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98" r:id="rId2"/>
    <p:sldId id="30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3FEC5-2A66-4AF0-9A21-39E8D3CEA524}" type="datetimeFigureOut">
              <a:rPr kumimoji="1" lang="ja-JP" altLang="en-US" smtClean="0"/>
              <a:t>2018/10/1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FB8DF-EE61-4590-A3D9-66C4388765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0175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9D117-B3AC-460D-BFBE-ED91E00D16B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873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9D117-B3AC-460D-BFBE-ED91E00D16B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948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978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7EA17C71-A51A-45E0-AC3B-2263317C6915}"/>
              </a:ext>
            </a:extLst>
          </p:cNvPr>
          <p:cNvGrpSpPr/>
          <p:nvPr/>
        </p:nvGrpSpPr>
        <p:grpSpPr>
          <a:xfrm>
            <a:off x="2297705" y="850687"/>
            <a:ext cx="1573047" cy="1585584"/>
            <a:chOff x="3299955" y="1539231"/>
            <a:chExt cx="2361697" cy="2380519"/>
          </a:xfrm>
        </p:grpSpPr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E5A60B7A-C79B-4F36-9B2B-72A7D14859CE}"/>
                </a:ext>
              </a:extLst>
            </p:cNvPr>
            <p:cNvSpPr/>
            <p:nvPr/>
          </p:nvSpPr>
          <p:spPr bwMode="auto">
            <a:xfrm rot="18900000" flipH="1">
              <a:off x="4372489" y="3290446"/>
              <a:ext cx="554112" cy="629304"/>
            </a:xfrm>
            <a:custGeom>
              <a:avLst/>
              <a:gdLst>
                <a:gd name="connsiteX0" fmla="*/ 258678 w 554112"/>
                <a:gd name="connsiteY0" fmla="*/ 77255 h 629304"/>
                <a:gd name="connsiteX1" fmla="*/ 235084 w 554112"/>
                <a:gd name="connsiteY1" fmla="*/ 138601 h 629304"/>
                <a:gd name="connsiteX2" fmla="*/ 402331 w 554112"/>
                <a:gd name="connsiteY2" fmla="*/ 138601 h 629304"/>
                <a:gd name="connsiteX3" fmla="*/ 402331 w 554112"/>
                <a:gd name="connsiteY3" fmla="*/ 308063 h 629304"/>
                <a:gd name="connsiteX4" fmla="*/ 232869 w 554112"/>
                <a:gd name="connsiteY4" fmla="*/ 477525 h 629304"/>
                <a:gd name="connsiteX5" fmla="*/ 113041 w 554112"/>
                <a:gd name="connsiteY5" fmla="*/ 427891 h 629304"/>
                <a:gd name="connsiteX6" fmla="*/ 107601 w 554112"/>
                <a:gd name="connsiteY6" fmla="*/ 419821 h 629304"/>
                <a:gd name="connsiteX7" fmla="*/ 97033 w 554112"/>
                <a:gd name="connsiteY7" fmla="*/ 440956 h 629304"/>
                <a:gd name="connsiteX8" fmla="*/ 0 w 554112"/>
                <a:gd name="connsiteY8" fmla="*/ 528285 h 629304"/>
                <a:gd name="connsiteX9" fmla="*/ 5718 w 554112"/>
                <a:gd name="connsiteY9" fmla="*/ 535214 h 629304"/>
                <a:gd name="connsiteX10" fmla="*/ 232870 w 554112"/>
                <a:gd name="connsiteY10" fmla="*/ 629304 h 629304"/>
                <a:gd name="connsiteX11" fmla="*/ 554112 w 554112"/>
                <a:gd name="connsiteY11" fmla="*/ 308062 h 629304"/>
                <a:gd name="connsiteX12" fmla="*/ 554112 w 554112"/>
                <a:gd name="connsiteY12" fmla="*/ 0 h 629304"/>
                <a:gd name="connsiteX13" fmla="*/ 511247 w 554112"/>
                <a:gd name="connsiteY13" fmla="*/ 46947 h 62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112" h="629304">
                  <a:moveTo>
                    <a:pt x="258678" y="77255"/>
                  </a:moveTo>
                  <a:lnTo>
                    <a:pt x="235084" y="138601"/>
                  </a:lnTo>
                  <a:lnTo>
                    <a:pt x="402331" y="138601"/>
                  </a:lnTo>
                  <a:lnTo>
                    <a:pt x="402331" y="308063"/>
                  </a:lnTo>
                  <a:cubicBezTo>
                    <a:pt x="402331" y="401654"/>
                    <a:pt x="326460" y="477525"/>
                    <a:pt x="232869" y="477525"/>
                  </a:cubicBezTo>
                  <a:cubicBezTo>
                    <a:pt x="186073" y="477525"/>
                    <a:pt x="143708" y="458557"/>
                    <a:pt x="113041" y="427891"/>
                  </a:cubicBezTo>
                  <a:lnTo>
                    <a:pt x="107601" y="419821"/>
                  </a:lnTo>
                  <a:lnTo>
                    <a:pt x="97033" y="440956"/>
                  </a:lnTo>
                  <a:lnTo>
                    <a:pt x="0" y="528285"/>
                  </a:lnTo>
                  <a:lnTo>
                    <a:pt x="5718" y="535214"/>
                  </a:lnTo>
                  <a:cubicBezTo>
                    <a:pt x="63851" y="593348"/>
                    <a:pt x="144162" y="629304"/>
                    <a:pt x="232870" y="629304"/>
                  </a:cubicBezTo>
                  <a:cubicBezTo>
                    <a:pt x="410287" y="629304"/>
                    <a:pt x="554112" y="485479"/>
                    <a:pt x="554112" y="308062"/>
                  </a:cubicBezTo>
                  <a:lnTo>
                    <a:pt x="554112" y="0"/>
                  </a:lnTo>
                  <a:lnTo>
                    <a:pt x="511247" y="4694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55CFF24C-8F8D-4F28-B2C6-00F23A8A7D45}"/>
                </a:ext>
              </a:extLst>
            </p:cNvPr>
            <p:cNvSpPr/>
            <p:nvPr/>
          </p:nvSpPr>
          <p:spPr bwMode="auto">
            <a:xfrm rot="11134602" flipH="1">
              <a:off x="4703934" y="1539625"/>
              <a:ext cx="252091" cy="1804727"/>
            </a:xfrm>
            <a:custGeom>
              <a:avLst/>
              <a:gdLst>
                <a:gd name="connsiteX0" fmla="*/ 0 w 252091"/>
                <a:gd name="connsiteY0" fmla="*/ 1804727 h 1804727"/>
                <a:gd name="connsiteX1" fmla="*/ 252091 w 252091"/>
                <a:gd name="connsiteY1" fmla="*/ 1804727 h 1804727"/>
                <a:gd name="connsiteX2" fmla="*/ 205875 w 252091"/>
                <a:gd name="connsiteY2" fmla="*/ 0 h 1804727"/>
                <a:gd name="connsiteX3" fmla="*/ 157748 w 252091"/>
                <a:gd name="connsiteY3" fmla="*/ 26035 h 1804727"/>
                <a:gd name="connsiteX4" fmla="*/ 49168 w 252091"/>
                <a:gd name="connsiteY4" fmla="*/ 37136 h 1804727"/>
                <a:gd name="connsiteX5" fmla="*/ 45295 w 252091"/>
                <a:gd name="connsiteY5" fmla="*/ 35952 h 180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91" h="1804727">
                  <a:moveTo>
                    <a:pt x="0" y="1804727"/>
                  </a:moveTo>
                  <a:lnTo>
                    <a:pt x="252091" y="1804727"/>
                  </a:lnTo>
                  <a:lnTo>
                    <a:pt x="205875" y="0"/>
                  </a:lnTo>
                  <a:lnTo>
                    <a:pt x="157748" y="26035"/>
                  </a:lnTo>
                  <a:cubicBezTo>
                    <a:pt x="123668" y="36682"/>
                    <a:pt x="86938" y="40823"/>
                    <a:pt x="49168" y="37136"/>
                  </a:cubicBezTo>
                  <a:lnTo>
                    <a:pt x="45295" y="3595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87114E13-851D-4A7E-A6E4-C45BC54F0A04}"/>
                </a:ext>
              </a:extLst>
            </p:cNvPr>
            <p:cNvSpPr/>
            <p:nvPr/>
          </p:nvSpPr>
          <p:spPr bwMode="auto">
            <a:xfrm rot="18900000" flipH="1">
              <a:off x="4544337" y="3166825"/>
              <a:ext cx="369730" cy="537973"/>
            </a:xfrm>
            <a:custGeom>
              <a:avLst/>
              <a:gdLst>
                <a:gd name="connsiteX0" fmla="*/ 94090 w 369730"/>
                <a:gd name="connsiteY0" fmla="*/ 94090 h 537973"/>
                <a:gd name="connsiteX1" fmla="*/ 0 w 369730"/>
                <a:gd name="connsiteY1" fmla="*/ 321242 h 537973"/>
                <a:gd name="connsiteX2" fmla="*/ 54863 w 369730"/>
                <a:gd name="connsiteY2" fmla="*/ 500851 h 537973"/>
                <a:gd name="connsiteX3" fmla="*/ 85492 w 369730"/>
                <a:gd name="connsiteY3" fmla="*/ 537973 h 537973"/>
                <a:gd name="connsiteX4" fmla="*/ 100870 w 369730"/>
                <a:gd name="connsiteY4" fmla="*/ 527877 h 537973"/>
                <a:gd name="connsiteX5" fmla="*/ 177999 w 369730"/>
                <a:gd name="connsiteY5" fmla="*/ 460480 h 537973"/>
                <a:gd name="connsiteX6" fmla="*/ 198602 w 369730"/>
                <a:gd name="connsiteY6" fmla="*/ 436902 h 537973"/>
                <a:gd name="connsiteX7" fmla="*/ 165096 w 369730"/>
                <a:gd name="connsiteY7" fmla="*/ 387205 h 537973"/>
                <a:gd name="connsiteX8" fmla="*/ 151779 w 369730"/>
                <a:gd name="connsiteY8" fmla="*/ 321243 h 537973"/>
                <a:gd name="connsiteX9" fmla="*/ 201414 w 369730"/>
                <a:gd name="connsiteY9" fmla="*/ 201415 h 537973"/>
                <a:gd name="connsiteX10" fmla="*/ 321241 w 369730"/>
                <a:gd name="connsiteY10" fmla="*/ 151781 h 537973"/>
                <a:gd name="connsiteX11" fmla="*/ 357053 w 369730"/>
                <a:gd name="connsiteY11" fmla="*/ 151781 h 537973"/>
                <a:gd name="connsiteX12" fmla="*/ 361392 w 369730"/>
                <a:gd name="connsiteY12" fmla="*/ 136788 h 537973"/>
                <a:gd name="connsiteX13" fmla="*/ 369730 w 369730"/>
                <a:gd name="connsiteY13" fmla="*/ 57558 h 537973"/>
                <a:gd name="connsiteX14" fmla="*/ 363779 w 369730"/>
                <a:gd name="connsiteY14" fmla="*/ 0 h 537973"/>
                <a:gd name="connsiteX15" fmla="*/ 321242 w 369730"/>
                <a:gd name="connsiteY15" fmla="*/ 0 h 537973"/>
                <a:gd name="connsiteX16" fmla="*/ 94090 w 369730"/>
                <a:gd name="connsiteY16" fmla="*/ 94090 h 53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9730" h="537973">
                  <a:moveTo>
                    <a:pt x="94090" y="94090"/>
                  </a:moveTo>
                  <a:cubicBezTo>
                    <a:pt x="35956" y="152223"/>
                    <a:pt x="0" y="232534"/>
                    <a:pt x="0" y="321242"/>
                  </a:cubicBezTo>
                  <a:cubicBezTo>
                    <a:pt x="0" y="387773"/>
                    <a:pt x="20225" y="449581"/>
                    <a:pt x="54863" y="500851"/>
                  </a:cubicBezTo>
                  <a:lnTo>
                    <a:pt x="85492" y="537973"/>
                  </a:lnTo>
                  <a:lnTo>
                    <a:pt x="100870" y="527877"/>
                  </a:lnTo>
                  <a:cubicBezTo>
                    <a:pt x="127402" y="507726"/>
                    <a:pt x="153245" y="485233"/>
                    <a:pt x="177999" y="460480"/>
                  </a:cubicBezTo>
                  <a:lnTo>
                    <a:pt x="198602" y="436902"/>
                  </a:lnTo>
                  <a:lnTo>
                    <a:pt x="165096" y="387205"/>
                  </a:lnTo>
                  <a:cubicBezTo>
                    <a:pt x="156521" y="366931"/>
                    <a:pt x="151779" y="344641"/>
                    <a:pt x="151779" y="321243"/>
                  </a:cubicBezTo>
                  <a:cubicBezTo>
                    <a:pt x="151779" y="274447"/>
                    <a:pt x="170747" y="232082"/>
                    <a:pt x="201414" y="201415"/>
                  </a:cubicBezTo>
                  <a:cubicBezTo>
                    <a:pt x="232080" y="170749"/>
                    <a:pt x="274446" y="151781"/>
                    <a:pt x="321241" y="151781"/>
                  </a:cubicBezTo>
                  <a:lnTo>
                    <a:pt x="357053" y="151781"/>
                  </a:lnTo>
                  <a:lnTo>
                    <a:pt x="361392" y="136788"/>
                  </a:lnTo>
                  <a:cubicBezTo>
                    <a:pt x="366779" y="109731"/>
                    <a:pt x="369584" y="83187"/>
                    <a:pt x="369730" y="57558"/>
                  </a:cubicBezTo>
                  <a:lnTo>
                    <a:pt x="363779" y="0"/>
                  </a:lnTo>
                  <a:lnTo>
                    <a:pt x="321242" y="0"/>
                  </a:lnTo>
                  <a:cubicBezTo>
                    <a:pt x="232534" y="0"/>
                    <a:pt x="152223" y="35956"/>
                    <a:pt x="94090" y="9409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7" name="正方形/長方形 836">
              <a:extLst>
                <a:ext uri="{FF2B5EF4-FFF2-40B4-BE49-F238E27FC236}">
                  <a16:creationId xmlns:a16="http://schemas.microsoft.com/office/drawing/2014/main" id="{E5E50286-AD23-44C1-9152-54D13D39F5B0}"/>
                </a:ext>
              </a:extLst>
            </p:cNvPr>
            <p:cNvSpPr/>
            <p:nvPr/>
          </p:nvSpPr>
          <p:spPr bwMode="auto">
            <a:xfrm>
              <a:off x="3299955" y="3486989"/>
              <a:ext cx="765085" cy="1644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4" name="フリーフォーム: 図形 853">
              <a:extLst>
                <a:ext uri="{FF2B5EF4-FFF2-40B4-BE49-F238E27FC236}">
                  <a16:creationId xmlns:a16="http://schemas.microsoft.com/office/drawing/2014/main" id="{25626ABE-F7BC-46A1-8C55-3B54DA4AFE11}"/>
                </a:ext>
              </a:extLst>
            </p:cNvPr>
            <p:cNvSpPr/>
            <p:nvPr/>
          </p:nvSpPr>
          <p:spPr bwMode="auto">
            <a:xfrm>
              <a:off x="3962890" y="3247952"/>
              <a:ext cx="1698762" cy="642484"/>
            </a:xfrm>
            <a:custGeom>
              <a:avLst/>
              <a:gdLst>
                <a:gd name="connsiteX0" fmla="*/ 321242 w 1698762"/>
                <a:gd name="connsiteY0" fmla="*/ 0 h 642484"/>
                <a:gd name="connsiteX1" fmla="*/ 548394 w 1698762"/>
                <a:gd name="connsiteY1" fmla="*/ 94089 h 642484"/>
                <a:gd name="connsiteX2" fmla="*/ 960516 w 1698762"/>
                <a:gd name="connsiteY2" fmla="*/ 236860 h 642484"/>
                <a:gd name="connsiteX3" fmla="*/ 1698762 w 1698762"/>
                <a:gd name="connsiteY3" fmla="*/ 239037 h 642484"/>
                <a:gd name="connsiteX4" fmla="*/ 1698762 w 1698762"/>
                <a:gd name="connsiteY4" fmla="*/ 403446 h 642484"/>
                <a:gd name="connsiteX5" fmla="*/ 966260 w 1698762"/>
                <a:gd name="connsiteY5" fmla="*/ 403446 h 642484"/>
                <a:gd name="connsiteX6" fmla="*/ 457699 w 1698762"/>
                <a:gd name="connsiteY6" fmla="*/ 218045 h 642484"/>
                <a:gd name="connsiteX7" fmla="*/ 441068 w 1698762"/>
                <a:gd name="connsiteY7" fmla="*/ 201414 h 642484"/>
                <a:gd name="connsiteX8" fmla="*/ 321241 w 1698762"/>
                <a:gd name="connsiteY8" fmla="*/ 151780 h 642484"/>
                <a:gd name="connsiteX9" fmla="*/ 201413 w 1698762"/>
                <a:gd name="connsiteY9" fmla="*/ 201414 h 642484"/>
                <a:gd name="connsiteX10" fmla="*/ 201413 w 1698762"/>
                <a:gd name="connsiteY10" fmla="*/ 441070 h 642484"/>
                <a:gd name="connsiteX11" fmla="*/ 385009 w 1698762"/>
                <a:gd name="connsiteY11" fmla="*/ 478296 h 642484"/>
                <a:gd name="connsiteX12" fmla="*/ 403625 w 1698762"/>
                <a:gd name="connsiteY12" fmla="*/ 465934 h 642484"/>
                <a:gd name="connsiteX13" fmla="*/ 486086 w 1698762"/>
                <a:gd name="connsiteY13" fmla="*/ 548395 h 642484"/>
                <a:gd name="connsiteX14" fmla="*/ 517240 w 1698762"/>
                <a:gd name="connsiteY14" fmla="*/ 573843 h 642484"/>
                <a:gd name="connsiteX15" fmla="*/ 498000 w 1698762"/>
                <a:gd name="connsiteY15" fmla="*/ 589559 h 642484"/>
                <a:gd name="connsiteX16" fmla="*/ 94089 w 1698762"/>
                <a:gd name="connsiteY16" fmla="*/ 548395 h 642484"/>
                <a:gd name="connsiteX17" fmla="*/ 94089 w 1698762"/>
                <a:gd name="connsiteY17" fmla="*/ 94089 h 642484"/>
                <a:gd name="connsiteX18" fmla="*/ 321242 w 1698762"/>
                <a:gd name="connsiteY18" fmla="*/ 0 h 6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8762" h="642484">
                  <a:moveTo>
                    <a:pt x="321242" y="0"/>
                  </a:moveTo>
                  <a:cubicBezTo>
                    <a:pt x="403455" y="0"/>
                    <a:pt x="485668" y="31363"/>
                    <a:pt x="548394" y="94089"/>
                  </a:cubicBezTo>
                  <a:cubicBezTo>
                    <a:pt x="666718" y="186129"/>
                    <a:pt x="826317" y="230545"/>
                    <a:pt x="960516" y="236860"/>
                  </a:cubicBezTo>
                  <a:cubicBezTo>
                    <a:pt x="1094715" y="243175"/>
                    <a:pt x="1452680" y="238311"/>
                    <a:pt x="1698762" y="239037"/>
                  </a:cubicBezTo>
                  <a:lnTo>
                    <a:pt x="1698762" y="403446"/>
                  </a:lnTo>
                  <a:cubicBezTo>
                    <a:pt x="1454595" y="403446"/>
                    <a:pt x="1217554" y="408946"/>
                    <a:pt x="966260" y="403446"/>
                  </a:cubicBezTo>
                  <a:cubicBezTo>
                    <a:pt x="714966" y="397946"/>
                    <a:pt x="516656" y="286642"/>
                    <a:pt x="457699" y="218045"/>
                  </a:cubicBezTo>
                  <a:lnTo>
                    <a:pt x="441068" y="201414"/>
                  </a:lnTo>
                  <a:cubicBezTo>
                    <a:pt x="407979" y="168325"/>
                    <a:pt x="364609" y="151780"/>
                    <a:pt x="321241" y="151780"/>
                  </a:cubicBezTo>
                  <a:cubicBezTo>
                    <a:pt x="277871" y="151780"/>
                    <a:pt x="234502" y="168324"/>
                    <a:pt x="201413" y="201414"/>
                  </a:cubicBezTo>
                  <a:cubicBezTo>
                    <a:pt x="135234" y="267593"/>
                    <a:pt x="135234" y="374891"/>
                    <a:pt x="201413" y="441070"/>
                  </a:cubicBezTo>
                  <a:cubicBezTo>
                    <a:pt x="251047" y="490704"/>
                    <a:pt x="323810" y="503113"/>
                    <a:pt x="385009" y="478296"/>
                  </a:cubicBezTo>
                  <a:lnTo>
                    <a:pt x="403625" y="465934"/>
                  </a:lnTo>
                  <a:lnTo>
                    <a:pt x="486086" y="548395"/>
                  </a:lnTo>
                  <a:lnTo>
                    <a:pt x="517240" y="573843"/>
                  </a:lnTo>
                  <a:lnTo>
                    <a:pt x="498000" y="589559"/>
                  </a:lnTo>
                  <a:cubicBezTo>
                    <a:pt x="373309" y="671887"/>
                    <a:pt x="203861" y="658166"/>
                    <a:pt x="94089" y="548395"/>
                  </a:cubicBezTo>
                  <a:cubicBezTo>
                    <a:pt x="-31363" y="422942"/>
                    <a:pt x="-31363" y="219542"/>
                    <a:pt x="94089" y="94089"/>
                  </a:cubicBezTo>
                  <a:cubicBezTo>
                    <a:pt x="156815" y="31363"/>
                    <a:pt x="239029" y="0"/>
                    <a:pt x="321242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9" name="台形 838">
              <a:extLst>
                <a:ext uri="{FF2B5EF4-FFF2-40B4-BE49-F238E27FC236}">
                  <a16:creationId xmlns:a16="http://schemas.microsoft.com/office/drawing/2014/main" id="{7E421436-D85E-4812-8671-059A208F6170}"/>
                </a:ext>
              </a:extLst>
            </p:cNvPr>
            <p:cNvSpPr/>
            <p:nvPr/>
          </p:nvSpPr>
          <p:spPr bwMode="auto">
            <a:xfrm rot="10465398">
              <a:off x="4009819" y="1539231"/>
              <a:ext cx="252091" cy="1970615"/>
            </a:xfrm>
            <a:prstGeom prst="trapezoid">
              <a:avLst>
                <a:gd name="adj" fmla="val 19734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6C837A0E-A956-4C69-B7AE-52504E1F3788}"/>
                </a:ext>
              </a:extLst>
            </p:cNvPr>
            <p:cNvSpPr/>
            <p:nvPr/>
          </p:nvSpPr>
          <p:spPr bwMode="auto">
            <a:xfrm>
              <a:off x="4118549" y="3407569"/>
              <a:ext cx="338546" cy="238494"/>
            </a:xfrm>
            <a:custGeom>
              <a:avLst/>
              <a:gdLst>
                <a:gd name="connsiteX0" fmla="*/ 232743 w 351701"/>
                <a:gd name="connsiteY0" fmla="*/ 0 h 247762"/>
                <a:gd name="connsiteX1" fmla="*/ 249081 w 351701"/>
                <a:gd name="connsiteY1" fmla="*/ 5072 h 247762"/>
                <a:gd name="connsiteX2" fmla="*/ 344494 w 351701"/>
                <a:gd name="connsiteY2" fmla="*/ 100486 h 247762"/>
                <a:gd name="connsiteX3" fmla="*/ 351701 w 351701"/>
                <a:gd name="connsiteY3" fmla="*/ 136179 h 247762"/>
                <a:gd name="connsiteX4" fmla="*/ 318217 w 351701"/>
                <a:gd name="connsiteY4" fmla="*/ 158699 h 247762"/>
                <a:gd name="connsiteX5" fmla="*/ 61173 w 351701"/>
                <a:gd name="connsiteY5" fmla="*/ 245327 h 247762"/>
                <a:gd name="connsiteX6" fmla="*/ 19281 w 351701"/>
                <a:gd name="connsiteY6" fmla="*/ 247762 h 247762"/>
                <a:gd name="connsiteX7" fmla="*/ 14090 w 351701"/>
                <a:gd name="connsiteY7" fmla="*/ 240063 h 247762"/>
                <a:gd name="connsiteX8" fmla="*/ 0 w 351701"/>
                <a:gd name="connsiteY8" fmla="*/ 170274 h 247762"/>
                <a:gd name="connsiteX9" fmla="*/ 14090 w 351701"/>
                <a:gd name="connsiteY9" fmla="*/ 100486 h 247762"/>
                <a:gd name="connsiteX10" fmla="*/ 36906 w 351701"/>
                <a:gd name="connsiteY10" fmla="*/ 66644 h 247762"/>
                <a:gd name="connsiteX11" fmla="*/ 136029 w 351701"/>
                <a:gd name="connsiteY11" fmla="*/ 42774 h 247762"/>
                <a:gd name="connsiteX12" fmla="*/ 231460 w 351701"/>
                <a:gd name="connsiteY12" fmla="*/ 864 h 24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1701" h="247762">
                  <a:moveTo>
                    <a:pt x="232743" y="0"/>
                  </a:moveTo>
                  <a:lnTo>
                    <a:pt x="249081" y="5072"/>
                  </a:lnTo>
                  <a:cubicBezTo>
                    <a:pt x="291981" y="23217"/>
                    <a:pt x="326349" y="57585"/>
                    <a:pt x="344494" y="100486"/>
                  </a:cubicBezTo>
                  <a:lnTo>
                    <a:pt x="351701" y="136179"/>
                  </a:lnTo>
                  <a:lnTo>
                    <a:pt x="318217" y="158699"/>
                  </a:lnTo>
                  <a:cubicBezTo>
                    <a:pt x="238361" y="202592"/>
                    <a:pt x="151306" y="231931"/>
                    <a:pt x="61173" y="245327"/>
                  </a:cubicBezTo>
                  <a:lnTo>
                    <a:pt x="19281" y="247762"/>
                  </a:lnTo>
                  <a:lnTo>
                    <a:pt x="14090" y="240063"/>
                  </a:lnTo>
                  <a:cubicBezTo>
                    <a:pt x="5017" y="218612"/>
                    <a:pt x="0" y="195029"/>
                    <a:pt x="0" y="170274"/>
                  </a:cubicBezTo>
                  <a:cubicBezTo>
                    <a:pt x="0" y="145519"/>
                    <a:pt x="5017" y="121936"/>
                    <a:pt x="14090" y="100486"/>
                  </a:cubicBezTo>
                  <a:lnTo>
                    <a:pt x="36906" y="66644"/>
                  </a:lnTo>
                  <a:lnTo>
                    <a:pt x="136029" y="42774"/>
                  </a:lnTo>
                  <a:cubicBezTo>
                    <a:pt x="168954" y="31678"/>
                    <a:pt x="200896" y="17663"/>
                    <a:pt x="231460" y="86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12C83C01-0794-48A2-BCD6-DF8C6A72B714}"/>
                </a:ext>
              </a:extLst>
            </p:cNvPr>
            <p:cNvSpPr/>
            <p:nvPr/>
          </p:nvSpPr>
          <p:spPr bwMode="auto">
            <a:xfrm rot="17066842" flipH="1">
              <a:off x="4459848" y="3415939"/>
              <a:ext cx="336969" cy="282094"/>
            </a:xfrm>
            <a:custGeom>
              <a:avLst/>
              <a:gdLst>
                <a:gd name="connsiteX0" fmla="*/ 5387 w 336969"/>
                <a:gd name="connsiteY0" fmla="*/ 143798 h 282094"/>
                <a:gd name="connsiteX1" fmla="*/ 23555 w 336969"/>
                <a:gd name="connsiteY1" fmla="*/ 272220 h 282094"/>
                <a:gd name="connsiteX2" fmla="*/ 32435 w 336969"/>
                <a:gd name="connsiteY2" fmla="*/ 282094 h 282094"/>
                <a:gd name="connsiteX3" fmla="*/ 161321 w 336969"/>
                <a:gd name="connsiteY3" fmla="*/ 251057 h 282094"/>
                <a:gd name="connsiteX4" fmla="*/ 285989 w 336969"/>
                <a:gd name="connsiteY4" fmla="*/ 196307 h 282094"/>
                <a:gd name="connsiteX5" fmla="*/ 336969 w 336969"/>
                <a:gd name="connsiteY5" fmla="*/ 162020 h 282094"/>
                <a:gd name="connsiteX6" fmla="*/ 315424 w 336969"/>
                <a:gd name="connsiteY6" fmla="*/ 99935 h 282094"/>
                <a:gd name="connsiteX7" fmla="*/ 256434 w 336969"/>
                <a:gd name="connsiteY7" fmla="*/ 0 h 282094"/>
                <a:gd name="connsiteX8" fmla="*/ 199232 w 336969"/>
                <a:gd name="connsiteY8" fmla="*/ 38471 h 282094"/>
                <a:gd name="connsiteX9" fmla="*/ 103801 w 336969"/>
                <a:gd name="connsiteY9" fmla="*/ 80382 h 282094"/>
                <a:gd name="connsiteX10" fmla="*/ 26744 w 336969"/>
                <a:gd name="connsiteY10" fmla="*/ 98939 h 28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969" h="282094">
                  <a:moveTo>
                    <a:pt x="5387" y="143798"/>
                  </a:moveTo>
                  <a:cubicBezTo>
                    <a:pt x="-5434" y="185796"/>
                    <a:pt x="-233" y="231921"/>
                    <a:pt x="23555" y="272220"/>
                  </a:cubicBezTo>
                  <a:lnTo>
                    <a:pt x="32435" y="282094"/>
                  </a:lnTo>
                  <a:lnTo>
                    <a:pt x="161321" y="251057"/>
                  </a:lnTo>
                  <a:cubicBezTo>
                    <a:pt x="204333" y="236561"/>
                    <a:pt x="246061" y="218253"/>
                    <a:pt x="285989" y="196307"/>
                  </a:cubicBezTo>
                  <a:lnTo>
                    <a:pt x="336969" y="162020"/>
                  </a:lnTo>
                  <a:lnTo>
                    <a:pt x="315424" y="99935"/>
                  </a:lnTo>
                  <a:lnTo>
                    <a:pt x="256434" y="0"/>
                  </a:lnTo>
                  <a:lnTo>
                    <a:pt x="199232" y="38471"/>
                  </a:lnTo>
                  <a:cubicBezTo>
                    <a:pt x="168668" y="55271"/>
                    <a:pt x="136726" y="69286"/>
                    <a:pt x="103801" y="80382"/>
                  </a:cubicBezTo>
                  <a:lnTo>
                    <a:pt x="26744" y="98939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55" name="グループ化 854">
            <a:extLst>
              <a:ext uri="{FF2B5EF4-FFF2-40B4-BE49-F238E27FC236}">
                <a16:creationId xmlns:a16="http://schemas.microsoft.com/office/drawing/2014/main" id="{0493D340-B706-473F-B4DE-9431391E0A0B}"/>
              </a:ext>
            </a:extLst>
          </p:cNvPr>
          <p:cNvGrpSpPr/>
          <p:nvPr/>
        </p:nvGrpSpPr>
        <p:grpSpPr>
          <a:xfrm>
            <a:off x="2303554" y="4749157"/>
            <a:ext cx="1573047" cy="1585584"/>
            <a:chOff x="3299955" y="1539231"/>
            <a:chExt cx="2361697" cy="2380519"/>
          </a:xfrm>
        </p:grpSpPr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26A9CD16-32D9-490C-92A9-38A77EF23185}"/>
                </a:ext>
              </a:extLst>
            </p:cNvPr>
            <p:cNvSpPr/>
            <p:nvPr/>
          </p:nvSpPr>
          <p:spPr bwMode="auto">
            <a:xfrm rot="18900000" flipH="1">
              <a:off x="4372489" y="3290446"/>
              <a:ext cx="554112" cy="629304"/>
            </a:xfrm>
            <a:custGeom>
              <a:avLst/>
              <a:gdLst>
                <a:gd name="connsiteX0" fmla="*/ 258678 w 554112"/>
                <a:gd name="connsiteY0" fmla="*/ 77255 h 629304"/>
                <a:gd name="connsiteX1" fmla="*/ 235084 w 554112"/>
                <a:gd name="connsiteY1" fmla="*/ 138601 h 629304"/>
                <a:gd name="connsiteX2" fmla="*/ 402331 w 554112"/>
                <a:gd name="connsiteY2" fmla="*/ 138601 h 629304"/>
                <a:gd name="connsiteX3" fmla="*/ 402331 w 554112"/>
                <a:gd name="connsiteY3" fmla="*/ 308063 h 629304"/>
                <a:gd name="connsiteX4" fmla="*/ 232869 w 554112"/>
                <a:gd name="connsiteY4" fmla="*/ 477525 h 629304"/>
                <a:gd name="connsiteX5" fmla="*/ 113041 w 554112"/>
                <a:gd name="connsiteY5" fmla="*/ 427891 h 629304"/>
                <a:gd name="connsiteX6" fmla="*/ 107601 w 554112"/>
                <a:gd name="connsiteY6" fmla="*/ 419821 h 629304"/>
                <a:gd name="connsiteX7" fmla="*/ 97033 w 554112"/>
                <a:gd name="connsiteY7" fmla="*/ 440956 h 629304"/>
                <a:gd name="connsiteX8" fmla="*/ 0 w 554112"/>
                <a:gd name="connsiteY8" fmla="*/ 528285 h 629304"/>
                <a:gd name="connsiteX9" fmla="*/ 5718 w 554112"/>
                <a:gd name="connsiteY9" fmla="*/ 535214 h 629304"/>
                <a:gd name="connsiteX10" fmla="*/ 232870 w 554112"/>
                <a:gd name="connsiteY10" fmla="*/ 629304 h 629304"/>
                <a:gd name="connsiteX11" fmla="*/ 554112 w 554112"/>
                <a:gd name="connsiteY11" fmla="*/ 308062 h 629304"/>
                <a:gd name="connsiteX12" fmla="*/ 554112 w 554112"/>
                <a:gd name="connsiteY12" fmla="*/ 0 h 629304"/>
                <a:gd name="connsiteX13" fmla="*/ 511247 w 554112"/>
                <a:gd name="connsiteY13" fmla="*/ 46947 h 62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112" h="629304">
                  <a:moveTo>
                    <a:pt x="258678" y="77255"/>
                  </a:moveTo>
                  <a:lnTo>
                    <a:pt x="235084" y="138601"/>
                  </a:lnTo>
                  <a:lnTo>
                    <a:pt x="402331" y="138601"/>
                  </a:lnTo>
                  <a:lnTo>
                    <a:pt x="402331" y="308063"/>
                  </a:lnTo>
                  <a:cubicBezTo>
                    <a:pt x="402331" y="401654"/>
                    <a:pt x="326460" y="477525"/>
                    <a:pt x="232869" y="477525"/>
                  </a:cubicBezTo>
                  <a:cubicBezTo>
                    <a:pt x="186073" y="477525"/>
                    <a:pt x="143708" y="458557"/>
                    <a:pt x="113041" y="427891"/>
                  </a:cubicBezTo>
                  <a:lnTo>
                    <a:pt x="107601" y="419821"/>
                  </a:lnTo>
                  <a:lnTo>
                    <a:pt x="97033" y="440956"/>
                  </a:lnTo>
                  <a:lnTo>
                    <a:pt x="0" y="528285"/>
                  </a:lnTo>
                  <a:lnTo>
                    <a:pt x="5718" y="535214"/>
                  </a:lnTo>
                  <a:cubicBezTo>
                    <a:pt x="63851" y="593348"/>
                    <a:pt x="144162" y="629304"/>
                    <a:pt x="232870" y="629304"/>
                  </a:cubicBezTo>
                  <a:cubicBezTo>
                    <a:pt x="410287" y="629304"/>
                    <a:pt x="554112" y="485479"/>
                    <a:pt x="554112" y="308062"/>
                  </a:cubicBezTo>
                  <a:lnTo>
                    <a:pt x="554112" y="0"/>
                  </a:lnTo>
                  <a:lnTo>
                    <a:pt x="511247" y="46947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285058B7-7107-4526-9547-81F0B345129B}"/>
                </a:ext>
              </a:extLst>
            </p:cNvPr>
            <p:cNvSpPr/>
            <p:nvPr/>
          </p:nvSpPr>
          <p:spPr bwMode="auto">
            <a:xfrm rot="11134602" flipH="1">
              <a:off x="4703934" y="1539625"/>
              <a:ext cx="252091" cy="1804727"/>
            </a:xfrm>
            <a:custGeom>
              <a:avLst/>
              <a:gdLst>
                <a:gd name="connsiteX0" fmla="*/ 0 w 252091"/>
                <a:gd name="connsiteY0" fmla="*/ 1804727 h 1804727"/>
                <a:gd name="connsiteX1" fmla="*/ 252091 w 252091"/>
                <a:gd name="connsiteY1" fmla="*/ 1804727 h 1804727"/>
                <a:gd name="connsiteX2" fmla="*/ 205875 w 252091"/>
                <a:gd name="connsiteY2" fmla="*/ 0 h 1804727"/>
                <a:gd name="connsiteX3" fmla="*/ 157748 w 252091"/>
                <a:gd name="connsiteY3" fmla="*/ 26035 h 1804727"/>
                <a:gd name="connsiteX4" fmla="*/ 49168 w 252091"/>
                <a:gd name="connsiteY4" fmla="*/ 37136 h 1804727"/>
                <a:gd name="connsiteX5" fmla="*/ 45295 w 252091"/>
                <a:gd name="connsiteY5" fmla="*/ 35952 h 180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91" h="1804727">
                  <a:moveTo>
                    <a:pt x="0" y="1804727"/>
                  </a:moveTo>
                  <a:lnTo>
                    <a:pt x="252091" y="1804727"/>
                  </a:lnTo>
                  <a:lnTo>
                    <a:pt x="205875" y="0"/>
                  </a:lnTo>
                  <a:lnTo>
                    <a:pt x="157748" y="26035"/>
                  </a:lnTo>
                  <a:cubicBezTo>
                    <a:pt x="123668" y="36682"/>
                    <a:pt x="86938" y="40823"/>
                    <a:pt x="49168" y="37136"/>
                  </a:cubicBezTo>
                  <a:lnTo>
                    <a:pt x="45295" y="3595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490C724C-A564-46E5-A094-9280933D7369}"/>
                </a:ext>
              </a:extLst>
            </p:cNvPr>
            <p:cNvSpPr/>
            <p:nvPr/>
          </p:nvSpPr>
          <p:spPr bwMode="auto">
            <a:xfrm rot="18900000" flipH="1">
              <a:off x="4544337" y="3166825"/>
              <a:ext cx="369730" cy="537973"/>
            </a:xfrm>
            <a:custGeom>
              <a:avLst/>
              <a:gdLst>
                <a:gd name="connsiteX0" fmla="*/ 94090 w 369730"/>
                <a:gd name="connsiteY0" fmla="*/ 94090 h 537973"/>
                <a:gd name="connsiteX1" fmla="*/ 0 w 369730"/>
                <a:gd name="connsiteY1" fmla="*/ 321242 h 537973"/>
                <a:gd name="connsiteX2" fmla="*/ 54863 w 369730"/>
                <a:gd name="connsiteY2" fmla="*/ 500851 h 537973"/>
                <a:gd name="connsiteX3" fmla="*/ 85492 w 369730"/>
                <a:gd name="connsiteY3" fmla="*/ 537973 h 537973"/>
                <a:gd name="connsiteX4" fmla="*/ 100870 w 369730"/>
                <a:gd name="connsiteY4" fmla="*/ 527877 h 537973"/>
                <a:gd name="connsiteX5" fmla="*/ 177999 w 369730"/>
                <a:gd name="connsiteY5" fmla="*/ 460480 h 537973"/>
                <a:gd name="connsiteX6" fmla="*/ 198602 w 369730"/>
                <a:gd name="connsiteY6" fmla="*/ 436902 h 537973"/>
                <a:gd name="connsiteX7" fmla="*/ 165096 w 369730"/>
                <a:gd name="connsiteY7" fmla="*/ 387205 h 537973"/>
                <a:gd name="connsiteX8" fmla="*/ 151779 w 369730"/>
                <a:gd name="connsiteY8" fmla="*/ 321243 h 537973"/>
                <a:gd name="connsiteX9" fmla="*/ 201414 w 369730"/>
                <a:gd name="connsiteY9" fmla="*/ 201415 h 537973"/>
                <a:gd name="connsiteX10" fmla="*/ 321241 w 369730"/>
                <a:gd name="connsiteY10" fmla="*/ 151781 h 537973"/>
                <a:gd name="connsiteX11" fmla="*/ 357053 w 369730"/>
                <a:gd name="connsiteY11" fmla="*/ 151781 h 537973"/>
                <a:gd name="connsiteX12" fmla="*/ 361392 w 369730"/>
                <a:gd name="connsiteY12" fmla="*/ 136788 h 537973"/>
                <a:gd name="connsiteX13" fmla="*/ 369730 w 369730"/>
                <a:gd name="connsiteY13" fmla="*/ 57558 h 537973"/>
                <a:gd name="connsiteX14" fmla="*/ 363779 w 369730"/>
                <a:gd name="connsiteY14" fmla="*/ 0 h 537973"/>
                <a:gd name="connsiteX15" fmla="*/ 321242 w 369730"/>
                <a:gd name="connsiteY15" fmla="*/ 0 h 537973"/>
                <a:gd name="connsiteX16" fmla="*/ 94090 w 369730"/>
                <a:gd name="connsiteY16" fmla="*/ 94090 h 53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9730" h="537973">
                  <a:moveTo>
                    <a:pt x="94090" y="94090"/>
                  </a:moveTo>
                  <a:cubicBezTo>
                    <a:pt x="35956" y="152223"/>
                    <a:pt x="0" y="232534"/>
                    <a:pt x="0" y="321242"/>
                  </a:cubicBezTo>
                  <a:cubicBezTo>
                    <a:pt x="0" y="387773"/>
                    <a:pt x="20225" y="449581"/>
                    <a:pt x="54863" y="500851"/>
                  </a:cubicBezTo>
                  <a:lnTo>
                    <a:pt x="85492" y="537973"/>
                  </a:lnTo>
                  <a:lnTo>
                    <a:pt x="100870" y="527877"/>
                  </a:lnTo>
                  <a:cubicBezTo>
                    <a:pt x="127402" y="507726"/>
                    <a:pt x="153245" y="485233"/>
                    <a:pt x="177999" y="460480"/>
                  </a:cubicBezTo>
                  <a:lnTo>
                    <a:pt x="198602" y="436902"/>
                  </a:lnTo>
                  <a:lnTo>
                    <a:pt x="165096" y="387205"/>
                  </a:lnTo>
                  <a:cubicBezTo>
                    <a:pt x="156521" y="366931"/>
                    <a:pt x="151779" y="344641"/>
                    <a:pt x="151779" y="321243"/>
                  </a:cubicBezTo>
                  <a:cubicBezTo>
                    <a:pt x="151779" y="274447"/>
                    <a:pt x="170747" y="232082"/>
                    <a:pt x="201414" y="201415"/>
                  </a:cubicBezTo>
                  <a:cubicBezTo>
                    <a:pt x="232080" y="170749"/>
                    <a:pt x="274446" y="151781"/>
                    <a:pt x="321241" y="151781"/>
                  </a:cubicBezTo>
                  <a:lnTo>
                    <a:pt x="357053" y="151781"/>
                  </a:lnTo>
                  <a:lnTo>
                    <a:pt x="361392" y="136788"/>
                  </a:lnTo>
                  <a:cubicBezTo>
                    <a:pt x="366779" y="109731"/>
                    <a:pt x="369584" y="83187"/>
                    <a:pt x="369730" y="57558"/>
                  </a:cubicBezTo>
                  <a:lnTo>
                    <a:pt x="363779" y="0"/>
                  </a:lnTo>
                  <a:lnTo>
                    <a:pt x="321242" y="0"/>
                  </a:lnTo>
                  <a:cubicBezTo>
                    <a:pt x="232534" y="0"/>
                    <a:pt x="152223" y="35956"/>
                    <a:pt x="94090" y="9409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9" name="正方形/長方形 858">
              <a:extLst>
                <a:ext uri="{FF2B5EF4-FFF2-40B4-BE49-F238E27FC236}">
                  <a16:creationId xmlns:a16="http://schemas.microsoft.com/office/drawing/2014/main" id="{C9D25153-87F3-4950-AB59-3359A944943D}"/>
                </a:ext>
              </a:extLst>
            </p:cNvPr>
            <p:cNvSpPr/>
            <p:nvPr/>
          </p:nvSpPr>
          <p:spPr bwMode="auto">
            <a:xfrm>
              <a:off x="3299955" y="3486989"/>
              <a:ext cx="765085" cy="1644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11CC8B53-B134-4737-8015-32C6FA342F0C}"/>
                </a:ext>
              </a:extLst>
            </p:cNvPr>
            <p:cNvSpPr/>
            <p:nvPr/>
          </p:nvSpPr>
          <p:spPr bwMode="auto">
            <a:xfrm>
              <a:off x="3962890" y="3247952"/>
              <a:ext cx="1698762" cy="642484"/>
            </a:xfrm>
            <a:custGeom>
              <a:avLst/>
              <a:gdLst>
                <a:gd name="connsiteX0" fmla="*/ 321242 w 1698762"/>
                <a:gd name="connsiteY0" fmla="*/ 0 h 642484"/>
                <a:gd name="connsiteX1" fmla="*/ 548394 w 1698762"/>
                <a:gd name="connsiteY1" fmla="*/ 94089 h 642484"/>
                <a:gd name="connsiteX2" fmla="*/ 960516 w 1698762"/>
                <a:gd name="connsiteY2" fmla="*/ 236860 h 642484"/>
                <a:gd name="connsiteX3" fmla="*/ 1698762 w 1698762"/>
                <a:gd name="connsiteY3" fmla="*/ 239037 h 642484"/>
                <a:gd name="connsiteX4" fmla="*/ 1698762 w 1698762"/>
                <a:gd name="connsiteY4" fmla="*/ 403446 h 642484"/>
                <a:gd name="connsiteX5" fmla="*/ 966260 w 1698762"/>
                <a:gd name="connsiteY5" fmla="*/ 403446 h 642484"/>
                <a:gd name="connsiteX6" fmla="*/ 457699 w 1698762"/>
                <a:gd name="connsiteY6" fmla="*/ 218045 h 642484"/>
                <a:gd name="connsiteX7" fmla="*/ 441068 w 1698762"/>
                <a:gd name="connsiteY7" fmla="*/ 201414 h 642484"/>
                <a:gd name="connsiteX8" fmla="*/ 321241 w 1698762"/>
                <a:gd name="connsiteY8" fmla="*/ 151780 h 642484"/>
                <a:gd name="connsiteX9" fmla="*/ 201413 w 1698762"/>
                <a:gd name="connsiteY9" fmla="*/ 201414 h 642484"/>
                <a:gd name="connsiteX10" fmla="*/ 201413 w 1698762"/>
                <a:gd name="connsiteY10" fmla="*/ 441070 h 642484"/>
                <a:gd name="connsiteX11" fmla="*/ 385009 w 1698762"/>
                <a:gd name="connsiteY11" fmla="*/ 478296 h 642484"/>
                <a:gd name="connsiteX12" fmla="*/ 403625 w 1698762"/>
                <a:gd name="connsiteY12" fmla="*/ 465934 h 642484"/>
                <a:gd name="connsiteX13" fmla="*/ 486086 w 1698762"/>
                <a:gd name="connsiteY13" fmla="*/ 548395 h 642484"/>
                <a:gd name="connsiteX14" fmla="*/ 517240 w 1698762"/>
                <a:gd name="connsiteY14" fmla="*/ 573843 h 642484"/>
                <a:gd name="connsiteX15" fmla="*/ 498000 w 1698762"/>
                <a:gd name="connsiteY15" fmla="*/ 589559 h 642484"/>
                <a:gd name="connsiteX16" fmla="*/ 94089 w 1698762"/>
                <a:gd name="connsiteY16" fmla="*/ 548395 h 642484"/>
                <a:gd name="connsiteX17" fmla="*/ 94089 w 1698762"/>
                <a:gd name="connsiteY17" fmla="*/ 94089 h 642484"/>
                <a:gd name="connsiteX18" fmla="*/ 321242 w 1698762"/>
                <a:gd name="connsiteY18" fmla="*/ 0 h 6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8762" h="642484">
                  <a:moveTo>
                    <a:pt x="321242" y="0"/>
                  </a:moveTo>
                  <a:cubicBezTo>
                    <a:pt x="403455" y="0"/>
                    <a:pt x="485668" y="31363"/>
                    <a:pt x="548394" y="94089"/>
                  </a:cubicBezTo>
                  <a:cubicBezTo>
                    <a:pt x="666718" y="186129"/>
                    <a:pt x="826317" y="230545"/>
                    <a:pt x="960516" y="236860"/>
                  </a:cubicBezTo>
                  <a:cubicBezTo>
                    <a:pt x="1094715" y="243175"/>
                    <a:pt x="1452680" y="238311"/>
                    <a:pt x="1698762" y="239037"/>
                  </a:cubicBezTo>
                  <a:lnTo>
                    <a:pt x="1698762" y="403446"/>
                  </a:lnTo>
                  <a:cubicBezTo>
                    <a:pt x="1454595" y="403446"/>
                    <a:pt x="1217554" y="408946"/>
                    <a:pt x="966260" y="403446"/>
                  </a:cubicBezTo>
                  <a:cubicBezTo>
                    <a:pt x="714966" y="397946"/>
                    <a:pt x="516656" y="286642"/>
                    <a:pt x="457699" y="218045"/>
                  </a:cubicBezTo>
                  <a:lnTo>
                    <a:pt x="441068" y="201414"/>
                  </a:lnTo>
                  <a:cubicBezTo>
                    <a:pt x="407979" y="168325"/>
                    <a:pt x="364609" y="151780"/>
                    <a:pt x="321241" y="151780"/>
                  </a:cubicBezTo>
                  <a:cubicBezTo>
                    <a:pt x="277871" y="151780"/>
                    <a:pt x="234502" y="168324"/>
                    <a:pt x="201413" y="201414"/>
                  </a:cubicBezTo>
                  <a:cubicBezTo>
                    <a:pt x="135234" y="267593"/>
                    <a:pt x="135234" y="374891"/>
                    <a:pt x="201413" y="441070"/>
                  </a:cubicBezTo>
                  <a:cubicBezTo>
                    <a:pt x="251047" y="490704"/>
                    <a:pt x="323810" y="503113"/>
                    <a:pt x="385009" y="478296"/>
                  </a:cubicBezTo>
                  <a:lnTo>
                    <a:pt x="403625" y="465934"/>
                  </a:lnTo>
                  <a:lnTo>
                    <a:pt x="486086" y="548395"/>
                  </a:lnTo>
                  <a:lnTo>
                    <a:pt x="517240" y="573843"/>
                  </a:lnTo>
                  <a:lnTo>
                    <a:pt x="498000" y="589559"/>
                  </a:lnTo>
                  <a:cubicBezTo>
                    <a:pt x="373309" y="671887"/>
                    <a:pt x="203861" y="658166"/>
                    <a:pt x="94089" y="548395"/>
                  </a:cubicBezTo>
                  <a:cubicBezTo>
                    <a:pt x="-31363" y="422942"/>
                    <a:pt x="-31363" y="219542"/>
                    <a:pt x="94089" y="94089"/>
                  </a:cubicBezTo>
                  <a:cubicBezTo>
                    <a:pt x="156815" y="31363"/>
                    <a:pt x="239029" y="0"/>
                    <a:pt x="321242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1" name="台形 860">
              <a:extLst>
                <a:ext uri="{FF2B5EF4-FFF2-40B4-BE49-F238E27FC236}">
                  <a16:creationId xmlns:a16="http://schemas.microsoft.com/office/drawing/2014/main" id="{AA803520-D770-474C-A0FE-F8F2C995E329}"/>
                </a:ext>
              </a:extLst>
            </p:cNvPr>
            <p:cNvSpPr/>
            <p:nvPr/>
          </p:nvSpPr>
          <p:spPr bwMode="auto">
            <a:xfrm rot="10465398">
              <a:off x="4009819" y="1539231"/>
              <a:ext cx="252091" cy="1970615"/>
            </a:xfrm>
            <a:prstGeom prst="trapezoid">
              <a:avLst>
                <a:gd name="adj" fmla="val 19734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2F292828-58F9-45BA-98C4-E91C6EB3E6B7}"/>
                </a:ext>
              </a:extLst>
            </p:cNvPr>
            <p:cNvSpPr/>
            <p:nvPr/>
          </p:nvSpPr>
          <p:spPr bwMode="auto">
            <a:xfrm>
              <a:off x="4118549" y="3407569"/>
              <a:ext cx="338546" cy="238494"/>
            </a:xfrm>
            <a:custGeom>
              <a:avLst/>
              <a:gdLst>
                <a:gd name="connsiteX0" fmla="*/ 232743 w 351701"/>
                <a:gd name="connsiteY0" fmla="*/ 0 h 247762"/>
                <a:gd name="connsiteX1" fmla="*/ 249081 w 351701"/>
                <a:gd name="connsiteY1" fmla="*/ 5072 h 247762"/>
                <a:gd name="connsiteX2" fmla="*/ 344494 w 351701"/>
                <a:gd name="connsiteY2" fmla="*/ 100486 h 247762"/>
                <a:gd name="connsiteX3" fmla="*/ 351701 w 351701"/>
                <a:gd name="connsiteY3" fmla="*/ 136179 h 247762"/>
                <a:gd name="connsiteX4" fmla="*/ 318217 w 351701"/>
                <a:gd name="connsiteY4" fmla="*/ 158699 h 247762"/>
                <a:gd name="connsiteX5" fmla="*/ 61173 w 351701"/>
                <a:gd name="connsiteY5" fmla="*/ 245327 h 247762"/>
                <a:gd name="connsiteX6" fmla="*/ 19281 w 351701"/>
                <a:gd name="connsiteY6" fmla="*/ 247762 h 247762"/>
                <a:gd name="connsiteX7" fmla="*/ 14090 w 351701"/>
                <a:gd name="connsiteY7" fmla="*/ 240063 h 247762"/>
                <a:gd name="connsiteX8" fmla="*/ 0 w 351701"/>
                <a:gd name="connsiteY8" fmla="*/ 170274 h 247762"/>
                <a:gd name="connsiteX9" fmla="*/ 14090 w 351701"/>
                <a:gd name="connsiteY9" fmla="*/ 100486 h 247762"/>
                <a:gd name="connsiteX10" fmla="*/ 36906 w 351701"/>
                <a:gd name="connsiteY10" fmla="*/ 66644 h 247762"/>
                <a:gd name="connsiteX11" fmla="*/ 136029 w 351701"/>
                <a:gd name="connsiteY11" fmla="*/ 42774 h 247762"/>
                <a:gd name="connsiteX12" fmla="*/ 231460 w 351701"/>
                <a:gd name="connsiteY12" fmla="*/ 864 h 24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1701" h="247762">
                  <a:moveTo>
                    <a:pt x="232743" y="0"/>
                  </a:moveTo>
                  <a:lnTo>
                    <a:pt x="249081" y="5072"/>
                  </a:lnTo>
                  <a:cubicBezTo>
                    <a:pt x="291981" y="23217"/>
                    <a:pt x="326349" y="57585"/>
                    <a:pt x="344494" y="100486"/>
                  </a:cubicBezTo>
                  <a:lnTo>
                    <a:pt x="351701" y="136179"/>
                  </a:lnTo>
                  <a:lnTo>
                    <a:pt x="318217" y="158699"/>
                  </a:lnTo>
                  <a:cubicBezTo>
                    <a:pt x="238361" y="202592"/>
                    <a:pt x="151306" y="231931"/>
                    <a:pt x="61173" y="245327"/>
                  </a:cubicBezTo>
                  <a:lnTo>
                    <a:pt x="19281" y="247762"/>
                  </a:lnTo>
                  <a:lnTo>
                    <a:pt x="14090" y="240063"/>
                  </a:lnTo>
                  <a:cubicBezTo>
                    <a:pt x="5017" y="218612"/>
                    <a:pt x="0" y="195029"/>
                    <a:pt x="0" y="170274"/>
                  </a:cubicBezTo>
                  <a:cubicBezTo>
                    <a:pt x="0" y="145519"/>
                    <a:pt x="5017" y="121936"/>
                    <a:pt x="14090" y="100486"/>
                  </a:cubicBezTo>
                  <a:lnTo>
                    <a:pt x="36906" y="66644"/>
                  </a:lnTo>
                  <a:lnTo>
                    <a:pt x="136029" y="42774"/>
                  </a:lnTo>
                  <a:cubicBezTo>
                    <a:pt x="168954" y="31678"/>
                    <a:pt x="200896" y="17663"/>
                    <a:pt x="231460" y="86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BCB46DD6-5E4C-4D61-81CA-8638907BB748}"/>
                </a:ext>
              </a:extLst>
            </p:cNvPr>
            <p:cNvSpPr/>
            <p:nvPr/>
          </p:nvSpPr>
          <p:spPr bwMode="auto">
            <a:xfrm rot="17066842" flipH="1">
              <a:off x="4459848" y="3415939"/>
              <a:ext cx="336969" cy="282094"/>
            </a:xfrm>
            <a:custGeom>
              <a:avLst/>
              <a:gdLst>
                <a:gd name="connsiteX0" fmla="*/ 5387 w 336969"/>
                <a:gd name="connsiteY0" fmla="*/ 143798 h 282094"/>
                <a:gd name="connsiteX1" fmla="*/ 23555 w 336969"/>
                <a:gd name="connsiteY1" fmla="*/ 272220 h 282094"/>
                <a:gd name="connsiteX2" fmla="*/ 32435 w 336969"/>
                <a:gd name="connsiteY2" fmla="*/ 282094 h 282094"/>
                <a:gd name="connsiteX3" fmla="*/ 161321 w 336969"/>
                <a:gd name="connsiteY3" fmla="*/ 251057 h 282094"/>
                <a:gd name="connsiteX4" fmla="*/ 285989 w 336969"/>
                <a:gd name="connsiteY4" fmla="*/ 196307 h 282094"/>
                <a:gd name="connsiteX5" fmla="*/ 336969 w 336969"/>
                <a:gd name="connsiteY5" fmla="*/ 162020 h 282094"/>
                <a:gd name="connsiteX6" fmla="*/ 315424 w 336969"/>
                <a:gd name="connsiteY6" fmla="*/ 99935 h 282094"/>
                <a:gd name="connsiteX7" fmla="*/ 256434 w 336969"/>
                <a:gd name="connsiteY7" fmla="*/ 0 h 282094"/>
                <a:gd name="connsiteX8" fmla="*/ 199232 w 336969"/>
                <a:gd name="connsiteY8" fmla="*/ 38471 h 282094"/>
                <a:gd name="connsiteX9" fmla="*/ 103801 w 336969"/>
                <a:gd name="connsiteY9" fmla="*/ 80382 h 282094"/>
                <a:gd name="connsiteX10" fmla="*/ 26744 w 336969"/>
                <a:gd name="connsiteY10" fmla="*/ 98939 h 28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969" h="282094">
                  <a:moveTo>
                    <a:pt x="5387" y="143798"/>
                  </a:moveTo>
                  <a:cubicBezTo>
                    <a:pt x="-5434" y="185796"/>
                    <a:pt x="-233" y="231921"/>
                    <a:pt x="23555" y="272220"/>
                  </a:cubicBezTo>
                  <a:lnTo>
                    <a:pt x="32435" y="282094"/>
                  </a:lnTo>
                  <a:lnTo>
                    <a:pt x="161321" y="251057"/>
                  </a:lnTo>
                  <a:cubicBezTo>
                    <a:pt x="204333" y="236561"/>
                    <a:pt x="246061" y="218253"/>
                    <a:pt x="285989" y="196307"/>
                  </a:cubicBezTo>
                  <a:lnTo>
                    <a:pt x="336969" y="162020"/>
                  </a:lnTo>
                  <a:lnTo>
                    <a:pt x="315424" y="99935"/>
                  </a:lnTo>
                  <a:lnTo>
                    <a:pt x="256434" y="0"/>
                  </a:lnTo>
                  <a:lnTo>
                    <a:pt x="199232" y="38471"/>
                  </a:lnTo>
                  <a:cubicBezTo>
                    <a:pt x="168668" y="55271"/>
                    <a:pt x="136726" y="69286"/>
                    <a:pt x="103801" y="80382"/>
                  </a:cubicBezTo>
                  <a:lnTo>
                    <a:pt x="26744" y="9893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64" name="グループ化 863">
            <a:extLst>
              <a:ext uri="{FF2B5EF4-FFF2-40B4-BE49-F238E27FC236}">
                <a16:creationId xmlns:a16="http://schemas.microsoft.com/office/drawing/2014/main" id="{7D231B57-1A45-49D0-B80C-95035FAA0D3B}"/>
              </a:ext>
            </a:extLst>
          </p:cNvPr>
          <p:cNvGrpSpPr/>
          <p:nvPr/>
        </p:nvGrpSpPr>
        <p:grpSpPr>
          <a:xfrm>
            <a:off x="2306729" y="2796532"/>
            <a:ext cx="1573047" cy="1585584"/>
            <a:chOff x="3299955" y="1539231"/>
            <a:chExt cx="2361697" cy="2380519"/>
          </a:xfrm>
        </p:grpSpPr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2185E64D-E21B-4D80-BC97-9C473CC90D0B}"/>
                </a:ext>
              </a:extLst>
            </p:cNvPr>
            <p:cNvSpPr/>
            <p:nvPr/>
          </p:nvSpPr>
          <p:spPr bwMode="auto">
            <a:xfrm rot="18900000" flipH="1">
              <a:off x="4372489" y="3290446"/>
              <a:ext cx="554112" cy="629304"/>
            </a:xfrm>
            <a:custGeom>
              <a:avLst/>
              <a:gdLst>
                <a:gd name="connsiteX0" fmla="*/ 258678 w 554112"/>
                <a:gd name="connsiteY0" fmla="*/ 77255 h 629304"/>
                <a:gd name="connsiteX1" fmla="*/ 235084 w 554112"/>
                <a:gd name="connsiteY1" fmla="*/ 138601 h 629304"/>
                <a:gd name="connsiteX2" fmla="*/ 402331 w 554112"/>
                <a:gd name="connsiteY2" fmla="*/ 138601 h 629304"/>
                <a:gd name="connsiteX3" fmla="*/ 402331 w 554112"/>
                <a:gd name="connsiteY3" fmla="*/ 308063 h 629304"/>
                <a:gd name="connsiteX4" fmla="*/ 232869 w 554112"/>
                <a:gd name="connsiteY4" fmla="*/ 477525 h 629304"/>
                <a:gd name="connsiteX5" fmla="*/ 113041 w 554112"/>
                <a:gd name="connsiteY5" fmla="*/ 427891 h 629304"/>
                <a:gd name="connsiteX6" fmla="*/ 107601 w 554112"/>
                <a:gd name="connsiteY6" fmla="*/ 419821 h 629304"/>
                <a:gd name="connsiteX7" fmla="*/ 97033 w 554112"/>
                <a:gd name="connsiteY7" fmla="*/ 440956 h 629304"/>
                <a:gd name="connsiteX8" fmla="*/ 0 w 554112"/>
                <a:gd name="connsiteY8" fmla="*/ 528285 h 629304"/>
                <a:gd name="connsiteX9" fmla="*/ 5718 w 554112"/>
                <a:gd name="connsiteY9" fmla="*/ 535214 h 629304"/>
                <a:gd name="connsiteX10" fmla="*/ 232870 w 554112"/>
                <a:gd name="connsiteY10" fmla="*/ 629304 h 629304"/>
                <a:gd name="connsiteX11" fmla="*/ 554112 w 554112"/>
                <a:gd name="connsiteY11" fmla="*/ 308062 h 629304"/>
                <a:gd name="connsiteX12" fmla="*/ 554112 w 554112"/>
                <a:gd name="connsiteY12" fmla="*/ 0 h 629304"/>
                <a:gd name="connsiteX13" fmla="*/ 511247 w 554112"/>
                <a:gd name="connsiteY13" fmla="*/ 46947 h 62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112" h="629304">
                  <a:moveTo>
                    <a:pt x="258678" y="77255"/>
                  </a:moveTo>
                  <a:lnTo>
                    <a:pt x="235084" y="138601"/>
                  </a:lnTo>
                  <a:lnTo>
                    <a:pt x="402331" y="138601"/>
                  </a:lnTo>
                  <a:lnTo>
                    <a:pt x="402331" y="308063"/>
                  </a:lnTo>
                  <a:cubicBezTo>
                    <a:pt x="402331" y="401654"/>
                    <a:pt x="326460" y="477525"/>
                    <a:pt x="232869" y="477525"/>
                  </a:cubicBezTo>
                  <a:cubicBezTo>
                    <a:pt x="186073" y="477525"/>
                    <a:pt x="143708" y="458557"/>
                    <a:pt x="113041" y="427891"/>
                  </a:cubicBezTo>
                  <a:lnTo>
                    <a:pt x="107601" y="419821"/>
                  </a:lnTo>
                  <a:lnTo>
                    <a:pt x="97033" y="440956"/>
                  </a:lnTo>
                  <a:lnTo>
                    <a:pt x="0" y="528285"/>
                  </a:lnTo>
                  <a:lnTo>
                    <a:pt x="5718" y="535214"/>
                  </a:lnTo>
                  <a:cubicBezTo>
                    <a:pt x="63851" y="593348"/>
                    <a:pt x="144162" y="629304"/>
                    <a:pt x="232870" y="629304"/>
                  </a:cubicBezTo>
                  <a:cubicBezTo>
                    <a:pt x="410287" y="629304"/>
                    <a:pt x="554112" y="485479"/>
                    <a:pt x="554112" y="308062"/>
                  </a:cubicBezTo>
                  <a:lnTo>
                    <a:pt x="554112" y="0"/>
                  </a:lnTo>
                  <a:lnTo>
                    <a:pt x="511247" y="46947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F12E6EA6-2C36-47CF-A160-8C0F0295A389}"/>
                </a:ext>
              </a:extLst>
            </p:cNvPr>
            <p:cNvSpPr/>
            <p:nvPr/>
          </p:nvSpPr>
          <p:spPr bwMode="auto">
            <a:xfrm rot="11134602" flipH="1">
              <a:off x="4703934" y="1539625"/>
              <a:ext cx="252091" cy="1804727"/>
            </a:xfrm>
            <a:custGeom>
              <a:avLst/>
              <a:gdLst>
                <a:gd name="connsiteX0" fmla="*/ 0 w 252091"/>
                <a:gd name="connsiteY0" fmla="*/ 1804727 h 1804727"/>
                <a:gd name="connsiteX1" fmla="*/ 252091 w 252091"/>
                <a:gd name="connsiteY1" fmla="*/ 1804727 h 1804727"/>
                <a:gd name="connsiteX2" fmla="*/ 205875 w 252091"/>
                <a:gd name="connsiteY2" fmla="*/ 0 h 1804727"/>
                <a:gd name="connsiteX3" fmla="*/ 157748 w 252091"/>
                <a:gd name="connsiteY3" fmla="*/ 26035 h 1804727"/>
                <a:gd name="connsiteX4" fmla="*/ 49168 w 252091"/>
                <a:gd name="connsiteY4" fmla="*/ 37136 h 1804727"/>
                <a:gd name="connsiteX5" fmla="*/ 45295 w 252091"/>
                <a:gd name="connsiteY5" fmla="*/ 35952 h 180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91" h="1804727">
                  <a:moveTo>
                    <a:pt x="0" y="1804727"/>
                  </a:moveTo>
                  <a:lnTo>
                    <a:pt x="252091" y="1804727"/>
                  </a:lnTo>
                  <a:lnTo>
                    <a:pt x="205875" y="0"/>
                  </a:lnTo>
                  <a:lnTo>
                    <a:pt x="157748" y="26035"/>
                  </a:lnTo>
                  <a:cubicBezTo>
                    <a:pt x="123668" y="36682"/>
                    <a:pt x="86938" y="40823"/>
                    <a:pt x="49168" y="37136"/>
                  </a:cubicBezTo>
                  <a:lnTo>
                    <a:pt x="45295" y="35952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F33D68EF-6FC5-493E-94AD-0239CB8E2463}"/>
                </a:ext>
              </a:extLst>
            </p:cNvPr>
            <p:cNvSpPr/>
            <p:nvPr/>
          </p:nvSpPr>
          <p:spPr bwMode="auto">
            <a:xfrm rot="18900000" flipH="1">
              <a:off x="4544337" y="3166825"/>
              <a:ext cx="369730" cy="537973"/>
            </a:xfrm>
            <a:custGeom>
              <a:avLst/>
              <a:gdLst>
                <a:gd name="connsiteX0" fmla="*/ 94090 w 369730"/>
                <a:gd name="connsiteY0" fmla="*/ 94090 h 537973"/>
                <a:gd name="connsiteX1" fmla="*/ 0 w 369730"/>
                <a:gd name="connsiteY1" fmla="*/ 321242 h 537973"/>
                <a:gd name="connsiteX2" fmla="*/ 54863 w 369730"/>
                <a:gd name="connsiteY2" fmla="*/ 500851 h 537973"/>
                <a:gd name="connsiteX3" fmla="*/ 85492 w 369730"/>
                <a:gd name="connsiteY3" fmla="*/ 537973 h 537973"/>
                <a:gd name="connsiteX4" fmla="*/ 100870 w 369730"/>
                <a:gd name="connsiteY4" fmla="*/ 527877 h 537973"/>
                <a:gd name="connsiteX5" fmla="*/ 177999 w 369730"/>
                <a:gd name="connsiteY5" fmla="*/ 460480 h 537973"/>
                <a:gd name="connsiteX6" fmla="*/ 198602 w 369730"/>
                <a:gd name="connsiteY6" fmla="*/ 436902 h 537973"/>
                <a:gd name="connsiteX7" fmla="*/ 165096 w 369730"/>
                <a:gd name="connsiteY7" fmla="*/ 387205 h 537973"/>
                <a:gd name="connsiteX8" fmla="*/ 151779 w 369730"/>
                <a:gd name="connsiteY8" fmla="*/ 321243 h 537973"/>
                <a:gd name="connsiteX9" fmla="*/ 201414 w 369730"/>
                <a:gd name="connsiteY9" fmla="*/ 201415 h 537973"/>
                <a:gd name="connsiteX10" fmla="*/ 321241 w 369730"/>
                <a:gd name="connsiteY10" fmla="*/ 151781 h 537973"/>
                <a:gd name="connsiteX11" fmla="*/ 357053 w 369730"/>
                <a:gd name="connsiteY11" fmla="*/ 151781 h 537973"/>
                <a:gd name="connsiteX12" fmla="*/ 361392 w 369730"/>
                <a:gd name="connsiteY12" fmla="*/ 136788 h 537973"/>
                <a:gd name="connsiteX13" fmla="*/ 369730 w 369730"/>
                <a:gd name="connsiteY13" fmla="*/ 57558 h 537973"/>
                <a:gd name="connsiteX14" fmla="*/ 363779 w 369730"/>
                <a:gd name="connsiteY14" fmla="*/ 0 h 537973"/>
                <a:gd name="connsiteX15" fmla="*/ 321242 w 369730"/>
                <a:gd name="connsiteY15" fmla="*/ 0 h 537973"/>
                <a:gd name="connsiteX16" fmla="*/ 94090 w 369730"/>
                <a:gd name="connsiteY16" fmla="*/ 94090 h 53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9730" h="537973">
                  <a:moveTo>
                    <a:pt x="94090" y="94090"/>
                  </a:moveTo>
                  <a:cubicBezTo>
                    <a:pt x="35956" y="152223"/>
                    <a:pt x="0" y="232534"/>
                    <a:pt x="0" y="321242"/>
                  </a:cubicBezTo>
                  <a:cubicBezTo>
                    <a:pt x="0" y="387773"/>
                    <a:pt x="20225" y="449581"/>
                    <a:pt x="54863" y="500851"/>
                  </a:cubicBezTo>
                  <a:lnTo>
                    <a:pt x="85492" y="537973"/>
                  </a:lnTo>
                  <a:lnTo>
                    <a:pt x="100870" y="527877"/>
                  </a:lnTo>
                  <a:cubicBezTo>
                    <a:pt x="127402" y="507726"/>
                    <a:pt x="153245" y="485233"/>
                    <a:pt x="177999" y="460480"/>
                  </a:cubicBezTo>
                  <a:lnTo>
                    <a:pt x="198602" y="436902"/>
                  </a:lnTo>
                  <a:lnTo>
                    <a:pt x="165096" y="387205"/>
                  </a:lnTo>
                  <a:cubicBezTo>
                    <a:pt x="156521" y="366931"/>
                    <a:pt x="151779" y="344641"/>
                    <a:pt x="151779" y="321243"/>
                  </a:cubicBezTo>
                  <a:cubicBezTo>
                    <a:pt x="151779" y="274447"/>
                    <a:pt x="170747" y="232082"/>
                    <a:pt x="201414" y="201415"/>
                  </a:cubicBezTo>
                  <a:cubicBezTo>
                    <a:pt x="232080" y="170749"/>
                    <a:pt x="274446" y="151781"/>
                    <a:pt x="321241" y="151781"/>
                  </a:cubicBezTo>
                  <a:lnTo>
                    <a:pt x="357053" y="151781"/>
                  </a:lnTo>
                  <a:lnTo>
                    <a:pt x="361392" y="136788"/>
                  </a:lnTo>
                  <a:cubicBezTo>
                    <a:pt x="366779" y="109731"/>
                    <a:pt x="369584" y="83187"/>
                    <a:pt x="369730" y="57558"/>
                  </a:cubicBezTo>
                  <a:lnTo>
                    <a:pt x="363779" y="0"/>
                  </a:lnTo>
                  <a:lnTo>
                    <a:pt x="321242" y="0"/>
                  </a:lnTo>
                  <a:cubicBezTo>
                    <a:pt x="232534" y="0"/>
                    <a:pt x="152223" y="35956"/>
                    <a:pt x="94090" y="9409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1" name="正方形/長方形 880">
              <a:extLst>
                <a:ext uri="{FF2B5EF4-FFF2-40B4-BE49-F238E27FC236}">
                  <a16:creationId xmlns:a16="http://schemas.microsoft.com/office/drawing/2014/main" id="{F77DB6D4-9B5C-42A3-99B4-8A92585E152A}"/>
                </a:ext>
              </a:extLst>
            </p:cNvPr>
            <p:cNvSpPr/>
            <p:nvPr/>
          </p:nvSpPr>
          <p:spPr bwMode="auto">
            <a:xfrm>
              <a:off x="3299955" y="3486989"/>
              <a:ext cx="765085" cy="1644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43F28735-02B3-42C7-8A01-820B0D893D05}"/>
                </a:ext>
              </a:extLst>
            </p:cNvPr>
            <p:cNvSpPr/>
            <p:nvPr/>
          </p:nvSpPr>
          <p:spPr bwMode="auto">
            <a:xfrm>
              <a:off x="3962890" y="3247952"/>
              <a:ext cx="1698762" cy="642484"/>
            </a:xfrm>
            <a:custGeom>
              <a:avLst/>
              <a:gdLst>
                <a:gd name="connsiteX0" fmla="*/ 321242 w 1698762"/>
                <a:gd name="connsiteY0" fmla="*/ 0 h 642484"/>
                <a:gd name="connsiteX1" fmla="*/ 548394 w 1698762"/>
                <a:gd name="connsiteY1" fmla="*/ 94089 h 642484"/>
                <a:gd name="connsiteX2" fmla="*/ 960516 w 1698762"/>
                <a:gd name="connsiteY2" fmla="*/ 236860 h 642484"/>
                <a:gd name="connsiteX3" fmla="*/ 1698762 w 1698762"/>
                <a:gd name="connsiteY3" fmla="*/ 239037 h 642484"/>
                <a:gd name="connsiteX4" fmla="*/ 1698762 w 1698762"/>
                <a:gd name="connsiteY4" fmla="*/ 403446 h 642484"/>
                <a:gd name="connsiteX5" fmla="*/ 966260 w 1698762"/>
                <a:gd name="connsiteY5" fmla="*/ 403446 h 642484"/>
                <a:gd name="connsiteX6" fmla="*/ 457699 w 1698762"/>
                <a:gd name="connsiteY6" fmla="*/ 218045 h 642484"/>
                <a:gd name="connsiteX7" fmla="*/ 441068 w 1698762"/>
                <a:gd name="connsiteY7" fmla="*/ 201414 h 642484"/>
                <a:gd name="connsiteX8" fmla="*/ 321241 w 1698762"/>
                <a:gd name="connsiteY8" fmla="*/ 151780 h 642484"/>
                <a:gd name="connsiteX9" fmla="*/ 201413 w 1698762"/>
                <a:gd name="connsiteY9" fmla="*/ 201414 h 642484"/>
                <a:gd name="connsiteX10" fmla="*/ 201413 w 1698762"/>
                <a:gd name="connsiteY10" fmla="*/ 441070 h 642484"/>
                <a:gd name="connsiteX11" fmla="*/ 385009 w 1698762"/>
                <a:gd name="connsiteY11" fmla="*/ 478296 h 642484"/>
                <a:gd name="connsiteX12" fmla="*/ 403625 w 1698762"/>
                <a:gd name="connsiteY12" fmla="*/ 465934 h 642484"/>
                <a:gd name="connsiteX13" fmla="*/ 486086 w 1698762"/>
                <a:gd name="connsiteY13" fmla="*/ 548395 h 642484"/>
                <a:gd name="connsiteX14" fmla="*/ 517240 w 1698762"/>
                <a:gd name="connsiteY14" fmla="*/ 573843 h 642484"/>
                <a:gd name="connsiteX15" fmla="*/ 498000 w 1698762"/>
                <a:gd name="connsiteY15" fmla="*/ 589559 h 642484"/>
                <a:gd name="connsiteX16" fmla="*/ 94089 w 1698762"/>
                <a:gd name="connsiteY16" fmla="*/ 548395 h 642484"/>
                <a:gd name="connsiteX17" fmla="*/ 94089 w 1698762"/>
                <a:gd name="connsiteY17" fmla="*/ 94089 h 642484"/>
                <a:gd name="connsiteX18" fmla="*/ 321242 w 1698762"/>
                <a:gd name="connsiteY18" fmla="*/ 0 h 6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8762" h="642484">
                  <a:moveTo>
                    <a:pt x="321242" y="0"/>
                  </a:moveTo>
                  <a:cubicBezTo>
                    <a:pt x="403455" y="0"/>
                    <a:pt x="485668" y="31363"/>
                    <a:pt x="548394" y="94089"/>
                  </a:cubicBezTo>
                  <a:cubicBezTo>
                    <a:pt x="666718" y="186129"/>
                    <a:pt x="826317" y="230545"/>
                    <a:pt x="960516" y="236860"/>
                  </a:cubicBezTo>
                  <a:cubicBezTo>
                    <a:pt x="1094715" y="243175"/>
                    <a:pt x="1452680" y="238311"/>
                    <a:pt x="1698762" y="239037"/>
                  </a:cubicBezTo>
                  <a:lnTo>
                    <a:pt x="1698762" y="403446"/>
                  </a:lnTo>
                  <a:cubicBezTo>
                    <a:pt x="1454595" y="403446"/>
                    <a:pt x="1217554" y="408946"/>
                    <a:pt x="966260" y="403446"/>
                  </a:cubicBezTo>
                  <a:cubicBezTo>
                    <a:pt x="714966" y="397946"/>
                    <a:pt x="516656" y="286642"/>
                    <a:pt x="457699" y="218045"/>
                  </a:cubicBezTo>
                  <a:lnTo>
                    <a:pt x="441068" y="201414"/>
                  </a:lnTo>
                  <a:cubicBezTo>
                    <a:pt x="407979" y="168325"/>
                    <a:pt x="364609" y="151780"/>
                    <a:pt x="321241" y="151780"/>
                  </a:cubicBezTo>
                  <a:cubicBezTo>
                    <a:pt x="277871" y="151780"/>
                    <a:pt x="234502" y="168324"/>
                    <a:pt x="201413" y="201414"/>
                  </a:cubicBezTo>
                  <a:cubicBezTo>
                    <a:pt x="135234" y="267593"/>
                    <a:pt x="135234" y="374891"/>
                    <a:pt x="201413" y="441070"/>
                  </a:cubicBezTo>
                  <a:cubicBezTo>
                    <a:pt x="251047" y="490704"/>
                    <a:pt x="323810" y="503113"/>
                    <a:pt x="385009" y="478296"/>
                  </a:cubicBezTo>
                  <a:lnTo>
                    <a:pt x="403625" y="465934"/>
                  </a:lnTo>
                  <a:lnTo>
                    <a:pt x="486086" y="548395"/>
                  </a:lnTo>
                  <a:lnTo>
                    <a:pt x="517240" y="573843"/>
                  </a:lnTo>
                  <a:lnTo>
                    <a:pt x="498000" y="589559"/>
                  </a:lnTo>
                  <a:cubicBezTo>
                    <a:pt x="373309" y="671887"/>
                    <a:pt x="203861" y="658166"/>
                    <a:pt x="94089" y="548395"/>
                  </a:cubicBezTo>
                  <a:cubicBezTo>
                    <a:pt x="-31363" y="422942"/>
                    <a:pt x="-31363" y="219542"/>
                    <a:pt x="94089" y="94089"/>
                  </a:cubicBezTo>
                  <a:cubicBezTo>
                    <a:pt x="156815" y="31363"/>
                    <a:pt x="239029" y="0"/>
                    <a:pt x="321242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5" name="台形 894">
              <a:extLst>
                <a:ext uri="{FF2B5EF4-FFF2-40B4-BE49-F238E27FC236}">
                  <a16:creationId xmlns:a16="http://schemas.microsoft.com/office/drawing/2014/main" id="{8010925B-70DD-4DC0-A350-9E007FE493F4}"/>
                </a:ext>
              </a:extLst>
            </p:cNvPr>
            <p:cNvSpPr/>
            <p:nvPr/>
          </p:nvSpPr>
          <p:spPr bwMode="auto">
            <a:xfrm rot="10465398">
              <a:off x="4009819" y="1539231"/>
              <a:ext cx="252091" cy="1970615"/>
            </a:xfrm>
            <a:prstGeom prst="trapezoid">
              <a:avLst>
                <a:gd name="adj" fmla="val 19734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128404D3-65EB-424C-8664-746E3125C691}"/>
                </a:ext>
              </a:extLst>
            </p:cNvPr>
            <p:cNvSpPr/>
            <p:nvPr/>
          </p:nvSpPr>
          <p:spPr bwMode="auto">
            <a:xfrm>
              <a:off x="4118549" y="3407569"/>
              <a:ext cx="338546" cy="238494"/>
            </a:xfrm>
            <a:custGeom>
              <a:avLst/>
              <a:gdLst>
                <a:gd name="connsiteX0" fmla="*/ 232743 w 351701"/>
                <a:gd name="connsiteY0" fmla="*/ 0 h 247762"/>
                <a:gd name="connsiteX1" fmla="*/ 249081 w 351701"/>
                <a:gd name="connsiteY1" fmla="*/ 5072 h 247762"/>
                <a:gd name="connsiteX2" fmla="*/ 344494 w 351701"/>
                <a:gd name="connsiteY2" fmla="*/ 100486 h 247762"/>
                <a:gd name="connsiteX3" fmla="*/ 351701 w 351701"/>
                <a:gd name="connsiteY3" fmla="*/ 136179 h 247762"/>
                <a:gd name="connsiteX4" fmla="*/ 318217 w 351701"/>
                <a:gd name="connsiteY4" fmla="*/ 158699 h 247762"/>
                <a:gd name="connsiteX5" fmla="*/ 61173 w 351701"/>
                <a:gd name="connsiteY5" fmla="*/ 245327 h 247762"/>
                <a:gd name="connsiteX6" fmla="*/ 19281 w 351701"/>
                <a:gd name="connsiteY6" fmla="*/ 247762 h 247762"/>
                <a:gd name="connsiteX7" fmla="*/ 14090 w 351701"/>
                <a:gd name="connsiteY7" fmla="*/ 240063 h 247762"/>
                <a:gd name="connsiteX8" fmla="*/ 0 w 351701"/>
                <a:gd name="connsiteY8" fmla="*/ 170274 h 247762"/>
                <a:gd name="connsiteX9" fmla="*/ 14090 w 351701"/>
                <a:gd name="connsiteY9" fmla="*/ 100486 h 247762"/>
                <a:gd name="connsiteX10" fmla="*/ 36906 w 351701"/>
                <a:gd name="connsiteY10" fmla="*/ 66644 h 247762"/>
                <a:gd name="connsiteX11" fmla="*/ 136029 w 351701"/>
                <a:gd name="connsiteY11" fmla="*/ 42774 h 247762"/>
                <a:gd name="connsiteX12" fmla="*/ 231460 w 351701"/>
                <a:gd name="connsiteY12" fmla="*/ 864 h 24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1701" h="247762">
                  <a:moveTo>
                    <a:pt x="232743" y="0"/>
                  </a:moveTo>
                  <a:lnTo>
                    <a:pt x="249081" y="5072"/>
                  </a:lnTo>
                  <a:cubicBezTo>
                    <a:pt x="291981" y="23217"/>
                    <a:pt x="326349" y="57585"/>
                    <a:pt x="344494" y="100486"/>
                  </a:cubicBezTo>
                  <a:lnTo>
                    <a:pt x="351701" y="136179"/>
                  </a:lnTo>
                  <a:lnTo>
                    <a:pt x="318217" y="158699"/>
                  </a:lnTo>
                  <a:cubicBezTo>
                    <a:pt x="238361" y="202592"/>
                    <a:pt x="151306" y="231931"/>
                    <a:pt x="61173" y="245327"/>
                  </a:cubicBezTo>
                  <a:lnTo>
                    <a:pt x="19281" y="247762"/>
                  </a:lnTo>
                  <a:lnTo>
                    <a:pt x="14090" y="240063"/>
                  </a:lnTo>
                  <a:cubicBezTo>
                    <a:pt x="5017" y="218612"/>
                    <a:pt x="0" y="195029"/>
                    <a:pt x="0" y="170274"/>
                  </a:cubicBezTo>
                  <a:cubicBezTo>
                    <a:pt x="0" y="145519"/>
                    <a:pt x="5017" y="121936"/>
                    <a:pt x="14090" y="100486"/>
                  </a:cubicBezTo>
                  <a:lnTo>
                    <a:pt x="36906" y="66644"/>
                  </a:lnTo>
                  <a:lnTo>
                    <a:pt x="136029" y="42774"/>
                  </a:lnTo>
                  <a:cubicBezTo>
                    <a:pt x="168954" y="31678"/>
                    <a:pt x="200896" y="17663"/>
                    <a:pt x="231460" y="86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17E1E682-0E9F-45D8-A208-8F58443794C1}"/>
                </a:ext>
              </a:extLst>
            </p:cNvPr>
            <p:cNvSpPr/>
            <p:nvPr/>
          </p:nvSpPr>
          <p:spPr bwMode="auto">
            <a:xfrm rot="17066842" flipH="1">
              <a:off x="4459848" y="3415939"/>
              <a:ext cx="336969" cy="282094"/>
            </a:xfrm>
            <a:custGeom>
              <a:avLst/>
              <a:gdLst>
                <a:gd name="connsiteX0" fmla="*/ 5387 w 336969"/>
                <a:gd name="connsiteY0" fmla="*/ 143798 h 282094"/>
                <a:gd name="connsiteX1" fmla="*/ 23555 w 336969"/>
                <a:gd name="connsiteY1" fmla="*/ 272220 h 282094"/>
                <a:gd name="connsiteX2" fmla="*/ 32435 w 336969"/>
                <a:gd name="connsiteY2" fmla="*/ 282094 h 282094"/>
                <a:gd name="connsiteX3" fmla="*/ 161321 w 336969"/>
                <a:gd name="connsiteY3" fmla="*/ 251057 h 282094"/>
                <a:gd name="connsiteX4" fmla="*/ 285989 w 336969"/>
                <a:gd name="connsiteY4" fmla="*/ 196307 h 282094"/>
                <a:gd name="connsiteX5" fmla="*/ 336969 w 336969"/>
                <a:gd name="connsiteY5" fmla="*/ 162020 h 282094"/>
                <a:gd name="connsiteX6" fmla="*/ 315424 w 336969"/>
                <a:gd name="connsiteY6" fmla="*/ 99935 h 282094"/>
                <a:gd name="connsiteX7" fmla="*/ 256434 w 336969"/>
                <a:gd name="connsiteY7" fmla="*/ 0 h 282094"/>
                <a:gd name="connsiteX8" fmla="*/ 199232 w 336969"/>
                <a:gd name="connsiteY8" fmla="*/ 38471 h 282094"/>
                <a:gd name="connsiteX9" fmla="*/ 103801 w 336969"/>
                <a:gd name="connsiteY9" fmla="*/ 80382 h 282094"/>
                <a:gd name="connsiteX10" fmla="*/ 26744 w 336969"/>
                <a:gd name="connsiteY10" fmla="*/ 98939 h 28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969" h="282094">
                  <a:moveTo>
                    <a:pt x="5387" y="143798"/>
                  </a:moveTo>
                  <a:cubicBezTo>
                    <a:pt x="-5434" y="185796"/>
                    <a:pt x="-233" y="231921"/>
                    <a:pt x="23555" y="272220"/>
                  </a:cubicBezTo>
                  <a:lnTo>
                    <a:pt x="32435" y="282094"/>
                  </a:lnTo>
                  <a:lnTo>
                    <a:pt x="161321" y="251057"/>
                  </a:lnTo>
                  <a:cubicBezTo>
                    <a:pt x="204333" y="236561"/>
                    <a:pt x="246061" y="218253"/>
                    <a:pt x="285989" y="196307"/>
                  </a:cubicBezTo>
                  <a:lnTo>
                    <a:pt x="336969" y="162020"/>
                  </a:lnTo>
                  <a:lnTo>
                    <a:pt x="315424" y="99935"/>
                  </a:lnTo>
                  <a:lnTo>
                    <a:pt x="256434" y="0"/>
                  </a:lnTo>
                  <a:lnTo>
                    <a:pt x="199232" y="38471"/>
                  </a:lnTo>
                  <a:cubicBezTo>
                    <a:pt x="168668" y="55271"/>
                    <a:pt x="136726" y="69286"/>
                    <a:pt x="103801" y="80382"/>
                  </a:cubicBezTo>
                  <a:lnTo>
                    <a:pt x="26744" y="9893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BF5A3130-9015-464B-93F9-4916F3B6AFEA}"/>
              </a:ext>
            </a:extLst>
          </p:cNvPr>
          <p:cNvGrpSpPr/>
          <p:nvPr/>
        </p:nvGrpSpPr>
        <p:grpSpPr>
          <a:xfrm>
            <a:off x="6206959" y="2744042"/>
            <a:ext cx="1285130" cy="1650104"/>
            <a:chOff x="92459" y="2033854"/>
            <a:chExt cx="2336610" cy="3000202"/>
          </a:xfrm>
        </p:grpSpPr>
        <p:sp>
          <p:nvSpPr>
            <p:cNvPr id="912" name="台形 911">
              <a:extLst>
                <a:ext uri="{FF2B5EF4-FFF2-40B4-BE49-F238E27FC236}">
                  <a16:creationId xmlns:a16="http://schemas.microsoft.com/office/drawing/2014/main" id="{1CC5E738-07DD-465D-B80D-69DEA146FBAD}"/>
                </a:ext>
              </a:extLst>
            </p:cNvPr>
            <p:cNvSpPr/>
            <p:nvPr/>
          </p:nvSpPr>
          <p:spPr bwMode="auto">
            <a:xfrm rot="19800000" flipH="1">
              <a:off x="1622791" y="3063440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1" name="台形 900">
              <a:extLst>
                <a:ext uri="{FF2B5EF4-FFF2-40B4-BE49-F238E27FC236}">
                  <a16:creationId xmlns:a16="http://schemas.microsoft.com/office/drawing/2014/main" id="{32F7C9BB-76EC-4902-89C2-594B2ADC4BF8}"/>
                </a:ext>
              </a:extLst>
            </p:cNvPr>
            <p:cNvSpPr/>
            <p:nvPr/>
          </p:nvSpPr>
          <p:spPr bwMode="auto">
            <a:xfrm rot="1800000">
              <a:off x="607622" y="3063441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rgbClr val="FF0000"/>
            </a:solidFill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4" name="正方形/長方形 903">
              <a:extLst>
                <a:ext uri="{FF2B5EF4-FFF2-40B4-BE49-F238E27FC236}">
                  <a16:creationId xmlns:a16="http://schemas.microsoft.com/office/drawing/2014/main" id="{07DEF9A2-0984-4892-9717-C6BB22DD555C}"/>
                </a:ext>
              </a:extLst>
            </p:cNvPr>
            <p:cNvSpPr/>
            <p:nvPr/>
          </p:nvSpPr>
          <p:spPr bwMode="auto">
            <a:xfrm>
              <a:off x="92459" y="3114890"/>
              <a:ext cx="1147628" cy="1330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1" name="フリーフォーム: 図形 910">
              <a:extLst>
                <a:ext uri="{FF2B5EF4-FFF2-40B4-BE49-F238E27FC236}">
                  <a16:creationId xmlns:a16="http://schemas.microsoft.com/office/drawing/2014/main" id="{E2523061-74D0-4E80-98B0-742351E0D03E}"/>
                </a:ext>
              </a:extLst>
            </p:cNvPr>
            <p:cNvSpPr/>
            <p:nvPr/>
          </p:nvSpPr>
          <p:spPr bwMode="auto">
            <a:xfrm rot="18900000">
              <a:off x="478431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3" name="フリーフォーム: 図形 912">
              <a:extLst>
                <a:ext uri="{FF2B5EF4-FFF2-40B4-BE49-F238E27FC236}">
                  <a16:creationId xmlns:a16="http://schemas.microsoft.com/office/drawing/2014/main" id="{96ED565B-5958-4386-9666-7634C39AC8D5}"/>
                </a:ext>
              </a:extLst>
            </p:cNvPr>
            <p:cNvSpPr/>
            <p:nvPr/>
          </p:nvSpPr>
          <p:spPr bwMode="auto">
            <a:xfrm rot="2700000" flipH="1">
              <a:off x="1466698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5" name="正方形/長方形 914">
              <a:extLst>
                <a:ext uri="{FF2B5EF4-FFF2-40B4-BE49-F238E27FC236}">
                  <a16:creationId xmlns:a16="http://schemas.microsoft.com/office/drawing/2014/main" id="{FA6CA6FD-9632-4E3F-904A-97F6CE3BDFBD}"/>
                </a:ext>
              </a:extLst>
            </p:cNvPr>
            <p:cNvSpPr/>
            <p:nvPr/>
          </p:nvSpPr>
          <p:spPr bwMode="auto">
            <a:xfrm>
              <a:off x="1240087" y="3114890"/>
              <a:ext cx="1147628" cy="133062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16" name="四角形: 角を丸くする 915">
              <a:extLst>
                <a:ext uri="{FF2B5EF4-FFF2-40B4-BE49-F238E27FC236}">
                  <a16:creationId xmlns:a16="http://schemas.microsoft.com/office/drawing/2014/main" id="{A666E5C4-6C83-4FB9-A13F-06469EE888DB}"/>
                </a:ext>
              </a:extLst>
            </p:cNvPr>
            <p:cNvSpPr/>
            <p:nvPr/>
          </p:nvSpPr>
          <p:spPr bwMode="auto">
            <a:xfrm>
              <a:off x="1146672" y="3086101"/>
              <a:ext cx="186828" cy="190744"/>
            </a:xfrm>
            <a:prstGeom prst="roundRect">
              <a:avLst>
                <a:gd name="adj" fmla="val 32188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32" name="グループ化 931">
            <a:extLst>
              <a:ext uri="{FF2B5EF4-FFF2-40B4-BE49-F238E27FC236}">
                <a16:creationId xmlns:a16="http://schemas.microsoft.com/office/drawing/2014/main" id="{90B64C5D-3DD3-4C8A-9E01-26AAF370A193}"/>
              </a:ext>
            </a:extLst>
          </p:cNvPr>
          <p:cNvGrpSpPr/>
          <p:nvPr/>
        </p:nvGrpSpPr>
        <p:grpSpPr>
          <a:xfrm>
            <a:off x="6214940" y="785261"/>
            <a:ext cx="1281236" cy="1645102"/>
            <a:chOff x="92459" y="2033854"/>
            <a:chExt cx="2336610" cy="3000202"/>
          </a:xfrm>
        </p:grpSpPr>
        <p:sp>
          <p:nvSpPr>
            <p:cNvPr id="933" name="台形 932">
              <a:extLst>
                <a:ext uri="{FF2B5EF4-FFF2-40B4-BE49-F238E27FC236}">
                  <a16:creationId xmlns:a16="http://schemas.microsoft.com/office/drawing/2014/main" id="{9B3C74E1-39A0-4770-9666-00B719E684E7}"/>
                </a:ext>
              </a:extLst>
            </p:cNvPr>
            <p:cNvSpPr/>
            <p:nvPr/>
          </p:nvSpPr>
          <p:spPr bwMode="auto">
            <a:xfrm rot="19800000" flipH="1">
              <a:off x="1622791" y="3063440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4" name="台形 933">
              <a:extLst>
                <a:ext uri="{FF2B5EF4-FFF2-40B4-BE49-F238E27FC236}">
                  <a16:creationId xmlns:a16="http://schemas.microsoft.com/office/drawing/2014/main" id="{0F87E6EC-51F7-4008-A0FC-8972BFAC33DB}"/>
                </a:ext>
              </a:extLst>
            </p:cNvPr>
            <p:cNvSpPr/>
            <p:nvPr/>
          </p:nvSpPr>
          <p:spPr bwMode="auto">
            <a:xfrm rot="1800000">
              <a:off x="607622" y="3063441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5" name="正方形/長方形 934">
              <a:extLst>
                <a:ext uri="{FF2B5EF4-FFF2-40B4-BE49-F238E27FC236}">
                  <a16:creationId xmlns:a16="http://schemas.microsoft.com/office/drawing/2014/main" id="{CBF9B4BA-097D-405E-B259-3AD1F1DB9BFF}"/>
                </a:ext>
              </a:extLst>
            </p:cNvPr>
            <p:cNvSpPr/>
            <p:nvPr/>
          </p:nvSpPr>
          <p:spPr bwMode="auto">
            <a:xfrm>
              <a:off x="92459" y="3114890"/>
              <a:ext cx="1147628" cy="1330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6" name="フリーフォーム: 図形 935">
              <a:extLst>
                <a:ext uri="{FF2B5EF4-FFF2-40B4-BE49-F238E27FC236}">
                  <a16:creationId xmlns:a16="http://schemas.microsoft.com/office/drawing/2014/main" id="{1FD223C8-247A-4E59-8F3F-2C8AC66F9A2C}"/>
                </a:ext>
              </a:extLst>
            </p:cNvPr>
            <p:cNvSpPr/>
            <p:nvPr/>
          </p:nvSpPr>
          <p:spPr bwMode="auto">
            <a:xfrm rot="18900000">
              <a:off x="478431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7" name="フリーフォーム: 図形 936">
              <a:extLst>
                <a:ext uri="{FF2B5EF4-FFF2-40B4-BE49-F238E27FC236}">
                  <a16:creationId xmlns:a16="http://schemas.microsoft.com/office/drawing/2014/main" id="{531AE288-25FA-42CE-8CB8-A3D840C07394}"/>
                </a:ext>
              </a:extLst>
            </p:cNvPr>
            <p:cNvSpPr/>
            <p:nvPr/>
          </p:nvSpPr>
          <p:spPr bwMode="auto">
            <a:xfrm rot="2700000" flipH="1">
              <a:off x="1466698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8" name="正方形/長方形 937">
              <a:extLst>
                <a:ext uri="{FF2B5EF4-FFF2-40B4-BE49-F238E27FC236}">
                  <a16:creationId xmlns:a16="http://schemas.microsoft.com/office/drawing/2014/main" id="{D69DF3CD-10BF-4FC0-931F-6CF70DE185CD}"/>
                </a:ext>
              </a:extLst>
            </p:cNvPr>
            <p:cNvSpPr/>
            <p:nvPr/>
          </p:nvSpPr>
          <p:spPr bwMode="auto">
            <a:xfrm>
              <a:off x="1240087" y="3114890"/>
              <a:ext cx="1147628" cy="133062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39" name="四角形: 角を丸くする 938">
              <a:extLst>
                <a:ext uri="{FF2B5EF4-FFF2-40B4-BE49-F238E27FC236}">
                  <a16:creationId xmlns:a16="http://schemas.microsoft.com/office/drawing/2014/main" id="{C6BAD424-A31C-4098-9D03-6267C9A8054E}"/>
                </a:ext>
              </a:extLst>
            </p:cNvPr>
            <p:cNvSpPr/>
            <p:nvPr/>
          </p:nvSpPr>
          <p:spPr bwMode="auto">
            <a:xfrm>
              <a:off x="1146672" y="3086101"/>
              <a:ext cx="186828" cy="190744"/>
            </a:xfrm>
            <a:prstGeom prst="roundRect">
              <a:avLst>
                <a:gd name="adj" fmla="val 32188"/>
              </a:avLst>
            </a:pr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CE1AA22-56B9-4813-957D-7140952B5622}"/>
              </a:ext>
            </a:extLst>
          </p:cNvPr>
          <p:cNvGrpSpPr/>
          <p:nvPr/>
        </p:nvGrpSpPr>
        <p:grpSpPr>
          <a:xfrm>
            <a:off x="428586" y="2794000"/>
            <a:ext cx="1578549" cy="1575285"/>
            <a:chOff x="-3686761" y="-593576"/>
            <a:chExt cx="3575257" cy="3567865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E45D78A-A7F7-431B-8456-4B8F1CBC34DA}"/>
                </a:ext>
              </a:extLst>
            </p:cNvPr>
            <p:cNvSpPr/>
            <p:nvPr/>
          </p:nvSpPr>
          <p:spPr bwMode="auto">
            <a:xfrm>
              <a:off x="-3686761" y="2340238"/>
              <a:ext cx="1002468" cy="260422"/>
            </a:xfrm>
            <a:custGeom>
              <a:avLst/>
              <a:gdLst>
                <a:gd name="connsiteX0" fmla="*/ 1835 w 1002468"/>
                <a:gd name="connsiteY0" fmla="*/ 227784 h 260422"/>
                <a:gd name="connsiteX1" fmla="*/ 991449 w 1002468"/>
                <a:gd name="connsiteY1" fmla="*/ 227784 h 260422"/>
                <a:gd name="connsiteX2" fmla="*/ 992800 w 1002468"/>
                <a:gd name="connsiteY2" fmla="*/ 241189 h 260422"/>
                <a:gd name="connsiteX3" fmla="*/ 998771 w 1002468"/>
                <a:gd name="connsiteY3" fmla="*/ 260422 h 260422"/>
                <a:gd name="connsiteX4" fmla="*/ 1835 w 1002468"/>
                <a:gd name="connsiteY4" fmla="*/ 260422 h 260422"/>
                <a:gd name="connsiteX5" fmla="*/ 0 w 1002468"/>
                <a:gd name="connsiteY5" fmla="*/ 254982 h 260422"/>
                <a:gd name="connsiteX6" fmla="*/ 0 w 1002468"/>
                <a:gd name="connsiteY6" fmla="*/ 233224 h 260422"/>
                <a:gd name="connsiteX7" fmla="*/ 1835 w 1002468"/>
                <a:gd name="connsiteY7" fmla="*/ 227784 h 260422"/>
                <a:gd name="connsiteX8" fmla="*/ 1835 w 1002468"/>
                <a:gd name="connsiteY8" fmla="*/ 182229 h 260422"/>
                <a:gd name="connsiteX9" fmla="*/ 986857 w 1002468"/>
                <a:gd name="connsiteY9" fmla="*/ 182229 h 260422"/>
                <a:gd name="connsiteX10" fmla="*/ 990147 w 1002468"/>
                <a:gd name="connsiteY10" fmla="*/ 214867 h 260422"/>
                <a:gd name="connsiteX11" fmla="*/ 1835 w 1002468"/>
                <a:gd name="connsiteY11" fmla="*/ 214867 h 260422"/>
                <a:gd name="connsiteX12" fmla="*/ 0 w 1002468"/>
                <a:gd name="connsiteY12" fmla="*/ 209427 h 260422"/>
                <a:gd name="connsiteX13" fmla="*/ 0 w 1002468"/>
                <a:gd name="connsiteY13" fmla="*/ 187669 h 260422"/>
                <a:gd name="connsiteX14" fmla="*/ 1835 w 1002468"/>
                <a:gd name="connsiteY14" fmla="*/ 182229 h 260422"/>
                <a:gd name="connsiteX15" fmla="*/ 1835 w 1002468"/>
                <a:gd name="connsiteY15" fmla="*/ 136672 h 260422"/>
                <a:gd name="connsiteX16" fmla="*/ 982264 w 1002468"/>
                <a:gd name="connsiteY16" fmla="*/ 136672 h 260422"/>
                <a:gd name="connsiteX17" fmla="*/ 985554 w 1002468"/>
                <a:gd name="connsiteY17" fmla="*/ 169310 h 260422"/>
                <a:gd name="connsiteX18" fmla="*/ 1835 w 1002468"/>
                <a:gd name="connsiteY18" fmla="*/ 169310 h 260422"/>
                <a:gd name="connsiteX19" fmla="*/ 0 w 1002468"/>
                <a:gd name="connsiteY19" fmla="*/ 163870 h 260422"/>
                <a:gd name="connsiteX20" fmla="*/ 0 w 1002468"/>
                <a:gd name="connsiteY20" fmla="*/ 142112 h 260422"/>
                <a:gd name="connsiteX21" fmla="*/ 1835 w 1002468"/>
                <a:gd name="connsiteY21" fmla="*/ 136672 h 260422"/>
                <a:gd name="connsiteX22" fmla="*/ 1835 w 1002468"/>
                <a:gd name="connsiteY22" fmla="*/ 91114 h 260422"/>
                <a:gd name="connsiteX23" fmla="*/ 986755 w 1002468"/>
                <a:gd name="connsiteY23" fmla="*/ 91114 h 260422"/>
                <a:gd name="connsiteX24" fmla="*/ 983465 w 1002468"/>
                <a:gd name="connsiteY24" fmla="*/ 123752 h 260422"/>
                <a:gd name="connsiteX25" fmla="*/ 1835 w 1002468"/>
                <a:gd name="connsiteY25" fmla="*/ 123752 h 260422"/>
                <a:gd name="connsiteX26" fmla="*/ 0 w 1002468"/>
                <a:gd name="connsiteY26" fmla="*/ 118312 h 260422"/>
                <a:gd name="connsiteX27" fmla="*/ 0 w 1002468"/>
                <a:gd name="connsiteY27" fmla="*/ 96554 h 260422"/>
                <a:gd name="connsiteX28" fmla="*/ 1835 w 1002468"/>
                <a:gd name="connsiteY28" fmla="*/ 91114 h 260422"/>
                <a:gd name="connsiteX29" fmla="*/ 1835 w 1002468"/>
                <a:gd name="connsiteY29" fmla="*/ 45557 h 260422"/>
                <a:gd name="connsiteX30" fmla="*/ 991347 w 1002468"/>
                <a:gd name="connsiteY30" fmla="*/ 45557 h 260422"/>
                <a:gd name="connsiteX31" fmla="*/ 988057 w 1002468"/>
                <a:gd name="connsiteY31" fmla="*/ 78195 h 260422"/>
                <a:gd name="connsiteX32" fmla="*/ 1835 w 1002468"/>
                <a:gd name="connsiteY32" fmla="*/ 78195 h 260422"/>
                <a:gd name="connsiteX33" fmla="*/ 0 w 1002468"/>
                <a:gd name="connsiteY33" fmla="*/ 72755 h 260422"/>
                <a:gd name="connsiteX34" fmla="*/ 0 w 1002468"/>
                <a:gd name="connsiteY34" fmla="*/ 50997 h 260422"/>
                <a:gd name="connsiteX35" fmla="*/ 1835 w 1002468"/>
                <a:gd name="connsiteY35" fmla="*/ 45557 h 260422"/>
                <a:gd name="connsiteX36" fmla="*/ 1835 w 1002468"/>
                <a:gd name="connsiteY36" fmla="*/ 0 h 260422"/>
                <a:gd name="connsiteX37" fmla="*/ 1002468 w 1002468"/>
                <a:gd name="connsiteY37" fmla="*/ 0 h 260422"/>
                <a:gd name="connsiteX38" fmla="*/ 992800 w 1002468"/>
                <a:gd name="connsiteY38" fmla="*/ 31144 h 260422"/>
                <a:gd name="connsiteX39" fmla="*/ 992650 w 1002468"/>
                <a:gd name="connsiteY39" fmla="*/ 32638 h 260422"/>
                <a:gd name="connsiteX40" fmla="*/ 1835 w 1002468"/>
                <a:gd name="connsiteY40" fmla="*/ 32638 h 260422"/>
                <a:gd name="connsiteX41" fmla="*/ 0 w 1002468"/>
                <a:gd name="connsiteY41" fmla="*/ 27198 h 260422"/>
                <a:gd name="connsiteX42" fmla="*/ 0 w 1002468"/>
                <a:gd name="connsiteY42" fmla="*/ 5440 h 260422"/>
                <a:gd name="connsiteX43" fmla="*/ 1835 w 1002468"/>
                <a:gd name="connsiteY43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02468" h="260422">
                  <a:moveTo>
                    <a:pt x="1835" y="227784"/>
                  </a:moveTo>
                  <a:lnTo>
                    <a:pt x="991449" y="227784"/>
                  </a:lnTo>
                  <a:lnTo>
                    <a:pt x="992800" y="241189"/>
                  </a:lnTo>
                  <a:lnTo>
                    <a:pt x="998771" y="260422"/>
                  </a:lnTo>
                  <a:lnTo>
                    <a:pt x="1835" y="260422"/>
                  </a:lnTo>
                  <a:cubicBezTo>
                    <a:pt x="822" y="260422"/>
                    <a:pt x="0" y="257986"/>
                    <a:pt x="0" y="254982"/>
                  </a:cubicBezTo>
                  <a:lnTo>
                    <a:pt x="0" y="233224"/>
                  </a:lnTo>
                  <a:cubicBezTo>
                    <a:pt x="0" y="230220"/>
                    <a:pt x="822" y="227784"/>
                    <a:pt x="1835" y="227784"/>
                  </a:cubicBezTo>
                  <a:close/>
                  <a:moveTo>
                    <a:pt x="1835" y="182229"/>
                  </a:moveTo>
                  <a:lnTo>
                    <a:pt x="986857" y="182229"/>
                  </a:lnTo>
                  <a:lnTo>
                    <a:pt x="990147" y="214867"/>
                  </a:lnTo>
                  <a:lnTo>
                    <a:pt x="1835" y="214867"/>
                  </a:lnTo>
                  <a:cubicBezTo>
                    <a:pt x="822" y="214867"/>
                    <a:pt x="0" y="212431"/>
                    <a:pt x="0" y="209427"/>
                  </a:cubicBezTo>
                  <a:lnTo>
                    <a:pt x="0" y="187669"/>
                  </a:lnTo>
                  <a:cubicBezTo>
                    <a:pt x="0" y="184665"/>
                    <a:pt x="822" y="182229"/>
                    <a:pt x="1835" y="182229"/>
                  </a:cubicBezTo>
                  <a:close/>
                  <a:moveTo>
                    <a:pt x="1835" y="136672"/>
                  </a:moveTo>
                  <a:lnTo>
                    <a:pt x="982264" y="136672"/>
                  </a:lnTo>
                  <a:lnTo>
                    <a:pt x="985554" y="169310"/>
                  </a:lnTo>
                  <a:lnTo>
                    <a:pt x="1835" y="169310"/>
                  </a:lnTo>
                  <a:cubicBezTo>
                    <a:pt x="822" y="169310"/>
                    <a:pt x="0" y="166874"/>
                    <a:pt x="0" y="163870"/>
                  </a:cubicBezTo>
                  <a:lnTo>
                    <a:pt x="0" y="142112"/>
                  </a:lnTo>
                  <a:cubicBezTo>
                    <a:pt x="0" y="139108"/>
                    <a:pt x="822" y="136672"/>
                    <a:pt x="1835" y="136672"/>
                  </a:cubicBezTo>
                  <a:close/>
                  <a:moveTo>
                    <a:pt x="1835" y="91114"/>
                  </a:moveTo>
                  <a:lnTo>
                    <a:pt x="986755" y="91114"/>
                  </a:lnTo>
                  <a:lnTo>
                    <a:pt x="983465" y="123752"/>
                  </a:lnTo>
                  <a:lnTo>
                    <a:pt x="1835" y="123752"/>
                  </a:lnTo>
                  <a:cubicBezTo>
                    <a:pt x="822" y="123752"/>
                    <a:pt x="0" y="121316"/>
                    <a:pt x="0" y="118312"/>
                  </a:cubicBezTo>
                  <a:lnTo>
                    <a:pt x="0" y="96554"/>
                  </a:lnTo>
                  <a:cubicBezTo>
                    <a:pt x="0" y="93550"/>
                    <a:pt x="822" y="91114"/>
                    <a:pt x="1835" y="91114"/>
                  </a:cubicBezTo>
                  <a:close/>
                  <a:moveTo>
                    <a:pt x="1835" y="45557"/>
                  </a:moveTo>
                  <a:lnTo>
                    <a:pt x="991347" y="45557"/>
                  </a:lnTo>
                  <a:lnTo>
                    <a:pt x="988057" y="78195"/>
                  </a:lnTo>
                  <a:lnTo>
                    <a:pt x="1835" y="78195"/>
                  </a:lnTo>
                  <a:cubicBezTo>
                    <a:pt x="822" y="78195"/>
                    <a:pt x="0" y="75759"/>
                    <a:pt x="0" y="72755"/>
                  </a:cubicBezTo>
                  <a:lnTo>
                    <a:pt x="0" y="50997"/>
                  </a:lnTo>
                  <a:cubicBezTo>
                    <a:pt x="0" y="47993"/>
                    <a:pt x="822" y="45557"/>
                    <a:pt x="1835" y="45557"/>
                  </a:cubicBezTo>
                  <a:close/>
                  <a:moveTo>
                    <a:pt x="1835" y="0"/>
                  </a:moveTo>
                  <a:lnTo>
                    <a:pt x="1002468" y="0"/>
                  </a:lnTo>
                  <a:lnTo>
                    <a:pt x="992800" y="31144"/>
                  </a:lnTo>
                  <a:lnTo>
                    <a:pt x="992650" y="32638"/>
                  </a:lnTo>
                  <a:lnTo>
                    <a:pt x="1835" y="32638"/>
                  </a:lnTo>
                  <a:cubicBezTo>
                    <a:pt x="822" y="32638"/>
                    <a:pt x="0" y="30202"/>
                    <a:pt x="0" y="27198"/>
                  </a:cubicBezTo>
                  <a:lnTo>
                    <a:pt x="0" y="5440"/>
                  </a:lnTo>
                  <a:cubicBezTo>
                    <a:pt x="0" y="2436"/>
                    <a:pt x="822" y="0"/>
                    <a:pt x="183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89C86BB-A1E6-4BE1-9165-538B5B757B1F}"/>
                </a:ext>
              </a:extLst>
            </p:cNvPr>
            <p:cNvSpPr/>
            <p:nvPr/>
          </p:nvSpPr>
          <p:spPr bwMode="auto">
            <a:xfrm rot="16594133">
              <a:off x="-2644795" y="578975"/>
              <a:ext cx="2605523" cy="260422"/>
            </a:xfrm>
            <a:custGeom>
              <a:avLst/>
              <a:gdLst>
                <a:gd name="connsiteX0" fmla="*/ 2605523 w 2605523"/>
                <a:gd name="connsiteY0" fmla="*/ 233224 h 260422"/>
                <a:gd name="connsiteX1" fmla="*/ 2605523 w 2605523"/>
                <a:gd name="connsiteY1" fmla="*/ 254982 h 260422"/>
                <a:gd name="connsiteX2" fmla="*/ 2600782 w 2605523"/>
                <a:gd name="connsiteY2" fmla="*/ 260422 h 260422"/>
                <a:gd name="connsiteX3" fmla="*/ 0 w 2605523"/>
                <a:gd name="connsiteY3" fmla="*/ 260422 h 260422"/>
                <a:gd name="connsiteX4" fmla="*/ 13136 w 2605523"/>
                <a:gd name="connsiteY4" fmla="*/ 227784 h 260422"/>
                <a:gd name="connsiteX5" fmla="*/ 2600782 w 2605523"/>
                <a:gd name="connsiteY5" fmla="*/ 227784 h 260422"/>
                <a:gd name="connsiteX6" fmla="*/ 2605523 w 2605523"/>
                <a:gd name="connsiteY6" fmla="*/ 233224 h 260422"/>
                <a:gd name="connsiteX7" fmla="*/ 2605523 w 2605523"/>
                <a:gd name="connsiteY7" fmla="*/ 187669 h 260422"/>
                <a:gd name="connsiteX8" fmla="*/ 2605523 w 2605523"/>
                <a:gd name="connsiteY8" fmla="*/ 209427 h 260422"/>
                <a:gd name="connsiteX9" fmla="*/ 2600783 w 2605523"/>
                <a:gd name="connsiteY9" fmla="*/ 214867 h 260422"/>
                <a:gd name="connsiteX10" fmla="*/ 17763 w 2605523"/>
                <a:gd name="connsiteY10" fmla="*/ 214867 h 260422"/>
                <a:gd name="connsiteX11" fmla="*/ 23915 w 2605523"/>
                <a:gd name="connsiteY11" fmla="*/ 182229 h 260422"/>
                <a:gd name="connsiteX12" fmla="*/ 2600783 w 2605523"/>
                <a:gd name="connsiteY12" fmla="*/ 182229 h 260422"/>
                <a:gd name="connsiteX13" fmla="*/ 2605523 w 2605523"/>
                <a:gd name="connsiteY13" fmla="*/ 187669 h 260422"/>
                <a:gd name="connsiteX14" fmla="*/ 2605523 w 2605523"/>
                <a:gd name="connsiteY14" fmla="*/ 142112 h 260422"/>
                <a:gd name="connsiteX15" fmla="*/ 2605523 w 2605523"/>
                <a:gd name="connsiteY15" fmla="*/ 163870 h 260422"/>
                <a:gd name="connsiteX16" fmla="*/ 2600782 w 2605523"/>
                <a:gd name="connsiteY16" fmla="*/ 169310 h 260422"/>
                <a:gd name="connsiteX17" fmla="*/ 26351 w 2605523"/>
                <a:gd name="connsiteY17" fmla="*/ 169310 h 260422"/>
                <a:gd name="connsiteX18" fmla="*/ 32504 w 2605523"/>
                <a:gd name="connsiteY18" fmla="*/ 136672 h 260422"/>
                <a:gd name="connsiteX19" fmla="*/ 2600782 w 2605523"/>
                <a:gd name="connsiteY19" fmla="*/ 136672 h 260422"/>
                <a:gd name="connsiteX20" fmla="*/ 2605523 w 2605523"/>
                <a:gd name="connsiteY20" fmla="*/ 142112 h 260422"/>
                <a:gd name="connsiteX21" fmla="*/ 2605523 w 2605523"/>
                <a:gd name="connsiteY21" fmla="*/ 96554 h 260422"/>
                <a:gd name="connsiteX22" fmla="*/ 2605523 w 2605523"/>
                <a:gd name="connsiteY22" fmla="*/ 118312 h 260422"/>
                <a:gd name="connsiteX23" fmla="*/ 2600782 w 2605523"/>
                <a:gd name="connsiteY23" fmla="*/ 123752 h 260422"/>
                <a:gd name="connsiteX24" fmla="*/ 34940 w 2605523"/>
                <a:gd name="connsiteY24" fmla="*/ 123752 h 260422"/>
                <a:gd name="connsiteX25" fmla="*/ 36233 w 2605523"/>
                <a:gd name="connsiteY25" fmla="*/ 116892 h 260422"/>
                <a:gd name="connsiteX26" fmla="*/ 35867 w 2605523"/>
                <a:gd name="connsiteY26" fmla="*/ 91114 h 260422"/>
                <a:gd name="connsiteX27" fmla="*/ 2600782 w 2605523"/>
                <a:gd name="connsiteY27" fmla="*/ 91114 h 260422"/>
                <a:gd name="connsiteX28" fmla="*/ 2605523 w 2605523"/>
                <a:gd name="connsiteY28" fmla="*/ 96554 h 260422"/>
                <a:gd name="connsiteX29" fmla="*/ 2605523 w 2605523"/>
                <a:gd name="connsiteY29" fmla="*/ 50997 h 260422"/>
                <a:gd name="connsiteX30" fmla="*/ 2605523 w 2605523"/>
                <a:gd name="connsiteY30" fmla="*/ 72755 h 260422"/>
                <a:gd name="connsiteX31" fmla="*/ 2600783 w 2605523"/>
                <a:gd name="connsiteY31" fmla="*/ 78195 h 260422"/>
                <a:gd name="connsiteX32" fmla="*/ 35684 w 2605523"/>
                <a:gd name="connsiteY32" fmla="*/ 78195 h 260422"/>
                <a:gd name="connsiteX33" fmla="*/ 35222 w 2605523"/>
                <a:gd name="connsiteY33" fmla="*/ 45557 h 260422"/>
                <a:gd name="connsiteX34" fmla="*/ 2600783 w 2605523"/>
                <a:gd name="connsiteY34" fmla="*/ 45557 h 260422"/>
                <a:gd name="connsiteX35" fmla="*/ 2605523 w 2605523"/>
                <a:gd name="connsiteY35" fmla="*/ 50997 h 260422"/>
                <a:gd name="connsiteX36" fmla="*/ 2605523 w 2605523"/>
                <a:gd name="connsiteY36" fmla="*/ 5440 h 260422"/>
                <a:gd name="connsiteX37" fmla="*/ 2605523 w 2605523"/>
                <a:gd name="connsiteY37" fmla="*/ 27198 h 260422"/>
                <a:gd name="connsiteX38" fmla="*/ 2600782 w 2605523"/>
                <a:gd name="connsiteY38" fmla="*/ 32638 h 260422"/>
                <a:gd name="connsiteX39" fmla="*/ 35038 w 2605523"/>
                <a:gd name="connsiteY39" fmla="*/ 32638 h 260422"/>
                <a:gd name="connsiteX40" fmla="*/ 34736 w 2605523"/>
                <a:gd name="connsiteY40" fmla="*/ 11348 h 260422"/>
                <a:gd name="connsiteX41" fmla="*/ 32257 w 2605523"/>
                <a:gd name="connsiteY41" fmla="*/ 0 h 260422"/>
                <a:gd name="connsiteX42" fmla="*/ 2600782 w 2605523"/>
                <a:gd name="connsiteY42" fmla="*/ 0 h 260422"/>
                <a:gd name="connsiteX43" fmla="*/ 2605523 w 2605523"/>
                <a:gd name="connsiteY43" fmla="*/ 544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05523" h="260422">
                  <a:moveTo>
                    <a:pt x="2605523" y="233224"/>
                  </a:moveTo>
                  <a:lnTo>
                    <a:pt x="2605523" y="254982"/>
                  </a:lnTo>
                  <a:cubicBezTo>
                    <a:pt x="2605523" y="257986"/>
                    <a:pt x="2603400" y="260422"/>
                    <a:pt x="2600782" y="260422"/>
                  </a:cubicBezTo>
                  <a:lnTo>
                    <a:pt x="0" y="260422"/>
                  </a:lnTo>
                  <a:lnTo>
                    <a:pt x="13136" y="227784"/>
                  </a:lnTo>
                  <a:lnTo>
                    <a:pt x="2600782" y="227784"/>
                  </a:lnTo>
                  <a:cubicBezTo>
                    <a:pt x="2603400" y="227784"/>
                    <a:pt x="2605523" y="230220"/>
                    <a:pt x="2605523" y="233224"/>
                  </a:cubicBezTo>
                  <a:close/>
                  <a:moveTo>
                    <a:pt x="2605523" y="187669"/>
                  </a:moveTo>
                  <a:lnTo>
                    <a:pt x="2605523" y="209427"/>
                  </a:lnTo>
                  <a:cubicBezTo>
                    <a:pt x="2605523" y="212431"/>
                    <a:pt x="2603400" y="214867"/>
                    <a:pt x="2600783" y="214867"/>
                  </a:cubicBezTo>
                  <a:lnTo>
                    <a:pt x="17763" y="214867"/>
                  </a:lnTo>
                  <a:lnTo>
                    <a:pt x="23915" y="182229"/>
                  </a:lnTo>
                  <a:lnTo>
                    <a:pt x="2600783" y="182229"/>
                  </a:lnTo>
                  <a:cubicBezTo>
                    <a:pt x="2603400" y="182229"/>
                    <a:pt x="2605523" y="184665"/>
                    <a:pt x="2605523" y="187669"/>
                  </a:cubicBezTo>
                  <a:close/>
                  <a:moveTo>
                    <a:pt x="2605523" y="142112"/>
                  </a:moveTo>
                  <a:lnTo>
                    <a:pt x="2605523" y="163870"/>
                  </a:lnTo>
                  <a:cubicBezTo>
                    <a:pt x="2605523" y="166874"/>
                    <a:pt x="2603400" y="169310"/>
                    <a:pt x="2600782" y="169310"/>
                  </a:cubicBezTo>
                  <a:lnTo>
                    <a:pt x="26351" y="169310"/>
                  </a:lnTo>
                  <a:lnTo>
                    <a:pt x="32504" y="136672"/>
                  </a:lnTo>
                  <a:lnTo>
                    <a:pt x="2600782" y="136672"/>
                  </a:lnTo>
                  <a:cubicBezTo>
                    <a:pt x="2603400" y="136672"/>
                    <a:pt x="2605523" y="139108"/>
                    <a:pt x="2605523" y="142112"/>
                  </a:cubicBezTo>
                  <a:close/>
                  <a:moveTo>
                    <a:pt x="2605523" y="96554"/>
                  </a:moveTo>
                  <a:lnTo>
                    <a:pt x="2605523" y="118312"/>
                  </a:lnTo>
                  <a:cubicBezTo>
                    <a:pt x="2605523" y="121316"/>
                    <a:pt x="2603400" y="123752"/>
                    <a:pt x="2600782" y="123752"/>
                  </a:cubicBezTo>
                  <a:lnTo>
                    <a:pt x="34940" y="123752"/>
                  </a:lnTo>
                  <a:lnTo>
                    <a:pt x="36233" y="116892"/>
                  </a:lnTo>
                  <a:lnTo>
                    <a:pt x="35867" y="91114"/>
                  </a:lnTo>
                  <a:lnTo>
                    <a:pt x="2600782" y="91114"/>
                  </a:lnTo>
                  <a:cubicBezTo>
                    <a:pt x="2603400" y="91114"/>
                    <a:pt x="2605523" y="93550"/>
                    <a:pt x="2605523" y="96554"/>
                  </a:cubicBezTo>
                  <a:close/>
                  <a:moveTo>
                    <a:pt x="2605523" y="50997"/>
                  </a:moveTo>
                  <a:lnTo>
                    <a:pt x="2605523" y="72755"/>
                  </a:lnTo>
                  <a:cubicBezTo>
                    <a:pt x="2605523" y="75759"/>
                    <a:pt x="2603400" y="78195"/>
                    <a:pt x="2600783" y="78195"/>
                  </a:cubicBezTo>
                  <a:lnTo>
                    <a:pt x="35684" y="78195"/>
                  </a:lnTo>
                  <a:lnTo>
                    <a:pt x="35222" y="45557"/>
                  </a:lnTo>
                  <a:lnTo>
                    <a:pt x="2600783" y="45557"/>
                  </a:lnTo>
                  <a:cubicBezTo>
                    <a:pt x="2603400" y="45557"/>
                    <a:pt x="2605523" y="47993"/>
                    <a:pt x="2605523" y="50997"/>
                  </a:cubicBezTo>
                  <a:close/>
                  <a:moveTo>
                    <a:pt x="2605523" y="5440"/>
                  </a:moveTo>
                  <a:lnTo>
                    <a:pt x="2605523" y="27198"/>
                  </a:lnTo>
                  <a:cubicBezTo>
                    <a:pt x="2605523" y="30202"/>
                    <a:pt x="2603400" y="32638"/>
                    <a:pt x="2600782" y="32638"/>
                  </a:cubicBezTo>
                  <a:lnTo>
                    <a:pt x="35038" y="32638"/>
                  </a:lnTo>
                  <a:lnTo>
                    <a:pt x="34736" y="11348"/>
                  </a:lnTo>
                  <a:lnTo>
                    <a:pt x="32257" y="0"/>
                  </a:lnTo>
                  <a:lnTo>
                    <a:pt x="2600782" y="0"/>
                  </a:lnTo>
                  <a:cubicBezTo>
                    <a:pt x="2603400" y="0"/>
                    <a:pt x="2605523" y="2436"/>
                    <a:pt x="2605523" y="544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4868CD6-9D1B-47A3-B205-44BB95BCB289}"/>
                </a:ext>
              </a:extLst>
            </p:cNvPr>
            <p:cNvSpPr/>
            <p:nvPr/>
          </p:nvSpPr>
          <p:spPr bwMode="auto">
            <a:xfrm>
              <a:off x="-2687356" y="2056452"/>
              <a:ext cx="771548" cy="917837"/>
            </a:xfrm>
            <a:custGeom>
              <a:avLst/>
              <a:gdLst>
                <a:gd name="connsiteX0" fmla="*/ 260096 w 771548"/>
                <a:gd name="connsiteY0" fmla="*/ 244853 h 917837"/>
                <a:gd name="connsiteX1" fmla="*/ 266011 w 771548"/>
                <a:gd name="connsiteY1" fmla="*/ 291585 h 917837"/>
                <a:gd name="connsiteX2" fmla="*/ 252682 w 771548"/>
                <a:gd name="connsiteY2" fmla="*/ 316142 h 917837"/>
                <a:gd name="connsiteX3" fmla="*/ 231964 w 771548"/>
                <a:gd name="connsiteY3" fmla="*/ 418761 h 917837"/>
                <a:gd name="connsiteX4" fmla="*/ 495603 w 771548"/>
                <a:gd name="connsiteY4" fmla="*/ 682399 h 917837"/>
                <a:gd name="connsiteX5" fmla="*/ 598224 w 771548"/>
                <a:gd name="connsiteY5" fmla="*/ 661681 h 917837"/>
                <a:gd name="connsiteX6" fmla="*/ 617458 w 771548"/>
                <a:gd name="connsiteY6" fmla="*/ 651241 h 917837"/>
                <a:gd name="connsiteX7" fmla="*/ 631723 w 771548"/>
                <a:gd name="connsiteY7" fmla="*/ 677521 h 917837"/>
                <a:gd name="connsiteX8" fmla="*/ 609915 w 771548"/>
                <a:gd name="connsiteY8" fmla="*/ 689358 h 917837"/>
                <a:gd name="connsiteX9" fmla="*/ 495603 w 771548"/>
                <a:gd name="connsiteY9" fmla="*/ 712436 h 917837"/>
                <a:gd name="connsiteX10" fmla="*/ 201927 w 771548"/>
                <a:gd name="connsiteY10" fmla="*/ 418761 h 917837"/>
                <a:gd name="connsiteX11" fmla="*/ 252082 w 771548"/>
                <a:gd name="connsiteY11" fmla="*/ 254565 h 917837"/>
                <a:gd name="connsiteX12" fmla="*/ 251984 w 771548"/>
                <a:gd name="connsiteY12" fmla="*/ 180773 h 917837"/>
                <a:gd name="connsiteX13" fmla="*/ 257347 w 771548"/>
                <a:gd name="connsiteY13" fmla="*/ 223143 h 917837"/>
                <a:gd name="connsiteX14" fmla="*/ 238746 w 771548"/>
                <a:gd name="connsiteY14" fmla="*/ 245688 h 917837"/>
                <a:gd name="connsiteX15" fmla="*/ 185879 w 771548"/>
                <a:gd name="connsiteY15" fmla="*/ 418761 h 917837"/>
                <a:gd name="connsiteX16" fmla="*/ 495432 w 771548"/>
                <a:gd name="connsiteY16" fmla="*/ 728313 h 917837"/>
                <a:gd name="connsiteX17" fmla="*/ 615924 w 771548"/>
                <a:gd name="connsiteY17" fmla="*/ 703987 h 917837"/>
                <a:gd name="connsiteX18" fmla="*/ 639223 w 771548"/>
                <a:gd name="connsiteY18" fmla="*/ 691341 h 917837"/>
                <a:gd name="connsiteX19" fmla="*/ 650063 w 771548"/>
                <a:gd name="connsiteY19" fmla="*/ 711312 h 917837"/>
                <a:gd name="connsiteX20" fmla="*/ 655497 w 771548"/>
                <a:gd name="connsiteY20" fmla="*/ 717897 h 917837"/>
                <a:gd name="connsiteX21" fmla="*/ 628086 w 771548"/>
                <a:gd name="connsiteY21" fmla="*/ 732776 h 917837"/>
                <a:gd name="connsiteX22" fmla="*/ 495432 w 771548"/>
                <a:gd name="connsiteY22" fmla="*/ 759557 h 917837"/>
                <a:gd name="connsiteX23" fmla="*/ 154635 w 771548"/>
                <a:gd name="connsiteY23" fmla="*/ 418761 h 917837"/>
                <a:gd name="connsiteX24" fmla="*/ 212838 w 771548"/>
                <a:gd name="connsiteY24" fmla="*/ 228219 h 917837"/>
                <a:gd name="connsiteX25" fmla="*/ 244068 w 771548"/>
                <a:gd name="connsiteY25" fmla="*/ 118234 h 917837"/>
                <a:gd name="connsiteX26" fmla="*/ 249052 w 771548"/>
                <a:gd name="connsiteY26" fmla="*/ 157612 h 917837"/>
                <a:gd name="connsiteX27" fmla="*/ 241053 w 771548"/>
                <a:gd name="connsiteY27" fmla="*/ 164212 h 917837"/>
                <a:gd name="connsiteX28" fmla="*/ 135615 w 771548"/>
                <a:gd name="connsiteY28" fmla="*/ 418761 h 917837"/>
                <a:gd name="connsiteX29" fmla="*/ 495603 w 771548"/>
                <a:gd name="connsiteY29" fmla="*/ 778748 h 917837"/>
                <a:gd name="connsiteX30" fmla="*/ 635727 w 771548"/>
                <a:gd name="connsiteY30" fmla="*/ 750459 h 917837"/>
                <a:gd name="connsiteX31" fmla="*/ 667937 w 771548"/>
                <a:gd name="connsiteY31" fmla="*/ 732975 h 917837"/>
                <a:gd name="connsiteX32" fmla="*/ 689690 w 771548"/>
                <a:gd name="connsiteY32" fmla="*/ 759340 h 917837"/>
                <a:gd name="connsiteX33" fmla="*/ 648844 w 771548"/>
                <a:gd name="connsiteY33" fmla="*/ 781510 h 917837"/>
                <a:gd name="connsiteX34" fmla="*/ 495603 w 771548"/>
                <a:gd name="connsiteY34" fmla="*/ 812448 h 917837"/>
                <a:gd name="connsiteX35" fmla="*/ 101915 w 771548"/>
                <a:gd name="connsiteY35" fmla="*/ 418761 h 917837"/>
                <a:gd name="connsiteX36" fmla="*/ 217224 w 771548"/>
                <a:gd name="connsiteY36" fmla="*/ 140383 h 917837"/>
                <a:gd name="connsiteX37" fmla="*/ 236419 w 771548"/>
                <a:gd name="connsiteY37" fmla="*/ 57808 h 917837"/>
                <a:gd name="connsiteX38" fmla="*/ 241224 w 771548"/>
                <a:gd name="connsiteY38" fmla="*/ 95769 h 917837"/>
                <a:gd name="connsiteX39" fmla="*/ 203629 w 771548"/>
                <a:gd name="connsiteY39" fmla="*/ 126788 h 917837"/>
                <a:gd name="connsiteX40" fmla="*/ 82689 w 771548"/>
                <a:gd name="connsiteY40" fmla="*/ 418761 h 917837"/>
                <a:gd name="connsiteX41" fmla="*/ 495603 w 771548"/>
                <a:gd name="connsiteY41" fmla="*/ 831674 h 917837"/>
                <a:gd name="connsiteX42" fmla="*/ 656328 w 771548"/>
                <a:gd name="connsiteY42" fmla="*/ 799226 h 917837"/>
                <a:gd name="connsiteX43" fmla="*/ 702100 w 771548"/>
                <a:gd name="connsiteY43" fmla="*/ 774381 h 917837"/>
                <a:gd name="connsiteX44" fmla="*/ 713696 w 771548"/>
                <a:gd name="connsiteY44" fmla="*/ 788435 h 917837"/>
                <a:gd name="connsiteX45" fmla="*/ 725722 w 771548"/>
                <a:gd name="connsiteY45" fmla="*/ 798358 h 917837"/>
                <a:gd name="connsiteX46" fmla="*/ 668973 w 771548"/>
                <a:gd name="connsiteY46" fmla="*/ 829160 h 917837"/>
                <a:gd name="connsiteX47" fmla="*/ 495603 w 771548"/>
                <a:gd name="connsiteY47" fmla="*/ 864161 h 917837"/>
                <a:gd name="connsiteX48" fmla="*/ 50202 w 771548"/>
                <a:gd name="connsiteY48" fmla="*/ 418761 h 917837"/>
                <a:gd name="connsiteX49" fmla="*/ 180657 w 771548"/>
                <a:gd name="connsiteY49" fmla="*/ 103816 h 917837"/>
                <a:gd name="connsiteX50" fmla="*/ 229102 w 771548"/>
                <a:gd name="connsiteY50" fmla="*/ 0 h 917837"/>
                <a:gd name="connsiteX51" fmla="*/ 233713 w 771548"/>
                <a:gd name="connsiteY51" fmla="*/ 36430 h 917837"/>
                <a:gd name="connsiteX52" fmla="*/ 169624 w 771548"/>
                <a:gd name="connsiteY52" fmla="*/ 89308 h 917837"/>
                <a:gd name="connsiteX53" fmla="*/ 33159 w 771548"/>
                <a:gd name="connsiteY53" fmla="*/ 418761 h 917837"/>
                <a:gd name="connsiteX54" fmla="*/ 499077 w 771548"/>
                <a:gd name="connsiteY54" fmla="*/ 884678 h 917837"/>
                <a:gd name="connsiteX55" fmla="*/ 680433 w 771548"/>
                <a:gd name="connsiteY55" fmla="*/ 848064 h 917837"/>
                <a:gd name="connsiteX56" fmla="*/ 744090 w 771548"/>
                <a:gd name="connsiteY56" fmla="*/ 813513 h 917837"/>
                <a:gd name="connsiteX57" fmla="*/ 771548 w 771548"/>
                <a:gd name="connsiteY57" fmla="*/ 836168 h 917837"/>
                <a:gd name="connsiteX58" fmla="*/ 693341 w 771548"/>
                <a:gd name="connsiteY58" fmla="*/ 878617 h 917837"/>
                <a:gd name="connsiteX59" fmla="*/ 499077 w 771548"/>
                <a:gd name="connsiteY59" fmla="*/ 917837 h 917837"/>
                <a:gd name="connsiteX60" fmla="*/ 0 w 771548"/>
                <a:gd name="connsiteY60" fmla="*/ 418761 h 917837"/>
                <a:gd name="connsiteX61" fmla="*/ 220038 w 771548"/>
                <a:gd name="connsiteY61" fmla="*/ 4920 h 91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71548" h="917837">
                  <a:moveTo>
                    <a:pt x="260096" y="244853"/>
                  </a:moveTo>
                  <a:lnTo>
                    <a:pt x="266011" y="291585"/>
                  </a:lnTo>
                  <a:lnTo>
                    <a:pt x="252682" y="316142"/>
                  </a:lnTo>
                  <a:cubicBezTo>
                    <a:pt x="239341" y="347683"/>
                    <a:pt x="231964" y="382360"/>
                    <a:pt x="231964" y="418761"/>
                  </a:cubicBezTo>
                  <a:cubicBezTo>
                    <a:pt x="231964" y="564364"/>
                    <a:pt x="349999" y="682399"/>
                    <a:pt x="495603" y="682399"/>
                  </a:cubicBezTo>
                  <a:cubicBezTo>
                    <a:pt x="532004" y="682399"/>
                    <a:pt x="566682" y="675022"/>
                    <a:pt x="598224" y="661681"/>
                  </a:cubicBezTo>
                  <a:lnTo>
                    <a:pt x="617458" y="651241"/>
                  </a:lnTo>
                  <a:lnTo>
                    <a:pt x="631723" y="677521"/>
                  </a:lnTo>
                  <a:lnTo>
                    <a:pt x="609915" y="689358"/>
                  </a:lnTo>
                  <a:cubicBezTo>
                    <a:pt x="574780" y="704219"/>
                    <a:pt x="536151" y="712436"/>
                    <a:pt x="495603" y="712436"/>
                  </a:cubicBezTo>
                  <a:cubicBezTo>
                    <a:pt x="333410" y="712436"/>
                    <a:pt x="201927" y="580953"/>
                    <a:pt x="201927" y="418761"/>
                  </a:cubicBezTo>
                  <a:cubicBezTo>
                    <a:pt x="201927" y="357939"/>
                    <a:pt x="220417" y="301436"/>
                    <a:pt x="252082" y="254565"/>
                  </a:cubicBezTo>
                  <a:close/>
                  <a:moveTo>
                    <a:pt x="251984" y="180773"/>
                  </a:moveTo>
                  <a:lnTo>
                    <a:pt x="257347" y="223143"/>
                  </a:lnTo>
                  <a:lnTo>
                    <a:pt x="238746" y="245688"/>
                  </a:lnTo>
                  <a:cubicBezTo>
                    <a:pt x="205369" y="295093"/>
                    <a:pt x="185879" y="354651"/>
                    <a:pt x="185879" y="418761"/>
                  </a:cubicBezTo>
                  <a:cubicBezTo>
                    <a:pt x="185879" y="589722"/>
                    <a:pt x="324471" y="728313"/>
                    <a:pt x="495432" y="728313"/>
                  </a:cubicBezTo>
                  <a:cubicBezTo>
                    <a:pt x="538172" y="728313"/>
                    <a:pt x="578890" y="719651"/>
                    <a:pt x="615924" y="703987"/>
                  </a:cubicBezTo>
                  <a:lnTo>
                    <a:pt x="639223" y="691341"/>
                  </a:lnTo>
                  <a:lnTo>
                    <a:pt x="650063" y="711312"/>
                  </a:lnTo>
                  <a:lnTo>
                    <a:pt x="655497" y="717897"/>
                  </a:lnTo>
                  <a:lnTo>
                    <a:pt x="628086" y="732776"/>
                  </a:lnTo>
                  <a:cubicBezTo>
                    <a:pt x="587313" y="750021"/>
                    <a:pt x="542486" y="759557"/>
                    <a:pt x="495432" y="759557"/>
                  </a:cubicBezTo>
                  <a:cubicBezTo>
                    <a:pt x="307215" y="759557"/>
                    <a:pt x="154635" y="606977"/>
                    <a:pt x="154635" y="418761"/>
                  </a:cubicBezTo>
                  <a:cubicBezTo>
                    <a:pt x="154635" y="348180"/>
                    <a:pt x="176092" y="282611"/>
                    <a:pt x="212838" y="228219"/>
                  </a:cubicBezTo>
                  <a:close/>
                  <a:moveTo>
                    <a:pt x="244068" y="118234"/>
                  </a:moveTo>
                  <a:lnTo>
                    <a:pt x="249052" y="157612"/>
                  </a:lnTo>
                  <a:lnTo>
                    <a:pt x="241053" y="164212"/>
                  </a:lnTo>
                  <a:cubicBezTo>
                    <a:pt x="175908" y="229357"/>
                    <a:pt x="135615" y="319354"/>
                    <a:pt x="135615" y="418761"/>
                  </a:cubicBezTo>
                  <a:cubicBezTo>
                    <a:pt x="135615" y="617576"/>
                    <a:pt x="296787" y="778748"/>
                    <a:pt x="495603" y="778748"/>
                  </a:cubicBezTo>
                  <a:cubicBezTo>
                    <a:pt x="545307" y="778748"/>
                    <a:pt x="592658" y="768675"/>
                    <a:pt x="635727" y="750459"/>
                  </a:cubicBezTo>
                  <a:lnTo>
                    <a:pt x="667937" y="732975"/>
                  </a:lnTo>
                  <a:lnTo>
                    <a:pt x="689690" y="759340"/>
                  </a:lnTo>
                  <a:lnTo>
                    <a:pt x="648844" y="781510"/>
                  </a:lnTo>
                  <a:cubicBezTo>
                    <a:pt x="601744" y="801432"/>
                    <a:pt x="549960" y="812448"/>
                    <a:pt x="495603" y="812448"/>
                  </a:cubicBezTo>
                  <a:cubicBezTo>
                    <a:pt x="278175" y="812448"/>
                    <a:pt x="101915" y="636188"/>
                    <a:pt x="101915" y="418761"/>
                  </a:cubicBezTo>
                  <a:cubicBezTo>
                    <a:pt x="101915" y="310048"/>
                    <a:pt x="145980" y="211626"/>
                    <a:pt x="217224" y="140383"/>
                  </a:cubicBezTo>
                  <a:close/>
                  <a:moveTo>
                    <a:pt x="236419" y="57808"/>
                  </a:moveTo>
                  <a:lnTo>
                    <a:pt x="241224" y="95769"/>
                  </a:lnTo>
                  <a:lnTo>
                    <a:pt x="203629" y="126788"/>
                  </a:lnTo>
                  <a:cubicBezTo>
                    <a:pt x="128906" y="201510"/>
                    <a:pt x="82689" y="304738"/>
                    <a:pt x="82689" y="418761"/>
                  </a:cubicBezTo>
                  <a:cubicBezTo>
                    <a:pt x="82689" y="646807"/>
                    <a:pt x="267557" y="831674"/>
                    <a:pt x="495603" y="831674"/>
                  </a:cubicBezTo>
                  <a:cubicBezTo>
                    <a:pt x="552615" y="831674"/>
                    <a:pt x="606928" y="820120"/>
                    <a:pt x="656328" y="799226"/>
                  </a:cubicBezTo>
                  <a:lnTo>
                    <a:pt x="702100" y="774381"/>
                  </a:lnTo>
                  <a:lnTo>
                    <a:pt x="713696" y="788435"/>
                  </a:lnTo>
                  <a:lnTo>
                    <a:pt x="725722" y="798358"/>
                  </a:lnTo>
                  <a:lnTo>
                    <a:pt x="668973" y="829160"/>
                  </a:lnTo>
                  <a:cubicBezTo>
                    <a:pt x="615686" y="851698"/>
                    <a:pt x="557100" y="864161"/>
                    <a:pt x="495603" y="864161"/>
                  </a:cubicBezTo>
                  <a:cubicBezTo>
                    <a:pt x="249615" y="864161"/>
                    <a:pt x="50202" y="664749"/>
                    <a:pt x="50202" y="418761"/>
                  </a:cubicBezTo>
                  <a:cubicBezTo>
                    <a:pt x="50202" y="295767"/>
                    <a:pt x="100055" y="184417"/>
                    <a:pt x="180657" y="103816"/>
                  </a:cubicBezTo>
                  <a:close/>
                  <a:moveTo>
                    <a:pt x="229102" y="0"/>
                  </a:moveTo>
                  <a:lnTo>
                    <a:pt x="233713" y="36430"/>
                  </a:lnTo>
                  <a:lnTo>
                    <a:pt x="169624" y="89308"/>
                  </a:lnTo>
                  <a:cubicBezTo>
                    <a:pt x="85309" y="173623"/>
                    <a:pt x="33159" y="290102"/>
                    <a:pt x="33159" y="418761"/>
                  </a:cubicBezTo>
                  <a:cubicBezTo>
                    <a:pt x="33159" y="676080"/>
                    <a:pt x="241758" y="884678"/>
                    <a:pt x="499077" y="884678"/>
                  </a:cubicBezTo>
                  <a:cubicBezTo>
                    <a:pt x="563407" y="884678"/>
                    <a:pt x="624692" y="871641"/>
                    <a:pt x="680433" y="848064"/>
                  </a:cubicBezTo>
                  <a:lnTo>
                    <a:pt x="744090" y="813513"/>
                  </a:lnTo>
                  <a:lnTo>
                    <a:pt x="771548" y="836168"/>
                  </a:lnTo>
                  <a:lnTo>
                    <a:pt x="693341" y="878617"/>
                  </a:lnTo>
                  <a:cubicBezTo>
                    <a:pt x="633632" y="903872"/>
                    <a:pt x="567985" y="917837"/>
                    <a:pt x="499077" y="917837"/>
                  </a:cubicBezTo>
                  <a:cubicBezTo>
                    <a:pt x="223444" y="917837"/>
                    <a:pt x="0" y="694393"/>
                    <a:pt x="0" y="418761"/>
                  </a:cubicBezTo>
                  <a:cubicBezTo>
                    <a:pt x="0" y="246491"/>
                    <a:pt x="87283" y="94607"/>
                    <a:pt x="220038" y="492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B6C0256-32B2-4602-A155-30DFB1032190}"/>
                </a:ext>
              </a:extLst>
            </p:cNvPr>
            <p:cNvSpPr/>
            <p:nvPr/>
          </p:nvSpPr>
          <p:spPr bwMode="auto">
            <a:xfrm>
              <a:off x="-1855086" y="1976137"/>
              <a:ext cx="717903" cy="337711"/>
            </a:xfrm>
            <a:custGeom>
              <a:avLst/>
              <a:gdLst>
                <a:gd name="connsiteX0" fmla="*/ 244360 w 717903"/>
                <a:gd name="connsiteY0" fmla="*/ 205401 h 337711"/>
                <a:gd name="connsiteX1" fmla="*/ 452021 w 717903"/>
                <a:gd name="connsiteY1" fmla="*/ 291417 h 337711"/>
                <a:gd name="connsiteX2" fmla="*/ 479303 w 717903"/>
                <a:gd name="connsiteY2" fmla="*/ 324483 h 337711"/>
                <a:gd name="connsiteX3" fmla="*/ 438682 w 717903"/>
                <a:gd name="connsiteY3" fmla="*/ 322231 h 337711"/>
                <a:gd name="connsiteX4" fmla="*/ 430781 w 717903"/>
                <a:gd name="connsiteY4" fmla="*/ 312656 h 337711"/>
                <a:gd name="connsiteX5" fmla="*/ 244360 w 717903"/>
                <a:gd name="connsiteY5" fmla="*/ 235438 h 337711"/>
                <a:gd name="connsiteX6" fmla="*/ 191228 w 717903"/>
                <a:gd name="connsiteY6" fmla="*/ 240794 h 337711"/>
                <a:gd name="connsiteX7" fmla="*/ 152641 w 717903"/>
                <a:gd name="connsiteY7" fmla="*/ 252773 h 337711"/>
                <a:gd name="connsiteX8" fmla="*/ 138099 w 717903"/>
                <a:gd name="connsiteY8" fmla="*/ 225981 h 337711"/>
                <a:gd name="connsiteX9" fmla="*/ 185174 w 717903"/>
                <a:gd name="connsiteY9" fmla="*/ 211368 h 337711"/>
                <a:gd name="connsiteX10" fmla="*/ 244360 w 717903"/>
                <a:gd name="connsiteY10" fmla="*/ 205401 h 337711"/>
                <a:gd name="connsiteX11" fmla="*/ 244189 w 717903"/>
                <a:gd name="connsiteY11" fmla="*/ 158280 h 337711"/>
                <a:gd name="connsiteX12" fmla="*/ 526783 w 717903"/>
                <a:gd name="connsiteY12" fmla="*/ 308534 h 337711"/>
                <a:gd name="connsiteX13" fmla="*/ 537182 w 717903"/>
                <a:gd name="connsiteY13" fmla="*/ 327692 h 337711"/>
                <a:gd name="connsiteX14" fmla="*/ 500596 w 717903"/>
                <a:gd name="connsiteY14" fmla="*/ 325664 h 337711"/>
                <a:gd name="connsiteX15" fmla="*/ 463076 w 717903"/>
                <a:gd name="connsiteY15" fmla="*/ 280190 h 337711"/>
                <a:gd name="connsiteX16" fmla="*/ 244189 w 717903"/>
                <a:gd name="connsiteY16" fmla="*/ 189524 h 337711"/>
                <a:gd name="connsiteX17" fmla="*/ 181804 w 717903"/>
                <a:gd name="connsiteY17" fmla="*/ 195813 h 337711"/>
                <a:gd name="connsiteX18" fmla="*/ 130387 w 717903"/>
                <a:gd name="connsiteY18" fmla="*/ 211774 h 337711"/>
                <a:gd name="connsiteX19" fmla="*/ 120483 w 717903"/>
                <a:gd name="connsiteY19" fmla="*/ 193526 h 337711"/>
                <a:gd name="connsiteX20" fmla="*/ 113099 w 717903"/>
                <a:gd name="connsiteY20" fmla="*/ 184577 h 337711"/>
                <a:gd name="connsiteX21" fmla="*/ 175507 w 717903"/>
                <a:gd name="connsiteY21" fmla="*/ 165204 h 337711"/>
                <a:gd name="connsiteX22" fmla="*/ 244189 w 717903"/>
                <a:gd name="connsiteY22" fmla="*/ 158280 h 337711"/>
                <a:gd name="connsiteX23" fmla="*/ 244360 w 717903"/>
                <a:gd name="connsiteY23" fmla="*/ 105389 h 337711"/>
                <a:gd name="connsiteX24" fmla="*/ 570813 w 717903"/>
                <a:gd name="connsiteY24" fmla="*/ 278962 h 337711"/>
                <a:gd name="connsiteX25" fmla="*/ 599126 w 717903"/>
                <a:gd name="connsiteY25" fmla="*/ 331126 h 337711"/>
                <a:gd name="connsiteX26" fmla="*/ 559770 w 717903"/>
                <a:gd name="connsiteY26" fmla="*/ 328945 h 337711"/>
                <a:gd name="connsiteX27" fmla="*/ 542868 w 717903"/>
                <a:gd name="connsiteY27" fmla="*/ 297804 h 337711"/>
                <a:gd name="connsiteX28" fmla="*/ 244360 w 717903"/>
                <a:gd name="connsiteY28" fmla="*/ 139089 h 337711"/>
                <a:gd name="connsiteX29" fmla="*/ 104237 w 717903"/>
                <a:gd name="connsiteY29" fmla="*/ 167379 h 337711"/>
                <a:gd name="connsiteX30" fmla="*/ 100557 w 717903"/>
                <a:gd name="connsiteY30" fmla="*/ 169376 h 337711"/>
                <a:gd name="connsiteX31" fmla="*/ 78804 w 717903"/>
                <a:gd name="connsiteY31" fmla="*/ 143011 h 337711"/>
                <a:gd name="connsiteX32" fmla="*/ 91119 w 717903"/>
                <a:gd name="connsiteY32" fmla="*/ 136327 h 337711"/>
                <a:gd name="connsiteX33" fmla="*/ 244360 w 717903"/>
                <a:gd name="connsiteY33" fmla="*/ 105389 h 337711"/>
                <a:gd name="connsiteX34" fmla="*/ 244360 w 717903"/>
                <a:gd name="connsiteY34" fmla="*/ 53676 h 337711"/>
                <a:gd name="connsiteX35" fmla="*/ 654759 w 717903"/>
                <a:gd name="connsiteY35" fmla="*/ 325706 h 337711"/>
                <a:gd name="connsiteX36" fmla="*/ 657446 w 717903"/>
                <a:gd name="connsiteY36" fmla="*/ 334360 h 337711"/>
                <a:gd name="connsiteX37" fmla="*/ 621579 w 717903"/>
                <a:gd name="connsiteY37" fmla="*/ 332371 h 337711"/>
                <a:gd name="connsiteX38" fmla="*/ 586755 w 717903"/>
                <a:gd name="connsiteY38" fmla="*/ 268212 h 337711"/>
                <a:gd name="connsiteX39" fmla="*/ 244360 w 717903"/>
                <a:gd name="connsiteY39" fmla="*/ 86163 h 337711"/>
                <a:gd name="connsiteX40" fmla="*/ 83636 w 717903"/>
                <a:gd name="connsiteY40" fmla="*/ 118612 h 337711"/>
                <a:gd name="connsiteX41" fmla="*/ 66394 w 717903"/>
                <a:gd name="connsiteY41" fmla="*/ 127970 h 337711"/>
                <a:gd name="connsiteX42" fmla="*/ 53751 w 717903"/>
                <a:gd name="connsiteY42" fmla="*/ 112646 h 337711"/>
                <a:gd name="connsiteX43" fmla="*/ 43069 w 717903"/>
                <a:gd name="connsiteY43" fmla="*/ 103833 h 337711"/>
                <a:gd name="connsiteX44" fmla="*/ 70990 w 717903"/>
                <a:gd name="connsiteY44" fmla="*/ 88678 h 337711"/>
                <a:gd name="connsiteX45" fmla="*/ 244360 w 717903"/>
                <a:gd name="connsiteY45" fmla="*/ 53676 h 337711"/>
                <a:gd name="connsiteX46" fmla="*/ 247834 w 717903"/>
                <a:gd name="connsiteY46" fmla="*/ 0 h 337711"/>
                <a:gd name="connsiteX47" fmla="*/ 707691 w 717903"/>
                <a:gd name="connsiteY47" fmla="*/ 304813 h 337711"/>
                <a:gd name="connsiteX48" fmla="*/ 717903 w 717903"/>
                <a:gd name="connsiteY48" fmla="*/ 337711 h 337711"/>
                <a:gd name="connsiteX49" fmla="*/ 682738 w 717903"/>
                <a:gd name="connsiteY49" fmla="*/ 335762 h 337711"/>
                <a:gd name="connsiteX50" fmla="*/ 677138 w 717903"/>
                <a:gd name="connsiteY50" fmla="*/ 317720 h 337711"/>
                <a:gd name="connsiteX51" fmla="*/ 247834 w 717903"/>
                <a:gd name="connsiteY51" fmla="*/ 33159 h 337711"/>
                <a:gd name="connsiteX52" fmla="*/ 66478 w 717903"/>
                <a:gd name="connsiteY52" fmla="*/ 69773 h 337711"/>
                <a:gd name="connsiteX53" fmla="*/ 27458 w 717903"/>
                <a:gd name="connsiteY53" fmla="*/ 90953 h 337711"/>
                <a:gd name="connsiteX54" fmla="*/ 0 w 717903"/>
                <a:gd name="connsiteY54" fmla="*/ 68297 h 337711"/>
                <a:gd name="connsiteX55" fmla="*/ 53571 w 717903"/>
                <a:gd name="connsiteY55" fmla="*/ 39220 h 337711"/>
                <a:gd name="connsiteX56" fmla="*/ 247834 w 717903"/>
                <a:gd name="connsiteY56" fmla="*/ 0 h 3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717903" h="337711">
                  <a:moveTo>
                    <a:pt x="244360" y="205401"/>
                  </a:moveTo>
                  <a:cubicBezTo>
                    <a:pt x="325457" y="205401"/>
                    <a:pt x="398876" y="238272"/>
                    <a:pt x="452021" y="291417"/>
                  </a:cubicBezTo>
                  <a:lnTo>
                    <a:pt x="479303" y="324483"/>
                  </a:lnTo>
                  <a:lnTo>
                    <a:pt x="438682" y="322231"/>
                  </a:lnTo>
                  <a:lnTo>
                    <a:pt x="430781" y="312656"/>
                  </a:lnTo>
                  <a:cubicBezTo>
                    <a:pt x="383072" y="264947"/>
                    <a:pt x="317162" y="235438"/>
                    <a:pt x="244360" y="235438"/>
                  </a:cubicBezTo>
                  <a:cubicBezTo>
                    <a:pt x="226160" y="235438"/>
                    <a:pt x="208390" y="237283"/>
                    <a:pt x="191228" y="240794"/>
                  </a:cubicBezTo>
                  <a:lnTo>
                    <a:pt x="152641" y="252773"/>
                  </a:lnTo>
                  <a:lnTo>
                    <a:pt x="138099" y="225981"/>
                  </a:lnTo>
                  <a:lnTo>
                    <a:pt x="185174" y="211368"/>
                  </a:lnTo>
                  <a:cubicBezTo>
                    <a:pt x="204292" y="207456"/>
                    <a:pt x="224086" y="205401"/>
                    <a:pt x="244360" y="205401"/>
                  </a:cubicBezTo>
                  <a:close/>
                  <a:moveTo>
                    <a:pt x="244189" y="158280"/>
                  </a:moveTo>
                  <a:cubicBezTo>
                    <a:pt x="361825" y="158280"/>
                    <a:pt x="465540" y="217882"/>
                    <a:pt x="526783" y="308534"/>
                  </a:cubicBezTo>
                  <a:lnTo>
                    <a:pt x="537182" y="327692"/>
                  </a:lnTo>
                  <a:lnTo>
                    <a:pt x="500596" y="325664"/>
                  </a:lnTo>
                  <a:lnTo>
                    <a:pt x="463076" y="280190"/>
                  </a:lnTo>
                  <a:cubicBezTo>
                    <a:pt x="407058" y="224172"/>
                    <a:pt x="329670" y="189524"/>
                    <a:pt x="244189" y="189524"/>
                  </a:cubicBezTo>
                  <a:cubicBezTo>
                    <a:pt x="222819" y="189524"/>
                    <a:pt x="201955" y="191690"/>
                    <a:pt x="181804" y="195813"/>
                  </a:cubicBezTo>
                  <a:lnTo>
                    <a:pt x="130387" y="211774"/>
                  </a:lnTo>
                  <a:lnTo>
                    <a:pt x="120483" y="193526"/>
                  </a:lnTo>
                  <a:lnTo>
                    <a:pt x="113099" y="184577"/>
                  </a:lnTo>
                  <a:lnTo>
                    <a:pt x="175507" y="165204"/>
                  </a:lnTo>
                  <a:cubicBezTo>
                    <a:pt x="197692" y="160664"/>
                    <a:pt x="220662" y="158280"/>
                    <a:pt x="244189" y="158280"/>
                  </a:cubicBezTo>
                  <a:close/>
                  <a:moveTo>
                    <a:pt x="244360" y="105389"/>
                  </a:moveTo>
                  <a:cubicBezTo>
                    <a:pt x="380253" y="105389"/>
                    <a:pt x="500064" y="174241"/>
                    <a:pt x="570813" y="278962"/>
                  </a:cubicBezTo>
                  <a:lnTo>
                    <a:pt x="599126" y="331126"/>
                  </a:lnTo>
                  <a:lnTo>
                    <a:pt x="559770" y="328945"/>
                  </a:lnTo>
                  <a:lnTo>
                    <a:pt x="542868" y="297804"/>
                  </a:lnTo>
                  <a:cubicBezTo>
                    <a:pt x="478176" y="202047"/>
                    <a:pt x="368620" y="139089"/>
                    <a:pt x="244360" y="139089"/>
                  </a:cubicBezTo>
                  <a:cubicBezTo>
                    <a:pt x="194656" y="139089"/>
                    <a:pt x="147305" y="149163"/>
                    <a:pt x="104237" y="167379"/>
                  </a:cubicBezTo>
                  <a:lnTo>
                    <a:pt x="100557" y="169376"/>
                  </a:lnTo>
                  <a:lnTo>
                    <a:pt x="78804" y="143011"/>
                  </a:lnTo>
                  <a:lnTo>
                    <a:pt x="91119" y="136327"/>
                  </a:lnTo>
                  <a:cubicBezTo>
                    <a:pt x="138219" y="116406"/>
                    <a:pt x="190003" y="105389"/>
                    <a:pt x="244360" y="105389"/>
                  </a:cubicBezTo>
                  <a:close/>
                  <a:moveTo>
                    <a:pt x="244360" y="53676"/>
                  </a:moveTo>
                  <a:cubicBezTo>
                    <a:pt x="428851" y="53676"/>
                    <a:pt x="587144" y="165846"/>
                    <a:pt x="654759" y="325706"/>
                  </a:cubicBezTo>
                  <a:lnTo>
                    <a:pt x="657446" y="334360"/>
                  </a:lnTo>
                  <a:lnTo>
                    <a:pt x="621579" y="332371"/>
                  </a:lnTo>
                  <a:lnTo>
                    <a:pt x="586755" y="268212"/>
                  </a:lnTo>
                  <a:cubicBezTo>
                    <a:pt x="512551" y="158377"/>
                    <a:pt x="386889" y="86163"/>
                    <a:pt x="244360" y="86163"/>
                  </a:cubicBezTo>
                  <a:cubicBezTo>
                    <a:pt x="187349" y="86163"/>
                    <a:pt x="133036" y="97717"/>
                    <a:pt x="83636" y="118612"/>
                  </a:cubicBezTo>
                  <a:lnTo>
                    <a:pt x="66394" y="127970"/>
                  </a:lnTo>
                  <a:lnTo>
                    <a:pt x="53751" y="112646"/>
                  </a:lnTo>
                  <a:lnTo>
                    <a:pt x="43069" y="103833"/>
                  </a:lnTo>
                  <a:lnTo>
                    <a:pt x="70990" y="88678"/>
                  </a:lnTo>
                  <a:cubicBezTo>
                    <a:pt x="124277" y="66140"/>
                    <a:pt x="182863" y="53676"/>
                    <a:pt x="244360" y="53676"/>
                  </a:cubicBezTo>
                  <a:close/>
                  <a:moveTo>
                    <a:pt x="247834" y="0"/>
                  </a:moveTo>
                  <a:cubicBezTo>
                    <a:pt x="454559" y="0"/>
                    <a:pt x="631927" y="125688"/>
                    <a:pt x="707691" y="304813"/>
                  </a:cubicBezTo>
                  <a:lnTo>
                    <a:pt x="717903" y="337711"/>
                  </a:lnTo>
                  <a:lnTo>
                    <a:pt x="682738" y="335762"/>
                  </a:lnTo>
                  <a:lnTo>
                    <a:pt x="677138" y="317720"/>
                  </a:lnTo>
                  <a:cubicBezTo>
                    <a:pt x="606408" y="150496"/>
                    <a:pt x="440824" y="33159"/>
                    <a:pt x="247834" y="33159"/>
                  </a:cubicBezTo>
                  <a:cubicBezTo>
                    <a:pt x="183504" y="33159"/>
                    <a:pt x="122220" y="46197"/>
                    <a:pt x="66478" y="69773"/>
                  </a:cubicBezTo>
                  <a:lnTo>
                    <a:pt x="27458" y="90953"/>
                  </a:lnTo>
                  <a:lnTo>
                    <a:pt x="0" y="68297"/>
                  </a:lnTo>
                  <a:lnTo>
                    <a:pt x="53571" y="39220"/>
                  </a:lnTo>
                  <a:cubicBezTo>
                    <a:pt x="113280" y="13966"/>
                    <a:pt x="178926" y="0"/>
                    <a:pt x="247834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BB55D6D-BE4C-4464-A03B-9B89837F8219}"/>
                </a:ext>
              </a:extLst>
            </p:cNvPr>
            <p:cNvSpPr/>
            <p:nvPr/>
          </p:nvSpPr>
          <p:spPr bwMode="auto">
            <a:xfrm rot="20461281">
              <a:off x="-2422624" y="2285114"/>
              <a:ext cx="440697" cy="260422"/>
            </a:xfrm>
            <a:custGeom>
              <a:avLst/>
              <a:gdLst>
                <a:gd name="connsiteX0" fmla="*/ 434647 w 440697"/>
                <a:gd name="connsiteY0" fmla="*/ 227784 h 260422"/>
                <a:gd name="connsiteX1" fmla="*/ 430313 w 440697"/>
                <a:gd name="connsiteY1" fmla="*/ 260422 h 260422"/>
                <a:gd name="connsiteX2" fmla="*/ 13855 w 440697"/>
                <a:gd name="connsiteY2" fmla="*/ 260422 h 260422"/>
                <a:gd name="connsiteX3" fmla="*/ 5103 w 440697"/>
                <a:gd name="connsiteY3" fmla="*/ 227784 h 260422"/>
                <a:gd name="connsiteX4" fmla="*/ 440697 w 440697"/>
                <a:gd name="connsiteY4" fmla="*/ 182229 h 260422"/>
                <a:gd name="connsiteX5" fmla="*/ 436363 w 440697"/>
                <a:gd name="connsiteY5" fmla="*/ 214867 h 260422"/>
                <a:gd name="connsiteX6" fmla="*/ 1640 w 440697"/>
                <a:gd name="connsiteY6" fmla="*/ 214867 h 260422"/>
                <a:gd name="connsiteX7" fmla="*/ 0 w 440697"/>
                <a:gd name="connsiteY7" fmla="*/ 208751 h 260422"/>
                <a:gd name="connsiteX8" fmla="*/ 3522 w 440697"/>
                <a:gd name="connsiteY8" fmla="*/ 182229 h 260422"/>
                <a:gd name="connsiteX9" fmla="*/ 429977 w 440697"/>
                <a:gd name="connsiteY9" fmla="*/ 136672 h 260422"/>
                <a:gd name="connsiteX10" fmla="*/ 438728 w 440697"/>
                <a:gd name="connsiteY10" fmla="*/ 169310 h 260422"/>
                <a:gd name="connsiteX11" fmla="*/ 5238 w 440697"/>
                <a:gd name="connsiteY11" fmla="*/ 169310 h 260422"/>
                <a:gd name="connsiteX12" fmla="*/ 9572 w 440697"/>
                <a:gd name="connsiteY12" fmla="*/ 136672 h 260422"/>
                <a:gd name="connsiteX13" fmla="*/ 415855 w 440697"/>
                <a:gd name="connsiteY13" fmla="*/ 91114 h 260422"/>
                <a:gd name="connsiteX14" fmla="*/ 419245 w 440697"/>
                <a:gd name="connsiteY14" fmla="*/ 96647 h 260422"/>
                <a:gd name="connsiteX15" fmla="*/ 426512 w 440697"/>
                <a:gd name="connsiteY15" fmla="*/ 123752 h 260422"/>
                <a:gd name="connsiteX16" fmla="*/ 11288 w 440697"/>
                <a:gd name="connsiteY16" fmla="*/ 123752 h 260422"/>
                <a:gd name="connsiteX17" fmla="*/ 11556 w 440697"/>
                <a:gd name="connsiteY17" fmla="*/ 121734 h 260422"/>
                <a:gd name="connsiteX18" fmla="*/ 29515 w 440697"/>
                <a:gd name="connsiteY18" fmla="*/ 91114 h 260422"/>
                <a:gd name="connsiteX19" fmla="*/ 383397 w 440697"/>
                <a:gd name="connsiteY19" fmla="*/ 45557 h 260422"/>
                <a:gd name="connsiteX20" fmla="*/ 397086 w 440697"/>
                <a:gd name="connsiteY20" fmla="*/ 60481 h 260422"/>
                <a:gd name="connsiteX21" fmla="*/ 407939 w 440697"/>
                <a:gd name="connsiteY21" fmla="*/ 78195 h 260422"/>
                <a:gd name="connsiteX22" fmla="*/ 37093 w 440697"/>
                <a:gd name="connsiteY22" fmla="*/ 78195 h 260422"/>
                <a:gd name="connsiteX23" fmla="*/ 55966 w 440697"/>
                <a:gd name="connsiteY23" fmla="*/ 46016 h 260422"/>
                <a:gd name="connsiteX24" fmla="*/ 56575 w 440697"/>
                <a:gd name="connsiteY24" fmla="*/ 45557 h 260422"/>
                <a:gd name="connsiteX25" fmla="*/ 325948 w 440697"/>
                <a:gd name="connsiteY25" fmla="*/ 0 h 260422"/>
                <a:gd name="connsiteX26" fmla="*/ 333156 w 440697"/>
                <a:gd name="connsiteY26" fmla="*/ 3320 h 260422"/>
                <a:gd name="connsiteX27" fmla="*/ 368206 w 440697"/>
                <a:gd name="connsiteY27" fmla="*/ 28996 h 260422"/>
                <a:gd name="connsiteX28" fmla="*/ 371546 w 440697"/>
                <a:gd name="connsiteY28" fmla="*/ 32638 h 260422"/>
                <a:gd name="connsiteX29" fmla="*/ 73699 w 440697"/>
                <a:gd name="connsiteY29" fmla="*/ 32638 h 260422"/>
                <a:gd name="connsiteX30" fmla="*/ 116959 w 440697"/>
                <a:gd name="connsiteY30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0697" h="260422">
                  <a:moveTo>
                    <a:pt x="434647" y="227784"/>
                  </a:moveTo>
                  <a:lnTo>
                    <a:pt x="430313" y="260422"/>
                  </a:lnTo>
                  <a:lnTo>
                    <a:pt x="13855" y="260422"/>
                  </a:lnTo>
                  <a:lnTo>
                    <a:pt x="5103" y="227784"/>
                  </a:lnTo>
                  <a:close/>
                  <a:moveTo>
                    <a:pt x="440697" y="182229"/>
                  </a:moveTo>
                  <a:lnTo>
                    <a:pt x="436363" y="214867"/>
                  </a:lnTo>
                  <a:lnTo>
                    <a:pt x="1640" y="214867"/>
                  </a:lnTo>
                  <a:lnTo>
                    <a:pt x="0" y="208751"/>
                  </a:lnTo>
                  <a:lnTo>
                    <a:pt x="3522" y="182229"/>
                  </a:lnTo>
                  <a:close/>
                  <a:moveTo>
                    <a:pt x="429977" y="136672"/>
                  </a:moveTo>
                  <a:lnTo>
                    <a:pt x="438728" y="169310"/>
                  </a:lnTo>
                  <a:lnTo>
                    <a:pt x="5238" y="169310"/>
                  </a:lnTo>
                  <a:lnTo>
                    <a:pt x="9572" y="136672"/>
                  </a:lnTo>
                  <a:close/>
                  <a:moveTo>
                    <a:pt x="415855" y="91114"/>
                  </a:moveTo>
                  <a:lnTo>
                    <a:pt x="419245" y="96647"/>
                  </a:lnTo>
                  <a:lnTo>
                    <a:pt x="426512" y="123752"/>
                  </a:lnTo>
                  <a:lnTo>
                    <a:pt x="11288" y="123752"/>
                  </a:lnTo>
                  <a:lnTo>
                    <a:pt x="11556" y="121734"/>
                  </a:lnTo>
                  <a:lnTo>
                    <a:pt x="29515" y="91114"/>
                  </a:lnTo>
                  <a:close/>
                  <a:moveTo>
                    <a:pt x="383397" y="45557"/>
                  </a:moveTo>
                  <a:lnTo>
                    <a:pt x="397086" y="60481"/>
                  </a:lnTo>
                  <a:lnTo>
                    <a:pt x="407939" y="78195"/>
                  </a:lnTo>
                  <a:lnTo>
                    <a:pt x="37093" y="78195"/>
                  </a:lnTo>
                  <a:lnTo>
                    <a:pt x="55966" y="46016"/>
                  </a:lnTo>
                  <a:lnTo>
                    <a:pt x="56575" y="45557"/>
                  </a:lnTo>
                  <a:close/>
                  <a:moveTo>
                    <a:pt x="325948" y="0"/>
                  </a:moveTo>
                  <a:lnTo>
                    <a:pt x="333156" y="3320"/>
                  </a:lnTo>
                  <a:cubicBezTo>
                    <a:pt x="345806" y="10785"/>
                    <a:pt x="357520" y="19407"/>
                    <a:pt x="368206" y="28996"/>
                  </a:cubicBezTo>
                  <a:lnTo>
                    <a:pt x="371546" y="32638"/>
                  </a:lnTo>
                  <a:lnTo>
                    <a:pt x="73699" y="32638"/>
                  </a:lnTo>
                  <a:lnTo>
                    <a:pt x="116959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FCC1294E-1E73-4BD1-93A0-865EF34C6321}"/>
                </a:ext>
              </a:extLst>
            </p:cNvPr>
            <p:cNvSpPr/>
            <p:nvPr/>
          </p:nvSpPr>
          <p:spPr bwMode="auto">
            <a:xfrm rot="4981328">
              <a:off x="-3912437" y="746922"/>
              <a:ext cx="2936171" cy="260422"/>
            </a:xfrm>
            <a:custGeom>
              <a:avLst/>
              <a:gdLst>
                <a:gd name="connsiteX0" fmla="*/ 0 w 2936171"/>
                <a:gd name="connsiteY0" fmla="*/ 233224 h 260422"/>
                <a:gd name="connsiteX1" fmla="*/ 5639 w 2936171"/>
                <a:gd name="connsiteY1" fmla="*/ 227784 h 260422"/>
                <a:gd name="connsiteX2" fmla="*/ 2902175 w 2936171"/>
                <a:gd name="connsiteY2" fmla="*/ 227784 h 260422"/>
                <a:gd name="connsiteX3" fmla="*/ 2926826 w 2936171"/>
                <a:gd name="connsiteY3" fmla="*/ 253764 h 260422"/>
                <a:gd name="connsiteX4" fmla="*/ 2936171 w 2936171"/>
                <a:gd name="connsiteY4" fmla="*/ 260422 h 260422"/>
                <a:gd name="connsiteX5" fmla="*/ 5639 w 2936171"/>
                <a:gd name="connsiteY5" fmla="*/ 260422 h 260422"/>
                <a:gd name="connsiteX6" fmla="*/ 0 w 2936171"/>
                <a:gd name="connsiteY6" fmla="*/ 254982 h 260422"/>
                <a:gd name="connsiteX7" fmla="*/ 0 w 2936171"/>
                <a:gd name="connsiteY7" fmla="*/ 187669 h 260422"/>
                <a:gd name="connsiteX8" fmla="*/ 5639 w 2936171"/>
                <a:gd name="connsiteY8" fmla="*/ 182229 h 260422"/>
                <a:gd name="connsiteX9" fmla="*/ 2875589 w 2936171"/>
                <a:gd name="connsiteY9" fmla="*/ 182229 h 260422"/>
                <a:gd name="connsiteX10" fmla="*/ 2892227 w 2936171"/>
                <a:gd name="connsiteY10" fmla="*/ 214867 h 260422"/>
                <a:gd name="connsiteX11" fmla="*/ 5639 w 2936171"/>
                <a:gd name="connsiteY11" fmla="*/ 214867 h 260422"/>
                <a:gd name="connsiteX12" fmla="*/ 0 w 2936171"/>
                <a:gd name="connsiteY12" fmla="*/ 209427 h 260422"/>
                <a:gd name="connsiteX13" fmla="*/ 0 w 2936171"/>
                <a:gd name="connsiteY13" fmla="*/ 142112 h 260422"/>
                <a:gd name="connsiteX14" fmla="*/ 5639 w 2936171"/>
                <a:gd name="connsiteY14" fmla="*/ 136672 h 260422"/>
                <a:gd name="connsiteX15" fmla="*/ 2852756 w 2936171"/>
                <a:gd name="connsiteY15" fmla="*/ 136672 h 260422"/>
                <a:gd name="connsiteX16" fmla="*/ 2852826 w 2936171"/>
                <a:gd name="connsiteY16" fmla="*/ 137574 h 260422"/>
                <a:gd name="connsiteX17" fmla="*/ 2869003 w 2936171"/>
                <a:gd name="connsiteY17" fmla="*/ 169310 h 260422"/>
                <a:gd name="connsiteX18" fmla="*/ 5639 w 2936171"/>
                <a:gd name="connsiteY18" fmla="*/ 169310 h 260422"/>
                <a:gd name="connsiteX19" fmla="*/ 0 w 2936171"/>
                <a:gd name="connsiteY19" fmla="*/ 163870 h 260422"/>
                <a:gd name="connsiteX20" fmla="*/ 0 w 2936171"/>
                <a:gd name="connsiteY20" fmla="*/ 96554 h 260422"/>
                <a:gd name="connsiteX21" fmla="*/ 5639 w 2936171"/>
                <a:gd name="connsiteY21" fmla="*/ 91114 h 260422"/>
                <a:gd name="connsiteX22" fmla="*/ 2849221 w 2936171"/>
                <a:gd name="connsiteY22" fmla="*/ 91114 h 260422"/>
                <a:gd name="connsiteX23" fmla="*/ 2851753 w 2936171"/>
                <a:gd name="connsiteY23" fmla="*/ 123752 h 260422"/>
                <a:gd name="connsiteX24" fmla="*/ 5639 w 2936171"/>
                <a:gd name="connsiteY24" fmla="*/ 123752 h 260422"/>
                <a:gd name="connsiteX25" fmla="*/ 0 w 2936171"/>
                <a:gd name="connsiteY25" fmla="*/ 118312 h 260422"/>
                <a:gd name="connsiteX26" fmla="*/ 0 w 2936171"/>
                <a:gd name="connsiteY26" fmla="*/ 50997 h 260422"/>
                <a:gd name="connsiteX27" fmla="*/ 5639 w 2936171"/>
                <a:gd name="connsiteY27" fmla="*/ 45557 h 260422"/>
                <a:gd name="connsiteX28" fmla="*/ 2845687 w 2936171"/>
                <a:gd name="connsiteY28" fmla="*/ 45557 h 260422"/>
                <a:gd name="connsiteX29" fmla="*/ 2848219 w 2936171"/>
                <a:gd name="connsiteY29" fmla="*/ 78195 h 260422"/>
                <a:gd name="connsiteX30" fmla="*/ 5639 w 2936171"/>
                <a:gd name="connsiteY30" fmla="*/ 78195 h 260422"/>
                <a:gd name="connsiteX31" fmla="*/ 0 w 2936171"/>
                <a:gd name="connsiteY31" fmla="*/ 72755 h 260422"/>
                <a:gd name="connsiteX32" fmla="*/ 0 w 2936171"/>
                <a:gd name="connsiteY32" fmla="*/ 5440 h 260422"/>
                <a:gd name="connsiteX33" fmla="*/ 5639 w 2936171"/>
                <a:gd name="connsiteY33" fmla="*/ 0 h 260422"/>
                <a:gd name="connsiteX34" fmla="*/ 2859329 w 2936171"/>
                <a:gd name="connsiteY34" fmla="*/ 0 h 260422"/>
                <a:gd name="connsiteX35" fmla="*/ 2848477 w 2936171"/>
                <a:gd name="connsiteY35" fmla="*/ 32638 h 260422"/>
                <a:gd name="connsiteX36" fmla="*/ 5639 w 2936171"/>
                <a:gd name="connsiteY36" fmla="*/ 32638 h 260422"/>
                <a:gd name="connsiteX37" fmla="*/ 0 w 2936171"/>
                <a:gd name="connsiteY37" fmla="*/ 2719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36171" h="260422">
                  <a:moveTo>
                    <a:pt x="0" y="233224"/>
                  </a:moveTo>
                  <a:cubicBezTo>
                    <a:pt x="0" y="230220"/>
                    <a:pt x="2526" y="227784"/>
                    <a:pt x="5639" y="227784"/>
                  </a:cubicBezTo>
                  <a:lnTo>
                    <a:pt x="2902175" y="227784"/>
                  </a:lnTo>
                  <a:lnTo>
                    <a:pt x="2926826" y="253764"/>
                  </a:lnTo>
                  <a:lnTo>
                    <a:pt x="2936171" y="260422"/>
                  </a:lnTo>
                  <a:lnTo>
                    <a:pt x="5639" y="260422"/>
                  </a:lnTo>
                  <a:cubicBezTo>
                    <a:pt x="2526" y="260422"/>
                    <a:pt x="0" y="257986"/>
                    <a:pt x="0" y="254982"/>
                  </a:cubicBezTo>
                  <a:close/>
                  <a:moveTo>
                    <a:pt x="0" y="187669"/>
                  </a:moveTo>
                  <a:cubicBezTo>
                    <a:pt x="0" y="184665"/>
                    <a:pt x="2526" y="182229"/>
                    <a:pt x="5639" y="182229"/>
                  </a:cubicBezTo>
                  <a:lnTo>
                    <a:pt x="2875589" y="182229"/>
                  </a:lnTo>
                  <a:lnTo>
                    <a:pt x="2892227" y="214867"/>
                  </a:lnTo>
                  <a:lnTo>
                    <a:pt x="5639" y="214867"/>
                  </a:lnTo>
                  <a:cubicBezTo>
                    <a:pt x="2526" y="214867"/>
                    <a:pt x="0" y="212431"/>
                    <a:pt x="0" y="209427"/>
                  </a:cubicBezTo>
                  <a:close/>
                  <a:moveTo>
                    <a:pt x="0" y="142112"/>
                  </a:moveTo>
                  <a:cubicBezTo>
                    <a:pt x="0" y="139108"/>
                    <a:pt x="2526" y="136672"/>
                    <a:pt x="5639" y="136672"/>
                  </a:cubicBezTo>
                  <a:lnTo>
                    <a:pt x="2852756" y="136672"/>
                  </a:lnTo>
                  <a:lnTo>
                    <a:pt x="2852826" y="137574"/>
                  </a:lnTo>
                  <a:lnTo>
                    <a:pt x="2869003" y="169310"/>
                  </a:lnTo>
                  <a:lnTo>
                    <a:pt x="5639" y="169310"/>
                  </a:lnTo>
                  <a:cubicBezTo>
                    <a:pt x="2526" y="169310"/>
                    <a:pt x="0" y="166874"/>
                    <a:pt x="0" y="163870"/>
                  </a:cubicBezTo>
                  <a:close/>
                  <a:moveTo>
                    <a:pt x="0" y="96554"/>
                  </a:moveTo>
                  <a:cubicBezTo>
                    <a:pt x="0" y="93550"/>
                    <a:pt x="2526" y="91114"/>
                    <a:pt x="5639" y="91114"/>
                  </a:cubicBezTo>
                  <a:lnTo>
                    <a:pt x="2849221" y="91114"/>
                  </a:lnTo>
                  <a:lnTo>
                    <a:pt x="2851753" y="123752"/>
                  </a:lnTo>
                  <a:lnTo>
                    <a:pt x="5639" y="123752"/>
                  </a:lnTo>
                  <a:cubicBezTo>
                    <a:pt x="2526" y="123752"/>
                    <a:pt x="0" y="121316"/>
                    <a:pt x="0" y="118312"/>
                  </a:cubicBezTo>
                  <a:close/>
                  <a:moveTo>
                    <a:pt x="0" y="50997"/>
                  </a:moveTo>
                  <a:cubicBezTo>
                    <a:pt x="0" y="47993"/>
                    <a:pt x="2526" y="45557"/>
                    <a:pt x="5639" y="45557"/>
                  </a:cubicBezTo>
                  <a:lnTo>
                    <a:pt x="2845687" y="45557"/>
                  </a:lnTo>
                  <a:lnTo>
                    <a:pt x="2848219" y="78195"/>
                  </a:lnTo>
                  <a:lnTo>
                    <a:pt x="5639" y="78195"/>
                  </a:lnTo>
                  <a:cubicBezTo>
                    <a:pt x="2526" y="78195"/>
                    <a:pt x="0" y="75759"/>
                    <a:pt x="0" y="72755"/>
                  </a:cubicBezTo>
                  <a:close/>
                  <a:moveTo>
                    <a:pt x="0" y="5440"/>
                  </a:moveTo>
                  <a:cubicBezTo>
                    <a:pt x="0" y="2436"/>
                    <a:pt x="2526" y="0"/>
                    <a:pt x="5639" y="0"/>
                  </a:cubicBezTo>
                  <a:lnTo>
                    <a:pt x="2859329" y="0"/>
                  </a:lnTo>
                  <a:lnTo>
                    <a:pt x="2848477" y="32638"/>
                  </a:lnTo>
                  <a:lnTo>
                    <a:pt x="5639" y="32638"/>
                  </a:lnTo>
                  <a:cubicBezTo>
                    <a:pt x="2526" y="32638"/>
                    <a:pt x="0" y="30202"/>
                    <a:pt x="0" y="27198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46DD464-009D-457B-9201-8E142F495DAB}"/>
                </a:ext>
              </a:extLst>
            </p:cNvPr>
            <p:cNvSpPr/>
            <p:nvPr/>
          </p:nvSpPr>
          <p:spPr bwMode="auto">
            <a:xfrm>
              <a:off x="-2097761" y="2471678"/>
              <a:ext cx="961705" cy="502610"/>
            </a:xfrm>
            <a:custGeom>
              <a:avLst/>
              <a:gdLst>
                <a:gd name="connsiteX0" fmla="*/ 32001 w 961705"/>
                <a:gd name="connsiteY0" fmla="*/ 69167 h 502610"/>
                <a:gd name="connsiteX1" fmla="*/ 34850 w 961705"/>
                <a:gd name="connsiteY1" fmla="*/ 97433 h 502610"/>
                <a:gd name="connsiteX2" fmla="*/ 491302 w 961705"/>
                <a:gd name="connsiteY2" fmla="*/ 469451 h 502610"/>
                <a:gd name="connsiteX3" fmla="*/ 920606 w 961705"/>
                <a:gd name="connsiteY3" fmla="*/ 184890 h 502610"/>
                <a:gd name="connsiteX4" fmla="*/ 927145 w 961705"/>
                <a:gd name="connsiteY4" fmla="*/ 163825 h 502610"/>
                <a:gd name="connsiteX5" fmla="*/ 961705 w 961705"/>
                <a:gd name="connsiteY5" fmla="*/ 163825 h 502610"/>
                <a:gd name="connsiteX6" fmla="*/ 951159 w 961705"/>
                <a:gd name="connsiteY6" fmla="*/ 197797 h 502610"/>
                <a:gd name="connsiteX7" fmla="*/ 491302 w 961705"/>
                <a:gd name="connsiteY7" fmla="*/ 502610 h 502610"/>
                <a:gd name="connsiteX8" fmla="*/ 2365 w 961705"/>
                <a:gd name="connsiteY8" fmla="*/ 104115 h 502610"/>
                <a:gd name="connsiteX9" fmla="*/ 0 w 961705"/>
                <a:gd name="connsiteY9" fmla="*/ 80662 h 502610"/>
                <a:gd name="connsiteX10" fmla="*/ 79800 w 961705"/>
                <a:gd name="connsiteY10" fmla="*/ 51996 h 502610"/>
                <a:gd name="connsiteX11" fmla="*/ 83303 w 961705"/>
                <a:gd name="connsiteY11" fmla="*/ 86751 h 502610"/>
                <a:gd name="connsiteX12" fmla="*/ 487828 w 961705"/>
                <a:gd name="connsiteY12" fmla="*/ 416447 h 502610"/>
                <a:gd name="connsiteX13" fmla="*/ 868293 w 961705"/>
                <a:gd name="connsiteY13" fmla="*/ 164259 h 502610"/>
                <a:gd name="connsiteX14" fmla="*/ 868428 w 961705"/>
                <a:gd name="connsiteY14" fmla="*/ 163825 h 502610"/>
                <a:gd name="connsiteX15" fmla="*/ 902287 w 961705"/>
                <a:gd name="connsiteY15" fmla="*/ 163825 h 502610"/>
                <a:gd name="connsiteX16" fmla="*/ 898227 w 961705"/>
                <a:gd name="connsiteY16" fmla="*/ 176904 h 502610"/>
                <a:gd name="connsiteX17" fmla="*/ 487828 w 961705"/>
                <a:gd name="connsiteY17" fmla="*/ 448934 h 502610"/>
                <a:gd name="connsiteX18" fmla="*/ 51476 w 961705"/>
                <a:gd name="connsiteY18" fmla="*/ 93298 h 502610"/>
                <a:gd name="connsiteX19" fmla="*/ 48448 w 961705"/>
                <a:gd name="connsiteY19" fmla="*/ 63259 h 502610"/>
                <a:gd name="connsiteX20" fmla="*/ 130876 w 961705"/>
                <a:gd name="connsiteY20" fmla="*/ 33648 h 502610"/>
                <a:gd name="connsiteX21" fmla="*/ 135154 w 961705"/>
                <a:gd name="connsiteY21" fmla="*/ 76084 h 502610"/>
                <a:gd name="connsiteX22" fmla="*/ 487828 w 961705"/>
                <a:gd name="connsiteY22" fmla="*/ 363521 h 502610"/>
                <a:gd name="connsiteX23" fmla="*/ 765613 w 961705"/>
                <a:gd name="connsiteY23" fmla="*/ 232519 h 502610"/>
                <a:gd name="connsiteX24" fmla="*/ 807291 w 961705"/>
                <a:gd name="connsiteY24" fmla="*/ 163825 h 502610"/>
                <a:gd name="connsiteX25" fmla="*/ 846301 w 961705"/>
                <a:gd name="connsiteY25" fmla="*/ 163825 h 502610"/>
                <a:gd name="connsiteX26" fmla="*/ 791617 w 961705"/>
                <a:gd name="connsiteY26" fmla="*/ 253956 h 502610"/>
                <a:gd name="connsiteX27" fmla="*/ 487828 w 961705"/>
                <a:gd name="connsiteY27" fmla="*/ 397221 h 502610"/>
                <a:gd name="connsiteX28" fmla="*/ 102139 w 961705"/>
                <a:gd name="connsiteY28" fmla="*/ 82876 h 502610"/>
                <a:gd name="connsiteX29" fmla="*/ 98354 w 961705"/>
                <a:gd name="connsiteY29" fmla="*/ 45331 h 502610"/>
                <a:gd name="connsiteX30" fmla="*/ 179383 w 961705"/>
                <a:gd name="connsiteY30" fmla="*/ 16223 h 502610"/>
                <a:gd name="connsiteX31" fmla="*/ 184393 w 961705"/>
                <a:gd name="connsiteY31" fmla="*/ 65920 h 502610"/>
                <a:gd name="connsiteX32" fmla="*/ 487657 w 961705"/>
                <a:gd name="connsiteY32" fmla="*/ 313086 h 502610"/>
                <a:gd name="connsiteX33" fmla="*/ 744343 w 961705"/>
                <a:gd name="connsiteY33" fmla="*/ 176608 h 502610"/>
                <a:gd name="connsiteX34" fmla="*/ 751282 w 961705"/>
                <a:gd name="connsiteY34" fmla="*/ 163825 h 502610"/>
                <a:gd name="connsiteX35" fmla="*/ 784905 w 961705"/>
                <a:gd name="connsiteY35" fmla="*/ 163825 h 502610"/>
                <a:gd name="connsiteX36" fmla="*/ 750633 w 961705"/>
                <a:gd name="connsiteY36" fmla="*/ 220312 h 502610"/>
                <a:gd name="connsiteX37" fmla="*/ 487657 w 961705"/>
                <a:gd name="connsiteY37" fmla="*/ 344330 h 502610"/>
                <a:gd name="connsiteX38" fmla="*/ 153784 w 961705"/>
                <a:gd name="connsiteY38" fmla="*/ 72216 h 502610"/>
                <a:gd name="connsiteX39" fmla="*/ 149231 w 961705"/>
                <a:gd name="connsiteY39" fmla="*/ 27055 h 502610"/>
                <a:gd name="connsiteX40" fmla="*/ 224546 w 961705"/>
                <a:gd name="connsiteY40" fmla="*/ 0 h 502610"/>
                <a:gd name="connsiteX41" fmla="*/ 224189 w 961705"/>
                <a:gd name="connsiteY41" fmla="*/ 3534 h 502610"/>
                <a:gd name="connsiteX42" fmla="*/ 487828 w 961705"/>
                <a:gd name="connsiteY42" fmla="*/ 267172 h 502610"/>
                <a:gd name="connsiteX43" fmla="*/ 665094 w 961705"/>
                <a:gd name="connsiteY43" fmla="*/ 198684 h 502610"/>
                <a:gd name="connsiteX44" fmla="*/ 695281 w 961705"/>
                <a:gd name="connsiteY44" fmla="*/ 163825 h 502610"/>
                <a:gd name="connsiteX45" fmla="*/ 733469 w 961705"/>
                <a:gd name="connsiteY45" fmla="*/ 163825 h 502610"/>
                <a:gd name="connsiteX46" fmla="*/ 731349 w 961705"/>
                <a:gd name="connsiteY46" fmla="*/ 167731 h 502610"/>
                <a:gd name="connsiteX47" fmla="*/ 487828 w 961705"/>
                <a:gd name="connsiteY47" fmla="*/ 297209 h 502610"/>
                <a:gd name="connsiteX48" fmla="*/ 200119 w 961705"/>
                <a:gd name="connsiteY48" fmla="*/ 62720 h 502610"/>
                <a:gd name="connsiteX49" fmla="*/ 194871 w 961705"/>
                <a:gd name="connsiteY49" fmla="*/ 10660 h 50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61705" h="502610">
                  <a:moveTo>
                    <a:pt x="32001" y="69167"/>
                  </a:moveTo>
                  <a:lnTo>
                    <a:pt x="34850" y="97433"/>
                  </a:lnTo>
                  <a:cubicBezTo>
                    <a:pt x="78295" y="309743"/>
                    <a:pt x="266148" y="469451"/>
                    <a:pt x="491302" y="469451"/>
                  </a:cubicBezTo>
                  <a:cubicBezTo>
                    <a:pt x="684292" y="469451"/>
                    <a:pt x="849876" y="352115"/>
                    <a:pt x="920606" y="184890"/>
                  </a:cubicBezTo>
                  <a:lnTo>
                    <a:pt x="927145" y="163825"/>
                  </a:lnTo>
                  <a:lnTo>
                    <a:pt x="961705" y="163825"/>
                  </a:lnTo>
                  <a:lnTo>
                    <a:pt x="951159" y="197797"/>
                  </a:lnTo>
                  <a:cubicBezTo>
                    <a:pt x="875395" y="376923"/>
                    <a:pt x="698027" y="502610"/>
                    <a:pt x="491302" y="502610"/>
                  </a:cubicBezTo>
                  <a:cubicBezTo>
                    <a:pt x="250123" y="502610"/>
                    <a:pt x="48902" y="331536"/>
                    <a:pt x="2365" y="104115"/>
                  </a:cubicBezTo>
                  <a:lnTo>
                    <a:pt x="0" y="80662"/>
                  </a:lnTo>
                  <a:close/>
                  <a:moveTo>
                    <a:pt x="79800" y="51996"/>
                  </a:moveTo>
                  <a:lnTo>
                    <a:pt x="83303" y="86751"/>
                  </a:lnTo>
                  <a:cubicBezTo>
                    <a:pt x="121806" y="274908"/>
                    <a:pt x="288288" y="416447"/>
                    <a:pt x="487828" y="416447"/>
                  </a:cubicBezTo>
                  <a:cubicBezTo>
                    <a:pt x="658863" y="416447"/>
                    <a:pt x="805610" y="312460"/>
                    <a:pt x="868293" y="164259"/>
                  </a:cubicBezTo>
                  <a:lnTo>
                    <a:pt x="868428" y="163825"/>
                  </a:lnTo>
                  <a:lnTo>
                    <a:pt x="902287" y="163825"/>
                  </a:lnTo>
                  <a:lnTo>
                    <a:pt x="898227" y="176904"/>
                  </a:lnTo>
                  <a:cubicBezTo>
                    <a:pt x="830612" y="336765"/>
                    <a:pt x="672319" y="448934"/>
                    <a:pt x="487828" y="448934"/>
                  </a:cubicBezTo>
                  <a:cubicBezTo>
                    <a:pt x="272589" y="448934"/>
                    <a:pt x="93008" y="296259"/>
                    <a:pt x="51476" y="93298"/>
                  </a:cubicBezTo>
                  <a:lnTo>
                    <a:pt x="48448" y="63259"/>
                  </a:lnTo>
                  <a:close/>
                  <a:moveTo>
                    <a:pt x="130876" y="33648"/>
                  </a:moveTo>
                  <a:lnTo>
                    <a:pt x="135154" y="76084"/>
                  </a:lnTo>
                  <a:cubicBezTo>
                    <a:pt x="168721" y="240124"/>
                    <a:pt x="313864" y="363521"/>
                    <a:pt x="487828" y="363521"/>
                  </a:cubicBezTo>
                  <a:cubicBezTo>
                    <a:pt x="599662" y="363521"/>
                    <a:pt x="699586" y="312526"/>
                    <a:pt x="765613" y="232519"/>
                  </a:cubicBezTo>
                  <a:lnTo>
                    <a:pt x="807291" y="163825"/>
                  </a:lnTo>
                  <a:lnTo>
                    <a:pt x="846301" y="163825"/>
                  </a:lnTo>
                  <a:lnTo>
                    <a:pt x="791617" y="253956"/>
                  </a:lnTo>
                  <a:cubicBezTo>
                    <a:pt x="719409" y="341452"/>
                    <a:pt x="610132" y="397221"/>
                    <a:pt x="487828" y="397221"/>
                  </a:cubicBezTo>
                  <a:cubicBezTo>
                    <a:pt x="297579" y="397221"/>
                    <a:pt x="138849" y="262272"/>
                    <a:pt x="102139" y="82876"/>
                  </a:cubicBezTo>
                  <a:lnTo>
                    <a:pt x="98354" y="45331"/>
                  </a:lnTo>
                  <a:close/>
                  <a:moveTo>
                    <a:pt x="179383" y="16223"/>
                  </a:moveTo>
                  <a:lnTo>
                    <a:pt x="184393" y="65920"/>
                  </a:lnTo>
                  <a:cubicBezTo>
                    <a:pt x="213258" y="206978"/>
                    <a:pt x="338066" y="313086"/>
                    <a:pt x="487657" y="313086"/>
                  </a:cubicBezTo>
                  <a:cubicBezTo>
                    <a:pt x="594508" y="313086"/>
                    <a:pt x="688714" y="258949"/>
                    <a:pt x="744343" y="176608"/>
                  </a:cubicBezTo>
                  <a:lnTo>
                    <a:pt x="751282" y="163825"/>
                  </a:lnTo>
                  <a:lnTo>
                    <a:pt x="784905" y="163825"/>
                  </a:lnTo>
                  <a:lnTo>
                    <a:pt x="750633" y="220312"/>
                  </a:lnTo>
                  <a:cubicBezTo>
                    <a:pt x="688126" y="296053"/>
                    <a:pt x="593529" y="344330"/>
                    <a:pt x="487657" y="344330"/>
                  </a:cubicBezTo>
                  <a:cubicBezTo>
                    <a:pt x="322967" y="344330"/>
                    <a:pt x="185562" y="227511"/>
                    <a:pt x="153784" y="72216"/>
                  </a:cubicBezTo>
                  <a:lnTo>
                    <a:pt x="149231" y="27055"/>
                  </a:lnTo>
                  <a:close/>
                  <a:moveTo>
                    <a:pt x="224546" y="0"/>
                  </a:moveTo>
                  <a:lnTo>
                    <a:pt x="224189" y="3534"/>
                  </a:lnTo>
                  <a:cubicBezTo>
                    <a:pt x="224189" y="149137"/>
                    <a:pt x="342224" y="267172"/>
                    <a:pt x="487828" y="267172"/>
                  </a:cubicBezTo>
                  <a:cubicBezTo>
                    <a:pt x="556081" y="267172"/>
                    <a:pt x="618275" y="241237"/>
                    <a:pt x="665094" y="198684"/>
                  </a:cubicBezTo>
                  <a:lnTo>
                    <a:pt x="695281" y="163825"/>
                  </a:lnTo>
                  <a:lnTo>
                    <a:pt x="733469" y="163825"/>
                  </a:lnTo>
                  <a:lnTo>
                    <a:pt x="731349" y="167731"/>
                  </a:lnTo>
                  <a:cubicBezTo>
                    <a:pt x="678573" y="245849"/>
                    <a:pt x="589199" y="297209"/>
                    <a:pt x="487828" y="297209"/>
                  </a:cubicBezTo>
                  <a:cubicBezTo>
                    <a:pt x="345909" y="297209"/>
                    <a:pt x="227503" y="196543"/>
                    <a:pt x="200119" y="62720"/>
                  </a:cubicBezTo>
                  <a:lnTo>
                    <a:pt x="194871" y="1066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D8824CCB-F846-4DEB-BA25-E9C20FA88365}"/>
                </a:ext>
              </a:extLst>
            </p:cNvPr>
            <p:cNvSpPr/>
            <p:nvPr/>
          </p:nvSpPr>
          <p:spPr bwMode="auto">
            <a:xfrm>
              <a:off x="-1543248" y="2337212"/>
              <a:ext cx="1431744" cy="260422"/>
            </a:xfrm>
            <a:custGeom>
              <a:avLst/>
              <a:gdLst>
                <a:gd name="connsiteX0" fmla="*/ 18024 w 1431744"/>
                <a:gd name="connsiteY0" fmla="*/ 227784 h 260422"/>
                <a:gd name="connsiteX1" fmla="*/ 1429051 w 1431744"/>
                <a:gd name="connsiteY1" fmla="*/ 227784 h 260422"/>
                <a:gd name="connsiteX2" fmla="*/ 1431744 w 1431744"/>
                <a:gd name="connsiteY2" fmla="*/ 233224 h 260422"/>
                <a:gd name="connsiteX3" fmla="*/ 1431744 w 1431744"/>
                <a:gd name="connsiteY3" fmla="*/ 254982 h 260422"/>
                <a:gd name="connsiteX4" fmla="*/ 1429051 w 1431744"/>
                <a:gd name="connsiteY4" fmla="*/ 260422 h 260422"/>
                <a:gd name="connsiteX5" fmla="*/ 0 w 1431744"/>
                <a:gd name="connsiteY5" fmla="*/ 260422 h 260422"/>
                <a:gd name="connsiteX6" fmla="*/ 43182 w 1431744"/>
                <a:gd name="connsiteY6" fmla="*/ 182229 h 260422"/>
                <a:gd name="connsiteX7" fmla="*/ 1429051 w 1431744"/>
                <a:gd name="connsiteY7" fmla="*/ 182229 h 260422"/>
                <a:gd name="connsiteX8" fmla="*/ 1431744 w 1431744"/>
                <a:gd name="connsiteY8" fmla="*/ 187669 h 260422"/>
                <a:gd name="connsiteX9" fmla="*/ 1431744 w 1431744"/>
                <a:gd name="connsiteY9" fmla="*/ 209427 h 260422"/>
                <a:gd name="connsiteX10" fmla="*/ 1429051 w 1431744"/>
                <a:gd name="connsiteY10" fmla="*/ 214867 h 260422"/>
                <a:gd name="connsiteX11" fmla="*/ 25158 w 1431744"/>
                <a:gd name="connsiteY11" fmla="*/ 214867 h 260422"/>
                <a:gd name="connsiteX12" fmla="*/ 68340 w 1431744"/>
                <a:gd name="connsiteY12" fmla="*/ 136672 h 260422"/>
                <a:gd name="connsiteX13" fmla="*/ 1429051 w 1431744"/>
                <a:gd name="connsiteY13" fmla="*/ 136672 h 260422"/>
                <a:gd name="connsiteX14" fmla="*/ 1431744 w 1431744"/>
                <a:gd name="connsiteY14" fmla="*/ 142112 h 260422"/>
                <a:gd name="connsiteX15" fmla="*/ 1431744 w 1431744"/>
                <a:gd name="connsiteY15" fmla="*/ 163870 h 260422"/>
                <a:gd name="connsiteX16" fmla="*/ 1429051 w 1431744"/>
                <a:gd name="connsiteY16" fmla="*/ 169310 h 260422"/>
                <a:gd name="connsiteX17" fmla="*/ 50316 w 1431744"/>
                <a:gd name="connsiteY17" fmla="*/ 169310 h 260422"/>
                <a:gd name="connsiteX18" fmla="*/ 93499 w 1431744"/>
                <a:gd name="connsiteY18" fmla="*/ 91114 h 260422"/>
                <a:gd name="connsiteX19" fmla="*/ 1429051 w 1431744"/>
                <a:gd name="connsiteY19" fmla="*/ 91114 h 260422"/>
                <a:gd name="connsiteX20" fmla="*/ 1431744 w 1431744"/>
                <a:gd name="connsiteY20" fmla="*/ 96554 h 260422"/>
                <a:gd name="connsiteX21" fmla="*/ 1431744 w 1431744"/>
                <a:gd name="connsiteY21" fmla="*/ 118312 h 260422"/>
                <a:gd name="connsiteX22" fmla="*/ 1429051 w 1431744"/>
                <a:gd name="connsiteY22" fmla="*/ 123752 h 260422"/>
                <a:gd name="connsiteX23" fmla="*/ 75475 w 1431744"/>
                <a:gd name="connsiteY23" fmla="*/ 123752 h 260422"/>
                <a:gd name="connsiteX24" fmla="*/ 118657 w 1431744"/>
                <a:gd name="connsiteY24" fmla="*/ 45557 h 260422"/>
                <a:gd name="connsiteX25" fmla="*/ 1429051 w 1431744"/>
                <a:gd name="connsiteY25" fmla="*/ 45557 h 260422"/>
                <a:gd name="connsiteX26" fmla="*/ 1431744 w 1431744"/>
                <a:gd name="connsiteY26" fmla="*/ 50997 h 260422"/>
                <a:gd name="connsiteX27" fmla="*/ 1431744 w 1431744"/>
                <a:gd name="connsiteY27" fmla="*/ 72755 h 260422"/>
                <a:gd name="connsiteX28" fmla="*/ 1429051 w 1431744"/>
                <a:gd name="connsiteY28" fmla="*/ 78195 h 260422"/>
                <a:gd name="connsiteX29" fmla="*/ 100633 w 1431744"/>
                <a:gd name="connsiteY29" fmla="*/ 78195 h 260422"/>
                <a:gd name="connsiteX30" fmla="*/ 143816 w 1431744"/>
                <a:gd name="connsiteY30" fmla="*/ 0 h 260422"/>
                <a:gd name="connsiteX31" fmla="*/ 1429051 w 1431744"/>
                <a:gd name="connsiteY31" fmla="*/ 0 h 260422"/>
                <a:gd name="connsiteX32" fmla="*/ 1431744 w 1431744"/>
                <a:gd name="connsiteY32" fmla="*/ 5440 h 260422"/>
                <a:gd name="connsiteX33" fmla="*/ 1431744 w 1431744"/>
                <a:gd name="connsiteY33" fmla="*/ 27198 h 260422"/>
                <a:gd name="connsiteX34" fmla="*/ 1429051 w 1431744"/>
                <a:gd name="connsiteY34" fmla="*/ 32638 h 260422"/>
                <a:gd name="connsiteX35" fmla="*/ 125792 w 1431744"/>
                <a:gd name="connsiteY35" fmla="*/ 3263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744" h="260422">
                  <a:moveTo>
                    <a:pt x="18024" y="227784"/>
                  </a:moveTo>
                  <a:lnTo>
                    <a:pt x="1429051" y="227784"/>
                  </a:lnTo>
                  <a:cubicBezTo>
                    <a:pt x="1430538" y="227784"/>
                    <a:pt x="1431744" y="230220"/>
                    <a:pt x="1431744" y="233224"/>
                  </a:cubicBezTo>
                  <a:lnTo>
                    <a:pt x="1431744" y="254982"/>
                  </a:lnTo>
                  <a:cubicBezTo>
                    <a:pt x="1431744" y="257986"/>
                    <a:pt x="1430538" y="260422"/>
                    <a:pt x="1429051" y="260422"/>
                  </a:cubicBezTo>
                  <a:lnTo>
                    <a:pt x="0" y="260422"/>
                  </a:lnTo>
                  <a:close/>
                  <a:moveTo>
                    <a:pt x="43182" y="182229"/>
                  </a:moveTo>
                  <a:lnTo>
                    <a:pt x="1429051" y="182229"/>
                  </a:lnTo>
                  <a:cubicBezTo>
                    <a:pt x="1430538" y="182229"/>
                    <a:pt x="1431744" y="184665"/>
                    <a:pt x="1431744" y="187669"/>
                  </a:cubicBezTo>
                  <a:lnTo>
                    <a:pt x="1431744" y="209427"/>
                  </a:lnTo>
                  <a:cubicBezTo>
                    <a:pt x="1431744" y="212431"/>
                    <a:pt x="1430538" y="214867"/>
                    <a:pt x="1429051" y="214867"/>
                  </a:cubicBezTo>
                  <a:lnTo>
                    <a:pt x="25158" y="214867"/>
                  </a:lnTo>
                  <a:close/>
                  <a:moveTo>
                    <a:pt x="68340" y="136672"/>
                  </a:moveTo>
                  <a:lnTo>
                    <a:pt x="1429051" y="136672"/>
                  </a:lnTo>
                  <a:cubicBezTo>
                    <a:pt x="1430538" y="136672"/>
                    <a:pt x="1431744" y="139108"/>
                    <a:pt x="1431744" y="142112"/>
                  </a:cubicBezTo>
                  <a:lnTo>
                    <a:pt x="1431744" y="163870"/>
                  </a:lnTo>
                  <a:cubicBezTo>
                    <a:pt x="1431744" y="166874"/>
                    <a:pt x="1430538" y="169310"/>
                    <a:pt x="1429051" y="169310"/>
                  </a:cubicBezTo>
                  <a:lnTo>
                    <a:pt x="50316" y="169310"/>
                  </a:lnTo>
                  <a:close/>
                  <a:moveTo>
                    <a:pt x="93499" y="91114"/>
                  </a:moveTo>
                  <a:lnTo>
                    <a:pt x="1429051" y="91114"/>
                  </a:lnTo>
                  <a:cubicBezTo>
                    <a:pt x="1430538" y="91114"/>
                    <a:pt x="1431744" y="93550"/>
                    <a:pt x="1431744" y="96554"/>
                  </a:cubicBezTo>
                  <a:lnTo>
                    <a:pt x="1431744" y="118312"/>
                  </a:lnTo>
                  <a:cubicBezTo>
                    <a:pt x="1431744" y="121316"/>
                    <a:pt x="1430538" y="123752"/>
                    <a:pt x="1429051" y="123752"/>
                  </a:cubicBezTo>
                  <a:lnTo>
                    <a:pt x="75475" y="123752"/>
                  </a:lnTo>
                  <a:close/>
                  <a:moveTo>
                    <a:pt x="118657" y="45557"/>
                  </a:moveTo>
                  <a:lnTo>
                    <a:pt x="1429051" y="45557"/>
                  </a:lnTo>
                  <a:cubicBezTo>
                    <a:pt x="1430538" y="45557"/>
                    <a:pt x="1431744" y="47993"/>
                    <a:pt x="1431744" y="50997"/>
                  </a:cubicBezTo>
                  <a:lnTo>
                    <a:pt x="1431744" y="72755"/>
                  </a:lnTo>
                  <a:cubicBezTo>
                    <a:pt x="1431744" y="75759"/>
                    <a:pt x="1430538" y="78195"/>
                    <a:pt x="1429051" y="78195"/>
                  </a:cubicBezTo>
                  <a:lnTo>
                    <a:pt x="100633" y="78195"/>
                  </a:lnTo>
                  <a:close/>
                  <a:moveTo>
                    <a:pt x="143816" y="0"/>
                  </a:moveTo>
                  <a:lnTo>
                    <a:pt x="1429051" y="0"/>
                  </a:lnTo>
                  <a:cubicBezTo>
                    <a:pt x="1430538" y="0"/>
                    <a:pt x="1431744" y="2436"/>
                    <a:pt x="1431744" y="5440"/>
                  </a:cubicBezTo>
                  <a:lnTo>
                    <a:pt x="1431744" y="27198"/>
                  </a:lnTo>
                  <a:cubicBezTo>
                    <a:pt x="1431744" y="30202"/>
                    <a:pt x="1430538" y="32638"/>
                    <a:pt x="1429051" y="32638"/>
                  </a:cubicBezTo>
                  <a:lnTo>
                    <a:pt x="125792" y="32638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AFD260BE-C965-4815-BDD3-A178DC6B4BCD}"/>
                </a:ext>
              </a:extLst>
            </p:cNvPr>
            <p:cNvSpPr/>
            <p:nvPr/>
          </p:nvSpPr>
          <p:spPr bwMode="auto">
            <a:xfrm rot="18000000">
              <a:off x="-1839367" y="2325534"/>
              <a:ext cx="405750" cy="260422"/>
            </a:xfrm>
            <a:custGeom>
              <a:avLst/>
              <a:gdLst>
                <a:gd name="connsiteX0" fmla="*/ 397499 w 405750"/>
                <a:gd name="connsiteY0" fmla="*/ 227784 h 260422"/>
                <a:gd name="connsiteX1" fmla="*/ 381572 w 405750"/>
                <a:gd name="connsiteY1" fmla="*/ 260422 h 260422"/>
                <a:gd name="connsiteX2" fmla="*/ 22198 w 405750"/>
                <a:gd name="connsiteY2" fmla="*/ 260422 h 260422"/>
                <a:gd name="connsiteX3" fmla="*/ 11223 w 405750"/>
                <a:gd name="connsiteY3" fmla="*/ 227784 h 260422"/>
                <a:gd name="connsiteX4" fmla="*/ 403076 w 405750"/>
                <a:gd name="connsiteY4" fmla="*/ 182229 h 260422"/>
                <a:gd name="connsiteX5" fmla="*/ 400800 w 405750"/>
                <a:gd name="connsiteY5" fmla="*/ 214867 h 260422"/>
                <a:gd name="connsiteX6" fmla="*/ 6880 w 405750"/>
                <a:gd name="connsiteY6" fmla="*/ 214867 h 260422"/>
                <a:gd name="connsiteX7" fmla="*/ 0 w 405750"/>
                <a:gd name="connsiteY7" fmla="*/ 194409 h 260422"/>
                <a:gd name="connsiteX8" fmla="*/ 849 w 405750"/>
                <a:gd name="connsiteY8" fmla="*/ 182229 h 260422"/>
                <a:gd name="connsiteX9" fmla="*/ 403326 w 405750"/>
                <a:gd name="connsiteY9" fmla="*/ 136672 h 260422"/>
                <a:gd name="connsiteX10" fmla="*/ 405750 w 405750"/>
                <a:gd name="connsiteY10" fmla="*/ 143879 h 260422"/>
                <a:gd name="connsiteX11" fmla="*/ 403977 w 405750"/>
                <a:gd name="connsiteY11" fmla="*/ 169310 h 260422"/>
                <a:gd name="connsiteX12" fmla="*/ 1750 w 405750"/>
                <a:gd name="connsiteY12" fmla="*/ 169310 h 260422"/>
                <a:gd name="connsiteX13" fmla="*/ 4026 w 405750"/>
                <a:gd name="connsiteY13" fmla="*/ 136672 h 260422"/>
                <a:gd name="connsiteX14" fmla="*/ 349617 w 405750"/>
                <a:gd name="connsiteY14" fmla="*/ 32638 h 260422"/>
                <a:gd name="connsiteX15" fmla="*/ 52006 w 405750"/>
                <a:gd name="connsiteY15" fmla="*/ 32638 h 260422"/>
                <a:gd name="connsiteX16" fmla="*/ 67084 w 405750"/>
                <a:gd name="connsiteY16" fmla="*/ 16330 h 260422"/>
                <a:gd name="connsiteX17" fmla="*/ 89762 w 405750"/>
                <a:gd name="connsiteY17" fmla="*/ 0 h 260422"/>
                <a:gd name="connsiteX18" fmla="*/ 313729 w 405750"/>
                <a:gd name="connsiteY18" fmla="*/ 0 h 260422"/>
                <a:gd name="connsiteX19" fmla="*/ 326192 w 405750"/>
                <a:gd name="connsiteY19" fmla="*/ 6082 h 260422"/>
                <a:gd name="connsiteX20" fmla="*/ 388007 w 405750"/>
                <a:gd name="connsiteY20" fmla="*/ 91114 h 260422"/>
                <a:gd name="connsiteX21" fmla="*/ 398982 w 405750"/>
                <a:gd name="connsiteY21" fmla="*/ 123752 h 260422"/>
                <a:gd name="connsiteX22" fmla="*/ 4927 w 405750"/>
                <a:gd name="connsiteY22" fmla="*/ 123752 h 260422"/>
                <a:gd name="connsiteX23" fmla="*/ 5450 w 405750"/>
                <a:gd name="connsiteY23" fmla="*/ 116244 h 260422"/>
                <a:gd name="connsiteX24" fmla="*/ 17714 w 405750"/>
                <a:gd name="connsiteY24" fmla="*/ 91114 h 260422"/>
                <a:gd name="connsiteX25" fmla="*/ 379881 w 405750"/>
                <a:gd name="connsiteY25" fmla="*/ 66950 h 260422"/>
                <a:gd name="connsiteX26" fmla="*/ 383662 w 405750"/>
                <a:gd name="connsiteY26" fmla="*/ 78195 h 260422"/>
                <a:gd name="connsiteX27" fmla="*/ 24018 w 405750"/>
                <a:gd name="connsiteY27" fmla="*/ 78195 h 260422"/>
                <a:gd name="connsiteX28" fmla="*/ 39813 w 405750"/>
                <a:gd name="connsiteY28" fmla="*/ 45827 h 260422"/>
                <a:gd name="connsiteX29" fmla="*/ 40062 w 405750"/>
                <a:gd name="connsiteY29" fmla="*/ 45557 h 260422"/>
                <a:gd name="connsiteX30" fmla="*/ 361012 w 405750"/>
                <a:gd name="connsiteY30" fmla="*/ 45557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05750" h="260422">
                  <a:moveTo>
                    <a:pt x="397499" y="227784"/>
                  </a:moveTo>
                  <a:lnTo>
                    <a:pt x="381572" y="260422"/>
                  </a:lnTo>
                  <a:lnTo>
                    <a:pt x="22198" y="260422"/>
                  </a:lnTo>
                  <a:lnTo>
                    <a:pt x="11223" y="227784"/>
                  </a:lnTo>
                  <a:close/>
                  <a:moveTo>
                    <a:pt x="403076" y="182229"/>
                  </a:moveTo>
                  <a:lnTo>
                    <a:pt x="400800" y="214867"/>
                  </a:lnTo>
                  <a:lnTo>
                    <a:pt x="6880" y="214867"/>
                  </a:lnTo>
                  <a:lnTo>
                    <a:pt x="0" y="194409"/>
                  </a:lnTo>
                  <a:lnTo>
                    <a:pt x="849" y="182229"/>
                  </a:lnTo>
                  <a:close/>
                  <a:moveTo>
                    <a:pt x="403326" y="136672"/>
                  </a:moveTo>
                  <a:lnTo>
                    <a:pt x="405750" y="143879"/>
                  </a:lnTo>
                  <a:lnTo>
                    <a:pt x="403977" y="169310"/>
                  </a:lnTo>
                  <a:lnTo>
                    <a:pt x="1750" y="169310"/>
                  </a:lnTo>
                  <a:lnTo>
                    <a:pt x="4026" y="136672"/>
                  </a:lnTo>
                  <a:close/>
                  <a:moveTo>
                    <a:pt x="349617" y="32638"/>
                  </a:moveTo>
                  <a:lnTo>
                    <a:pt x="52006" y="32638"/>
                  </a:lnTo>
                  <a:lnTo>
                    <a:pt x="67084" y="16330"/>
                  </a:lnTo>
                  <a:lnTo>
                    <a:pt x="89762" y="0"/>
                  </a:lnTo>
                  <a:lnTo>
                    <a:pt x="313729" y="0"/>
                  </a:lnTo>
                  <a:lnTo>
                    <a:pt x="326192" y="6082"/>
                  </a:lnTo>
                  <a:close/>
                  <a:moveTo>
                    <a:pt x="388007" y="91114"/>
                  </a:moveTo>
                  <a:lnTo>
                    <a:pt x="398982" y="123752"/>
                  </a:lnTo>
                  <a:lnTo>
                    <a:pt x="4927" y="123752"/>
                  </a:lnTo>
                  <a:lnTo>
                    <a:pt x="5450" y="116244"/>
                  </a:lnTo>
                  <a:lnTo>
                    <a:pt x="17714" y="91114"/>
                  </a:lnTo>
                  <a:close/>
                  <a:moveTo>
                    <a:pt x="379881" y="66950"/>
                  </a:moveTo>
                  <a:lnTo>
                    <a:pt x="383662" y="78195"/>
                  </a:lnTo>
                  <a:lnTo>
                    <a:pt x="24018" y="78195"/>
                  </a:lnTo>
                  <a:lnTo>
                    <a:pt x="39813" y="45827"/>
                  </a:lnTo>
                  <a:lnTo>
                    <a:pt x="40062" y="45557"/>
                  </a:lnTo>
                  <a:lnTo>
                    <a:pt x="361012" y="45557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92F8F6A-8633-4FF1-A42C-C05E273C3CD6}"/>
                </a:ext>
              </a:extLst>
            </p:cNvPr>
            <p:cNvSpPr/>
            <p:nvPr/>
          </p:nvSpPr>
          <p:spPr bwMode="auto">
            <a:xfrm>
              <a:off x="-2157947" y="1979515"/>
              <a:ext cx="424658" cy="437487"/>
            </a:xfrm>
            <a:custGeom>
              <a:avLst/>
              <a:gdLst>
                <a:gd name="connsiteX0" fmla="*/ 26785 w 424658"/>
                <a:gd name="connsiteY0" fmla="*/ 209411 h 437487"/>
                <a:gd name="connsiteX1" fmla="*/ 77331 w 424658"/>
                <a:gd name="connsiteY1" fmla="*/ 225102 h 437487"/>
                <a:gd name="connsiteX2" fmla="*/ 243492 w 424658"/>
                <a:gd name="connsiteY2" fmla="*/ 408368 h 437487"/>
                <a:gd name="connsiteX3" fmla="*/ 246295 w 424658"/>
                <a:gd name="connsiteY3" fmla="*/ 426908 h 437487"/>
                <a:gd name="connsiteX4" fmla="*/ 217858 w 424658"/>
                <a:gd name="connsiteY4" fmla="*/ 437487 h 437487"/>
                <a:gd name="connsiteX5" fmla="*/ 214806 w 424658"/>
                <a:gd name="connsiteY5" fmla="*/ 417301 h 437487"/>
                <a:gd name="connsiteX6" fmla="*/ 65639 w 424658"/>
                <a:gd name="connsiteY6" fmla="*/ 252778 h 437487"/>
                <a:gd name="connsiteX7" fmla="*/ 30955 w 424658"/>
                <a:gd name="connsiteY7" fmla="*/ 242012 h 437487"/>
                <a:gd name="connsiteX8" fmla="*/ 20557 w 424658"/>
                <a:gd name="connsiteY8" fmla="*/ 160720 h 437487"/>
                <a:gd name="connsiteX9" fmla="*/ 31531 w 424658"/>
                <a:gd name="connsiteY9" fmla="*/ 161826 h 437487"/>
                <a:gd name="connsiteX10" fmla="*/ 282966 w 424658"/>
                <a:gd name="connsiteY10" fmla="*/ 378521 h 437487"/>
                <a:gd name="connsiteX11" fmla="*/ 291494 w 424658"/>
                <a:gd name="connsiteY11" fmla="*/ 410094 h 437487"/>
                <a:gd name="connsiteX12" fmla="*/ 262189 w 424658"/>
                <a:gd name="connsiteY12" fmla="*/ 420995 h 437487"/>
                <a:gd name="connsiteX13" fmla="*/ 253618 w 424658"/>
                <a:gd name="connsiteY13" fmla="*/ 389264 h 437487"/>
                <a:gd name="connsiteX14" fmla="*/ 25234 w 424658"/>
                <a:gd name="connsiteY14" fmla="*/ 192435 h 437487"/>
                <a:gd name="connsiteX15" fmla="*/ 24606 w 424658"/>
                <a:gd name="connsiteY15" fmla="*/ 192372 h 437487"/>
                <a:gd name="connsiteX16" fmla="*/ 13701 w 424658"/>
                <a:gd name="connsiteY16" fmla="*/ 107120 h 437487"/>
                <a:gd name="connsiteX17" fmla="*/ 42361 w 424658"/>
                <a:gd name="connsiteY17" fmla="*/ 110010 h 437487"/>
                <a:gd name="connsiteX18" fmla="*/ 332818 w 424658"/>
                <a:gd name="connsiteY18" fmla="*/ 360336 h 437487"/>
                <a:gd name="connsiteX19" fmla="*/ 341258 w 424658"/>
                <a:gd name="connsiteY19" fmla="*/ 391582 h 437487"/>
                <a:gd name="connsiteX20" fmla="*/ 307863 w 424658"/>
                <a:gd name="connsiteY20" fmla="*/ 404005 h 437487"/>
                <a:gd name="connsiteX21" fmla="*/ 282626 w 424658"/>
                <a:gd name="connsiteY21" fmla="*/ 329877 h 437487"/>
                <a:gd name="connsiteX22" fmla="*/ 35569 w 424658"/>
                <a:gd name="connsiteY22" fmla="*/ 143025 h 437487"/>
                <a:gd name="connsiteX23" fmla="*/ 18068 w 424658"/>
                <a:gd name="connsiteY23" fmla="*/ 141261 h 437487"/>
                <a:gd name="connsiteX24" fmla="*/ 7001 w 424658"/>
                <a:gd name="connsiteY24" fmla="*/ 54732 h 437487"/>
                <a:gd name="connsiteX25" fmla="*/ 52783 w 424658"/>
                <a:gd name="connsiteY25" fmla="*/ 59347 h 437487"/>
                <a:gd name="connsiteX26" fmla="*/ 349410 w 424658"/>
                <a:gd name="connsiteY26" fmla="*/ 273997 h 437487"/>
                <a:gd name="connsiteX27" fmla="*/ 380103 w 424658"/>
                <a:gd name="connsiteY27" fmla="*/ 339789 h 437487"/>
                <a:gd name="connsiteX28" fmla="*/ 356550 w 424658"/>
                <a:gd name="connsiteY28" fmla="*/ 374723 h 437487"/>
                <a:gd name="connsiteX29" fmla="*/ 350878 w 424658"/>
                <a:gd name="connsiteY29" fmla="*/ 353725 h 437487"/>
                <a:gd name="connsiteX30" fmla="*/ 46236 w 424658"/>
                <a:gd name="connsiteY30" fmla="*/ 91174 h 437487"/>
                <a:gd name="connsiteX31" fmla="*/ 11210 w 424658"/>
                <a:gd name="connsiteY31" fmla="*/ 87643 h 437487"/>
                <a:gd name="connsiteX32" fmla="*/ 0 w 424658"/>
                <a:gd name="connsiteY32" fmla="*/ 0 h 437487"/>
                <a:gd name="connsiteX33" fmla="*/ 67075 w 424658"/>
                <a:gd name="connsiteY33" fmla="*/ 6762 h 437487"/>
                <a:gd name="connsiteX34" fmla="*/ 399448 w 424658"/>
                <a:gd name="connsiteY34" fmla="*/ 247280 h 437487"/>
                <a:gd name="connsiteX35" fmla="*/ 424658 w 424658"/>
                <a:gd name="connsiteY35" fmla="*/ 301318 h 437487"/>
                <a:gd name="connsiteX36" fmla="*/ 419205 w 424658"/>
                <a:gd name="connsiteY36" fmla="*/ 304278 h 437487"/>
                <a:gd name="connsiteX37" fmla="*/ 397809 w 424658"/>
                <a:gd name="connsiteY37" fmla="*/ 321931 h 437487"/>
                <a:gd name="connsiteX38" fmla="*/ 370683 w 424658"/>
                <a:gd name="connsiteY38" fmla="*/ 263785 h 437487"/>
                <a:gd name="connsiteX39" fmla="*/ 60392 w 424658"/>
                <a:gd name="connsiteY39" fmla="*/ 39247 h 437487"/>
                <a:gd name="connsiteX40" fmla="*/ 4297 w 424658"/>
                <a:gd name="connsiteY40" fmla="*/ 33592 h 4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4658" h="437487">
                  <a:moveTo>
                    <a:pt x="26785" y="209411"/>
                  </a:moveTo>
                  <a:lnTo>
                    <a:pt x="77331" y="225102"/>
                  </a:lnTo>
                  <a:cubicBezTo>
                    <a:pt x="156385" y="258539"/>
                    <a:pt x="217750" y="325606"/>
                    <a:pt x="243492" y="408368"/>
                  </a:cubicBezTo>
                  <a:lnTo>
                    <a:pt x="246295" y="426908"/>
                  </a:lnTo>
                  <a:lnTo>
                    <a:pt x="217858" y="437487"/>
                  </a:lnTo>
                  <a:lnTo>
                    <a:pt x="214806" y="417301"/>
                  </a:lnTo>
                  <a:cubicBezTo>
                    <a:pt x="191697" y="343003"/>
                    <a:pt x="136608" y="282796"/>
                    <a:pt x="65639" y="252778"/>
                  </a:cubicBezTo>
                  <a:lnTo>
                    <a:pt x="30955" y="242012"/>
                  </a:lnTo>
                  <a:close/>
                  <a:moveTo>
                    <a:pt x="20557" y="160720"/>
                  </a:moveTo>
                  <a:lnTo>
                    <a:pt x="31531" y="161826"/>
                  </a:lnTo>
                  <a:cubicBezTo>
                    <a:pt x="148003" y="185660"/>
                    <a:pt x="242831" y="268908"/>
                    <a:pt x="282966" y="378521"/>
                  </a:cubicBezTo>
                  <a:lnTo>
                    <a:pt x="291494" y="410094"/>
                  </a:lnTo>
                  <a:lnTo>
                    <a:pt x="262189" y="420995"/>
                  </a:lnTo>
                  <a:lnTo>
                    <a:pt x="253618" y="389264"/>
                  </a:lnTo>
                  <a:cubicBezTo>
                    <a:pt x="217162" y="289700"/>
                    <a:pt x="131028" y="214084"/>
                    <a:pt x="25234" y="192435"/>
                  </a:cubicBezTo>
                  <a:lnTo>
                    <a:pt x="24606" y="192372"/>
                  </a:lnTo>
                  <a:close/>
                  <a:moveTo>
                    <a:pt x="13701" y="107120"/>
                  </a:moveTo>
                  <a:lnTo>
                    <a:pt x="42361" y="110010"/>
                  </a:lnTo>
                  <a:cubicBezTo>
                    <a:pt x="176909" y="137543"/>
                    <a:pt x="286455" y="233712"/>
                    <a:pt x="332818" y="360336"/>
                  </a:cubicBezTo>
                  <a:lnTo>
                    <a:pt x="341258" y="391582"/>
                  </a:lnTo>
                  <a:lnTo>
                    <a:pt x="307863" y="404005"/>
                  </a:lnTo>
                  <a:lnTo>
                    <a:pt x="282626" y="329877"/>
                  </a:lnTo>
                  <a:cubicBezTo>
                    <a:pt x="233369" y="235134"/>
                    <a:pt x="143221" y="165054"/>
                    <a:pt x="35569" y="143025"/>
                  </a:cubicBezTo>
                  <a:lnTo>
                    <a:pt x="18068" y="141261"/>
                  </a:lnTo>
                  <a:close/>
                  <a:moveTo>
                    <a:pt x="7001" y="54732"/>
                  </a:moveTo>
                  <a:lnTo>
                    <a:pt x="52783" y="59347"/>
                  </a:lnTo>
                  <a:cubicBezTo>
                    <a:pt x="179634" y="85305"/>
                    <a:pt x="286842" y="165187"/>
                    <a:pt x="349410" y="273997"/>
                  </a:cubicBezTo>
                  <a:lnTo>
                    <a:pt x="380103" y="339789"/>
                  </a:lnTo>
                  <a:lnTo>
                    <a:pt x="356550" y="374723"/>
                  </a:lnTo>
                  <a:lnTo>
                    <a:pt x="350878" y="353725"/>
                  </a:lnTo>
                  <a:cubicBezTo>
                    <a:pt x="302250" y="220916"/>
                    <a:pt x="187355" y="120052"/>
                    <a:pt x="46236" y="91174"/>
                  </a:cubicBezTo>
                  <a:lnTo>
                    <a:pt x="11210" y="87643"/>
                  </a:lnTo>
                  <a:close/>
                  <a:moveTo>
                    <a:pt x="0" y="0"/>
                  </a:moveTo>
                  <a:lnTo>
                    <a:pt x="67075" y="6762"/>
                  </a:lnTo>
                  <a:cubicBezTo>
                    <a:pt x="209213" y="35848"/>
                    <a:pt x="329341" y="125357"/>
                    <a:pt x="399448" y="247280"/>
                  </a:cubicBezTo>
                  <a:lnTo>
                    <a:pt x="424658" y="301318"/>
                  </a:lnTo>
                  <a:lnTo>
                    <a:pt x="419205" y="304278"/>
                  </a:lnTo>
                  <a:lnTo>
                    <a:pt x="397809" y="321931"/>
                  </a:lnTo>
                  <a:lnTo>
                    <a:pt x="370683" y="263785"/>
                  </a:lnTo>
                  <a:cubicBezTo>
                    <a:pt x="305233" y="149963"/>
                    <a:pt x="193087" y="66400"/>
                    <a:pt x="60392" y="39247"/>
                  </a:cubicBezTo>
                  <a:lnTo>
                    <a:pt x="4297" y="33592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03A18E87-FEE5-43C6-BA7C-563B811F4692}"/>
              </a:ext>
            </a:extLst>
          </p:cNvPr>
          <p:cNvGrpSpPr/>
          <p:nvPr/>
        </p:nvGrpSpPr>
        <p:grpSpPr>
          <a:xfrm>
            <a:off x="428586" y="4739931"/>
            <a:ext cx="1578549" cy="1575285"/>
            <a:chOff x="-3686761" y="3102124"/>
            <a:chExt cx="3575257" cy="3567865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09743E9-AADD-45B8-BD9F-6538A0CF7C59}"/>
                </a:ext>
              </a:extLst>
            </p:cNvPr>
            <p:cNvSpPr/>
            <p:nvPr/>
          </p:nvSpPr>
          <p:spPr bwMode="auto">
            <a:xfrm>
              <a:off x="-3686761" y="6035938"/>
              <a:ext cx="1002468" cy="260422"/>
            </a:xfrm>
            <a:custGeom>
              <a:avLst/>
              <a:gdLst>
                <a:gd name="connsiteX0" fmla="*/ 1835 w 1002468"/>
                <a:gd name="connsiteY0" fmla="*/ 227784 h 260422"/>
                <a:gd name="connsiteX1" fmla="*/ 991449 w 1002468"/>
                <a:gd name="connsiteY1" fmla="*/ 227784 h 260422"/>
                <a:gd name="connsiteX2" fmla="*/ 992800 w 1002468"/>
                <a:gd name="connsiteY2" fmla="*/ 241189 h 260422"/>
                <a:gd name="connsiteX3" fmla="*/ 998771 w 1002468"/>
                <a:gd name="connsiteY3" fmla="*/ 260422 h 260422"/>
                <a:gd name="connsiteX4" fmla="*/ 1835 w 1002468"/>
                <a:gd name="connsiteY4" fmla="*/ 260422 h 260422"/>
                <a:gd name="connsiteX5" fmla="*/ 0 w 1002468"/>
                <a:gd name="connsiteY5" fmla="*/ 254982 h 260422"/>
                <a:gd name="connsiteX6" fmla="*/ 0 w 1002468"/>
                <a:gd name="connsiteY6" fmla="*/ 233224 h 260422"/>
                <a:gd name="connsiteX7" fmla="*/ 1835 w 1002468"/>
                <a:gd name="connsiteY7" fmla="*/ 227784 h 260422"/>
                <a:gd name="connsiteX8" fmla="*/ 1835 w 1002468"/>
                <a:gd name="connsiteY8" fmla="*/ 182229 h 260422"/>
                <a:gd name="connsiteX9" fmla="*/ 986857 w 1002468"/>
                <a:gd name="connsiteY9" fmla="*/ 182229 h 260422"/>
                <a:gd name="connsiteX10" fmla="*/ 990147 w 1002468"/>
                <a:gd name="connsiteY10" fmla="*/ 214867 h 260422"/>
                <a:gd name="connsiteX11" fmla="*/ 1835 w 1002468"/>
                <a:gd name="connsiteY11" fmla="*/ 214867 h 260422"/>
                <a:gd name="connsiteX12" fmla="*/ 0 w 1002468"/>
                <a:gd name="connsiteY12" fmla="*/ 209427 h 260422"/>
                <a:gd name="connsiteX13" fmla="*/ 0 w 1002468"/>
                <a:gd name="connsiteY13" fmla="*/ 187669 h 260422"/>
                <a:gd name="connsiteX14" fmla="*/ 1835 w 1002468"/>
                <a:gd name="connsiteY14" fmla="*/ 182229 h 260422"/>
                <a:gd name="connsiteX15" fmla="*/ 1835 w 1002468"/>
                <a:gd name="connsiteY15" fmla="*/ 136672 h 260422"/>
                <a:gd name="connsiteX16" fmla="*/ 982264 w 1002468"/>
                <a:gd name="connsiteY16" fmla="*/ 136672 h 260422"/>
                <a:gd name="connsiteX17" fmla="*/ 985554 w 1002468"/>
                <a:gd name="connsiteY17" fmla="*/ 169310 h 260422"/>
                <a:gd name="connsiteX18" fmla="*/ 1835 w 1002468"/>
                <a:gd name="connsiteY18" fmla="*/ 169310 h 260422"/>
                <a:gd name="connsiteX19" fmla="*/ 0 w 1002468"/>
                <a:gd name="connsiteY19" fmla="*/ 163870 h 260422"/>
                <a:gd name="connsiteX20" fmla="*/ 0 w 1002468"/>
                <a:gd name="connsiteY20" fmla="*/ 142112 h 260422"/>
                <a:gd name="connsiteX21" fmla="*/ 1835 w 1002468"/>
                <a:gd name="connsiteY21" fmla="*/ 136672 h 260422"/>
                <a:gd name="connsiteX22" fmla="*/ 1835 w 1002468"/>
                <a:gd name="connsiteY22" fmla="*/ 91114 h 260422"/>
                <a:gd name="connsiteX23" fmla="*/ 986755 w 1002468"/>
                <a:gd name="connsiteY23" fmla="*/ 91114 h 260422"/>
                <a:gd name="connsiteX24" fmla="*/ 983465 w 1002468"/>
                <a:gd name="connsiteY24" fmla="*/ 123752 h 260422"/>
                <a:gd name="connsiteX25" fmla="*/ 1835 w 1002468"/>
                <a:gd name="connsiteY25" fmla="*/ 123752 h 260422"/>
                <a:gd name="connsiteX26" fmla="*/ 0 w 1002468"/>
                <a:gd name="connsiteY26" fmla="*/ 118312 h 260422"/>
                <a:gd name="connsiteX27" fmla="*/ 0 w 1002468"/>
                <a:gd name="connsiteY27" fmla="*/ 96554 h 260422"/>
                <a:gd name="connsiteX28" fmla="*/ 1835 w 1002468"/>
                <a:gd name="connsiteY28" fmla="*/ 91114 h 260422"/>
                <a:gd name="connsiteX29" fmla="*/ 1835 w 1002468"/>
                <a:gd name="connsiteY29" fmla="*/ 45557 h 260422"/>
                <a:gd name="connsiteX30" fmla="*/ 991347 w 1002468"/>
                <a:gd name="connsiteY30" fmla="*/ 45557 h 260422"/>
                <a:gd name="connsiteX31" fmla="*/ 988057 w 1002468"/>
                <a:gd name="connsiteY31" fmla="*/ 78195 h 260422"/>
                <a:gd name="connsiteX32" fmla="*/ 1835 w 1002468"/>
                <a:gd name="connsiteY32" fmla="*/ 78195 h 260422"/>
                <a:gd name="connsiteX33" fmla="*/ 0 w 1002468"/>
                <a:gd name="connsiteY33" fmla="*/ 72755 h 260422"/>
                <a:gd name="connsiteX34" fmla="*/ 0 w 1002468"/>
                <a:gd name="connsiteY34" fmla="*/ 50997 h 260422"/>
                <a:gd name="connsiteX35" fmla="*/ 1835 w 1002468"/>
                <a:gd name="connsiteY35" fmla="*/ 45557 h 260422"/>
                <a:gd name="connsiteX36" fmla="*/ 1835 w 1002468"/>
                <a:gd name="connsiteY36" fmla="*/ 0 h 260422"/>
                <a:gd name="connsiteX37" fmla="*/ 1002468 w 1002468"/>
                <a:gd name="connsiteY37" fmla="*/ 0 h 260422"/>
                <a:gd name="connsiteX38" fmla="*/ 992800 w 1002468"/>
                <a:gd name="connsiteY38" fmla="*/ 31144 h 260422"/>
                <a:gd name="connsiteX39" fmla="*/ 992650 w 1002468"/>
                <a:gd name="connsiteY39" fmla="*/ 32638 h 260422"/>
                <a:gd name="connsiteX40" fmla="*/ 1835 w 1002468"/>
                <a:gd name="connsiteY40" fmla="*/ 32638 h 260422"/>
                <a:gd name="connsiteX41" fmla="*/ 0 w 1002468"/>
                <a:gd name="connsiteY41" fmla="*/ 27198 h 260422"/>
                <a:gd name="connsiteX42" fmla="*/ 0 w 1002468"/>
                <a:gd name="connsiteY42" fmla="*/ 5440 h 260422"/>
                <a:gd name="connsiteX43" fmla="*/ 1835 w 1002468"/>
                <a:gd name="connsiteY43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02468" h="260422">
                  <a:moveTo>
                    <a:pt x="1835" y="227784"/>
                  </a:moveTo>
                  <a:lnTo>
                    <a:pt x="991449" y="227784"/>
                  </a:lnTo>
                  <a:lnTo>
                    <a:pt x="992800" y="241189"/>
                  </a:lnTo>
                  <a:lnTo>
                    <a:pt x="998771" y="260422"/>
                  </a:lnTo>
                  <a:lnTo>
                    <a:pt x="1835" y="260422"/>
                  </a:lnTo>
                  <a:cubicBezTo>
                    <a:pt x="822" y="260422"/>
                    <a:pt x="0" y="257986"/>
                    <a:pt x="0" y="254982"/>
                  </a:cubicBezTo>
                  <a:lnTo>
                    <a:pt x="0" y="233224"/>
                  </a:lnTo>
                  <a:cubicBezTo>
                    <a:pt x="0" y="230220"/>
                    <a:pt x="822" y="227784"/>
                    <a:pt x="1835" y="227784"/>
                  </a:cubicBezTo>
                  <a:close/>
                  <a:moveTo>
                    <a:pt x="1835" y="182229"/>
                  </a:moveTo>
                  <a:lnTo>
                    <a:pt x="986857" y="182229"/>
                  </a:lnTo>
                  <a:lnTo>
                    <a:pt x="990147" y="214867"/>
                  </a:lnTo>
                  <a:lnTo>
                    <a:pt x="1835" y="214867"/>
                  </a:lnTo>
                  <a:cubicBezTo>
                    <a:pt x="822" y="214867"/>
                    <a:pt x="0" y="212431"/>
                    <a:pt x="0" y="209427"/>
                  </a:cubicBezTo>
                  <a:lnTo>
                    <a:pt x="0" y="187669"/>
                  </a:lnTo>
                  <a:cubicBezTo>
                    <a:pt x="0" y="184665"/>
                    <a:pt x="822" y="182229"/>
                    <a:pt x="1835" y="182229"/>
                  </a:cubicBezTo>
                  <a:close/>
                  <a:moveTo>
                    <a:pt x="1835" y="136672"/>
                  </a:moveTo>
                  <a:lnTo>
                    <a:pt x="982264" y="136672"/>
                  </a:lnTo>
                  <a:lnTo>
                    <a:pt x="985554" y="169310"/>
                  </a:lnTo>
                  <a:lnTo>
                    <a:pt x="1835" y="169310"/>
                  </a:lnTo>
                  <a:cubicBezTo>
                    <a:pt x="822" y="169310"/>
                    <a:pt x="0" y="166874"/>
                    <a:pt x="0" y="163870"/>
                  </a:cubicBezTo>
                  <a:lnTo>
                    <a:pt x="0" y="142112"/>
                  </a:lnTo>
                  <a:cubicBezTo>
                    <a:pt x="0" y="139108"/>
                    <a:pt x="822" y="136672"/>
                    <a:pt x="1835" y="136672"/>
                  </a:cubicBezTo>
                  <a:close/>
                  <a:moveTo>
                    <a:pt x="1835" y="91114"/>
                  </a:moveTo>
                  <a:lnTo>
                    <a:pt x="986755" y="91114"/>
                  </a:lnTo>
                  <a:lnTo>
                    <a:pt x="983465" y="123752"/>
                  </a:lnTo>
                  <a:lnTo>
                    <a:pt x="1835" y="123752"/>
                  </a:lnTo>
                  <a:cubicBezTo>
                    <a:pt x="822" y="123752"/>
                    <a:pt x="0" y="121316"/>
                    <a:pt x="0" y="118312"/>
                  </a:cubicBezTo>
                  <a:lnTo>
                    <a:pt x="0" y="96554"/>
                  </a:lnTo>
                  <a:cubicBezTo>
                    <a:pt x="0" y="93550"/>
                    <a:pt x="822" y="91114"/>
                    <a:pt x="1835" y="91114"/>
                  </a:cubicBezTo>
                  <a:close/>
                  <a:moveTo>
                    <a:pt x="1835" y="45557"/>
                  </a:moveTo>
                  <a:lnTo>
                    <a:pt x="991347" y="45557"/>
                  </a:lnTo>
                  <a:lnTo>
                    <a:pt x="988057" y="78195"/>
                  </a:lnTo>
                  <a:lnTo>
                    <a:pt x="1835" y="78195"/>
                  </a:lnTo>
                  <a:cubicBezTo>
                    <a:pt x="822" y="78195"/>
                    <a:pt x="0" y="75759"/>
                    <a:pt x="0" y="72755"/>
                  </a:cubicBezTo>
                  <a:lnTo>
                    <a:pt x="0" y="50997"/>
                  </a:lnTo>
                  <a:cubicBezTo>
                    <a:pt x="0" y="47993"/>
                    <a:pt x="822" y="45557"/>
                    <a:pt x="1835" y="45557"/>
                  </a:cubicBezTo>
                  <a:close/>
                  <a:moveTo>
                    <a:pt x="1835" y="0"/>
                  </a:moveTo>
                  <a:lnTo>
                    <a:pt x="1002468" y="0"/>
                  </a:lnTo>
                  <a:lnTo>
                    <a:pt x="992800" y="31144"/>
                  </a:lnTo>
                  <a:lnTo>
                    <a:pt x="992650" y="32638"/>
                  </a:lnTo>
                  <a:lnTo>
                    <a:pt x="1835" y="32638"/>
                  </a:lnTo>
                  <a:cubicBezTo>
                    <a:pt x="822" y="32638"/>
                    <a:pt x="0" y="30202"/>
                    <a:pt x="0" y="27198"/>
                  </a:cubicBezTo>
                  <a:lnTo>
                    <a:pt x="0" y="5440"/>
                  </a:lnTo>
                  <a:cubicBezTo>
                    <a:pt x="0" y="2436"/>
                    <a:pt x="822" y="0"/>
                    <a:pt x="183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F901D01-A7F4-4971-B429-AF76895BCE01}"/>
                </a:ext>
              </a:extLst>
            </p:cNvPr>
            <p:cNvSpPr/>
            <p:nvPr/>
          </p:nvSpPr>
          <p:spPr bwMode="auto">
            <a:xfrm rot="16594133">
              <a:off x="-2644795" y="4274675"/>
              <a:ext cx="2605523" cy="260422"/>
            </a:xfrm>
            <a:custGeom>
              <a:avLst/>
              <a:gdLst>
                <a:gd name="connsiteX0" fmla="*/ 2605523 w 2605523"/>
                <a:gd name="connsiteY0" fmla="*/ 233224 h 260422"/>
                <a:gd name="connsiteX1" fmla="*/ 2605523 w 2605523"/>
                <a:gd name="connsiteY1" fmla="*/ 254982 h 260422"/>
                <a:gd name="connsiteX2" fmla="*/ 2600782 w 2605523"/>
                <a:gd name="connsiteY2" fmla="*/ 260422 h 260422"/>
                <a:gd name="connsiteX3" fmla="*/ 0 w 2605523"/>
                <a:gd name="connsiteY3" fmla="*/ 260422 h 260422"/>
                <a:gd name="connsiteX4" fmla="*/ 13136 w 2605523"/>
                <a:gd name="connsiteY4" fmla="*/ 227784 h 260422"/>
                <a:gd name="connsiteX5" fmla="*/ 2600782 w 2605523"/>
                <a:gd name="connsiteY5" fmla="*/ 227784 h 260422"/>
                <a:gd name="connsiteX6" fmla="*/ 2605523 w 2605523"/>
                <a:gd name="connsiteY6" fmla="*/ 233224 h 260422"/>
                <a:gd name="connsiteX7" fmla="*/ 2605523 w 2605523"/>
                <a:gd name="connsiteY7" fmla="*/ 187669 h 260422"/>
                <a:gd name="connsiteX8" fmla="*/ 2605523 w 2605523"/>
                <a:gd name="connsiteY8" fmla="*/ 209427 h 260422"/>
                <a:gd name="connsiteX9" fmla="*/ 2600783 w 2605523"/>
                <a:gd name="connsiteY9" fmla="*/ 214867 h 260422"/>
                <a:gd name="connsiteX10" fmla="*/ 17763 w 2605523"/>
                <a:gd name="connsiteY10" fmla="*/ 214867 h 260422"/>
                <a:gd name="connsiteX11" fmla="*/ 23915 w 2605523"/>
                <a:gd name="connsiteY11" fmla="*/ 182229 h 260422"/>
                <a:gd name="connsiteX12" fmla="*/ 2600783 w 2605523"/>
                <a:gd name="connsiteY12" fmla="*/ 182229 h 260422"/>
                <a:gd name="connsiteX13" fmla="*/ 2605523 w 2605523"/>
                <a:gd name="connsiteY13" fmla="*/ 187669 h 260422"/>
                <a:gd name="connsiteX14" fmla="*/ 2605523 w 2605523"/>
                <a:gd name="connsiteY14" fmla="*/ 142112 h 260422"/>
                <a:gd name="connsiteX15" fmla="*/ 2605523 w 2605523"/>
                <a:gd name="connsiteY15" fmla="*/ 163870 h 260422"/>
                <a:gd name="connsiteX16" fmla="*/ 2600782 w 2605523"/>
                <a:gd name="connsiteY16" fmla="*/ 169310 h 260422"/>
                <a:gd name="connsiteX17" fmla="*/ 26351 w 2605523"/>
                <a:gd name="connsiteY17" fmla="*/ 169310 h 260422"/>
                <a:gd name="connsiteX18" fmla="*/ 32504 w 2605523"/>
                <a:gd name="connsiteY18" fmla="*/ 136672 h 260422"/>
                <a:gd name="connsiteX19" fmla="*/ 2600782 w 2605523"/>
                <a:gd name="connsiteY19" fmla="*/ 136672 h 260422"/>
                <a:gd name="connsiteX20" fmla="*/ 2605523 w 2605523"/>
                <a:gd name="connsiteY20" fmla="*/ 142112 h 260422"/>
                <a:gd name="connsiteX21" fmla="*/ 2605523 w 2605523"/>
                <a:gd name="connsiteY21" fmla="*/ 96554 h 260422"/>
                <a:gd name="connsiteX22" fmla="*/ 2605523 w 2605523"/>
                <a:gd name="connsiteY22" fmla="*/ 118312 h 260422"/>
                <a:gd name="connsiteX23" fmla="*/ 2600782 w 2605523"/>
                <a:gd name="connsiteY23" fmla="*/ 123752 h 260422"/>
                <a:gd name="connsiteX24" fmla="*/ 34940 w 2605523"/>
                <a:gd name="connsiteY24" fmla="*/ 123752 h 260422"/>
                <a:gd name="connsiteX25" fmla="*/ 36233 w 2605523"/>
                <a:gd name="connsiteY25" fmla="*/ 116892 h 260422"/>
                <a:gd name="connsiteX26" fmla="*/ 35867 w 2605523"/>
                <a:gd name="connsiteY26" fmla="*/ 91114 h 260422"/>
                <a:gd name="connsiteX27" fmla="*/ 2600782 w 2605523"/>
                <a:gd name="connsiteY27" fmla="*/ 91114 h 260422"/>
                <a:gd name="connsiteX28" fmla="*/ 2605523 w 2605523"/>
                <a:gd name="connsiteY28" fmla="*/ 96554 h 260422"/>
                <a:gd name="connsiteX29" fmla="*/ 2605523 w 2605523"/>
                <a:gd name="connsiteY29" fmla="*/ 50997 h 260422"/>
                <a:gd name="connsiteX30" fmla="*/ 2605523 w 2605523"/>
                <a:gd name="connsiteY30" fmla="*/ 72755 h 260422"/>
                <a:gd name="connsiteX31" fmla="*/ 2600783 w 2605523"/>
                <a:gd name="connsiteY31" fmla="*/ 78195 h 260422"/>
                <a:gd name="connsiteX32" fmla="*/ 35684 w 2605523"/>
                <a:gd name="connsiteY32" fmla="*/ 78195 h 260422"/>
                <a:gd name="connsiteX33" fmla="*/ 35222 w 2605523"/>
                <a:gd name="connsiteY33" fmla="*/ 45557 h 260422"/>
                <a:gd name="connsiteX34" fmla="*/ 2600783 w 2605523"/>
                <a:gd name="connsiteY34" fmla="*/ 45557 h 260422"/>
                <a:gd name="connsiteX35" fmla="*/ 2605523 w 2605523"/>
                <a:gd name="connsiteY35" fmla="*/ 50997 h 260422"/>
                <a:gd name="connsiteX36" fmla="*/ 2605523 w 2605523"/>
                <a:gd name="connsiteY36" fmla="*/ 5440 h 260422"/>
                <a:gd name="connsiteX37" fmla="*/ 2605523 w 2605523"/>
                <a:gd name="connsiteY37" fmla="*/ 27198 h 260422"/>
                <a:gd name="connsiteX38" fmla="*/ 2600782 w 2605523"/>
                <a:gd name="connsiteY38" fmla="*/ 32638 h 260422"/>
                <a:gd name="connsiteX39" fmla="*/ 35038 w 2605523"/>
                <a:gd name="connsiteY39" fmla="*/ 32638 h 260422"/>
                <a:gd name="connsiteX40" fmla="*/ 34736 w 2605523"/>
                <a:gd name="connsiteY40" fmla="*/ 11348 h 260422"/>
                <a:gd name="connsiteX41" fmla="*/ 32257 w 2605523"/>
                <a:gd name="connsiteY41" fmla="*/ 0 h 260422"/>
                <a:gd name="connsiteX42" fmla="*/ 2600782 w 2605523"/>
                <a:gd name="connsiteY42" fmla="*/ 0 h 260422"/>
                <a:gd name="connsiteX43" fmla="*/ 2605523 w 2605523"/>
                <a:gd name="connsiteY43" fmla="*/ 544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05523" h="260422">
                  <a:moveTo>
                    <a:pt x="2605523" y="233224"/>
                  </a:moveTo>
                  <a:lnTo>
                    <a:pt x="2605523" y="254982"/>
                  </a:lnTo>
                  <a:cubicBezTo>
                    <a:pt x="2605523" y="257986"/>
                    <a:pt x="2603400" y="260422"/>
                    <a:pt x="2600782" y="260422"/>
                  </a:cubicBezTo>
                  <a:lnTo>
                    <a:pt x="0" y="260422"/>
                  </a:lnTo>
                  <a:lnTo>
                    <a:pt x="13136" y="227784"/>
                  </a:lnTo>
                  <a:lnTo>
                    <a:pt x="2600782" y="227784"/>
                  </a:lnTo>
                  <a:cubicBezTo>
                    <a:pt x="2603400" y="227784"/>
                    <a:pt x="2605523" y="230220"/>
                    <a:pt x="2605523" y="233224"/>
                  </a:cubicBezTo>
                  <a:close/>
                  <a:moveTo>
                    <a:pt x="2605523" y="187669"/>
                  </a:moveTo>
                  <a:lnTo>
                    <a:pt x="2605523" y="209427"/>
                  </a:lnTo>
                  <a:cubicBezTo>
                    <a:pt x="2605523" y="212431"/>
                    <a:pt x="2603400" y="214867"/>
                    <a:pt x="2600783" y="214867"/>
                  </a:cubicBezTo>
                  <a:lnTo>
                    <a:pt x="17763" y="214867"/>
                  </a:lnTo>
                  <a:lnTo>
                    <a:pt x="23915" y="182229"/>
                  </a:lnTo>
                  <a:lnTo>
                    <a:pt x="2600783" y="182229"/>
                  </a:lnTo>
                  <a:cubicBezTo>
                    <a:pt x="2603400" y="182229"/>
                    <a:pt x="2605523" y="184665"/>
                    <a:pt x="2605523" y="187669"/>
                  </a:cubicBezTo>
                  <a:close/>
                  <a:moveTo>
                    <a:pt x="2605523" y="142112"/>
                  </a:moveTo>
                  <a:lnTo>
                    <a:pt x="2605523" y="163870"/>
                  </a:lnTo>
                  <a:cubicBezTo>
                    <a:pt x="2605523" y="166874"/>
                    <a:pt x="2603400" y="169310"/>
                    <a:pt x="2600782" y="169310"/>
                  </a:cubicBezTo>
                  <a:lnTo>
                    <a:pt x="26351" y="169310"/>
                  </a:lnTo>
                  <a:lnTo>
                    <a:pt x="32504" y="136672"/>
                  </a:lnTo>
                  <a:lnTo>
                    <a:pt x="2600782" y="136672"/>
                  </a:lnTo>
                  <a:cubicBezTo>
                    <a:pt x="2603400" y="136672"/>
                    <a:pt x="2605523" y="139108"/>
                    <a:pt x="2605523" y="142112"/>
                  </a:cubicBezTo>
                  <a:close/>
                  <a:moveTo>
                    <a:pt x="2605523" y="96554"/>
                  </a:moveTo>
                  <a:lnTo>
                    <a:pt x="2605523" y="118312"/>
                  </a:lnTo>
                  <a:cubicBezTo>
                    <a:pt x="2605523" y="121316"/>
                    <a:pt x="2603400" y="123752"/>
                    <a:pt x="2600782" y="123752"/>
                  </a:cubicBezTo>
                  <a:lnTo>
                    <a:pt x="34940" y="123752"/>
                  </a:lnTo>
                  <a:lnTo>
                    <a:pt x="36233" y="116892"/>
                  </a:lnTo>
                  <a:lnTo>
                    <a:pt x="35867" y="91114"/>
                  </a:lnTo>
                  <a:lnTo>
                    <a:pt x="2600782" y="91114"/>
                  </a:lnTo>
                  <a:cubicBezTo>
                    <a:pt x="2603400" y="91114"/>
                    <a:pt x="2605523" y="93550"/>
                    <a:pt x="2605523" y="96554"/>
                  </a:cubicBezTo>
                  <a:close/>
                  <a:moveTo>
                    <a:pt x="2605523" y="50997"/>
                  </a:moveTo>
                  <a:lnTo>
                    <a:pt x="2605523" y="72755"/>
                  </a:lnTo>
                  <a:cubicBezTo>
                    <a:pt x="2605523" y="75759"/>
                    <a:pt x="2603400" y="78195"/>
                    <a:pt x="2600783" y="78195"/>
                  </a:cubicBezTo>
                  <a:lnTo>
                    <a:pt x="35684" y="78195"/>
                  </a:lnTo>
                  <a:lnTo>
                    <a:pt x="35222" y="45557"/>
                  </a:lnTo>
                  <a:lnTo>
                    <a:pt x="2600783" y="45557"/>
                  </a:lnTo>
                  <a:cubicBezTo>
                    <a:pt x="2603400" y="45557"/>
                    <a:pt x="2605523" y="47993"/>
                    <a:pt x="2605523" y="50997"/>
                  </a:cubicBezTo>
                  <a:close/>
                  <a:moveTo>
                    <a:pt x="2605523" y="5440"/>
                  </a:moveTo>
                  <a:lnTo>
                    <a:pt x="2605523" y="27198"/>
                  </a:lnTo>
                  <a:cubicBezTo>
                    <a:pt x="2605523" y="30202"/>
                    <a:pt x="2603400" y="32638"/>
                    <a:pt x="2600782" y="32638"/>
                  </a:cubicBezTo>
                  <a:lnTo>
                    <a:pt x="35038" y="32638"/>
                  </a:lnTo>
                  <a:lnTo>
                    <a:pt x="34736" y="11348"/>
                  </a:lnTo>
                  <a:lnTo>
                    <a:pt x="32257" y="0"/>
                  </a:lnTo>
                  <a:lnTo>
                    <a:pt x="2600782" y="0"/>
                  </a:lnTo>
                  <a:cubicBezTo>
                    <a:pt x="2603400" y="0"/>
                    <a:pt x="2605523" y="2436"/>
                    <a:pt x="2605523" y="544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1EF1685-32A4-4B09-BA52-209E97B159D8}"/>
                </a:ext>
              </a:extLst>
            </p:cNvPr>
            <p:cNvSpPr/>
            <p:nvPr/>
          </p:nvSpPr>
          <p:spPr bwMode="auto">
            <a:xfrm>
              <a:off x="-2687356" y="5752152"/>
              <a:ext cx="771548" cy="917837"/>
            </a:xfrm>
            <a:custGeom>
              <a:avLst/>
              <a:gdLst>
                <a:gd name="connsiteX0" fmla="*/ 260096 w 771548"/>
                <a:gd name="connsiteY0" fmla="*/ 244853 h 917837"/>
                <a:gd name="connsiteX1" fmla="*/ 266011 w 771548"/>
                <a:gd name="connsiteY1" fmla="*/ 291585 h 917837"/>
                <a:gd name="connsiteX2" fmla="*/ 252682 w 771548"/>
                <a:gd name="connsiteY2" fmla="*/ 316142 h 917837"/>
                <a:gd name="connsiteX3" fmla="*/ 231964 w 771548"/>
                <a:gd name="connsiteY3" fmla="*/ 418761 h 917837"/>
                <a:gd name="connsiteX4" fmla="*/ 495603 w 771548"/>
                <a:gd name="connsiteY4" fmla="*/ 682399 h 917837"/>
                <a:gd name="connsiteX5" fmla="*/ 598224 w 771548"/>
                <a:gd name="connsiteY5" fmla="*/ 661681 h 917837"/>
                <a:gd name="connsiteX6" fmla="*/ 617458 w 771548"/>
                <a:gd name="connsiteY6" fmla="*/ 651241 h 917837"/>
                <a:gd name="connsiteX7" fmla="*/ 631723 w 771548"/>
                <a:gd name="connsiteY7" fmla="*/ 677521 h 917837"/>
                <a:gd name="connsiteX8" fmla="*/ 609915 w 771548"/>
                <a:gd name="connsiteY8" fmla="*/ 689358 h 917837"/>
                <a:gd name="connsiteX9" fmla="*/ 495603 w 771548"/>
                <a:gd name="connsiteY9" fmla="*/ 712436 h 917837"/>
                <a:gd name="connsiteX10" fmla="*/ 201927 w 771548"/>
                <a:gd name="connsiteY10" fmla="*/ 418761 h 917837"/>
                <a:gd name="connsiteX11" fmla="*/ 252082 w 771548"/>
                <a:gd name="connsiteY11" fmla="*/ 254565 h 917837"/>
                <a:gd name="connsiteX12" fmla="*/ 251984 w 771548"/>
                <a:gd name="connsiteY12" fmla="*/ 180773 h 917837"/>
                <a:gd name="connsiteX13" fmla="*/ 257347 w 771548"/>
                <a:gd name="connsiteY13" fmla="*/ 223143 h 917837"/>
                <a:gd name="connsiteX14" fmla="*/ 238746 w 771548"/>
                <a:gd name="connsiteY14" fmla="*/ 245688 h 917837"/>
                <a:gd name="connsiteX15" fmla="*/ 185879 w 771548"/>
                <a:gd name="connsiteY15" fmla="*/ 418761 h 917837"/>
                <a:gd name="connsiteX16" fmla="*/ 495432 w 771548"/>
                <a:gd name="connsiteY16" fmla="*/ 728313 h 917837"/>
                <a:gd name="connsiteX17" fmla="*/ 615924 w 771548"/>
                <a:gd name="connsiteY17" fmla="*/ 703987 h 917837"/>
                <a:gd name="connsiteX18" fmla="*/ 639223 w 771548"/>
                <a:gd name="connsiteY18" fmla="*/ 691341 h 917837"/>
                <a:gd name="connsiteX19" fmla="*/ 650063 w 771548"/>
                <a:gd name="connsiteY19" fmla="*/ 711312 h 917837"/>
                <a:gd name="connsiteX20" fmla="*/ 655497 w 771548"/>
                <a:gd name="connsiteY20" fmla="*/ 717897 h 917837"/>
                <a:gd name="connsiteX21" fmla="*/ 628086 w 771548"/>
                <a:gd name="connsiteY21" fmla="*/ 732776 h 917837"/>
                <a:gd name="connsiteX22" fmla="*/ 495432 w 771548"/>
                <a:gd name="connsiteY22" fmla="*/ 759557 h 917837"/>
                <a:gd name="connsiteX23" fmla="*/ 154635 w 771548"/>
                <a:gd name="connsiteY23" fmla="*/ 418761 h 917837"/>
                <a:gd name="connsiteX24" fmla="*/ 212838 w 771548"/>
                <a:gd name="connsiteY24" fmla="*/ 228219 h 917837"/>
                <a:gd name="connsiteX25" fmla="*/ 244068 w 771548"/>
                <a:gd name="connsiteY25" fmla="*/ 118234 h 917837"/>
                <a:gd name="connsiteX26" fmla="*/ 249052 w 771548"/>
                <a:gd name="connsiteY26" fmla="*/ 157612 h 917837"/>
                <a:gd name="connsiteX27" fmla="*/ 241053 w 771548"/>
                <a:gd name="connsiteY27" fmla="*/ 164212 h 917837"/>
                <a:gd name="connsiteX28" fmla="*/ 135615 w 771548"/>
                <a:gd name="connsiteY28" fmla="*/ 418761 h 917837"/>
                <a:gd name="connsiteX29" fmla="*/ 495603 w 771548"/>
                <a:gd name="connsiteY29" fmla="*/ 778748 h 917837"/>
                <a:gd name="connsiteX30" fmla="*/ 635727 w 771548"/>
                <a:gd name="connsiteY30" fmla="*/ 750459 h 917837"/>
                <a:gd name="connsiteX31" fmla="*/ 667937 w 771548"/>
                <a:gd name="connsiteY31" fmla="*/ 732975 h 917837"/>
                <a:gd name="connsiteX32" fmla="*/ 689690 w 771548"/>
                <a:gd name="connsiteY32" fmla="*/ 759340 h 917837"/>
                <a:gd name="connsiteX33" fmla="*/ 648844 w 771548"/>
                <a:gd name="connsiteY33" fmla="*/ 781510 h 917837"/>
                <a:gd name="connsiteX34" fmla="*/ 495603 w 771548"/>
                <a:gd name="connsiteY34" fmla="*/ 812448 h 917837"/>
                <a:gd name="connsiteX35" fmla="*/ 101915 w 771548"/>
                <a:gd name="connsiteY35" fmla="*/ 418761 h 917837"/>
                <a:gd name="connsiteX36" fmla="*/ 217224 w 771548"/>
                <a:gd name="connsiteY36" fmla="*/ 140383 h 917837"/>
                <a:gd name="connsiteX37" fmla="*/ 236419 w 771548"/>
                <a:gd name="connsiteY37" fmla="*/ 57808 h 917837"/>
                <a:gd name="connsiteX38" fmla="*/ 241224 w 771548"/>
                <a:gd name="connsiteY38" fmla="*/ 95769 h 917837"/>
                <a:gd name="connsiteX39" fmla="*/ 203629 w 771548"/>
                <a:gd name="connsiteY39" fmla="*/ 126788 h 917837"/>
                <a:gd name="connsiteX40" fmla="*/ 82689 w 771548"/>
                <a:gd name="connsiteY40" fmla="*/ 418761 h 917837"/>
                <a:gd name="connsiteX41" fmla="*/ 495603 w 771548"/>
                <a:gd name="connsiteY41" fmla="*/ 831674 h 917837"/>
                <a:gd name="connsiteX42" fmla="*/ 656328 w 771548"/>
                <a:gd name="connsiteY42" fmla="*/ 799226 h 917837"/>
                <a:gd name="connsiteX43" fmla="*/ 702100 w 771548"/>
                <a:gd name="connsiteY43" fmla="*/ 774381 h 917837"/>
                <a:gd name="connsiteX44" fmla="*/ 713696 w 771548"/>
                <a:gd name="connsiteY44" fmla="*/ 788435 h 917837"/>
                <a:gd name="connsiteX45" fmla="*/ 725722 w 771548"/>
                <a:gd name="connsiteY45" fmla="*/ 798358 h 917837"/>
                <a:gd name="connsiteX46" fmla="*/ 668973 w 771548"/>
                <a:gd name="connsiteY46" fmla="*/ 829160 h 917837"/>
                <a:gd name="connsiteX47" fmla="*/ 495603 w 771548"/>
                <a:gd name="connsiteY47" fmla="*/ 864161 h 917837"/>
                <a:gd name="connsiteX48" fmla="*/ 50202 w 771548"/>
                <a:gd name="connsiteY48" fmla="*/ 418761 h 917837"/>
                <a:gd name="connsiteX49" fmla="*/ 180657 w 771548"/>
                <a:gd name="connsiteY49" fmla="*/ 103816 h 917837"/>
                <a:gd name="connsiteX50" fmla="*/ 229102 w 771548"/>
                <a:gd name="connsiteY50" fmla="*/ 0 h 917837"/>
                <a:gd name="connsiteX51" fmla="*/ 233713 w 771548"/>
                <a:gd name="connsiteY51" fmla="*/ 36430 h 917837"/>
                <a:gd name="connsiteX52" fmla="*/ 169624 w 771548"/>
                <a:gd name="connsiteY52" fmla="*/ 89308 h 917837"/>
                <a:gd name="connsiteX53" fmla="*/ 33159 w 771548"/>
                <a:gd name="connsiteY53" fmla="*/ 418761 h 917837"/>
                <a:gd name="connsiteX54" fmla="*/ 499077 w 771548"/>
                <a:gd name="connsiteY54" fmla="*/ 884678 h 917837"/>
                <a:gd name="connsiteX55" fmla="*/ 680433 w 771548"/>
                <a:gd name="connsiteY55" fmla="*/ 848064 h 917837"/>
                <a:gd name="connsiteX56" fmla="*/ 744090 w 771548"/>
                <a:gd name="connsiteY56" fmla="*/ 813513 h 917837"/>
                <a:gd name="connsiteX57" fmla="*/ 771548 w 771548"/>
                <a:gd name="connsiteY57" fmla="*/ 836168 h 917837"/>
                <a:gd name="connsiteX58" fmla="*/ 693341 w 771548"/>
                <a:gd name="connsiteY58" fmla="*/ 878617 h 917837"/>
                <a:gd name="connsiteX59" fmla="*/ 499077 w 771548"/>
                <a:gd name="connsiteY59" fmla="*/ 917837 h 917837"/>
                <a:gd name="connsiteX60" fmla="*/ 0 w 771548"/>
                <a:gd name="connsiteY60" fmla="*/ 418761 h 917837"/>
                <a:gd name="connsiteX61" fmla="*/ 220038 w 771548"/>
                <a:gd name="connsiteY61" fmla="*/ 4920 h 91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71548" h="917837">
                  <a:moveTo>
                    <a:pt x="260096" y="244853"/>
                  </a:moveTo>
                  <a:lnTo>
                    <a:pt x="266011" y="291585"/>
                  </a:lnTo>
                  <a:lnTo>
                    <a:pt x="252682" y="316142"/>
                  </a:lnTo>
                  <a:cubicBezTo>
                    <a:pt x="239341" y="347683"/>
                    <a:pt x="231964" y="382360"/>
                    <a:pt x="231964" y="418761"/>
                  </a:cubicBezTo>
                  <a:cubicBezTo>
                    <a:pt x="231964" y="564364"/>
                    <a:pt x="349999" y="682399"/>
                    <a:pt x="495603" y="682399"/>
                  </a:cubicBezTo>
                  <a:cubicBezTo>
                    <a:pt x="532004" y="682399"/>
                    <a:pt x="566682" y="675022"/>
                    <a:pt x="598224" y="661681"/>
                  </a:cubicBezTo>
                  <a:lnTo>
                    <a:pt x="617458" y="651241"/>
                  </a:lnTo>
                  <a:lnTo>
                    <a:pt x="631723" y="677521"/>
                  </a:lnTo>
                  <a:lnTo>
                    <a:pt x="609915" y="689358"/>
                  </a:lnTo>
                  <a:cubicBezTo>
                    <a:pt x="574780" y="704219"/>
                    <a:pt x="536151" y="712436"/>
                    <a:pt x="495603" y="712436"/>
                  </a:cubicBezTo>
                  <a:cubicBezTo>
                    <a:pt x="333410" y="712436"/>
                    <a:pt x="201927" y="580953"/>
                    <a:pt x="201927" y="418761"/>
                  </a:cubicBezTo>
                  <a:cubicBezTo>
                    <a:pt x="201927" y="357939"/>
                    <a:pt x="220417" y="301436"/>
                    <a:pt x="252082" y="254565"/>
                  </a:cubicBezTo>
                  <a:close/>
                  <a:moveTo>
                    <a:pt x="251984" y="180773"/>
                  </a:moveTo>
                  <a:lnTo>
                    <a:pt x="257347" y="223143"/>
                  </a:lnTo>
                  <a:lnTo>
                    <a:pt x="238746" y="245688"/>
                  </a:lnTo>
                  <a:cubicBezTo>
                    <a:pt x="205369" y="295093"/>
                    <a:pt x="185879" y="354651"/>
                    <a:pt x="185879" y="418761"/>
                  </a:cubicBezTo>
                  <a:cubicBezTo>
                    <a:pt x="185879" y="589722"/>
                    <a:pt x="324471" y="728313"/>
                    <a:pt x="495432" y="728313"/>
                  </a:cubicBezTo>
                  <a:cubicBezTo>
                    <a:pt x="538172" y="728313"/>
                    <a:pt x="578890" y="719651"/>
                    <a:pt x="615924" y="703987"/>
                  </a:cubicBezTo>
                  <a:lnTo>
                    <a:pt x="639223" y="691341"/>
                  </a:lnTo>
                  <a:lnTo>
                    <a:pt x="650063" y="711312"/>
                  </a:lnTo>
                  <a:lnTo>
                    <a:pt x="655497" y="717897"/>
                  </a:lnTo>
                  <a:lnTo>
                    <a:pt x="628086" y="732776"/>
                  </a:lnTo>
                  <a:cubicBezTo>
                    <a:pt x="587313" y="750021"/>
                    <a:pt x="542486" y="759557"/>
                    <a:pt x="495432" y="759557"/>
                  </a:cubicBezTo>
                  <a:cubicBezTo>
                    <a:pt x="307215" y="759557"/>
                    <a:pt x="154635" y="606977"/>
                    <a:pt x="154635" y="418761"/>
                  </a:cubicBezTo>
                  <a:cubicBezTo>
                    <a:pt x="154635" y="348180"/>
                    <a:pt x="176092" y="282611"/>
                    <a:pt x="212838" y="228219"/>
                  </a:cubicBezTo>
                  <a:close/>
                  <a:moveTo>
                    <a:pt x="244068" y="118234"/>
                  </a:moveTo>
                  <a:lnTo>
                    <a:pt x="249052" y="157612"/>
                  </a:lnTo>
                  <a:lnTo>
                    <a:pt x="241053" y="164212"/>
                  </a:lnTo>
                  <a:cubicBezTo>
                    <a:pt x="175908" y="229357"/>
                    <a:pt x="135615" y="319354"/>
                    <a:pt x="135615" y="418761"/>
                  </a:cubicBezTo>
                  <a:cubicBezTo>
                    <a:pt x="135615" y="617576"/>
                    <a:pt x="296787" y="778748"/>
                    <a:pt x="495603" y="778748"/>
                  </a:cubicBezTo>
                  <a:cubicBezTo>
                    <a:pt x="545307" y="778748"/>
                    <a:pt x="592658" y="768675"/>
                    <a:pt x="635727" y="750459"/>
                  </a:cubicBezTo>
                  <a:lnTo>
                    <a:pt x="667937" y="732975"/>
                  </a:lnTo>
                  <a:lnTo>
                    <a:pt x="689690" y="759340"/>
                  </a:lnTo>
                  <a:lnTo>
                    <a:pt x="648844" y="781510"/>
                  </a:lnTo>
                  <a:cubicBezTo>
                    <a:pt x="601744" y="801432"/>
                    <a:pt x="549960" y="812448"/>
                    <a:pt x="495603" y="812448"/>
                  </a:cubicBezTo>
                  <a:cubicBezTo>
                    <a:pt x="278175" y="812448"/>
                    <a:pt x="101915" y="636188"/>
                    <a:pt x="101915" y="418761"/>
                  </a:cubicBezTo>
                  <a:cubicBezTo>
                    <a:pt x="101915" y="310048"/>
                    <a:pt x="145980" y="211626"/>
                    <a:pt x="217224" y="140383"/>
                  </a:cubicBezTo>
                  <a:close/>
                  <a:moveTo>
                    <a:pt x="236419" y="57808"/>
                  </a:moveTo>
                  <a:lnTo>
                    <a:pt x="241224" y="95769"/>
                  </a:lnTo>
                  <a:lnTo>
                    <a:pt x="203629" y="126788"/>
                  </a:lnTo>
                  <a:cubicBezTo>
                    <a:pt x="128906" y="201510"/>
                    <a:pt x="82689" y="304738"/>
                    <a:pt x="82689" y="418761"/>
                  </a:cubicBezTo>
                  <a:cubicBezTo>
                    <a:pt x="82689" y="646807"/>
                    <a:pt x="267557" y="831674"/>
                    <a:pt x="495603" y="831674"/>
                  </a:cubicBezTo>
                  <a:cubicBezTo>
                    <a:pt x="552615" y="831674"/>
                    <a:pt x="606928" y="820120"/>
                    <a:pt x="656328" y="799226"/>
                  </a:cubicBezTo>
                  <a:lnTo>
                    <a:pt x="702100" y="774381"/>
                  </a:lnTo>
                  <a:lnTo>
                    <a:pt x="713696" y="788435"/>
                  </a:lnTo>
                  <a:lnTo>
                    <a:pt x="725722" y="798358"/>
                  </a:lnTo>
                  <a:lnTo>
                    <a:pt x="668973" y="829160"/>
                  </a:lnTo>
                  <a:cubicBezTo>
                    <a:pt x="615686" y="851698"/>
                    <a:pt x="557100" y="864161"/>
                    <a:pt x="495603" y="864161"/>
                  </a:cubicBezTo>
                  <a:cubicBezTo>
                    <a:pt x="249615" y="864161"/>
                    <a:pt x="50202" y="664749"/>
                    <a:pt x="50202" y="418761"/>
                  </a:cubicBezTo>
                  <a:cubicBezTo>
                    <a:pt x="50202" y="295767"/>
                    <a:pt x="100055" y="184417"/>
                    <a:pt x="180657" y="103816"/>
                  </a:cubicBezTo>
                  <a:close/>
                  <a:moveTo>
                    <a:pt x="229102" y="0"/>
                  </a:moveTo>
                  <a:lnTo>
                    <a:pt x="233713" y="36430"/>
                  </a:lnTo>
                  <a:lnTo>
                    <a:pt x="169624" y="89308"/>
                  </a:lnTo>
                  <a:cubicBezTo>
                    <a:pt x="85309" y="173623"/>
                    <a:pt x="33159" y="290102"/>
                    <a:pt x="33159" y="418761"/>
                  </a:cubicBezTo>
                  <a:cubicBezTo>
                    <a:pt x="33159" y="676080"/>
                    <a:pt x="241758" y="884678"/>
                    <a:pt x="499077" y="884678"/>
                  </a:cubicBezTo>
                  <a:cubicBezTo>
                    <a:pt x="563407" y="884678"/>
                    <a:pt x="624692" y="871641"/>
                    <a:pt x="680433" y="848064"/>
                  </a:cubicBezTo>
                  <a:lnTo>
                    <a:pt x="744090" y="813513"/>
                  </a:lnTo>
                  <a:lnTo>
                    <a:pt x="771548" y="836168"/>
                  </a:lnTo>
                  <a:lnTo>
                    <a:pt x="693341" y="878617"/>
                  </a:lnTo>
                  <a:cubicBezTo>
                    <a:pt x="633632" y="903872"/>
                    <a:pt x="567985" y="917837"/>
                    <a:pt x="499077" y="917837"/>
                  </a:cubicBezTo>
                  <a:cubicBezTo>
                    <a:pt x="223444" y="917837"/>
                    <a:pt x="0" y="694393"/>
                    <a:pt x="0" y="418761"/>
                  </a:cubicBezTo>
                  <a:cubicBezTo>
                    <a:pt x="0" y="246491"/>
                    <a:pt x="87283" y="94607"/>
                    <a:pt x="220038" y="492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E2659445-9611-44D1-B44A-A6B05249B4DC}"/>
                </a:ext>
              </a:extLst>
            </p:cNvPr>
            <p:cNvSpPr/>
            <p:nvPr/>
          </p:nvSpPr>
          <p:spPr bwMode="auto">
            <a:xfrm>
              <a:off x="-1855086" y="5671837"/>
              <a:ext cx="717903" cy="337711"/>
            </a:xfrm>
            <a:custGeom>
              <a:avLst/>
              <a:gdLst>
                <a:gd name="connsiteX0" fmla="*/ 244360 w 717903"/>
                <a:gd name="connsiteY0" fmla="*/ 205401 h 337711"/>
                <a:gd name="connsiteX1" fmla="*/ 452021 w 717903"/>
                <a:gd name="connsiteY1" fmla="*/ 291417 h 337711"/>
                <a:gd name="connsiteX2" fmla="*/ 479303 w 717903"/>
                <a:gd name="connsiteY2" fmla="*/ 324483 h 337711"/>
                <a:gd name="connsiteX3" fmla="*/ 438682 w 717903"/>
                <a:gd name="connsiteY3" fmla="*/ 322231 h 337711"/>
                <a:gd name="connsiteX4" fmla="*/ 430781 w 717903"/>
                <a:gd name="connsiteY4" fmla="*/ 312656 h 337711"/>
                <a:gd name="connsiteX5" fmla="*/ 244360 w 717903"/>
                <a:gd name="connsiteY5" fmla="*/ 235438 h 337711"/>
                <a:gd name="connsiteX6" fmla="*/ 191228 w 717903"/>
                <a:gd name="connsiteY6" fmla="*/ 240794 h 337711"/>
                <a:gd name="connsiteX7" fmla="*/ 152641 w 717903"/>
                <a:gd name="connsiteY7" fmla="*/ 252773 h 337711"/>
                <a:gd name="connsiteX8" fmla="*/ 138099 w 717903"/>
                <a:gd name="connsiteY8" fmla="*/ 225981 h 337711"/>
                <a:gd name="connsiteX9" fmla="*/ 185174 w 717903"/>
                <a:gd name="connsiteY9" fmla="*/ 211368 h 337711"/>
                <a:gd name="connsiteX10" fmla="*/ 244360 w 717903"/>
                <a:gd name="connsiteY10" fmla="*/ 205401 h 337711"/>
                <a:gd name="connsiteX11" fmla="*/ 244189 w 717903"/>
                <a:gd name="connsiteY11" fmla="*/ 158280 h 337711"/>
                <a:gd name="connsiteX12" fmla="*/ 526783 w 717903"/>
                <a:gd name="connsiteY12" fmla="*/ 308534 h 337711"/>
                <a:gd name="connsiteX13" fmla="*/ 537182 w 717903"/>
                <a:gd name="connsiteY13" fmla="*/ 327692 h 337711"/>
                <a:gd name="connsiteX14" fmla="*/ 500596 w 717903"/>
                <a:gd name="connsiteY14" fmla="*/ 325664 h 337711"/>
                <a:gd name="connsiteX15" fmla="*/ 463076 w 717903"/>
                <a:gd name="connsiteY15" fmla="*/ 280190 h 337711"/>
                <a:gd name="connsiteX16" fmla="*/ 244189 w 717903"/>
                <a:gd name="connsiteY16" fmla="*/ 189524 h 337711"/>
                <a:gd name="connsiteX17" fmla="*/ 181804 w 717903"/>
                <a:gd name="connsiteY17" fmla="*/ 195813 h 337711"/>
                <a:gd name="connsiteX18" fmla="*/ 130387 w 717903"/>
                <a:gd name="connsiteY18" fmla="*/ 211774 h 337711"/>
                <a:gd name="connsiteX19" fmla="*/ 120483 w 717903"/>
                <a:gd name="connsiteY19" fmla="*/ 193526 h 337711"/>
                <a:gd name="connsiteX20" fmla="*/ 113099 w 717903"/>
                <a:gd name="connsiteY20" fmla="*/ 184577 h 337711"/>
                <a:gd name="connsiteX21" fmla="*/ 175507 w 717903"/>
                <a:gd name="connsiteY21" fmla="*/ 165204 h 337711"/>
                <a:gd name="connsiteX22" fmla="*/ 244189 w 717903"/>
                <a:gd name="connsiteY22" fmla="*/ 158280 h 337711"/>
                <a:gd name="connsiteX23" fmla="*/ 244360 w 717903"/>
                <a:gd name="connsiteY23" fmla="*/ 105389 h 337711"/>
                <a:gd name="connsiteX24" fmla="*/ 570813 w 717903"/>
                <a:gd name="connsiteY24" fmla="*/ 278962 h 337711"/>
                <a:gd name="connsiteX25" fmla="*/ 599126 w 717903"/>
                <a:gd name="connsiteY25" fmla="*/ 331126 h 337711"/>
                <a:gd name="connsiteX26" fmla="*/ 559770 w 717903"/>
                <a:gd name="connsiteY26" fmla="*/ 328945 h 337711"/>
                <a:gd name="connsiteX27" fmla="*/ 542868 w 717903"/>
                <a:gd name="connsiteY27" fmla="*/ 297804 h 337711"/>
                <a:gd name="connsiteX28" fmla="*/ 244360 w 717903"/>
                <a:gd name="connsiteY28" fmla="*/ 139089 h 337711"/>
                <a:gd name="connsiteX29" fmla="*/ 104237 w 717903"/>
                <a:gd name="connsiteY29" fmla="*/ 167379 h 337711"/>
                <a:gd name="connsiteX30" fmla="*/ 100557 w 717903"/>
                <a:gd name="connsiteY30" fmla="*/ 169376 h 337711"/>
                <a:gd name="connsiteX31" fmla="*/ 78804 w 717903"/>
                <a:gd name="connsiteY31" fmla="*/ 143011 h 337711"/>
                <a:gd name="connsiteX32" fmla="*/ 91119 w 717903"/>
                <a:gd name="connsiteY32" fmla="*/ 136327 h 337711"/>
                <a:gd name="connsiteX33" fmla="*/ 244360 w 717903"/>
                <a:gd name="connsiteY33" fmla="*/ 105389 h 337711"/>
                <a:gd name="connsiteX34" fmla="*/ 244360 w 717903"/>
                <a:gd name="connsiteY34" fmla="*/ 53676 h 337711"/>
                <a:gd name="connsiteX35" fmla="*/ 654759 w 717903"/>
                <a:gd name="connsiteY35" fmla="*/ 325706 h 337711"/>
                <a:gd name="connsiteX36" fmla="*/ 657446 w 717903"/>
                <a:gd name="connsiteY36" fmla="*/ 334360 h 337711"/>
                <a:gd name="connsiteX37" fmla="*/ 621579 w 717903"/>
                <a:gd name="connsiteY37" fmla="*/ 332371 h 337711"/>
                <a:gd name="connsiteX38" fmla="*/ 586755 w 717903"/>
                <a:gd name="connsiteY38" fmla="*/ 268212 h 337711"/>
                <a:gd name="connsiteX39" fmla="*/ 244360 w 717903"/>
                <a:gd name="connsiteY39" fmla="*/ 86163 h 337711"/>
                <a:gd name="connsiteX40" fmla="*/ 83636 w 717903"/>
                <a:gd name="connsiteY40" fmla="*/ 118612 h 337711"/>
                <a:gd name="connsiteX41" fmla="*/ 66394 w 717903"/>
                <a:gd name="connsiteY41" fmla="*/ 127970 h 337711"/>
                <a:gd name="connsiteX42" fmla="*/ 53751 w 717903"/>
                <a:gd name="connsiteY42" fmla="*/ 112646 h 337711"/>
                <a:gd name="connsiteX43" fmla="*/ 43069 w 717903"/>
                <a:gd name="connsiteY43" fmla="*/ 103833 h 337711"/>
                <a:gd name="connsiteX44" fmla="*/ 70990 w 717903"/>
                <a:gd name="connsiteY44" fmla="*/ 88678 h 337711"/>
                <a:gd name="connsiteX45" fmla="*/ 244360 w 717903"/>
                <a:gd name="connsiteY45" fmla="*/ 53676 h 337711"/>
                <a:gd name="connsiteX46" fmla="*/ 247834 w 717903"/>
                <a:gd name="connsiteY46" fmla="*/ 0 h 337711"/>
                <a:gd name="connsiteX47" fmla="*/ 707691 w 717903"/>
                <a:gd name="connsiteY47" fmla="*/ 304813 h 337711"/>
                <a:gd name="connsiteX48" fmla="*/ 717903 w 717903"/>
                <a:gd name="connsiteY48" fmla="*/ 337711 h 337711"/>
                <a:gd name="connsiteX49" fmla="*/ 682738 w 717903"/>
                <a:gd name="connsiteY49" fmla="*/ 335762 h 337711"/>
                <a:gd name="connsiteX50" fmla="*/ 677138 w 717903"/>
                <a:gd name="connsiteY50" fmla="*/ 317720 h 337711"/>
                <a:gd name="connsiteX51" fmla="*/ 247834 w 717903"/>
                <a:gd name="connsiteY51" fmla="*/ 33159 h 337711"/>
                <a:gd name="connsiteX52" fmla="*/ 66478 w 717903"/>
                <a:gd name="connsiteY52" fmla="*/ 69773 h 337711"/>
                <a:gd name="connsiteX53" fmla="*/ 27458 w 717903"/>
                <a:gd name="connsiteY53" fmla="*/ 90953 h 337711"/>
                <a:gd name="connsiteX54" fmla="*/ 0 w 717903"/>
                <a:gd name="connsiteY54" fmla="*/ 68297 h 337711"/>
                <a:gd name="connsiteX55" fmla="*/ 53571 w 717903"/>
                <a:gd name="connsiteY55" fmla="*/ 39220 h 337711"/>
                <a:gd name="connsiteX56" fmla="*/ 247834 w 717903"/>
                <a:gd name="connsiteY56" fmla="*/ 0 h 3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717903" h="337711">
                  <a:moveTo>
                    <a:pt x="244360" y="205401"/>
                  </a:moveTo>
                  <a:cubicBezTo>
                    <a:pt x="325457" y="205401"/>
                    <a:pt x="398876" y="238272"/>
                    <a:pt x="452021" y="291417"/>
                  </a:cubicBezTo>
                  <a:lnTo>
                    <a:pt x="479303" y="324483"/>
                  </a:lnTo>
                  <a:lnTo>
                    <a:pt x="438682" y="322231"/>
                  </a:lnTo>
                  <a:lnTo>
                    <a:pt x="430781" y="312656"/>
                  </a:lnTo>
                  <a:cubicBezTo>
                    <a:pt x="383072" y="264947"/>
                    <a:pt x="317162" y="235438"/>
                    <a:pt x="244360" y="235438"/>
                  </a:cubicBezTo>
                  <a:cubicBezTo>
                    <a:pt x="226160" y="235438"/>
                    <a:pt x="208390" y="237283"/>
                    <a:pt x="191228" y="240794"/>
                  </a:cubicBezTo>
                  <a:lnTo>
                    <a:pt x="152641" y="252773"/>
                  </a:lnTo>
                  <a:lnTo>
                    <a:pt x="138099" y="225981"/>
                  </a:lnTo>
                  <a:lnTo>
                    <a:pt x="185174" y="211368"/>
                  </a:lnTo>
                  <a:cubicBezTo>
                    <a:pt x="204292" y="207456"/>
                    <a:pt x="224086" y="205401"/>
                    <a:pt x="244360" y="205401"/>
                  </a:cubicBezTo>
                  <a:close/>
                  <a:moveTo>
                    <a:pt x="244189" y="158280"/>
                  </a:moveTo>
                  <a:cubicBezTo>
                    <a:pt x="361825" y="158280"/>
                    <a:pt x="465540" y="217882"/>
                    <a:pt x="526783" y="308534"/>
                  </a:cubicBezTo>
                  <a:lnTo>
                    <a:pt x="537182" y="327692"/>
                  </a:lnTo>
                  <a:lnTo>
                    <a:pt x="500596" y="325664"/>
                  </a:lnTo>
                  <a:lnTo>
                    <a:pt x="463076" y="280190"/>
                  </a:lnTo>
                  <a:cubicBezTo>
                    <a:pt x="407058" y="224172"/>
                    <a:pt x="329670" y="189524"/>
                    <a:pt x="244189" y="189524"/>
                  </a:cubicBezTo>
                  <a:cubicBezTo>
                    <a:pt x="222819" y="189524"/>
                    <a:pt x="201955" y="191690"/>
                    <a:pt x="181804" y="195813"/>
                  </a:cubicBezTo>
                  <a:lnTo>
                    <a:pt x="130387" y="211774"/>
                  </a:lnTo>
                  <a:lnTo>
                    <a:pt x="120483" y="193526"/>
                  </a:lnTo>
                  <a:lnTo>
                    <a:pt x="113099" y="184577"/>
                  </a:lnTo>
                  <a:lnTo>
                    <a:pt x="175507" y="165204"/>
                  </a:lnTo>
                  <a:cubicBezTo>
                    <a:pt x="197692" y="160664"/>
                    <a:pt x="220662" y="158280"/>
                    <a:pt x="244189" y="158280"/>
                  </a:cubicBezTo>
                  <a:close/>
                  <a:moveTo>
                    <a:pt x="244360" y="105389"/>
                  </a:moveTo>
                  <a:cubicBezTo>
                    <a:pt x="380253" y="105389"/>
                    <a:pt x="500064" y="174241"/>
                    <a:pt x="570813" y="278962"/>
                  </a:cubicBezTo>
                  <a:lnTo>
                    <a:pt x="599126" y="331126"/>
                  </a:lnTo>
                  <a:lnTo>
                    <a:pt x="559770" y="328945"/>
                  </a:lnTo>
                  <a:lnTo>
                    <a:pt x="542868" y="297804"/>
                  </a:lnTo>
                  <a:cubicBezTo>
                    <a:pt x="478176" y="202047"/>
                    <a:pt x="368620" y="139089"/>
                    <a:pt x="244360" y="139089"/>
                  </a:cubicBezTo>
                  <a:cubicBezTo>
                    <a:pt x="194656" y="139089"/>
                    <a:pt x="147305" y="149163"/>
                    <a:pt x="104237" y="167379"/>
                  </a:cubicBezTo>
                  <a:lnTo>
                    <a:pt x="100557" y="169376"/>
                  </a:lnTo>
                  <a:lnTo>
                    <a:pt x="78804" y="143011"/>
                  </a:lnTo>
                  <a:lnTo>
                    <a:pt x="91119" y="136327"/>
                  </a:lnTo>
                  <a:cubicBezTo>
                    <a:pt x="138219" y="116406"/>
                    <a:pt x="190003" y="105389"/>
                    <a:pt x="244360" y="105389"/>
                  </a:cubicBezTo>
                  <a:close/>
                  <a:moveTo>
                    <a:pt x="244360" y="53676"/>
                  </a:moveTo>
                  <a:cubicBezTo>
                    <a:pt x="428851" y="53676"/>
                    <a:pt x="587144" y="165846"/>
                    <a:pt x="654759" y="325706"/>
                  </a:cubicBezTo>
                  <a:lnTo>
                    <a:pt x="657446" y="334360"/>
                  </a:lnTo>
                  <a:lnTo>
                    <a:pt x="621579" y="332371"/>
                  </a:lnTo>
                  <a:lnTo>
                    <a:pt x="586755" y="268212"/>
                  </a:lnTo>
                  <a:cubicBezTo>
                    <a:pt x="512551" y="158377"/>
                    <a:pt x="386889" y="86163"/>
                    <a:pt x="244360" y="86163"/>
                  </a:cubicBezTo>
                  <a:cubicBezTo>
                    <a:pt x="187349" y="86163"/>
                    <a:pt x="133036" y="97717"/>
                    <a:pt x="83636" y="118612"/>
                  </a:cubicBezTo>
                  <a:lnTo>
                    <a:pt x="66394" y="127970"/>
                  </a:lnTo>
                  <a:lnTo>
                    <a:pt x="53751" y="112646"/>
                  </a:lnTo>
                  <a:lnTo>
                    <a:pt x="43069" y="103833"/>
                  </a:lnTo>
                  <a:lnTo>
                    <a:pt x="70990" y="88678"/>
                  </a:lnTo>
                  <a:cubicBezTo>
                    <a:pt x="124277" y="66140"/>
                    <a:pt x="182863" y="53676"/>
                    <a:pt x="244360" y="53676"/>
                  </a:cubicBezTo>
                  <a:close/>
                  <a:moveTo>
                    <a:pt x="247834" y="0"/>
                  </a:moveTo>
                  <a:cubicBezTo>
                    <a:pt x="454559" y="0"/>
                    <a:pt x="631927" y="125688"/>
                    <a:pt x="707691" y="304813"/>
                  </a:cubicBezTo>
                  <a:lnTo>
                    <a:pt x="717903" y="337711"/>
                  </a:lnTo>
                  <a:lnTo>
                    <a:pt x="682738" y="335762"/>
                  </a:lnTo>
                  <a:lnTo>
                    <a:pt x="677138" y="317720"/>
                  </a:lnTo>
                  <a:cubicBezTo>
                    <a:pt x="606408" y="150496"/>
                    <a:pt x="440824" y="33159"/>
                    <a:pt x="247834" y="33159"/>
                  </a:cubicBezTo>
                  <a:cubicBezTo>
                    <a:pt x="183504" y="33159"/>
                    <a:pt x="122220" y="46197"/>
                    <a:pt x="66478" y="69773"/>
                  </a:cubicBezTo>
                  <a:lnTo>
                    <a:pt x="27458" y="90953"/>
                  </a:lnTo>
                  <a:lnTo>
                    <a:pt x="0" y="68297"/>
                  </a:lnTo>
                  <a:lnTo>
                    <a:pt x="53571" y="39220"/>
                  </a:lnTo>
                  <a:cubicBezTo>
                    <a:pt x="113280" y="13966"/>
                    <a:pt x="178926" y="0"/>
                    <a:pt x="247834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51774FF-2218-49E6-BB18-BC0073A42386}"/>
                </a:ext>
              </a:extLst>
            </p:cNvPr>
            <p:cNvSpPr/>
            <p:nvPr/>
          </p:nvSpPr>
          <p:spPr bwMode="auto">
            <a:xfrm rot="20461281">
              <a:off x="-2422624" y="5980814"/>
              <a:ext cx="440697" cy="260422"/>
            </a:xfrm>
            <a:custGeom>
              <a:avLst/>
              <a:gdLst>
                <a:gd name="connsiteX0" fmla="*/ 434647 w 440697"/>
                <a:gd name="connsiteY0" fmla="*/ 227784 h 260422"/>
                <a:gd name="connsiteX1" fmla="*/ 430313 w 440697"/>
                <a:gd name="connsiteY1" fmla="*/ 260422 h 260422"/>
                <a:gd name="connsiteX2" fmla="*/ 13855 w 440697"/>
                <a:gd name="connsiteY2" fmla="*/ 260422 h 260422"/>
                <a:gd name="connsiteX3" fmla="*/ 5103 w 440697"/>
                <a:gd name="connsiteY3" fmla="*/ 227784 h 260422"/>
                <a:gd name="connsiteX4" fmla="*/ 440697 w 440697"/>
                <a:gd name="connsiteY4" fmla="*/ 182229 h 260422"/>
                <a:gd name="connsiteX5" fmla="*/ 436363 w 440697"/>
                <a:gd name="connsiteY5" fmla="*/ 214867 h 260422"/>
                <a:gd name="connsiteX6" fmla="*/ 1640 w 440697"/>
                <a:gd name="connsiteY6" fmla="*/ 214867 h 260422"/>
                <a:gd name="connsiteX7" fmla="*/ 0 w 440697"/>
                <a:gd name="connsiteY7" fmla="*/ 208751 h 260422"/>
                <a:gd name="connsiteX8" fmla="*/ 3522 w 440697"/>
                <a:gd name="connsiteY8" fmla="*/ 182229 h 260422"/>
                <a:gd name="connsiteX9" fmla="*/ 429977 w 440697"/>
                <a:gd name="connsiteY9" fmla="*/ 136672 h 260422"/>
                <a:gd name="connsiteX10" fmla="*/ 438728 w 440697"/>
                <a:gd name="connsiteY10" fmla="*/ 169310 h 260422"/>
                <a:gd name="connsiteX11" fmla="*/ 5238 w 440697"/>
                <a:gd name="connsiteY11" fmla="*/ 169310 h 260422"/>
                <a:gd name="connsiteX12" fmla="*/ 9572 w 440697"/>
                <a:gd name="connsiteY12" fmla="*/ 136672 h 260422"/>
                <a:gd name="connsiteX13" fmla="*/ 415855 w 440697"/>
                <a:gd name="connsiteY13" fmla="*/ 91114 h 260422"/>
                <a:gd name="connsiteX14" fmla="*/ 419245 w 440697"/>
                <a:gd name="connsiteY14" fmla="*/ 96647 h 260422"/>
                <a:gd name="connsiteX15" fmla="*/ 426512 w 440697"/>
                <a:gd name="connsiteY15" fmla="*/ 123752 h 260422"/>
                <a:gd name="connsiteX16" fmla="*/ 11288 w 440697"/>
                <a:gd name="connsiteY16" fmla="*/ 123752 h 260422"/>
                <a:gd name="connsiteX17" fmla="*/ 11556 w 440697"/>
                <a:gd name="connsiteY17" fmla="*/ 121734 h 260422"/>
                <a:gd name="connsiteX18" fmla="*/ 29515 w 440697"/>
                <a:gd name="connsiteY18" fmla="*/ 91114 h 260422"/>
                <a:gd name="connsiteX19" fmla="*/ 383397 w 440697"/>
                <a:gd name="connsiteY19" fmla="*/ 45557 h 260422"/>
                <a:gd name="connsiteX20" fmla="*/ 397086 w 440697"/>
                <a:gd name="connsiteY20" fmla="*/ 60481 h 260422"/>
                <a:gd name="connsiteX21" fmla="*/ 407939 w 440697"/>
                <a:gd name="connsiteY21" fmla="*/ 78195 h 260422"/>
                <a:gd name="connsiteX22" fmla="*/ 37093 w 440697"/>
                <a:gd name="connsiteY22" fmla="*/ 78195 h 260422"/>
                <a:gd name="connsiteX23" fmla="*/ 55966 w 440697"/>
                <a:gd name="connsiteY23" fmla="*/ 46016 h 260422"/>
                <a:gd name="connsiteX24" fmla="*/ 56575 w 440697"/>
                <a:gd name="connsiteY24" fmla="*/ 45557 h 260422"/>
                <a:gd name="connsiteX25" fmla="*/ 325948 w 440697"/>
                <a:gd name="connsiteY25" fmla="*/ 0 h 260422"/>
                <a:gd name="connsiteX26" fmla="*/ 333156 w 440697"/>
                <a:gd name="connsiteY26" fmla="*/ 3320 h 260422"/>
                <a:gd name="connsiteX27" fmla="*/ 368206 w 440697"/>
                <a:gd name="connsiteY27" fmla="*/ 28996 h 260422"/>
                <a:gd name="connsiteX28" fmla="*/ 371546 w 440697"/>
                <a:gd name="connsiteY28" fmla="*/ 32638 h 260422"/>
                <a:gd name="connsiteX29" fmla="*/ 73699 w 440697"/>
                <a:gd name="connsiteY29" fmla="*/ 32638 h 260422"/>
                <a:gd name="connsiteX30" fmla="*/ 116959 w 440697"/>
                <a:gd name="connsiteY30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0697" h="260422">
                  <a:moveTo>
                    <a:pt x="434647" y="227784"/>
                  </a:moveTo>
                  <a:lnTo>
                    <a:pt x="430313" y="260422"/>
                  </a:lnTo>
                  <a:lnTo>
                    <a:pt x="13855" y="260422"/>
                  </a:lnTo>
                  <a:lnTo>
                    <a:pt x="5103" y="227784"/>
                  </a:lnTo>
                  <a:close/>
                  <a:moveTo>
                    <a:pt x="440697" y="182229"/>
                  </a:moveTo>
                  <a:lnTo>
                    <a:pt x="436363" y="214867"/>
                  </a:lnTo>
                  <a:lnTo>
                    <a:pt x="1640" y="214867"/>
                  </a:lnTo>
                  <a:lnTo>
                    <a:pt x="0" y="208751"/>
                  </a:lnTo>
                  <a:lnTo>
                    <a:pt x="3522" y="182229"/>
                  </a:lnTo>
                  <a:close/>
                  <a:moveTo>
                    <a:pt x="429977" y="136672"/>
                  </a:moveTo>
                  <a:lnTo>
                    <a:pt x="438728" y="169310"/>
                  </a:lnTo>
                  <a:lnTo>
                    <a:pt x="5238" y="169310"/>
                  </a:lnTo>
                  <a:lnTo>
                    <a:pt x="9572" y="136672"/>
                  </a:lnTo>
                  <a:close/>
                  <a:moveTo>
                    <a:pt x="415855" y="91114"/>
                  </a:moveTo>
                  <a:lnTo>
                    <a:pt x="419245" y="96647"/>
                  </a:lnTo>
                  <a:lnTo>
                    <a:pt x="426512" y="123752"/>
                  </a:lnTo>
                  <a:lnTo>
                    <a:pt x="11288" y="123752"/>
                  </a:lnTo>
                  <a:lnTo>
                    <a:pt x="11556" y="121734"/>
                  </a:lnTo>
                  <a:lnTo>
                    <a:pt x="29515" y="91114"/>
                  </a:lnTo>
                  <a:close/>
                  <a:moveTo>
                    <a:pt x="383397" y="45557"/>
                  </a:moveTo>
                  <a:lnTo>
                    <a:pt x="397086" y="60481"/>
                  </a:lnTo>
                  <a:lnTo>
                    <a:pt x="407939" y="78195"/>
                  </a:lnTo>
                  <a:lnTo>
                    <a:pt x="37093" y="78195"/>
                  </a:lnTo>
                  <a:lnTo>
                    <a:pt x="55966" y="46016"/>
                  </a:lnTo>
                  <a:lnTo>
                    <a:pt x="56575" y="45557"/>
                  </a:lnTo>
                  <a:close/>
                  <a:moveTo>
                    <a:pt x="325948" y="0"/>
                  </a:moveTo>
                  <a:lnTo>
                    <a:pt x="333156" y="3320"/>
                  </a:lnTo>
                  <a:cubicBezTo>
                    <a:pt x="345806" y="10785"/>
                    <a:pt x="357520" y="19407"/>
                    <a:pt x="368206" y="28996"/>
                  </a:cubicBezTo>
                  <a:lnTo>
                    <a:pt x="371546" y="32638"/>
                  </a:lnTo>
                  <a:lnTo>
                    <a:pt x="73699" y="32638"/>
                  </a:lnTo>
                  <a:lnTo>
                    <a:pt x="116959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25A4948-F630-420B-9A2C-33EDB4E98E84}"/>
                </a:ext>
              </a:extLst>
            </p:cNvPr>
            <p:cNvSpPr/>
            <p:nvPr/>
          </p:nvSpPr>
          <p:spPr bwMode="auto">
            <a:xfrm rot="4981328">
              <a:off x="-3912437" y="4442622"/>
              <a:ext cx="2936171" cy="260422"/>
            </a:xfrm>
            <a:custGeom>
              <a:avLst/>
              <a:gdLst>
                <a:gd name="connsiteX0" fmla="*/ 0 w 2936171"/>
                <a:gd name="connsiteY0" fmla="*/ 233224 h 260422"/>
                <a:gd name="connsiteX1" fmla="*/ 5639 w 2936171"/>
                <a:gd name="connsiteY1" fmla="*/ 227784 h 260422"/>
                <a:gd name="connsiteX2" fmla="*/ 2902175 w 2936171"/>
                <a:gd name="connsiteY2" fmla="*/ 227784 h 260422"/>
                <a:gd name="connsiteX3" fmla="*/ 2926826 w 2936171"/>
                <a:gd name="connsiteY3" fmla="*/ 253764 h 260422"/>
                <a:gd name="connsiteX4" fmla="*/ 2936171 w 2936171"/>
                <a:gd name="connsiteY4" fmla="*/ 260422 h 260422"/>
                <a:gd name="connsiteX5" fmla="*/ 5639 w 2936171"/>
                <a:gd name="connsiteY5" fmla="*/ 260422 h 260422"/>
                <a:gd name="connsiteX6" fmla="*/ 0 w 2936171"/>
                <a:gd name="connsiteY6" fmla="*/ 254982 h 260422"/>
                <a:gd name="connsiteX7" fmla="*/ 0 w 2936171"/>
                <a:gd name="connsiteY7" fmla="*/ 187669 h 260422"/>
                <a:gd name="connsiteX8" fmla="*/ 5639 w 2936171"/>
                <a:gd name="connsiteY8" fmla="*/ 182229 h 260422"/>
                <a:gd name="connsiteX9" fmla="*/ 2875589 w 2936171"/>
                <a:gd name="connsiteY9" fmla="*/ 182229 h 260422"/>
                <a:gd name="connsiteX10" fmla="*/ 2892227 w 2936171"/>
                <a:gd name="connsiteY10" fmla="*/ 214867 h 260422"/>
                <a:gd name="connsiteX11" fmla="*/ 5639 w 2936171"/>
                <a:gd name="connsiteY11" fmla="*/ 214867 h 260422"/>
                <a:gd name="connsiteX12" fmla="*/ 0 w 2936171"/>
                <a:gd name="connsiteY12" fmla="*/ 209427 h 260422"/>
                <a:gd name="connsiteX13" fmla="*/ 0 w 2936171"/>
                <a:gd name="connsiteY13" fmla="*/ 142112 h 260422"/>
                <a:gd name="connsiteX14" fmla="*/ 5639 w 2936171"/>
                <a:gd name="connsiteY14" fmla="*/ 136672 h 260422"/>
                <a:gd name="connsiteX15" fmla="*/ 2852756 w 2936171"/>
                <a:gd name="connsiteY15" fmla="*/ 136672 h 260422"/>
                <a:gd name="connsiteX16" fmla="*/ 2852826 w 2936171"/>
                <a:gd name="connsiteY16" fmla="*/ 137574 h 260422"/>
                <a:gd name="connsiteX17" fmla="*/ 2869003 w 2936171"/>
                <a:gd name="connsiteY17" fmla="*/ 169310 h 260422"/>
                <a:gd name="connsiteX18" fmla="*/ 5639 w 2936171"/>
                <a:gd name="connsiteY18" fmla="*/ 169310 h 260422"/>
                <a:gd name="connsiteX19" fmla="*/ 0 w 2936171"/>
                <a:gd name="connsiteY19" fmla="*/ 163870 h 260422"/>
                <a:gd name="connsiteX20" fmla="*/ 0 w 2936171"/>
                <a:gd name="connsiteY20" fmla="*/ 96554 h 260422"/>
                <a:gd name="connsiteX21" fmla="*/ 5639 w 2936171"/>
                <a:gd name="connsiteY21" fmla="*/ 91114 h 260422"/>
                <a:gd name="connsiteX22" fmla="*/ 2849221 w 2936171"/>
                <a:gd name="connsiteY22" fmla="*/ 91114 h 260422"/>
                <a:gd name="connsiteX23" fmla="*/ 2851753 w 2936171"/>
                <a:gd name="connsiteY23" fmla="*/ 123752 h 260422"/>
                <a:gd name="connsiteX24" fmla="*/ 5639 w 2936171"/>
                <a:gd name="connsiteY24" fmla="*/ 123752 h 260422"/>
                <a:gd name="connsiteX25" fmla="*/ 0 w 2936171"/>
                <a:gd name="connsiteY25" fmla="*/ 118312 h 260422"/>
                <a:gd name="connsiteX26" fmla="*/ 0 w 2936171"/>
                <a:gd name="connsiteY26" fmla="*/ 50997 h 260422"/>
                <a:gd name="connsiteX27" fmla="*/ 5639 w 2936171"/>
                <a:gd name="connsiteY27" fmla="*/ 45557 h 260422"/>
                <a:gd name="connsiteX28" fmla="*/ 2845687 w 2936171"/>
                <a:gd name="connsiteY28" fmla="*/ 45557 h 260422"/>
                <a:gd name="connsiteX29" fmla="*/ 2848219 w 2936171"/>
                <a:gd name="connsiteY29" fmla="*/ 78195 h 260422"/>
                <a:gd name="connsiteX30" fmla="*/ 5639 w 2936171"/>
                <a:gd name="connsiteY30" fmla="*/ 78195 h 260422"/>
                <a:gd name="connsiteX31" fmla="*/ 0 w 2936171"/>
                <a:gd name="connsiteY31" fmla="*/ 72755 h 260422"/>
                <a:gd name="connsiteX32" fmla="*/ 0 w 2936171"/>
                <a:gd name="connsiteY32" fmla="*/ 5440 h 260422"/>
                <a:gd name="connsiteX33" fmla="*/ 5639 w 2936171"/>
                <a:gd name="connsiteY33" fmla="*/ 0 h 260422"/>
                <a:gd name="connsiteX34" fmla="*/ 2859329 w 2936171"/>
                <a:gd name="connsiteY34" fmla="*/ 0 h 260422"/>
                <a:gd name="connsiteX35" fmla="*/ 2848477 w 2936171"/>
                <a:gd name="connsiteY35" fmla="*/ 32638 h 260422"/>
                <a:gd name="connsiteX36" fmla="*/ 5639 w 2936171"/>
                <a:gd name="connsiteY36" fmla="*/ 32638 h 260422"/>
                <a:gd name="connsiteX37" fmla="*/ 0 w 2936171"/>
                <a:gd name="connsiteY37" fmla="*/ 2719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36171" h="260422">
                  <a:moveTo>
                    <a:pt x="0" y="233224"/>
                  </a:moveTo>
                  <a:cubicBezTo>
                    <a:pt x="0" y="230220"/>
                    <a:pt x="2526" y="227784"/>
                    <a:pt x="5639" y="227784"/>
                  </a:cubicBezTo>
                  <a:lnTo>
                    <a:pt x="2902175" y="227784"/>
                  </a:lnTo>
                  <a:lnTo>
                    <a:pt x="2926826" y="253764"/>
                  </a:lnTo>
                  <a:lnTo>
                    <a:pt x="2936171" y="260422"/>
                  </a:lnTo>
                  <a:lnTo>
                    <a:pt x="5639" y="260422"/>
                  </a:lnTo>
                  <a:cubicBezTo>
                    <a:pt x="2526" y="260422"/>
                    <a:pt x="0" y="257986"/>
                    <a:pt x="0" y="254982"/>
                  </a:cubicBezTo>
                  <a:close/>
                  <a:moveTo>
                    <a:pt x="0" y="187669"/>
                  </a:moveTo>
                  <a:cubicBezTo>
                    <a:pt x="0" y="184665"/>
                    <a:pt x="2526" y="182229"/>
                    <a:pt x="5639" y="182229"/>
                  </a:cubicBezTo>
                  <a:lnTo>
                    <a:pt x="2875589" y="182229"/>
                  </a:lnTo>
                  <a:lnTo>
                    <a:pt x="2892227" y="214867"/>
                  </a:lnTo>
                  <a:lnTo>
                    <a:pt x="5639" y="214867"/>
                  </a:lnTo>
                  <a:cubicBezTo>
                    <a:pt x="2526" y="214867"/>
                    <a:pt x="0" y="212431"/>
                    <a:pt x="0" y="209427"/>
                  </a:cubicBezTo>
                  <a:close/>
                  <a:moveTo>
                    <a:pt x="0" y="142112"/>
                  </a:moveTo>
                  <a:cubicBezTo>
                    <a:pt x="0" y="139108"/>
                    <a:pt x="2526" y="136672"/>
                    <a:pt x="5639" y="136672"/>
                  </a:cubicBezTo>
                  <a:lnTo>
                    <a:pt x="2852756" y="136672"/>
                  </a:lnTo>
                  <a:lnTo>
                    <a:pt x="2852826" y="137574"/>
                  </a:lnTo>
                  <a:lnTo>
                    <a:pt x="2869003" y="169310"/>
                  </a:lnTo>
                  <a:lnTo>
                    <a:pt x="5639" y="169310"/>
                  </a:lnTo>
                  <a:cubicBezTo>
                    <a:pt x="2526" y="169310"/>
                    <a:pt x="0" y="166874"/>
                    <a:pt x="0" y="163870"/>
                  </a:cubicBezTo>
                  <a:close/>
                  <a:moveTo>
                    <a:pt x="0" y="96554"/>
                  </a:moveTo>
                  <a:cubicBezTo>
                    <a:pt x="0" y="93550"/>
                    <a:pt x="2526" y="91114"/>
                    <a:pt x="5639" y="91114"/>
                  </a:cubicBezTo>
                  <a:lnTo>
                    <a:pt x="2849221" y="91114"/>
                  </a:lnTo>
                  <a:lnTo>
                    <a:pt x="2851753" y="123752"/>
                  </a:lnTo>
                  <a:lnTo>
                    <a:pt x="5639" y="123752"/>
                  </a:lnTo>
                  <a:cubicBezTo>
                    <a:pt x="2526" y="123752"/>
                    <a:pt x="0" y="121316"/>
                    <a:pt x="0" y="118312"/>
                  </a:cubicBezTo>
                  <a:close/>
                  <a:moveTo>
                    <a:pt x="0" y="50997"/>
                  </a:moveTo>
                  <a:cubicBezTo>
                    <a:pt x="0" y="47993"/>
                    <a:pt x="2526" y="45557"/>
                    <a:pt x="5639" y="45557"/>
                  </a:cubicBezTo>
                  <a:lnTo>
                    <a:pt x="2845687" y="45557"/>
                  </a:lnTo>
                  <a:lnTo>
                    <a:pt x="2848219" y="78195"/>
                  </a:lnTo>
                  <a:lnTo>
                    <a:pt x="5639" y="78195"/>
                  </a:lnTo>
                  <a:cubicBezTo>
                    <a:pt x="2526" y="78195"/>
                    <a:pt x="0" y="75759"/>
                    <a:pt x="0" y="72755"/>
                  </a:cubicBezTo>
                  <a:close/>
                  <a:moveTo>
                    <a:pt x="0" y="5440"/>
                  </a:moveTo>
                  <a:cubicBezTo>
                    <a:pt x="0" y="2436"/>
                    <a:pt x="2526" y="0"/>
                    <a:pt x="5639" y="0"/>
                  </a:cubicBezTo>
                  <a:lnTo>
                    <a:pt x="2859329" y="0"/>
                  </a:lnTo>
                  <a:lnTo>
                    <a:pt x="2848477" y="32638"/>
                  </a:lnTo>
                  <a:lnTo>
                    <a:pt x="5639" y="32638"/>
                  </a:lnTo>
                  <a:cubicBezTo>
                    <a:pt x="2526" y="32638"/>
                    <a:pt x="0" y="30202"/>
                    <a:pt x="0" y="27198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BAA464E8-2B7B-4C45-B0BD-62C9E40C28DD}"/>
                </a:ext>
              </a:extLst>
            </p:cNvPr>
            <p:cNvSpPr/>
            <p:nvPr/>
          </p:nvSpPr>
          <p:spPr bwMode="auto">
            <a:xfrm>
              <a:off x="-2097761" y="6167378"/>
              <a:ext cx="961705" cy="502610"/>
            </a:xfrm>
            <a:custGeom>
              <a:avLst/>
              <a:gdLst>
                <a:gd name="connsiteX0" fmla="*/ 32001 w 961705"/>
                <a:gd name="connsiteY0" fmla="*/ 69167 h 502610"/>
                <a:gd name="connsiteX1" fmla="*/ 34850 w 961705"/>
                <a:gd name="connsiteY1" fmla="*/ 97433 h 502610"/>
                <a:gd name="connsiteX2" fmla="*/ 491302 w 961705"/>
                <a:gd name="connsiteY2" fmla="*/ 469451 h 502610"/>
                <a:gd name="connsiteX3" fmla="*/ 920606 w 961705"/>
                <a:gd name="connsiteY3" fmla="*/ 184890 h 502610"/>
                <a:gd name="connsiteX4" fmla="*/ 927145 w 961705"/>
                <a:gd name="connsiteY4" fmla="*/ 163825 h 502610"/>
                <a:gd name="connsiteX5" fmla="*/ 961705 w 961705"/>
                <a:gd name="connsiteY5" fmla="*/ 163825 h 502610"/>
                <a:gd name="connsiteX6" fmla="*/ 951159 w 961705"/>
                <a:gd name="connsiteY6" fmla="*/ 197797 h 502610"/>
                <a:gd name="connsiteX7" fmla="*/ 491302 w 961705"/>
                <a:gd name="connsiteY7" fmla="*/ 502610 h 502610"/>
                <a:gd name="connsiteX8" fmla="*/ 2365 w 961705"/>
                <a:gd name="connsiteY8" fmla="*/ 104115 h 502610"/>
                <a:gd name="connsiteX9" fmla="*/ 0 w 961705"/>
                <a:gd name="connsiteY9" fmla="*/ 80662 h 502610"/>
                <a:gd name="connsiteX10" fmla="*/ 79800 w 961705"/>
                <a:gd name="connsiteY10" fmla="*/ 51996 h 502610"/>
                <a:gd name="connsiteX11" fmla="*/ 83303 w 961705"/>
                <a:gd name="connsiteY11" fmla="*/ 86751 h 502610"/>
                <a:gd name="connsiteX12" fmla="*/ 487828 w 961705"/>
                <a:gd name="connsiteY12" fmla="*/ 416447 h 502610"/>
                <a:gd name="connsiteX13" fmla="*/ 868293 w 961705"/>
                <a:gd name="connsiteY13" fmla="*/ 164259 h 502610"/>
                <a:gd name="connsiteX14" fmla="*/ 868428 w 961705"/>
                <a:gd name="connsiteY14" fmla="*/ 163825 h 502610"/>
                <a:gd name="connsiteX15" fmla="*/ 902287 w 961705"/>
                <a:gd name="connsiteY15" fmla="*/ 163825 h 502610"/>
                <a:gd name="connsiteX16" fmla="*/ 898227 w 961705"/>
                <a:gd name="connsiteY16" fmla="*/ 176904 h 502610"/>
                <a:gd name="connsiteX17" fmla="*/ 487828 w 961705"/>
                <a:gd name="connsiteY17" fmla="*/ 448934 h 502610"/>
                <a:gd name="connsiteX18" fmla="*/ 51476 w 961705"/>
                <a:gd name="connsiteY18" fmla="*/ 93298 h 502610"/>
                <a:gd name="connsiteX19" fmla="*/ 48448 w 961705"/>
                <a:gd name="connsiteY19" fmla="*/ 63259 h 502610"/>
                <a:gd name="connsiteX20" fmla="*/ 130876 w 961705"/>
                <a:gd name="connsiteY20" fmla="*/ 33648 h 502610"/>
                <a:gd name="connsiteX21" fmla="*/ 135154 w 961705"/>
                <a:gd name="connsiteY21" fmla="*/ 76084 h 502610"/>
                <a:gd name="connsiteX22" fmla="*/ 487828 w 961705"/>
                <a:gd name="connsiteY22" fmla="*/ 363521 h 502610"/>
                <a:gd name="connsiteX23" fmla="*/ 765613 w 961705"/>
                <a:gd name="connsiteY23" fmla="*/ 232519 h 502610"/>
                <a:gd name="connsiteX24" fmla="*/ 807291 w 961705"/>
                <a:gd name="connsiteY24" fmla="*/ 163825 h 502610"/>
                <a:gd name="connsiteX25" fmla="*/ 846301 w 961705"/>
                <a:gd name="connsiteY25" fmla="*/ 163825 h 502610"/>
                <a:gd name="connsiteX26" fmla="*/ 791617 w 961705"/>
                <a:gd name="connsiteY26" fmla="*/ 253956 h 502610"/>
                <a:gd name="connsiteX27" fmla="*/ 487828 w 961705"/>
                <a:gd name="connsiteY27" fmla="*/ 397221 h 502610"/>
                <a:gd name="connsiteX28" fmla="*/ 102139 w 961705"/>
                <a:gd name="connsiteY28" fmla="*/ 82876 h 502610"/>
                <a:gd name="connsiteX29" fmla="*/ 98354 w 961705"/>
                <a:gd name="connsiteY29" fmla="*/ 45331 h 502610"/>
                <a:gd name="connsiteX30" fmla="*/ 179383 w 961705"/>
                <a:gd name="connsiteY30" fmla="*/ 16223 h 502610"/>
                <a:gd name="connsiteX31" fmla="*/ 184393 w 961705"/>
                <a:gd name="connsiteY31" fmla="*/ 65920 h 502610"/>
                <a:gd name="connsiteX32" fmla="*/ 487657 w 961705"/>
                <a:gd name="connsiteY32" fmla="*/ 313086 h 502610"/>
                <a:gd name="connsiteX33" fmla="*/ 744343 w 961705"/>
                <a:gd name="connsiteY33" fmla="*/ 176608 h 502610"/>
                <a:gd name="connsiteX34" fmla="*/ 751282 w 961705"/>
                <a:gd name="connsiteY34" fmla="*/ 163825 h 502610"/>
                <a:gd name="connsiteX35" fmla="*/ 784905 w 961705"/>
                <a:gd name="connsiteY35" fmla="*/ 163825 h 502610"/>
                <a:gd name="connsiteX36" fmla="*/ 750633 w 961705"/>
                <a:gd name="connsiteY36" fmla="*/ 220312 h 502610"/>
                <a:gd name="connsiteX37" fmla="*/ 487657 w 961705"/>
                <a:gd name="connsiteY37" fmla="*/ 344330 h 502610"/>
                <a:gd name="connsiteX38" fmla="*/ 153784 w 961705"/>
                <a:gd name="connsiteY38" fmla="*/ 72216 h 502610"/>
                <a:gd name="connsiteX39" fmla="*/ 149231 w 961705"/>
                <a:gd name="connsiteY39" fmla="*/ 27055 h 502610"/>
                <a:gd name="connsiteX40" fmla="*/ 224546 w 961705"/>
                <a:gd name="connsiteY40" fmla="*/ 0 h 502610"/>
                <a:gd name="connsiteX41" fmla="*/ 224189 w 961705"/>
                <a:gd name="connsiteY41" fmla="*/ 3534 h 502610"/>
                <a:gd name="connsiteX42" fmla="*/ 487828 w 961705"/>
                <a:gd name="connsiteY42" fmla="*/ 267172 h 502610"/>
                <a:gd name="connsiteX43" fmla="*/ 665094 w 961705"/>
                <a:gd name="connsiteY43" fmla="*/ 198684 h 502610"/>
                <a:gd name="connsiteX44" fmla="*/ 695281 w 961705"/>
                <a:gd name="connsiteY44" fmla="*/ 163825 h 502610"/>
                <a:gd name="connsiteX45" fmla="*/ 733469 w 961705"/>
                <a:gd name="connsiteY45" fmla="*/ 163825 h 502610"/>
                <a:gd name="connsiteX46" fmla="*/ 731349 w 961705"/>
                <a:gd name="connsiteY46" fmla="*/ 167731 h 502610"/>
                <a:gd name="connsiteX47" fmla="*/ 487828 w 961705"/>
                <a:gd name="connsiteY47" fmla="*/ 297209 h 502610"/>
                <a:gd name="connsiteX48" fmla="*/ 200119 w 961705"/>
                <a:gd name="connsiteY48" fmla="*/ 62720 h 502610"/>
                <a:gd name="connsiteX49" fmla="*/ 194871 w 961705"/>
                <a:gd name="connsiteY49" fmla="*/ 10660 h 50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61705" h="502610">
                  <a:moveTo>
                    <a:pt x="32001" y="69167"/>
                  </a:moveTo>
                  <a:lnTo>
                    <a:pt x="34850" y="97433"/>
                  </a:lnTo>
                  <a:cubicBezTo>
                    <a:pt x="78295" y="309743"/>
                    <a:pt x="266148" y="469451"/>
                    <a:pt x="491302" y="469451"/>
                  </a:cubicBezTo>
                  <a:cubicBezTo>
                    <a:pt x="684292" y="469451"/>
                    <a:pt x="849876" y="352115"/>
                    <a:pt x="920606" y="184890"/>
                  </a:cubicBezTo>
                  <a:lnTo>
                    <a:pt x="927145" y="163825"/>
                  </a:lnTo>
                  <a:lnTo>
                    <a:pt x="961705" y="163825"/>
                  </a:lnTo>
                  <a:lnTo>
                    <a:pt x="951159" y="197797"/>
                  </a:lnTo>
                  <a:cubicBezTo>
                    <a:pt x="875395" y="376923"/>
                    <a:pt x="698027" y="502610"/>
                    <a:pt x="491302" y="502610"/>
                  </a:cubicBezTo>
                  <a:cubicBezTo>
                    <a:pt x="250123" y="502610"/>
                    <a:pt x="48902" y="331536"/>
                    <a:pt x="2365" y="104115"/>
                  </a:cubicBezTo>
                  <a:lnTo>
                    <a:pt x="0" y="80662"/>
                  </a:lnTo>
                  <a:close/>
                  <a:moveTo>
                    <a:pt x="79800" y="51996"/>
                  </a:moveTo>
                  <a:lnTo>
                    <a:pt x="83303" y="86751"/>
                  </a:lnTo>
                  <a:cubicBezTo>
                    <a:pt x="121806" y="274908"/>
                    <a:pt x="288288" y="416447"/>
                    <a:pt x="487828" y="416447"/>
                  </a:cubicBezTo>
                  <a:cubicBezTo>
                    <a:pt x="658863" y="416447"/>
                    <a:pt x="805610" y="312460"/>
                    <a:pt x="868293" y="164259"/>
                  </a:cubicBezTo>
                  <a:lnTo>
                    <a:pt x="868428" y="163825"/>
                  </a:lnTo>
                  <a:lnTo>
                    <a:pt x="902287" y="163825"/>
                  </a:lnTo>
                  <a:lnTo>
                    <a:pt x="898227" y="176904"/>
                  </a:lnTo>
                  <a:cubicBezTo>
                    <a:pt x="830612" y="336765"/>
                    <a:pt x="672319" y="448934"/>
                    <a:pt x="487828" y="448934"/>
                  </a:cubicBezTo>
                  <a:cubicBezTo>
                    <a:pt x="272589" y="448934"/>
                    <a:pt x="93008" y="296259"/>
                    <a:pt x="51476" y="93298"/>
                  </a:cubicBezTo>
                  <a:lnTo>
                    <a:pt x="48448" y="63259"/>
                  </a:lnTo>
                  <a:close/>
                  <a:moveTo>
                    <a:pt x="130876" y="33648"/>
                  </a:moveTo>
                  <a:lnTo>
                    <a:pt x="135154" y="76084"/>
                  </a:lnTo>
                  <a:cubicBezTo>
                    <a:pt x="168721" y="240124"/>
                    <a:pt x="313864" y="363521"/>
                    <a:pt x="487828" y="363521"/>
                  </a:cubicBezTo>
                  <a:cubicBezTo>
                    <a:pt x="599662" y="363521"/>
                    <a:pt x="699586" y="312526"/>
                    <a:pt x="765613" y="232519"/>
                  </a:cubicBezTo>
                  <a:lnTo>
                    <a:pt x="807291" y="163825"/>
                  </a:lnTo>
                  <a:lnTo>
                    <a:pt x="846301" y="163825"/>
                  </a:lnTo>
                  <a:lnTo>
                    <a:pt x="791617" y="253956"/>
                  </a:lnTo>
                  <a:cubicBezTo>
                    <a:pt x="719409" y="341452"/>
                    <a:pt x="610132" y="397221"/>
                    <a:pt x="487828" y="397221"/>
                  </a:cubicBezTo>
                  <a:cubicBezTo>
                    <a:pt x="297579" y="397221"/>
                    <a:pt x="138849" y="262272"/>
                    <a:pt x="102139" y="82876"/>
                  </a:cubicBezTo>
                  <a:lnTo>
                    <a:pt x="98354" y="45331"/>
                  </a:lnTo>
                  <a:close/>
                  <a:moveTo>
                    <a:pt x="179383" y="16223"/>
                  </a:moveTo>
                  <a:lnTo>
                    <a:pt x="184393" y="65920"/>
                  </a:lnTo>
                  <a:cubicBezTo>
                    <a:pt x="213258" y="206978"/>
                    <a:pt x="338066" y="313086"/>
                    <a:pt x="487657" y="313086"/>
                  </a:cubicBezTo>
                  <a:cubicBezTo>
                    <a:pt x="594508" y="313086"/>
                    <a:pt x="688714" y="258949"/>
                    <a:pt x="744343" y="176608"/>
                  </a:cubicBezTo>
                  <a:lnTo>
                    <a:pt x="751282" y="163825"/>
                  </a:lnTo>
                  <a:lnTo>
                    <a:pt x="784905" y="163825"/>
                  </a:lnTo>
                  <a:lnTo>
                    <a:pt x="750633" y="220312"/>
                  </a:lnTo>
                  <a:cubicBezTo>
                    <a:pt x="688126" y="296053"/>
                    <a:pt x="593529" y="344330"/>
                    <a:pt x="487657" y="344330"/>
                  </a:cubicBezTo>
                  <a:cubicBezTo>
                    <a:pt x="322967" y="344330"/>
                    <a:pt x="185562" y="227511"/>
                    <a:pt x="153784" y="72216"/>
                  </a:cubicBezTo>
                  <a:lnTo>
                    <a:pt x="149231" y="27055"/>
                  </a:lnTo>
                  <a:close/>
                  <a:moveTo>
                    <a:pt x="224546" y="0"/>
                  </a:moveTo>
                  <a:lnTo>
                    <a:pt x="224189" y="3534"/>
                  </a:lnTo>
                  <a:cubicBezTo>
                    <a:pt x="224189" y="149137"/>
                    <a:pt x="342224" y="267172"/>
                    <a:pt x="487828" y="267172"/>
                  </a:cubicBezTo>
                  <a:cubicBezTo>
                    <a:pt x="556081" y="267172"/>
                    <a:pt x="618275" y="241237"/>
                    <a:pt x="665094" y="198684"/>
                  </a:cubicBezTo>
                  <a:lnTo>
                    <a:pt x="695281" y="163825"/>
                  </a:lnTo>
                  <a:lnTo>
                    <a:pt x="733469" y="163825"/>
                  </a:lnTo>
                  <a:lnTo>
                    <a:pt x="731349" y="167731"/>
                  </a:lnTo>
                  <a:cubicBezTo>
                    <a:pt x="678573" y="245849"/>
                    <a:pt x="589199" y="297209"/>
                    <a:pt x="487828" y="297209"/>
                  </a:cubicBezTo>
                  <a:cubicBezTo>
                    <a:pt x="345909" y="297209"/>
                    <a:pt x="227503" y="196543"/>
                    <a:pt x="200119" y="62720"/>
                  </a:cubicBezTo>
                  <a:lnTo>
                    <a:pt x="194871" y="1066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936526B-2CBD-4B1D-8605-05AF283BF578}"/>
                </a:ext>
              </a:extLst>
            </p:cNvPr>
            <p:cNvSpPr/>
            <p:nvPr/>
          </p:nvSpPr>
          <p:spPr bwMode="auto">
            <a:xfrm>
              <a:off x="-1543248" y="6032912"/>
              <a:ext cx="1431744" cy="260422"/>
            </a:xfrm>
            <a:custGeom>
              <a:avLst/>
              <a:gdLst>
                <a:gd name="connsiteX0" fmla="*/ 18024 w 1431744"/>
                <a:gd name="connsiteY0" fmla="*/ 227784 h 260422"/>
                <a:gd name="connsiteX1" fmla="*/ 1429051 w 1431744"/>
                <a:gd name="connsiteY1" fmla="*/ 227784 h 260422"/>
                <a:gd name="connsiteX2" fmla="*/ 1431744 w 1431744"/>
                <a:gd name="connsiteY2" fmla="*/ 233224 h 260422"/>
                <a:gd name="connsiteX3" fmla="*/ 1431744 w 1431744"/>
                <a:gd name="connsiteY3" fmla="*/ 254982 h 260422"/>
                <a:gd name="connsiteX4" fmla="*/ 1429051 w 1431744"/>
                <a:gd name="connsiteY4" fmla="*/ 260422 h 260422"/>
                <a:gd name="connsiteX5" fmla="*/ 0 w 1431744"/>
                <a:gd name="connsiteY5" fmla="*/ 260422 h 260422"/>
                <a:gd name="connsiteX6" fmla="*/ 43182 w 1431744"/>
                <a:gd name="connsiteY6" fmla="*/ 182229 h 260422"/>
                <a:gd name="connsiteX7" fmla="*/ 1429051 w 1431744"/>
                <a:gd name="connsiteY7" fmla="*/ 182229 h 260422"/>
                <a:gd name="connsiteX8" fmla="*/ 1431744 w 1431744"/>
                <a:gd name="connsiteY8" fmla="*/ 187669 h 260422"/>
                <a:gd name="connsiteX9" fmla="*/ 1431744 w 1431744"/>
                <a:gd name="connsiteY9" fmla="*/ 209427 h 260422"/>
                <a:gd name="connsiteX10" fmla="*/ 1429051 w 1431744"/>
                <a:gd name="connsiteY10" fmla="*/ 214867 h 260422"/>
                <a:gd name="connsiteX11" fmla="*/ 25158 w 1431744"/>
                <a:gd name="connsiteY11" fmla="*/ 214867 h 260422"/>
                <a:gd name="connsiteX12" fmla="*/ 68340 w 1431744"/>
                <a:gd name="connsiteY12" fmla="*/ 136672 h 260422"/>
                <a:gd name="connsiteX13" fmla="*/ 1429051 w 1431744"/>
                <a:gd name="connsiteY13" fmla="*/ 136672 h 260422"/>
                <a:gd name="connsiteX14" fmla="*/ 1431744 w 1431744"/>
                <a:gd name="connsiteY14" fmla="*/ 142112 h 260422"/>
                <a:gd name="connsiteX15" fmla="*/ 1431744 w 1431744"/>
                <a:gd name="connsiteY15" fmla="*/ 163870 h 260422"/>
                <a:gd name="connsiteX16" fmla="*/ 1429051 w 1431744"/>
                <a:gd name="connsiteY16" fmla="*/ 169310 h 260422"/>
                <a:gd name="connsiteX17" fmla="*/ 50316 w 1431744"/>
                <a:gd name="connsiteY17" fmla="*/ 169310 h 260422"/>
                <a:gd name="connsiteX18" fmla="*/ 93499 w 1431744"/>
                <a:gd name="connsiteY18" fmla="*/ 91114 h 260422"/>
                <a:gd name="connsiteX19" fmla="*/ 1429051 w 1431744"/>
                <a:gd name="connsiteY19" fmla="*/ 91114 h 260422"/>
                <a:gd name="connsiteX20" fmla="*/ 1431744 w 1431744"/>
                <a:gd name="connsiteY20" fmla="*/ 96554 h 260422"/>
                <a:gd name="connsiteX21" fmla="*/ 1431744 w 1431744"/>
                <a:gd name="connsiteY21" fmla="*/ 118312 h 260422"/>
                <a:gd name="connsiteX22" fmla="*/ 1429051 w 1431744"/>
                <a:gd name="connsiteY22" fmla="*/ 123752 h 260422"/>
                <a:gd name="connsiteX23" fmla="*/ 75475 w 1431744"/>
                <a:gd name="connsiteY23" fmla="*/ 123752 h 260422"/>
                <a:gd name="connsiteX24" fmla="*/ 118657 w 1431744"/>
                <a:gd name="connsiteY24" fmla="*/ 45557 h 260422"/>
                <a:gd name="connsiteX25" fmla="*/ 1429051 w 1431744"/>
                <a:gd name="connsiteY25" fmla="*/ 45557 h 260422"/>
                <a:gd name="connsiteX26" fmla="*/ 1431744 w 1431744"/>
                <a:gd name="connsiteY26" fmla="*/ 50997 h 260422"/>
                <a:gd name="connsiteX27" fmla="*/ 1431744 w 1431744"/>
                <a:gd name="connsiteY27" fmla="*/ 72755 h 260422"/>
                <a:gd name="connsiteX28" fmla="*/ 1429051 w 1431744"/>
                <a:gd name="connsiteY28" fmla="*/ 78195 h 260422"/>
                <a:gd name="connsiteX29" fmla="*/ 100633 w 1431744"/>
                <a:gd name="connsiteY29" fmla="*/ 78195 h 260422"/>
                <a:gd name="connsiteX30" fmla="*/ 143816 w 1431744"/>
                <a:gd name="connsiteY30" fmla="*/ 0 h 260422"/>
                <a:gd name="connsiteX31" fmla="*/ 1429051 w 1431744"/>
                <a:gd name="connsiteY31" fmla="*/ 0 h 260422"/>
                <a:gd name="connsiteX32" fmla="*/ 1431744 w 1431744"/>
                <a:gd name="connsiteY32" fmla="*/ 5440 h 260422"/>
                <a:gd name="connsiteX33" fmla="*/ 1431744 w 1431744"/>
                <a:gd name="connsiteY33" fmla="*/ 27198 h 260422"/>
                <a:gd name="connsiteX34" fmla="*/ 1429051 w 1431744"/>
                <a:gd name="connsiteY34" fmla="*/ 32638 h 260422"/>
                <a:gd name="connsiteX35" fmla="*/ 125792 w 1431744"/>
                <a:gd name="connsiteY35" fmla="*/ 3263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744" h="260422">
                  <a:moveTo>
                    <a:pt x="18024" y="227784"/>
                  </a:moveTo>
                  <a:lnTo>
                    <a:pt x="1429051" y="227784"/>
                  </a:lnTo>
                  <a:cubicBezTo>
                    <a:pt x="1430538" y="227784"/>
                    <a:pt x="1431744" y="230220"/>
                    <a:pt x="1431744" y="233224"/>
                  </a:cubicBezTo>
                  <a:lnTo>
                    <a:pt x="1431744" y="254982"/>
                  </a:lnTo>
                  <a:cubicBezTo>
                    <a:pt x="1431744" y="257986"/>
                    <a:pt x="1430538" y="260422"/>
                    <a:pt x="1429051" y="260422"/>
                  </a:cubicBezTo>
                  <a:lnTo>
                    <a:pt x="0" y="260422"/>
                  </a:lnTo>
                  <a:close/>
                  <a:moveTo>
                    <a:pt x="43182" y="182229"/>
                  </a:moveTo>
                  <a:lnTo>
                    <a:pt x="1429051" y="182229"/>
                  </a:lnTo>
                  <a:cubicBezTo>
                    <a:pt x="1430538" y="182229"/>
                    <a:pt x="1431744" y="184665"/>
                    <a:pt x="1431744" y="187669"/>
                  </a:cubicBezTo>
                  <a:lnTo>
                    <a:pt x="1431744" y="209427"/>
                  </a:lnTo>
                  <a:cubicBezTo>
                    <a:pt x="1431744" y="212431"/>
                    <a:pt x="1430538" y="214867"/>
                    <a:pt x="1429051" y="214867"/>
                  </a:cubicBezTo>
                  <a:lnTo>
                    <a:pt x="25158" y="214867"/>
                  </a:lnTo>
                  <a:close/>
                  <a:moveTo>
                    <a:pt x="68340" y="136672"/>
                  </a:moveTo>
                  <a:lnTo>
                    <a:pt x="1429051" y="136672"/>
                  </a:lnTo>
                  <a:cubicBezTo>
                    <a:pt x="1430538" y="136672"/>
                    <a:pt x="1431744" y="139108"/>
                    <a:pt x="1431744" y="142112"/>
                  </a:cubicBezTo>
                  <a:lnTo>
                    <a:pt x="1431744" y="163870"/>
                  </a:lnTo>
                  <a:cubicBezTo>
                    <a:pt x="1431744" y="166874"/>
                    <a:pt x="1430538" y="169310"/>
                    <a:pt x="1429051" y="169310"/>
                  </a:cubicBezTo>
                  <a:lnTo>
                    <a:pt x="50316" y="169310"/>
                  </a:lnTo>
                  <a:close/>
                  <a:moveTo>
                    <a:pt x="93499" y="91114"/>
                  </a:moveTo>
                  <a:lnTo>
                    <a:pt x="1429051" y="91114"/>
                  </a:lnTo>
                  <a:cubicBezTo>
                    <a:pt x="1430538" y="91114"/>
                    <a:pt x="1431744" y="93550"/>
                    <a:pt x="1431744" y="96554"/>
                  </a:cubicBezTo>
                  <a:lnTo>
                    <a:pt x="1431744" y="118312"/>
                  </a:lnTo>
                  <a:cubicBezTo>
                    <a:pt x="1431744" y="121316"/>
                    <a:pt x="1430538" y="123752"/>
                    <a:pt x="1429051" y="123752"/>
                  </a:cubicBezTo>
                  <a:lnTo>
                    <a:pt x="75475" y="123752"/>
                  </a:lnTo>
                  <a:close/>
                  <a:moveTo>
                    <a:pt x="118657" y="45557"/>
                  </a:moveTo>
                  <a:lnTo>
                    <a:pt x="1429051" y="45557"/>
                  </a:lnTo>
                  <a:cubicBezTo>
                    <a:pt x="1430538" y="45557"/>
                    <a:pt x="1431744" y="47993"/>
                    <a:pt x="1431744" y="50997"/>
                  </a:cubicBezTo>
                  <a:lnTo>
                    <a:pt x="1431744" y="72755"/>
                  </a:lnTo>
                  <a:cubicBezTo>
                    <a:pt x="1431744" y="75759"/>
                    <a:pt x="1430538" y="78195"/>
                    <a:pt x="1429051" y="78195"/>
                  </a:cubicBezTo>
                  <a:lnTo>
                    <a:pt x="100633" y="78195"/>
                  </a:lnTo>
                  <a:close/>
                  <a:moveTo>
                    <a:pt x="143816" y="0"/>
                  </a:moveTo>
                  <a:lnTo>
                    <a:pt x="1429051" y="0"/>
                  </a:lnTo>
                  <a:cubicBezTo>
                    <a:pt x="1430538" y="0"/>
                    <a:pt x="1431744" y="2436"/>
                    <a:pt x="1431744" y="5440"/>
                  </a:cubicBezTo>
                  <a:lnTo>
                    <a:pt x="1431744" y="27198"/>
                  </a:lnTo>
                  <a:cubicBezTo>
                    <a:pt x="1431744" y="30202"/>
                    <a:pt x="1430538" y="32638"/>
                    <a:pt x="1429051" y="32638"/>
                  </a:cubicBezTo>
                  <a:lnTo>
                    <a:pt x="125792" y="3263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E1D3FA24-167B-4F0A-9FC4-2D1EF29182D8}"/>
                </a:ext>
              </a:extLst>
            </p:cNvPr>
            <p:cNvSpPr/>
            <p:nvPr/>
          </p:nvSpPr>
          <p:spPr bwMode="auto">
            <a:xfrm rot="18000000">
              <a:off x="-1839367" y="6021234"/>
              <a:ext cx="405750" cy="260422"/>
            </a:xfrm>
            <a:custGeom>
              <a:avLst/>
              <a:gdLst>
                <a:gd name="connsiteX0" fmla="*/ 397499 w 405750"/>
                <a:gd name="connsiteY0" fmla="*/ 227784 h 260422"/>
                <a:gd name="connsiteX1" fmla="*/ 381572 w 405750"/>
                <a:gd name="connsiteY1" fmla="*/ 260422 h 260422"/>
                <a:gd name="connsiteX2" fmla="*/ 22198 w 405750"/>
                <a:gd name="connsiteY2" fmla="*/ 260422 h 260422"/>
                <a:gd name="connsiteX3" fmla="*/ 11223 w 405750"/>
                <a:gd name="connsiteY3" fmla="*/ 227784 h 260422"/>
                <a:gd name="connsiteX4" fmla="*/ 403076 w 405750"/>
                <a:gd name="connsiteY4" fmla="*/ 182229 h 260422"/>
                <a:gd name="connsiteX5" fmla="*/ 400800 w 405750"/>
                <a:gd name="connsiteY5" fmla="*/ 214867 h 260422"/>
                <a:gd name="connsiteX6" fmla="*/ 6880 w 405750"/>
                <a:gd name="connsiteY6" fmla="*/ 214867 h 260422"/>
                <a:gd name="connsiteX7" fmla="*/ 0 w 405750"/>
                <a:gd name="connsiteY7" fmla="*/ 194409 h 260422"/>
                <a:gd name="connsiteX8" fmla="*/ 849 w 405750"/>
                <a:gd name="connsiteY8" fmla="*/ 182229 h 260422"/>
                <a:gd name="connsiteX9" fmla="*/ 403326 w 405750"/>
                <a:gd name="connsiteY9" fmla="*/ 136672 h 260422"/>
                <a:gd name="connsiteX10" fmla="*/ 405750 w 405750"/>
                <a:gd name="connsiteY10" fmla="*/ 143879 h 260422"/>
                <a:gd name="connsiteX11" fmla="*/ 403977 w 405750"/>
                <a:gd name="connsiteY11" fmla="*/ 169310 h 260422"/>
                <a:gd name="connsiteX12" fmla="*/ 1750 w 405750"/>
                <a:gd name="connsiteY12" fmla="*/ 169310 h 260422"/>
                <a:gd name="connsiteX13" fmla="*/ 4026 w 405750"/>
                <a:gd name="connsiteY13" fmla="*/ 136672 h 260422"/>
                <a:gd name="connsiteX14" fmla="*/ 349617 w 405750"/>
                <a:gd name="connsiteY14" fmla="*/ 32638 h 260422"/>
                <a:gd name="connsiteX15" fmla="*/ 52006 w 405750"/>
                <a:gd name="connsiteY15" fmla="*/ 32638 h 260422"/>
                <a:gd name="connsiteX16" fmla="*/ 67084 w 405750"/>
                <a:gd name="connsiteY16" fmla="*/ 16330 h 260422"/>
                <a:gd name="connsiteX17" fmla="*/ 89762 w 405750"/>
                <a:gd name="connsiteY17" fmla="*/ 0 h 260422"/>
                <a:gd name="connsiteX18" fmla="*/ 313729 w 405750"/>
                <a:gd name="connsiteY18" fmla="*/ 0 h 260422"/>
                <a:gd name="connsiteX19" fmla="*/ 326192 w 405750"/>
                <a:gd name="connsiteY19" fmla="*/ 6082 h 260422"/>
                <a:gd name="connsiteX20" fmla="*/ 388007 w 405750"/>
                <a:gd name="connsiteY20" fmla="*/ 91114 h 260422"/>
                <a:gd name="connsiteX21" fmla="*/ 398982 w 405750"/>
                <a:gd name="connsiteY21" fmla="*/ 123752 h 260422"/>
                <a:gd name="connsiteX22" fmla="*/ 4927 w 405750"/>
                <a:gd name="connsiteY22" fmla="*/ 123752 h 260422"/>
                <a:gd name="connsiteX23" fmla="*/ 5450 w 405750"/>
                <a:gd name="connsiteY23" fmla="*/ 116244 h 260422"/>
                <a:gd name="connsiteX24" fmla="*/ 17714 w 405750"/>
                <a:gd name="connsiteY24" fmla="*/ 91114 h 260422"/>
                <a:gd name="connsiteX25" fmla="*/ 379881 w 405750"/>
                <a:gd name="connsiteY25" fmla="*/ 66950 h 260422"/>
                <a:gd name="connsiteX26" fmla="*/ 383662 w 405750"/>
                <a:gd name="connsiteY26" fmla="*/ 78195 h 260422"/>
                <a:gd name="connsiteX27" fmla="*/ 24018 w 405750"/>
                <a:gd name="connsiteY27" fmla="*/ 78195 h 260422"/>
                <a:gd name="connsiteX28" fmla="*/ 39813 w 405750"/>
                <a:gd name="connsiteY28" fmla="*/ 45827 h 260422"/>
                <a:gd name="connsiteX29" fmla="*/ 40062 w 405750"/>
                <a:gd name="connsiteY29" fmla="*/ 45557 h 260422"/>
                <a:gd name="connsiteX30" fmla="*/ 361012 w 405750"/>
                <a:gd name="connsiteY30" fmla="*/ 45557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05750" h="260422">
                  <a:moveTo>
                    <a:pt x="397499" y="227784"/>
                  </a:moveTo>
                  <a:lnTo>
                    <a:pt x="381572" y="260422"/>
                  </a:lnTo>
                  <a:lnTo>
                    <a:pt x="22198" y="260422"/>
                  </a:lnTo>
                  <a:lnTo>
                    <a:pt x="11223" y="227784"/>
                  </a:lnTo>
                  <a:close/>
                  <a:moveTo>
                    <a:pt x="403076" y="182229"/>
                  </a:moveTo>
                  <a:lnTo>
                    <a:pt x="400800" y="214867"/>
                  </a:lnTo>
                  <a:lnTo>
                    <a:pt x="6880" y="214867"/>
                  </a:lnTo>
                  <a:lnTo>
                    <a:pt x="0" y="194409"/>
                  </a:lnTo>
                  <a:lnTo>
                    <a:pt x="849" y="182229"/>
                  </a:lnTo>
                  <a:close/>
                  <a:moveTo>
                    <a:pt x="403326" y="136672"/>
                  </a:moveTo>
                  <a:lnTo>
                    <a:pt x="405750" y="143879"/>
                  </a:lnTo>
                  <a:lnTo>
                    <a:pt x="403977" y="169310"/>
                  </a:lnTo>
                  <a:lnTo>
                    <a:pt x="1750" y="169310"/>
                  </a:lnTo>
                  <a:lnTo>
                    <a:pt x="4026" y="136672"/>
                  </a:lnTo>
                  <a:close/>
                  <a:moveTo>
                    <a:pt x="349617" y="32638"/>
                  </a:moveTo>
                  <a:lnTo>
                    <a:pt x="52006" y="32638"/>
                  </a:lnTo>
                  <a:lnTo>
                    <a:pt x="67084" y="16330"/>
                  </a:lnTo>
                  <a:lnTo>
                    <a:pt x="89762" y="0"/>
                  </a:lnTo>
                  <a:lnTo>
                    <a:pt x="313729" y="0"/>
                  </a:lnTo>
                  <a:lnTo>
                    <a:pt x="326192" y="6082"/>
                  </a:lnTo>
                  <a:close/>
                  <a:moveTo>
                    <a:pt x="388007" y="91114"/>
                  </a:moveTo>
                  <a:lnTo>
                    <a:pt x="398982" y="123752"/>
                  </a:lnTo>
                  <a:lnTo>
                    <a:pt x="4927" y="123752"/>
                  </a:lnTo>
                  <a:lnTo>
                    <a:pt x="5450" y="116244"/>
                  </a:lnTo>
                  <a:lnTo>
                    <a:pt x="17714" y="91114"/>
                  </a:lnTo>
                  <a:close/>
                  <a:moveTo>
                    <a:pt x="379881" y="66950"/>
                  </a:moveTo>
                  <a:lnTo>
                    <a:pt x="383662" y="78195"/>
                  </a:lnTo>
                  <a:lnTo>
                    <a:pt x="24018" y="78195"/>
                  </a:lnTo>
                  <a:lnTo>
                    <a:pt x="39813" y="45827"/>
                  </a:lnTo>
                  <a:lnTo>
                    <a:pt x="40062" y="45557"/>
                  </a:lnTo>
                  <a:lnTo>
                    <a:pt x="361012" y="4555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25034AD1-D3AB-417C-9C13-4D710A88F5D9}"/>
                </a:ext>
              </a:extLst>
            </p:cNvPr>
            <p:cNvSpPr/>
            <p:nvPr/>
          </p:nvSpPr>
          <p:spPr bwMode="auto">
            <a:xfrm>
              <a:off x="-2157947" y="5675215"/>
              <a:ext cx="424658" cy="437487"/>
            </a:xfrm>
            <a:custGeom>
              <a:avLst/>
              <a:gdLst>
                <a:gd name="connsiteX0" fmla="*/ 26785 w 424658"/>
                <a:gd name="connsiteY0" fmla="*/ 209411 h 437487"/>
                <a:gd name="connsiteX1" fmla="*/ 77331 w 424658"/>
                <a:gd name="connsiteY1" fmla="*/ 225102 h 437487"/>
                <a:gd name="connsiteX2" fmla="*/ 243492 w 424658"/>
                <a:gd name="connsiteY2" fmla="*/ 408368 h 437487"/>
                <a:gd name="connsiteX3" fmla="*/ 246295 w 424658"/>
                <a:gd name="connsiteY3" fmla="*/ 426908 h 437487"/>
                <a:gd name="connsiteX4" fmla="*/ 217858 w 424658"/>
                <a:gd name="connsiteY4" fmla="*/ 437487 h 437487"/>
                <a:gd name="connsiteX5" fmla="*/ 214806 w 424658"/>
                <a:gd name="connsiteY5" fmla="*/ 417301 h 437487"/>
                <a:gd name="connsiteX6" fmla="*/ 65639 w 424658"/>
                <a:gd name="connsiteY6" fmla="*/ 252778 h 437487"/>
                <a:gd name="connsiteX7" fmla="*/ 30955 w 424658"/>
                <a:gd name="connsiteY7" fmla="*/ 242012 h 437487"/>
                <a:gd name="connsiteX8" fmla="*/ 20557 w 424658"/>
                <a:gd name="connsiteY8" fmla="*/ 160720 h 437487"/>
                <a:gd name="connsiteX9" fmla="*/ 31531 w 424658"/>
                <a:gd name="connsiteY9" fmla="*/ 161826 h 437487"/>
                <a:gd name="connsiteX10" fmla="*/ 282966 w 424658"/>
                <a:gd name="connsiteY10" fmla="*/ 378521 h 437487"/>
                <a:gd name="connsiteX11" fmla="*/ 291494 w 424658"/>
                <a:gd name="connsiteY11" fmla="*/ 410094 h 437487"/>
                <a:gd name="connsiteX12" fmla="*/ 262189 w 424658"/>
                <a:gd name="connsiteY12" fmla="*/ 420995 h 437487"/>
                <a:gd name="connsiteX13" fmla="*/ 253618 w 424658"/>
                <a:gd name="connsiteY13" fmla="*/ 389264 h 437487"/>
                <a:gd name="connsiteX14" fmla="*/ 25234 w 424658"/>
                <a:gd name="connsiteY14" fmla="*/ 192435 h 437487"/>
                <a:gd name="connsiteX15" fmla="*/ 24606 w 424658"/>
                <a:gd name="connsiteY15" fmla="*/ 192372 h 437487"/>
                <a:gd name="connsiteX16" fmla="*/ 13701 w 424658"/>
                <a:gd name="connsiteY16" fmla="*/ 107120 h 437487"/>
                <a:gd name="connsiteX17" fmla="*/ 42361 w 424658"/>
                <a:gd name="connsiteY17" fmla="*/ 110010 h 437487"/>
                <a:gd name="connsiteX18" fmla="*/ 332818 w 424658"/>
                <a:gd name="connsiteY18" fmla="*/ 360336 h 437487"/>
                <a:gd name="connsiteX19" fmla="*/ 341258 w 424658"/>
                <a:gd name="connsiteY19" fmla="*/ 391582 h 437487"/>
                <a:gd name="connsiteX20" fmla="*/ 307863 w 424658"/>
                <a:gd name="connsiteY20" fmla="*/ 404005 h 437487"/>
                <a:gd name="connsiteX21" fmla="*/ 282626 w 424658"/>
                <a:gd name="connsiteY21" fmla="*/ 329877 h 437487"/>
                <a:gd name="connsiteX22" fmla="*/ 35569 w 424658"/>
                <a:gd name="connsiteY22" fmla="*/ 143025 h 437487"/>
                <a:gd name="connsiteX23" fmla="*/ 18068 w 424658"/>
                <a:gd name="connsiteY23" fmla="*/ 141261 h 437487"/>
                <a:gd name="connsiteX24" fmla="*/ 7001 w 424658"/>
                <a:gd name="connsiteY24" fmla="*/ 54732 h 437487"/>
                <a:gd name="connsiteX25" fmla="*/ 52783 w 424658"/>
                <a:gd name="connsiteY25" fmla="*/ 59347 h 437487"/>
                <a:gd name="connsiteX26" fmla="*/ 349410 w 424658"/>
                <a:gd name="connsiteY26" fmla="*/ 273997 h 437487"/>
                <a:gd name="connsiteX27" fmla="*/ 380103 w 424658"/>
                <a:gd name="connsiteY27" fmla="*/ 339789 h 437487"/>
                <a:gd name="connsiteX28" fmla="*/ 356550 w 424658"/>
                <a:gd name="connsiteY28" fmla="*/ 374723 h 437487"/>
                <a:gd name="connsiteX29" fmla="*/ 350878 w 424658"/>
                <a:gd name="connsiteY29" fmla="*/ 353725 h 437487"/>
                <a:gd name="connsiteX30" fmla="*/ 46236 w 424658"/>
                <a:gd name="connsiteY30" fmla="*/ 91174 h 437487"/>
                <a:gd name="connsiteX31" fmla="*/ 11210 w 424658"/>
                <a:gd name="connsiteY31" fmla="*/ 87643 h 437487"/>
                <a:gd name="connsiteX32" fmla="*/ 0 w 424658"/>
                <a:gd name="connsiteY32" fmla="*/ 0 h 437487"/>
                <a:gd name="connsiteX33" fmla="*/ 67075 w 424658"/>
                <a:gd name="connsiteY33" fmla="*/ 6762 h 437487"/>
                <a:gd name="connsiteX34" fmla="*/ 399448 w 424658"/>
                <a:gd name="connsiteY34" fmla="*/ 247280 h 437487"/>
                <a:gd name="connsiteX35" fmla="*/ 424658 w 424658"/>
                <a:gd name="connsiteY35" fmla="*/ 301318 h 437487"/>
                <a:gd name="connsiteX36" fmla="*/ 419205 w 424658"/>
                <a:gd name="connsiteY36" fmla="*/ 304278 h 437487"/>
                <a:gd name="connsiteX37" fmla="*/ 397809 w 424658"/>
                <a:gd name="connsiteY37" fmla="*/ 321931 h 437487"/>
                <a:gd name="connsiteX38" fmla="*/ 370683 w 424658"/>
                <a:gd name="connsiteY38" fmla="*/ 263785 h 437487"/>
                <a:gd name="connsiteX39" fmla="*/ 60392 w 424658"/>
                <a:gd name="connsiteY39" fmla="*/ 39247 h 437487"/>
                <a:gd name="connsiteX40" fmla="*/ 4297 w 424658"/>
                <a:gd name="connsiteY40" fmla="*/ 33592 h 4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4658" h="437487">
                  <a:moveTo>
                    <a:pt x="26785" y="209411"/>
                  </a:moveTo>
                  <a:lnTo>
                    <a:pt x="77331" y="225102"/>
                  </a:lnTo>
                  <a:cubicBezTo>
                    <a:pt x="156385" y="258539"/>
                    <a:pt x="217750" y="325606"/>
                    <a:pt x="243492" y="408368"/>
                  </a:cubicBezTo>
                  <a:lnTo>
                    <a:pt x="246295" y="426908"/>
                  </a:lnTo>
                  <a:lnTo>
                    <a:pt x="217858" y="437487"/>
                  </a:lnTo>
                  <a:lnTo>
                    <a:pt x="214806" y="417301"/>
                  </a:lnTo>
                  <a:cubicBezTo>
                    <a:pt x="191697" y="343003"/>
                    <a:pt x="136608" y="282796"/>
                    <a:pt x="65639" y="252778"/>
                  </a:cubicBezTo>
                  <a:lnTo>
                    <a:pt x="30955" y="242012"/>
                  </a:lnTo>
                  <a:close/>
                  <a:moveTo>
                    <a:pt x="20557" y="160720"/>
                  </a:moveTo>
                  <a:lnTo>
                    <a:pt x="31531" y="161826"/>
                  </a:lnTo>
                  <a:cubicBezTo>
                    <a:pt x="148003" y="185660"/>
                    <a:pt x="242831" y="268908"/>
                    <a:pt x="282966" y="378521"/>
                  </a:cubicBezTo>
                  <a:lnTo>
                    <a:pt x="291494" y="410094"/>
                  </a:lnTo>
                  <a:lnTo>
                    <a:pt x="262189" y="420995"/>
                  </a:lnTo>
                  <a:lnTo>
                    <a:pt x="253618" y="389264"/>
                  </a:lnTo>
                  <a:cubicBezTo>
                    <a:pt x="217162" y="289700"/>
                    <a:pt x="131028" y="214084"/>
                    <a:pt x="25234" y="192435"/>
                  </a:cubicBezTo>
                  <a:lnTo>
                    <a:pt x="24606" y="192372"/>
                  </a:lnTo>
                  <a:close/>
                  <a:moveTo>
                    <a:pt x="13701" y="107120"/>
                  </a:moveTo>
                  <a:lnTo>
                    <a:pt x="42361" y="110010"/>
                  </a:lnTo>
                  <a:cubicBezTo>
                    <a:pt x="176909" y="137543"/>
                    <a:pt x="286455" y="233712"/>
                    <a:pt x="332818" y="360336"/>
                  </a:cubicBezTo>
                  <a:lnTo>
                    <a:pt x="341258" y="391582"/>
                  </a:lnTo>
                  <a:lnTo>
                    <a:pt x="307863" y="404005"/>
                  </a:lnTo>
                  <a:lnTo>
                    <a:pt x="282626" y="329877"/>
                  </a:lnTo>
                  <a:cubicBezTo>
                    <a:pt x="233369" y="235134"/>
                    <a:pt x="143221" y="165054"/>
                    <a:pt x="35569" y="143025"/>
                  </a:cubicBezTo>
                  <a:lnTo>
                    <a:pt x="18068" y="141261"/>
                  </a:lnTo>
                  <a:close/>
                  <a:moveTo>
                    <a:pt x="7001" y="54732"/>
                  </a:moveTo>
                  <a:lnTo>
                    <a:pt x="52783" y="59347"/>
                  </a:lnTo>
                  <a:cubicBezTo>
                    <a:pt x="179634" y="85305"/>
                    <a:pt x="286842" y="165187"/>
                    <a:pt x="349410" y="273997"/>
                  </a:cubicBezTo>
                  <a:lnTo>
                    <a:pt x="380103" y="339789"/>
                  </a:lnTo>
                  <a:lnTo>
                    <a:pt x="356550" y="374723"/>
                  </a:lnTo>
                  <a:lnTo>
                    <a:pt x="350878" y="353725"/>
                  </a:lnTo>
                  <a:cubicBezTo>
                    <a:pt x="302250" y="220916"/>
                    <a:pt x="187355" y="120052"/>
                    <a:pt x="46236" y="91174"/>
                  </a:cubicBezTo>
                  <a:lnTo>
                    <a:pt x="11210" y="87643"/>
                  </a:lnTo>
                  <a:close/>
                  <a:moveTo>
                    <a:pt x="0" y="0"/>
                  </a:moveTo>
                  <a:lnTo>
                    <a:pt x="67075" y="6762"/>
                  </a:lnTo>
                  <a:cubicBezTo>
                    <a:pt x="209213" y="35848"/>
                    <a:pt x="329341" y="125357"/>
                    <a:pt x="399448" y="247280"/>
                  </a:cubicBezTo>
                  <a:lnTo>
                    <a:pt x="424658" y="301318"/>
                  </a:lnTo>
                  <a:lnTo>
                    <a:pt x="419205" y="304278"/>
                  </a:lnTo>
                  <a:lnTo>
                    <a:pt x="397809" y="321931"/>
                  </a:lnTo>
                  <a:lnTo>
                    <a:pt x="370683" y="263785"/>
                  </a:lnTo>
                  <a:cubicBezTo>
                    <a:pt x="305233" y="149963"/>
                    <a:pt x="193087" y="66400"/>
                    <a:pt x="60392" y="39247"/>
                  </a:cubicBezTo>
                  <a:lnTo>
                    <a:pt x="4297" y="3359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02EFB552-A037-440C-AE0D-C709635E207F}"/>
              </a:ext>
            </a:extLst>
          </p:cNvPr>
          <p:cNvGrpSpPr/>
          <p:nvPr/>
        </p:nvGrpSpPr>
        <p:grpSpPr>
          <a:xfrm>
            <a:off x="428586" y="835660"/>
            <a:ext cx="1578549" cy="1575285"/>
            <a:chOff x="-3686761" y="-593576"/>
            <a:chExt cx="3575257" cy="3567865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EBD3A5E2-262A-491D-8AD0-539D922BCECF}"/>
                </a:ext>
              </a:extLst>
            </p:cNvPr>
            <p:cNvSpPr/>
            <p:nvPr/>
          </p:nvSpPr>
          <p:spPr bwMode="auto">
            <a:xfrm>
              <a:off x="-3686761" y="2340238"/>
              <a:ext cx="1002468" cy="260422"/>
            </a:xfrm>
            <a:custGeom>
              <a:avLst/>
              <a:gdLst>
                <a:gd name="connsiteX0" fmla="*/ 1835 w 1002468"/>
                <a:gd name="connsiteY0" fmla="*/ 227784 h 260422"/>
                <a:gd name="connsiteX1" fmla="*/ 991449 w 1002468"/>
                <a:gd name="connsiteY1" fmla="*/ 227784 h 260422"/>
                <a:gd name="connsiteX2" fmla="*/ 992800 w 1002468"/>
                <a:gd name="connsiteY2" fmla="*/ 241189 h 260422"/>
                <a:gd name="connsiteX3" fmla="*/ 998771 w 1002468"/>
                <a:gd name="connsiteY3" fmla="*/ 260422 h 260422"/>
                <a:gd name="connsiteX4" fmla="*/ 1835 w 1002468"/>
                <a:gd name="connsiteY4" fmla="*/ 260422 h 260422"/>
                <a:gd name="connsiteX5" fmla="*/ 0 w 1002468"/>
                <a:gd name="connsiteY5" fmla="*/ 254982 h 260422"/>
                <a:gd name="connsiteX6" fmla="*/ 0 w 1002468"/>
                <a:gd name="connsiteY6" fmla="*/ 233224 h 260422"/>
                <a:gd name="connsiteX7" fmla="*/ 1835 w 1002468"/>
                <a:gd name="connsiteY7" fmla="*/ 227784 h 260422"/>
                <a:gd name="connsiteX8" fmla="*/ 1835 w 1002468"/>
                <a:gd name="connsiteY8" fmla="*/ 182229 h 260422"/>
                <a:gd name="connsiteX9" fmla="*/ 986857 w 1002468"/>
                <a:gd name="connsiteY9" fmla="*/ 182229 h 260422"/>
                <a:gd name="connsiteX10" fmla="*/ 990147 w 1002468"/>
                <a:gd name="connsiteY10" fmla="*/ 214867 h 260422"/>
                <a:gd name="connsiteX11" fmla="*/ 1835 w 1002468"/>
                <a:gd name="connsiteY11" fmla="*/ 214867 h 260422"/>
                <a:gd name="connsiteX12" fmla="*/ 0 w 1002468"/>
                <a:gd name="connsiteY12" fmla="*/ 209427 h 260422"/>
                <a:gd name="connsiteX13" fmla="*/ 0 w 1002468"/>
                <a:gd name="connsiteY13" fmla="*/ 187669 h 260422"/>
                <a:gd name="connsiteX14" fmla="*/ 1835 w 1002468"/>
                <a:gd name="connsiteY14" fmla="*/ 182229 h 260422"/>
                <a:gd name="connsiteX15" fmla="*/ 1835 w 1002468"/>
                <a:gd name="connsiteY15" fmla="*/ 136672 h 260422"/>
                <a:gd name="connsiteX16" fmla="*/ 982264 w 1002468"/>
                <a:gd name="connsiteY16" fmla="*/ 136672 h 260422"/>
                <a:gd name="connsiteX17" fmla="*/ 985554 w 1002468"/>
                <a:gd name="connsiteY17" fmla="*/ 169310 h 260422"/>
                <a:gd name="connsiteX18" fmla="*/ 1835 w 1002468"/>
                <a:gd name="connsiteY18" fmla="*/ 169310 h 260422"/>
                <a:gd name="connsiteX19" fmla="*/ 0 w 1002468"/>
                <a:gd name="connsiteY19" fmla="*/ 163870 h 260422"/>
                <a:gd name="connsiteX20" fmla="*/ 0 w 1002468"/>
                <a:gd name="connsiteY20" fmla="*/ 142112 h 260422"/>
                <a:gd name="connsiteX21" fmla="*/ 1835 w 1002468"/>
                <a:gd name="connsiteY21" fmla="*/ 136672 h 260422"/>
                <a:gd name="connsiteX22" fmla="*/ 1835 w 1002468"/>
                <a:gd name="connsiteY22" fmla="*/ 91114 h 260422"/>
                <a:gd name="connsiteX23" fmla="*/ 986755 w 1002468"/>
                <a:gd name="connsiteY23" fmla="*/ 91114 h 260422"/>
                <a:gd name="connsiteX24" fmla="*/ 983465 w 1002468"/>
                <a:gd name="connsiteY24" fmla="*/ 123752 h 260422"/>
                <a:gd name="connsiteX25" fmla="*/ 1835 w 1002468"/>
                <a:gd name="connsiteY25" fmla="*/ 123752 h 260422"/>
                <a:gd name="connsiteX26" fmla="*/ 0 w 1002468"/>
                <a:gd name="connsiteY26" fmla="*/ 118312 h 260422"/>
                <a:gd name="connsiteX27" fmla="*/ 0 w 1002468"/>
                <a:gd name="connsiteY27" fmla="*/ 96554 h 260422"/>
                <a:gd name="connsiteX28" fmla="*/ 1835 w 1002468"/>
                <a:gd name="connsiteY28" fmla="*/ 91114 h 260422"/>
                <a:gd name="connsiteX29" fmla="*/ 1835 w 1002468"/>
                <a:gd name="connsiteY29" fmla="*/ 45557 h 260422"/>
                <a:gd name="connsiteX30" fmla="*/ 991347 w 1002468"/>
                <a:gd name="connsiteY30" fmla="*/ 45557 h 260422"/>
                <a:gd name="connsiteX31" fmla="*/ 988057 w 1002468"/>
                <a:gd name="connsiteY31" fmla="*/ 78195 h 260422"/>
                <a:gd name="connsiteX32" fmla="*/ 1835 w 1002468"/>
                <a:gd name="connsiteY32" fmla="*/ 78195 h 260422"/>
                <a:gd name="connsiteX33" fmla="*/ 0 w 1002468"/>
                <a:gd name="connsiteY33" fmla="*/ 72755 h 260422"/>
                <a:gd name="connsiteX34" fmla="*/ 0 w 1002468"/>
                <a:gd name="connsiteY34" fmla="*/ 50997 h 260422"/>
                <a:gd name="connsiteX35" fmla="*/ 1835 w 1002468"/>
                <a:gd name="connsiteY35" fmla="*/ 45557 h 260422"/>
                <a:gd name="connsiteX36" fmla="*/ 1835 w 1002468"/>
                <a:gd name="connsiteY36" fmla="*/ 0 h 260422"/>
                <a:gd name="connsiteX37" fmla="*/ 1002468 w 1002468"/>
                <a:gd name="connsiteY37" fmla="*/ 0 h 260422"/>
                <a:gd name="connsiteX38" fmla="*/ 992800 w 1002468"/>
                <a:gd name="connsiteY38" fmla="*/ 31144 h 260422"/>
                <a:gd name="connsiteX39" fmla="*/ 992650 w 1002468"/>
                <a:gd name="connsiteY39" fmla="*/ 32638 h 260422"/>
                <a:gd name="connsiteX40" fmla="*/ 1835 w 1002468"/>
                <a:gd name="connsiteY40" fmla="*/ 32638 h 260422"/>
                <a:gd name="connsiteX41" fmla="*/ 0 w 1002468"/>
                <a:gd name="connsiteY41" fmla="*/ 27198 h 260422"/>
                <a:gd name="connsiteX42" fmla="*/ 0 w 1002468"/>
                <a:gd name="connsiteY42" fmla="*/ 5440 h 260422"/>
                <a:gd name="connsiteX43" fmla="*/ 1835 w 1002468"/>
                <a:gd name="connsiteY43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02468" h="260422">
                  <a:moveTo>
                    <a:pt x="1835" y="227784"/>
                  </a:moveTo>
                  <a:lnTo>
                    <a:pt x="991449" y="227784"/>
                  </a:lnTo>
                  <a:lnTo>
                    <a:pt x="992800" y="241189"/>
                  </a:lnTo>
                  <a:lnTo>
                    <a:pt x="998771" y="260422"/>
                  </a:lnTo>
                  <a:lnTo>
                    <a:pt x="1835" y="260422"/>
                  </a:lnTo>
                  <a:cubicBezTo>
                    <a:pt x="822" y="260422"/>
                    <a:pt x="0" y="257986"/>
                    <a:pt x="0" y="254982"/>
                  </a:cubicBezTo>
                  <a:lnTo>
                    <a:pt x="0" y="233224"/>
                  </a:lnTo>
                  <a:cubicBezTo>
                    <a:pt x="0" y="230220"/>
                    <a:pt x="822" y="227784"/>
                    <a:pt x="1835" y="227784"/>
                  </a:cubicBezTo>
                  <a:close/>
                  <a:moveTo>
                    <a:pt x="1835" y="182229"/>
                  </a:moveTo>
                  <a:lnTo>
                    <a:pt x="986857" y="182229"/>
                  </a:lnTo>
                  <a:lnTo>
                    <a:pt x="990147" y="214867"/>
                  </a:lnTo>
                  <a:lnTo>
                    <a:pt x="1835" y="214867"/>
                  </a:lnTo>
                  <a:cubicBezTo>
                    <a:pt x="822" y="214867"/>
                    <a:pt x="0" y="212431"/>
                    <a:pt x="0" y="209427"/>
                  </a:cubicBezTo>
                  <a:lnTo>
                    <a:pt x="0" y="187669"/>
                  </a:lnTo>
                  <a:cubicBezTo>
                    <a:pt x="0" y="184665"/>
                    <a:pt x="822" y="182229"/>
                    <a:pt x="1835" y="182229"/>
                  </a:cubicBezTo>
                  <a:close/>
                  <a:moveTo>
                    <a:pt x="1835" y="136672"/>
                  </a:moveTo>
                  <a:lnTo>
                    <a:pt x="982264" y="136672"/>
                  </a:lnTo>
                  <a:lnTo>
                    <a:pt x="985554" y="169310"/>
                  </a:lnTo>
                  <a:lnTo>
                    <a:pt x="1835" y="169310"/>
                  </a:lnTo>
                  <a:cubicBezTo>
                    <a:pt x="822" y="169310"/>
                    <a:pt x="0" y="166874"/>
                    <a:pt x="0" y="163870"/>
                  </a:cubicBezTo>
                  <a:lnTo>
                    <a:pt x="0" y="142112"/>
                  </a:lnTo>
                  <a:cubicBezTo>
                    <a:pt x="0" y="139108"/>
                    <a:pt x="822" y="136672"/>
                    <a:pt x="1835" y="136672"/>
                  </a:cubicBezTo>
                  <a:close/>
                  <a:moveTo>
                    <a:pt x="1835" y="91114"/>
                  </a:moveTo>
                  <a:lnTo>
                    <a:pt x="986755" y="91114"/>
                  </a:lnTo>
                  <a:lnTo>
                    <a:pt x="983465" y="123752"/>
                  </a:lnTo>
                  <a:lnTo>
                    <a:pt x="1835" y="123752"/>
                  </a:lnTo>
                  <a:cubicBezTo>
                    <a:pt x="822" y="123752"/>
                    <a:pt x="0" y="121316"/>
                    <a:pt x="0" y="118312"/>
                  </a:cubicBezTo>
                  <a:lnTo>
                    <a:pt x="0" y="96554"/>
                  </a:lnTo>
                  <a:cubicBezTo>
                    <a:pt x="0" y="93550"/>
                    <a:pt x="822" y="91114"/>
                    <a:pt x="1835" y="91114"/>
                  </a:cubicBezTo>
                  <a:close/>
                  <a:moveTo>
                    <a:pt x="1835" y="45557"/>
                  </a:moveTo>
                  <a:lnTo>
                    <a:pt x="991347" y="45557"/>
                  </a:lnTo>
                  <a:lnTo>
                    <a:pt x="988057" y="78195"/>
                  </a:lnTo>
                  <a:lnTo>
                    <a:pt x="1835" y="78195"/>
                  </a:lnTo>
                  <a:cubicBezTo>
                    <a:pt x="822" y="78195"/>
                    <a:pt x="0" y="75759"/>
                    <a:pt x="0" y="72755"/>
                  </a:cubicBezTo>
                  <a:lnTo>
                    <a:pt x="0" y="50997"/>
                  </a:lnTo>
                  <a:cubicBezTo>
                    <a:pt x="0" y="47993"/>
                    <a:pt x="822" y="45557"/>
                    <a:pt x="1835" y="45557"/>
                  </a:cubicBezTo>
                  <a:close/>
                  <a:moveTo>
                    <a:pt x="1835" y="0"/>
                  </a:moveTo>
                  <a:lnTo>
                    <a:pt x="1002468" y="0"/>
                  </a:lnTo>
                  <a:lnTo>
                    <a:pt x="992800" y="31144"/>
                  </a:lnTo>
                  <a:lnTo>
                    <a:pt x="992650" y="32638"/>
                  </a:lnTo>
                  <a:lnTo>
                    <a:pt x="1835" y="32638"/>
                  </a:lnTo>
                  <a:cubicBezTo>
                    <a:pt x="822" y="32638"/>
                    <a:pt x="0" y="30202"/>
                    <a:pt x="0" y="27198"/>
                  </a:cubicBezTo>
                  <a:lnTo>
                    <a:pt x="0" y="5440"/>
                  </a:lnTo>
                  <a:cubicBezTo>
                    <a:pt x="0" y="2436"/>
                    <a:pt x="822" y="0"/>
                    <a:pt x="183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795DB13-2D4C-4A76-8ADD-14BCD2F82D42}"/>
                </a:ext>
              </a:extLst>
            </p:cNvPr>
            <p:cNvSpPr/>
            <p:nvPr/>
          </p:nvSpPr>
          <p:spPr bwMode="auto">
            <a:xfrm rot="16594133">
              <a:off x="-2644795" y="578975"/>
              <a:ext cx="2605523" cy="260422"/>
            </a:xfrm>
            <a:custGeom>
              <a:avLst/>
              <a:gdLst>
                <a:gd name="connsiteX0" fmla="*/ 2605523 w 2605523"/>
                <a:gd name="connsiteY0" fmla="*/ 233224 h 260422"/>
                <a:gd name="connsiteX1" fmla="*/ 2605523 w 2605523"/>
                <a:gd name="connsiteY1" fmla="*/ 254982 h 260422"/>
                <a:gd name="connsiteX2" fmla="*/ 2600782 w 2605523"/>
                <a:gd name="connsiteY2" fmla="*/ 260422 h 260422"/>
                <a:gd name="connsiteX3" fmla="*/ 0 w 2605523"/>
                <a:gd name="connsiteY3" fmla="*/ 260422 h 260422"/>
                <a:gd name="connsiteX4" fmla="*/ 13136 w 2605523"/>
                <a:gd name="connsiteY4" fmla="*/ 227784 h 260422"/>
                <a:gd name="connsiteX5" fmla="*/ 2600782 w 2605523"/>
                <a:gd name="connsiteY5" fmla="*/ 227784 h 260422"/>
                <a:gd name="connsiteX6" fmla="*/ 2605523 w 2605523"/>
                <a:gd name="connsiteY6" fmla="*/ 233224 h 260422"/>
                <a:gd name="connsiteX7" fmla="*/ 2605523 w 2605523"/>
                <a:gd name="connsiteY7" fmla="*/ 187669 h 260422"/>
                <a:gd name="connsiteX8" fmla="*/ 2605523 w 2605523"/>
                <a:gd name="connsiteY8" fmla="*/ 209427 h 260422"/>
                <a:gd name="connsiteX9" fmla="*/ 2600783 w 2605523"/>
                <a:gd name="connsiteY9" fmla="*/ 214867 h 260422"/>
                <a:gd name="connsiteX10" fmla="*/ 17763 w 2605523"/>
                <a:gd name="connsiteY10" fmla="*/ 214867 h 260422"/>
                <a:gd name="connsiteX11" fmla="*/ 23915 w 2605523"/>
                <a:gd name="connsiteY11" fmla="*/ 182229 h 260422"/>
                <a:gd name="connsiteX12" fmla="*/ 2600783 w 2605523"/>
                <a:gd name="connsiteY12" fmla="*/ 182229 h 260422"/>
                <a:gd name="connsiteX13" fmla="*/ 2605523 w 2605523"/>
                <a:gd name="connsiteY13" fmla="*/ 187669 h 260422"/>
                <a:gd name="connsiteX14" fmla="*/ 2605523 w 2605523"/>
                <a:gd name="connsiteY14" fmla="*/ 142112 h 260422"/>
                <a:gd name="connsiteX15" fmla="*/ 2605523 w 2605523"/>
                <a:gd name="connsiteY15" fmla="*/ 163870 h 260422"/>
                <a:gd name="connsiteX16" fmla="*/ 2600782 w 2605523"/>
                <a:gd name="connsiteY16" fmla="*/ 169310 h 260422"/>
                <a:gd name="connsiteX17" fmla="*/ 26351 w 2605523"/>
                <a:gd name="connsiteY17" fmla="*/ 169310 h 260422"/>
                <a:gd name="connsiteX18" fmla="*/ 32504 w 2605523"/>
                <a:gd name="connsiteY18" fmla="*/ 136672 h 260422"/>
                <a:gd name="connsiteX19" fmla="*/ 2600782 w 2605523"/>
                <a:gd name="connsiteY19" fmla="*/ 136672 h 260422"/>
                <a:gd name="connsiteX20" fmla="*/ 2605523 w 2605523"/>
                <a:gd name="connsiteY20" fmla="*/ 142112 h 260422"/>
                <a:gd name="connsiteX21" fmla="*/ 2605523 w 2605523"/>
                <a:gd name="connsiteY21" fmla="*/ 96554 h 260422"/>
                <a:gd name="connsiteX22" fmla="*/ 2605523 w 2605523"/>
                <a:gd name="connsiteY22" fmla="*/ 118312 h 260422"/>
                <a:gd name="connsiteX23" fmla="*/ 2600782 w 2605523"/>
                <a:gd name="connsiteY23" fmla="*/ 123752 h 260422"/>
                <a:gd name="connsiteX24" fmla="*/ 34940 w 2605523"/>
                <a:gd name="connsiteY24" fmla="*/ 123752 h 260422"/>
                <a:gd name="connsiteX25" fmla="*/ 36233 w 2605523"/>
                <a:gd name="connsiteY25" fmla="*/ 116892 h 260422"/>
                <a:gd name="connsiteX26" fmla="*/ 35867 w 2605523"/>
                <a:gd name="connsiteY26" fmla="*/ 91114 h 260422"/>
                <a:gd name="connsiteX27" fmla="*/ 2600782 w 2605523"/>
                <a:gd name="connsiteY27" fmla="*/ 91114 h 260422"/>
                <a:gd name="connsiteX28" fmla="*/ 2605523 w 2605523"/>
                <a:gd name="connsiteY28" fmla="*/ 96554 h 260422"/>
                <a:gd name="connsiteX29" fmla="*/ 2605523 w 2605523"/>
                <a:gd name="connsiteY29" fmla="*/ 50997 h 260422"/>
                <a:gd name="connsiteX30" fmla="*/ 2605523 w 2605523"/>
                <a:gd name="connsiteY30" fmla="*/ 72755 h 260422"/>
                <a:gd name="connsiteX31" fmla="*/ 2600783 w 2605523"/>
                <a:gd name="connsiteY31" fmla="*/ 78195 h 260422"/>
                <a:gd name="connsiteX32" fmla="*/ 35684 w 2605523"/>
                <a:gd name="connsiteY32" fmla="*/ 78195 h 260422"/>
                <a:gd name="connsiteX33" fmla="*/ 35222 w 2605523"/>
                <a:gd name="connsiteY33" fmla="*/ 45557 h 260422"/>
                <a:gd name="connsiteX34" fmla="*/ 2600783 w 2605523"/>
                <a:gd name="connsiteY34" fmla="*/ 45557 h 260422"/>
                <a:gd name="connsiteX35" fmla="*/ 2605523 w 2605523"/>
                <a:gd name="connsiteY35" fmla="*/ 50997 h 260422"/>
                <a:gd name="connsiteX36" fmla="*/ 2605523 w 2605523"/>
                <a:gd name="connsiteY36" fmla="*/ 5440 h 260422"/>
                <a:gd name="connsiteX37" fmla="*/ 2605523 w 2605523"/>
                <a:gd name="connsiteY37" fmla="*/ 27198 h 260422"/>
                <a:gd name="connsiteX38" fmla="*/ 2600782 w 2605523"/>
                <a:gd name="connsiteY38" fmla="*/ 32638 h 260422"/>
                <a:gd name="connsiteX39" fmla="*/ 35038 w 2605523"/>
                <a:gd name="connsiteY39" fmla="*/ 32638 h 260422"/>
                <a:gd name="connsiteX40" fmla="*/ 34736 w 2605523"/>
                <a:gd name="connsiteY40" fmla="*/ 11348 h 260422"/>
                <a:gd name="connsiteX41" fmla="*/ 32257 w 2605523"/>
                <a:gd name="connsiteY41" fmla="*/ 0 h 260422"/>
                <a:gd name="connsiteX42" fmla="*/ 2600782 w 2605523"/>
                <a:gd name="connsiteY42" fmla="*/ 0 h 260422"/>
                <a:gd name="connsiteX43" fmla="*/ 2605523 w 2605523"/>
                <a:gd name="connsiteY43" fmla="*/ 544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05523" h="260422">
                  <a:moveTo>
                    <a:pt x="2605523" y="233224"/>
                  </a:moveTo>
                  <a:lnTo>
                    <a:pt x="2605523" y="254982"/>
                  </a:lnTo>
                  <a:cubicBezTo>
                    <a:pt x="2605523" y="257986"/>
                    <a:pt x="2603400" y="260422"/>
                    <a:pt x="2600782" y="260422"/>
                  </a:cubicBezTo>
                  <a:lnTo>
                    <a:pt x="0" y="260422"/>
                  </a:lnTo>
                  <a:lnTo>
                    <a:pt x="13136" y="227784"/>
                  </a:lnTo>
                  <a:lnTo>
                    <a:pt x="2600782" y="227784"/>
                  </a:lnTo>
                  <a:cubicBezTo>
                    <a:pt x="2603400" y="227784"/>
                    <a:pt x="2605523" y="230220"/>
                    <a:pt x="2605523" y="233224"/>
                  </a:cubicBezTo>
                  <a:close/>
                  <a:moveTo>
                    <a:pt x="2605523" y="187669"/>
                  </a:moveTo>
                  <a:lnTo>
                    <a:pt x="2605523" y="209427"/>
                  </a:lnTo>
                  <a:cubicBezTo>
                    <a:pt x="2605523" y="212431"/>
                    <a:pt x="2603400" y="214867"/>
                    <a:pt x="2600783" y="214867"/>
                  </a:cubicBezTo>
                  <a:lnTo>
                    <a:pt x="17763" y="214867"/>
                  </a:lnTo>
                  <a:lnTo>
                    <a:pt x="23915" y="182229"/>
                  </a:lnTo>
                  <a:lnTo>
                    <a:pt x="2600783" y="182229"/>
                  </a:lnTo>
                  <a:cubicBezTo>
                    <a:pt x="2603400" y="182229"/>
                    <a:pt x="2605523" y="184665"/>
                    <a:pt x="2605523" y="187669"/>
                  </a:cubicBezTo>
                  <a:close/>
                  <a:moveTo>
                    <a:pt x="2605523" y="142112"/>
                  </a:moveTo>
                  <a:lnTo>
                    <a:pt x="2605523" y="163870"/>
                  </a:lnTo>
                  <a:cubicBezTo>
                    <a:pt x="2605523" y="166874"/>
                    <a:pt x="2603400" y="169310"/>
                    <a:pt x="2600782" y="169310"/>
                  </a:cubicBezTo>
                  <a:lnTo>
                    <a:pt x="26351" y="169310"/>
                  </a:lnTo>
                  <a:lnTo>
                    <a:pt x="32504" y="136672"/>
                  </a:lnTo>
                  <a:lnTo>
                    <a:pt x="2600782" y="136672"/>
                  </a:lnTo>
                  <a:cubicBezTo>
                    <a:pt x="2603400" y="136672"/>
                    <a:pt x="2605523" y="139108"/>
                    <a:pt x="2605523" y="142112"/>
                  </a:cubicBezTo>
                  <a:close/>
                  <a:moveTo>
                    <a:pt x="2605523" y="96554"/>
                  </a:moveTo>
                  <a:lnTo>
                    <a:pt x="2605523" y="118312"/>
                  </a:lnTo>
                  <a:cubicBezTo>
                    <a:pt x="2605523" y="121316"/>
                    <a:pt x="2603400" y="123752"/>
                    <a:pt x="2600782" y="123752"/>
                  </a:cubicBezTo>
                  <a:lnTo>
                    <a:pt x="34940" y="123752"/>
                  </a:lnTo>
                  <a:lnTo>
                    <a:pt x="36233" y="116892"/>
                  </a:lnTo>
                  <a:lnTo>
                    <a:pt x="35867" y="91114"/>
                  </a:lnTo>
                  <a:lnTo>
                    <a:pt x="2600782" y="91114"/>
                  </a:lnTo>
                  <a:cubicBezTo>
                    <a:pt x="2603400" y="91114"/>
                    <a:pt x="2605523" y="93550"/>
                    <a:pt x="2605523" y="96554"/>
                  </a:cubicBezTo>
                  <a:close/>
                  <a:moveTo>
                    <a:pt x="2605523" y="50997"/>
                  </a:moveTo>
                  <a:lnTo>
                    <a:pt x="2605523" y="72755"/>
                  </a:lnTo>
                  <a:cubicBezTo>
                    <a:pt x="2605523" y="75759"/>
                    <a:pt x="2603400" y="78195"/>
                    <a:pt x="2600783" y="78195"/>
                  </a:cubicBezTo>
                  <a:lnTo>
                    <a:pt x="35684" y="78195"/>
                  </a:lnTo>
                  <a:lnTo>
                    <a:pt x="35222" y="45557"/>
                  </a:lnTo>
                  <a:lnTo>
                    <a:pt x="2600783" y="45557"/>
                  </a:lnTo>
                  <a:cubicBezTo>
                    <a:pt x="2603400" y="45557"/>
                    <a:pt x="2605523" y="47993"/>
                    <a:pt x="2605523" y="50997"/>
                  </a:cubicBezTo>
                  <a:close/>
                  <a:moveTo>
                    <a:pt x="2605523" y="5440"/>
                  </a:moveTo>
                  <a:lnTo>
                    <a:pt x="2605523" y="27198"/>
                  </a:lnTo>
                  <a:cubicBezTo>
                    <a:pt x="2605523" y="30202"/>
                    <a:pt x="2603400" y="32638"/>
                    <a:pt x="2600782" y="32638"/>
                  </a:cubicBezTo>
                  <a:lnTo>
                    <a:pt x="35038" y="32638"/>
                  </a:lnTo>
                  <a:lnTo>
                    <a:pt x="34736" y="11348"/>
                  </a:lnTo>
                  <a:lnTo>
                    <a:pt x="32257" y="0"/>
                  </a:lnTo>
                  <a:lnTo>
                    <a:pt x="2600782" y="0"/>
                  </a:lnTo>
                  <a:cubicBezTo>
                    <a:pt x="2603400" y="0"/>
                    <a:pt x="2605523" y="2436"/>
                    <a:pt x="2605523" y="5440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31258D10-0F8B-4BA4-99D4-5863EE7AD872}"/>
                </a:ext>
              </a:extLst>
            </p:cNvPr>
            <p:cNvSpPr/>
            <p:nvPr/>
          </p:nvSpPr>
          <p:spPr bwMode="auto">
            <a:xfrm>
              <a:off x="-2687356" y="2056452"/>
              <a:ext cx="771548" cy="917837"/>
            </a:xfrm>
            <a:custGeom>
              <a:avLst/>
              <a:gdLst>
                <a:gd name="connsiteX0" fmla="*/ 260096 w 771548"/>
                <a:gd name="connsiteY0" fmla="*/ 244853 h 917837"/>
                <a:gd name="connsiteX1" fmla="*/ 266011 w 771548"/>
                <a:gd name="connsiteY1" fmla="*/ 291585 h 917837"/>
                <a:gd name="connsiteX2" fmla="*/ 252682 w 771548"/>
                <a:gd name="connsiteY2" fmla="*/ 316142 h 917837"/>
                <a:gd name="connsiteX3" fmla="*/ 231964 w 771548"/>
                <a:gd name="connsiteY3" fmla="*/ 418761 h 917837"/>
                <a:gd name="connsiteX4" fmla="*/ 495603 w 771548"/>
                <a:gd name="connsiteY4" fmla="*/ 682399 h 917837"/>
                <a:gd name="connsiteX5" fmla="*/ 598224 w 771548"/>
                <a:gd name="connsiteY5" fmla="*/ 661681 h 917837"/>
                <a:gd name="connsiteX6" fmla="*/ 617458 w 771548"/>
                <a:gd name="connsiteY6" fmla="*/ 651241 h 917837"/>
                <a:gd name="connsiteX7" fmla="*/ 631723 w 771548"/>
                <a:gd name="connsiteY7" fmla="*/ 677521 h 917837"/>
                <a:gd name="connsiteX8" fmla="*/ 609915 w 771548"/>
                <a:gd name="connsiteY8" fmla="*/ 689358 h 917837"/>
                <a:gd name="connsiteX9" fmla="*/ 495603 w 771548"/>
                <a:gd name="connsiteY9" fmla="*/ 712436 h 917837"/>
                <a:gd name="connsiteX10" fmla="*/ 201927 w 771548"/>
                <a:gd name="connsiteY10" fmla="*/ 418761 h 917837"/>
                <a:gd name="connsiteX11" fmla="*/ 252082 w 771548"/>
                <a:gd name="connsiteY11" fmla="*/ 254565 h 917837"/>
                <a:gd name="connsiteX12" fmla="*/ 251984 w 771548"/>
                <a:gd name="connsiteY12" fmla="*/ 180773 h 917837"/>
                <a:gd name="connsiteX13" fmla="*/ 257347 w 771548"/>
                <a:gd name="connsiteY13" fmla="*/ 223143 h 917837"/>
                <a:gd name="connsiteX14" fmla="*/ 238746 w 771548"/>
                <a:gd name="connsiteY14" fmla="*/ 245688 h 917837"/>
                <a:gd name="connsiteX15" fmla="*/ 185879 w 771548"/>
                <a:gd name="connsiteY15" fmla="*/ 418761 h 917837"/>
                <a:gd name="connsiteX16" fmla="*/ 495432 w 771548"/>
                <a:gd name="connsiteY16" fmla="*/ 728313 h 917837"/>
                <a:gd name="connsiteX17" fmla="*/ 615924 w 771548"/>
                <a:gd name="connsiteY17" fmla="*/ 703987 h 917837"/>
                <a:gd name="connsiteX18" fmla="*/ 639223 w 771548"/>
                <a:gd name="connsiteY18" fmla="*/ 691341 h 917837"/>
                <a:gd name="connsiteX19" fmla="*/ 650063 w 771548"/>
                <a:gd name="connsiteY19" fmla="*/ 711312 h 917837"/>
                <a:gd name="connsiteX20" fmla="*/ 655497 w 771548"/>
                <a:gd name="connsiteY20" fmla="*/ 717897 h 917837"/>
                <a:gd name="connsiteX21" fmla="*/ 628086 w 771548"/>
                <a:gd name="connsiteY21" fmla="*/ 732776 h 917837"/>
                <a:gd name="connsiteX22" fmla="*/ 495432 w 771548"/>
                <a:gd name="connsiteY22" fmla="*/ 759557 h 917837"/>
                <a:gd name="connsiteX23" fmla="*/ 154635 w 771548"/>
                <a:gd name="connsiteY23" fmla="*/ 418761 h 917837"/>
                <a:gd name="connsiteX24" fmla="*/ 212838 w 771548"/>
                <a:gd name="connsiteY24" fmla="*/ 228219 h 917837"/>
                <a:gd name="connsiteX25" fmla="*/ 244068 w 771548"/>
                <a:gd name="connsiteY25" fmla="*/ 118234 h 917837"/>
                <a:gd name="connsiteX26" fmla="*/ 249052 w 771548"/>
                <a:gd name="connsiteY26" fmla="*/ 157612 h 917837"/>
                <a:gd name="connsiteX27" fmla="*/ 241053 w 771548"/>
                <a:gd name="connsiteY27" fmla="*/ 164212 h 917837"/>
                <a:gd name="connsiteX28" fmla="*/ 135615 w 771548"/>
                <a:gd name="connsiteY28" fmla="*/ 418761 h 917837"/>
                <a:gd name="connsiteX29" fmla="*/ 495603 w 771548"/>
                <a:gd name="connsiteY29" fmla="*/ 778748 h 917837"/>
                <a:gd name="connsiteX30" fmla="*/ 635727 w 771548"/>
                <a:gd name="connsiteY30" fmla="*/ 750459 h 917837"/>
                <a:gd name="connsiteX31" fmla="*/ 667937 w 771548"/>
                <a:gd name="connsiteY31" fmla="*/ 732975 h 917837"/>
                <a:gd name="connsiteX32" fmla="*/ 689690 w 771548"/>
                <a:gd name="connsiteY32" fmla="*/ 759340 h 917837"/>
                <a:gd name="connsiteX33" fmla="*/ 648844 w 771548"/>
                <a:gd name="connsiteY33" fmla="*/ 781510 h 917837"/>
                <a:gd name="connsiteX34" fmla="*/ 495603 w 771548"/>
                <a:gd name="connsiteY34" fmla="*/ 812448 h 917837"/>
                <a:gd name="connsiteX35" fmla="*/ 101915 w 771548"/>
                <a:gd name="connsiteY35" fmla="*/ 418761 h 917837"/>
                <a:gd name="connsiteX36" fmla="*/ 217224 w 771548"/>
                <a:gd name="connsiteY36" fmla="*/ 140383 h 917837"/>
                <a:gd name="connsiteX37" fmla="*/ 236419 w 771548"/>
                <a:gd name="connsiteY37" fmla="*/ 57808 h 917837"/>
                <a:gd name="connsiteX38" fmla="*/ 241224 w 771548"/>
                <a:gd name="connsiteY38" fmla="*/ 95769 h 917837"/>
                <a:gd name="connsiteX39" fmla="*/ 203629 w 771548"/>
                <a:gd name="connsiteY39" fmla="*/ 126788 h 917837"/>
                <a:gd name="connsiteX40" fmla="*/ 82689 w 771548"/>
                <a:gd name="connsiteY40" fmla="*/ 418761 h 917837"/>
                <a:gd name="connsiteX41" fmla="*/ 495603 w 771548"/>
                <a:gd name="connsiteY41" fmla="*/ 831674 h 917837"/>
                <a:gd name="connsiteX42" fmla="*/ 656328 w 771548"/>
                <a:gd name="connsiteY42" fmla="*/ 799226 h 917837"/>
                <a:gd name="connsiteX43" fmla="*/ 702100 w 771548"/>
                <a:gd name="connsiteY43" fmla="*/ 774381 h 917837"/>
                <a:gd name="connsiteX44" fmla="*/ 713696 w 771548"/>
                <a:gd name="connsiteY44" fmla="*/ 788435 h 917837"/>
                <a:gd name="connsiteX45" fmla="*/ 725722 w 771548"/>
                <a:gd name="connsiteY45" fmla="*/ 798358 h 917837"/>
                <a:gd name="connsiteX46" fmla="*/ 668973 w 771548"/>
                <a:gd name="connsiteY46" fmla="*/ 829160 h 917837"/>
                <a:gd name="connsiteX47" fmla="*/ 495603 w 771548"/>
                <a:gd name="connsiteY47" fmla="*/ 864161 h 917837"/>
                <a:gd name="connsiteX48" fmla="*/ 50202 w 771548"/>
                <a:gd name="connsiteY48" fmla="*/ 418761 h 917837"/>
                <a:gd name="connsiteX49" fmla="*/ 180657 w 771548"/>
                <a:gd name="connsiteY49" fmla="*/ 103816 h 917837"/>
                <a:gd name="connsiteX50" fmla="*/ 229102 w 771548"/>
                <a:gd name="connsiteY50" fmla="*/ 0 h 917837"/>
                <a:gd name="connsiteX51" fmla="*/ 233713 w 771548"/>
                <a:gd name="connsiteY51" fmla="*/ 36430 h 917837"/>
                <a:gd name="connsiteX52" fmla="*/ 169624 w 771548"/>
                <a:gd name="connsiteY52" fmla="*/ 89308 h 917837"/>
                <a:gd name="connsiteX53" fmla="*/ 33159 w 771548"/>
                <a:gd name="connsiteY53" fmla="*/ 418761 h 917837"/>
                <a:gd name="connsiteX54" fmla="*/ 499077 w 771548"/>
                <a:gd name="connsiteY54" fmla="*/ 884678 h 917837"/>
                <a:gd name="connsiteX55" fmla="*/ 680433 w 771548"/>
                <a:gd name="connsiteY55" fmla="*/ 848064 h 917837"/>
                <a:gd name="connsiteX56" fmla="*/ 744090 w 771548"/>
                <a:gd name="connsiteY56" fmla="*/ 813513 h 917837"/>
                <a:gd name="connsiteX57" fmla="*/ 771548 w 771548"/>
                <a:gd name="connsiteY57" fmla="*/ 836168 h 917837"/>
                <a:gd name="connsiteX58" fmla="*/ 693341 w 771548"/>
                <a:gd name="connsiteY58" fmla="*/ 878617 h 917837"/>
                <a:gd name="connsiteX59" fmla="*/ 499077 w 771548"/>
                <a:gd name="connsiteY59" fmla="*/ 917837 h 917837"/>
                <a:gd name="connsiteX60" fmla="*/ 0 w 771548"/>
                <a:gd name="connsiteY60" fmla="*/ 418761 h 917837"/>
                <a:gd name="connsiteX61" fmla="*/ 220038 w 771548"/>
                <a:gd name="connsiteY61" fmla="*/ 4920 h 91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71548" h="917837">
                  <a:moveTo>
                    <a:pt x="260096" y="244853"/>
                  </a:moveTo>
                  <a:lnTo>
                    <a:pt x="266011" y="291585"/>
                  </a:lnTo>
                  <a:lnTo>
                    <a:pt x="252682" y="316142"/>
                  </a:lnTo>
                  <a:cubicBezTo>
                    <a:pt x="239341" y="347683"/>
                    <a:pt x="231964" y="382360"/>
                    <a:pt x="231964" y="418761"/>
                  </a:cubicBezTo>
                  <a:cubicBezTo>
                    <a:pt x="231964" y="564364"/>
                    <a:pt x="349999" y="682399"/>
                    <a:pt x="495603" y="682399"/>
                  </a:cubicBezTo>
                  <a:cubicBezTo>
                    <a:pt x="532004" y="682399"/>
                    <a:pt x="566682" y="675022"/>
                    <a:pt x="598224" y="661681"/>
                  </a:cubicBezTo>
                  <a:lnTo>
                    <a:pt x="617458" y="651241"/>
                  </a:lnTo>
                  <a:lnTo>
                    <a:pt x="631723" y="677521"/>
                  </a:lnTo>
                  <a:lnTo>
                    <a:pt x="609915" y="689358"/>
                  </a:lnTo>
                  <a:cubicBezTo>
                    <a:pt x="574780" y="704219"/>
                    <a:pt x="536151" y="712436"/>
                    <a:pt x="495603" y="712436"/>
                  </a:cubicBezTo>
                  <a:cubicBezTo>
                    <a:pt x="333410" y="712436"/>
                    <a:pt x="201927" y="580953"/>
                    <a:pt x="201927" y="418761"/>
                  </a:cubicBezTo>
                  <a:cubicBezTo>
                    <a:pt x="201927" y="357939"/>
                    <a:pt x="220417" y="301436"/>
                    <a:pt x="252082" y="254565"/>
                  </a:cubicBezTo>
                  <a:close/>
                  <a:moveTo>
                    <a:pt x="251984" y="180773"/>
                  </a:moveTo>
                  <a:lnTo>
                    <a:pt x="257347" y="223143"/>
                  </a:lnTo>
                  <a:lnTo>
                    <a:pt x="238746" y="245688"/>
                  </a:lnTo>
                  <a:cubicBezTo>
                    <a:pt x="205369" y="295093"/>
                    <a:pt x="185879" y="354651"/>
                    <a:pt x="185879" y="418761"/>
                  </a:cubicBezTo>
                  <a:cubicBezTo>
                    <a:pt x="185879" y="589722"/>
                    <a:pt x="324471" y="728313"/>
                    <a:pt x="495432" y="728313"/>
                  </a:cubicBezTo>
                  <a:cubicBezTo>
                    <a:pt x="538172" y="728313"/>
                    <a:pt x="578890" y="719651"/>
                    <a:pt x="615924" y="703987"/>
                  </a:cubicBezTo>
                  <a:lnTo>
                    <a:pt x="639223" y="691341"/>
                  </a:lnTo>
                  <a:lnTo>
                    <a:pt x="650063" y="711312"/>
                  </a:lnTo>
                  <a:lnTo>
                    <a:pt x="655497" y="717897"/>
                  </a:lnTo>
                  <a:lnTo>
                    <a:pt x="628086" y="732776"/>
                  </a:lnTo>
                  <a:cubicBezTo>
                    <a:pt x="587313" y="750021"/>
                    <a:pt x="542486" y="759557"/>
                    <a:pt x="495432" y="759557"/>
                  </a:cubicBezTo>
                  <a:cubicBezTo>
                    <a:pt x="307215" y="759557"/>
                    <a:pt x="154635" y="606977"/>
                    <a:pt x="154635" y="418761"/>
                  </a:cubicBezTo>
                  <a:cubicBezTo>
                    <a:pt x="154635" y="348180"/>
                    <a:pt x="176092" y="282611"/>
                    <a:pt x="212838" y="228219"/>
                  </a:cubicBezTo>
                  <a:close/>
                  <a:moveTo>
                    <a:pt x="244068" y="118234"/>
                  </a:moveTo>
                  <a:lnTo>
                    <a:pt x="249052" y="157612"/>
                  </a:lnTo>
                  <a:lnTo>
                    <a:pt x="241053" y="164212"/>
                  </a:lnTo>
                  <a:cubicBezTo>
                    <a:pt x="175908" y="229357"/>
                    <a:pt x="135615" y="319354"/>
                    <a:pt x="135615" y="418761"/>
                  </a:cubicBezTo>
                  <a:cubicBezTo>
                    <a:pt x="135615" y="617576"/>
                    <a:pt x="296787" y="778748"/>
                    <a:pt x="495603" y="778748"/>
                  </a:cubicBezTo>
                  <a:cubicBezTo>
                    <a:pt x="545307" y="778748"/>
                    <a:pt x="592658" y="768675"/>
                    <a:pt x="635727" y="750459"/>
                  </a:cubicBezTo>
                  <a:lnTo>
                    <a:pt x="667937" y="732975"/>
                  </a:lnTo>
                  <a:lnTo>
                    <a:pt x="689690" y="759340"/>
                  </a:lnTo>
                  <a:lnTo>
                    <a:pt x="648844" y="781510"/>
                  </a:lnTo>
                  <a:cubicBezTo>
                    <a:pt x="601744" y="801432"/>
                    <a:pt x="549960" y="812448"/>
                    <a:pt x="495603" y="812448"/>
                  </a:cubicBezTo>
                  <a:cubicBezTo>
                    <a:pt x="278175" y="812448"/>
                    <a:pt x="101915" y="636188"/>
                    <a:pt x="101915" y="418761"/>
                  </a:cubicBezTo>
                  <a:cubicBezTo>
                    <a:pt x="101915" y="310048"/>
                    <a:pt x="145980" y="211626"/>
                    <a:pt x="217224" y="140383"/>
                  </a:cubicBezTo>
                  <a:close/>
                  <a:moveTo>
                    <a:pt x="236419" y="57808"/>
                  </a:moveTo>
                  <a:lnTo>
                    <a:pt x="241224" y="95769"/>
                  </a:lnTo>
                  <a:lnTo>
                    <a:pt x="203629" y="126788"/>
                  </a:lnTo>
                  <a:cubicBezTo>
                    <a:pt x="128906" y="201510"/>
                    <a:pt x="82689" y="304738"/>
                    <a:pt x="82689" y="418761"/>
                  </a:cubicBezTo>
                  <a:cubicBezTo>
                    <a:pt x="82689" y="646807"/>
                    <a:pt x="267557" y="831674"/>
                    <a:pt x="495603" y="831674"/>
                  </a:cubicBezTo>
                  <a:cubicBezTo>
                    <a:pt x="552615" y="831674"/>
                    <a:pt x="606928" y="820120"/>
                    <a:pt x="656328" y="799226"/>
                  </a:cubicBezTo>
                  <a:lnTo>
                    <a:pt x="702100" y="774381"/>
                  </a:lnTo>
                  <a:lnTo>
                    <a:pt x="713696" y="788435"/>
                  </a:lnTo>
                  <a:lnTo>
                    <a:pt x="725722" y="798358"/>
                  </a:lnTo>
                  <a:lnTo>
                    <a:pt x="668973" y="829160"/>
                  </a:lnTo>
                  <a:cubicBezTo>
                    <a:pt x="615686" y="851698"/>
                    <a:pt x="557100" y="864161"/>
                    <a:pt x="495603" y="864161"/>
                  </a:cubicBezTo>
                  <a:cubicBezTo>
                    <a:pt x="249615" y="864161"/>
                    <a:pt x="50202" y="664749"/>
                    <a:pt x="50202" y="418761"/>
                  </a:cubicBezTo>
                  <a:cubicBezTo>
                    <a:pt x="50202" y="295767"/>
                    <a:pt x="100055" y="184417"/>
                    <a:pt x="180657" y="103816"/>
                  </a:cubicBezTo>
                  <a:close/>
                  <a:moveTo>
                    <a:pt x="229102" y="0"/>
                  </a:moveTo>
                  <a:lnTo>
                    <a:pt x="233713" y="36430"/>
                  </a:lnTo>
                  <a:lnTo>
                    <a:pt x="169624" y="89308"/>
                  </a:lnTo>
                  <a:cubicBezTo>
                    <a:pt x="85309" y="173623"/>
                    <a:pt x="33159" y="290102"/>
                    <a:pt x="33159" y="418761"/>
                  </a:cubicBezTo>
                  <a:cubicBezTo>
                    <a:pt x="33159" y="676080"/>
                    <a:pt x="241758" y="884678"/>
                    <a:pt x="499077" y="884678"/>
                  </a:cubicBezTo>
                  <a:cubicBezTo>
                    <a:pt x="563407" y="884678"/>
                    <a:pt x="624692" y="871641"/>
                    <a:pt x="680433" y="848064"/>
                  </a:cubicBezTo>
                  <a:lnTo>
                    <a:pt x="744090" y="813513"/>
                  </a:lnTo>
                  <a:lnTo>
                    <a:pt x="771548" y="836168"/>
                  </a:lnTo>
                  <a:lnTo>
                    <a:pt x="693341" y="878617"/>
                  </a:lnTo>
                  <a:cubicBezTo>
                    <a:pt x="633632" y="903872"/>
                    <a:pt x="567985" y="917837"/>
                    <a:pt x="499077" y="917837"/>
                  </a:cubicBezTo>
                  <a:cubicBezTo>
                    <a:pt x="223444" y="917837"/>
                    <a:pt x="0" y="694393"/>
                    <a:pt x="0" y="418761"/>
                  </a:cubicBezTo>
                  <a:cubicBezTo>
                    <a:pt x="0" y="246491"/>
                    <a:pt x="87283" y="94607"/>
                    <a:pt x="220038" y="4920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F824128-D373-445C-9EBD-21A1E4B1FFBD}"/>
                </a:ext>
              </a:extLst>
            </p:cNvPr>
            <p:cNvSpPr/>
            <p:nvPr/>
          </p:nvSpPr>
          <p:spPr bwMode="auto">
            <a:xfrm>
              <a:off x="-1855086" y="1976137"/>
              <a:ext cx="717903" cy="337711"/>
            </a:xfrm>
            <a:custGeom>
              <a:avLst/>
              <a:gdLst>
                <a:gd name="connsiteX0" fmla="*/ 244360 w 717903"/>
                <a:gd name="connsiteY0" fmla="*/ 205401 h 337711"/>
                <a:gd name="connsiteX1" fmla="*/ 452021 w 717903"/>
                <a:gd name="connsiteY1" fmla="*/ 291417 h 337711"/>
                <a:gd name="connsiteX2" fmla="*/ 479303 w 717903"/>
                <a:gd name="connsiteY2" fmla="*/ 324483 h 337711"/>
                <a:gd name="connsiteX3" fmla="*/ 438682 w 717903"/>
                <a:gd name="connsiteY3" fmla="*/ 322231 h 337711"/>
                <a:gd name="connsiteX4" fmla="*/ 430781 w 717903"/>
                <a:gd name="connsiteY4" fmla="*/ 312656 h 337711"/>
                <a:gd name="connsiteX5" fmla="*/ 244360 w 717903"/>
                <a:gd name="connsiteY5" fmla="*/ 235438 h 337711"/>
                <a:gd name="connsiteX6" fmla="*/ 191228 w 717903"/>
                <a:gd name="connsiteY6" fmla="*/ 240794 h 337711"/>
                <a:gd name="connsiteX7" fmla="*/ 152641 w 717903"/>
                <a:gd name="connsiteY7" fmla="*/ 252773 h 337711"/>
                <a:gd name="connsiteX8" fmla="*/ 138099 w 717903"/>
                <a:gd name="connsiteY8" fmla="*/ 225981 h 337711"/>
                <a:gd name="connsiteX9" fmla="*/ 185174 w 717903"/>
                <a:gd name="connsiteY9" fmla="*/ 211368 h 337711"/>
                <a:gd name="connsiteX10" fmla="*/ 244360 w 717903"/>
                <a:gd name="connsiteY10" fmla="*/ 205401 h 337711"/>
                <a:gd name="connsiteX11" fmla="*/ 244189 w 717903"/>
                <a:gd name="connsiteY11" fmla="*/ 158280 h 337711"/>
                <a:gd name="connsiteX12" fmla="*/ 526783 w 717903"/>
                <a:gd name="connsiteY12" fmla="*/ 308534 h 337711"/>
                <a:gd name="connsiteX13" fmla="*/ 537182 w 717903"/>
                <a:gd name="connsiteY13" fmla="*/ 327692 h 337711"/>
                <a:gd name="connsiteX14" fmla="*/ 500596 w 717903"/>
                <a:gd name="connsiteY14" fmla="*/ 325664 h 337711"/>
                <a:gd name="connsiteX15" fmla="*/ 463076 w 717903"/>
                <a:gd name="connsiteY15" fmla="*/ 280190 h 337711"/>
                <a:gd name="connsiteX16" fmla="*/ 244189 w 717903"/>
                <a:gd name="connsiteY16" fmla="*/ 189524 h 337711"/>
                <a:gd name="connsiteX17" fmla="*/ 181804 w 717903"/>
                <a:gd name="connsiteY17" fmla="*/ 195813 h 337711"/>
                <a:gd name="connsiteX18" fmla="*/ 130387 w 717903"/>
                <a:gd name="connsiteY18" fmla="*/ 211774 h 337711"/>
                <a:gd name="connsiteX19" fmla="*/ 120483 w 717903"/>
                <a:gd name="connsiteY19" fmla="*/ 193526 h 337711"/>
                <a:gd name="connsiteX20" fmla="*/ 113099 w 717903"/>
                <a:gd name="connsiteY20" fmla="*/ 184577 h 337711"/>
                <a:gd name="connsiteX21" fmla="*/ 175507 w 717903"/>
                <a:gd name="connsiteY21" fmla="*/ 165204 h 337711"/>
                <a:gd name="connsiteX22" fmla="*/ 244189 w 717903"/>
                <a:gd name="connsiteY22" fmla="*/ 158280 h 337711"/>
                <a:gd name="connsiteX23" fmla="*/ 244360 w 717903"/>
                <a:gd name="connsiteY23" fmla="*/ 105389 h 337711"/>
                <a:gd name="connsiteX24" fmla="*/ 570813 w 717903"/>
                <a:gd name="connsiteY24" fmla="*/ 278962 h 337711"/>
                <a:gd name="connsiteX25" fmla="*/ 599126 w 717903"/>
                <a:gd name="connsiteY25" fmla="*/ 331126 h 337711"/>
                <a:gd name="connsiteX26" fmla="*/ 559770 w 717903"/>
                <a:gd name="connsiteY26" fmla="*/ 328945 h 337711"/>
                <a:gd name="connsiteX27" fmla="*/ 542868 w 717903"/>
                <a:gd name="connsiteY27" fmla="*/ 297804 h 337711"/>
                <a:gd name="connsiteX28" fmla="*/ 244360 w 717903"/>
                <a:gd name="connsiteY28" fmla="*/ 139089 h 337711"/>
                <a:gd name="connsiteX29" fmla="*/ 104237 w 717903"/>
                <a:gd name="connsiteY29" fmla="*/ 167379 h 337711"/>
                <a:gd name="connsiteX30" fmla="*/ 100557 w 717903"/>
                <a:gd name="connsiteY30" fmla="*/ 169376 h 337711"/>
                <a:gd name="connsiteX31" fmla="*/ 78804 w 717903"/>
                <a:gd name="connsiteY31" fmla="*/ 143011 h 337711"/>
                <a:gd name="connsiteX32" fmla="*/ 91119 w 717903"/>
                <a:gd name="connsiteY32" fmla="*/ 136327 h 337711"/>
                <a:gd name="connsiteX33" fmla="*/ 244360 w 717903"/>
                <a:gd name="connsiteY33" fmla="*/ 105389 h 337711"/>
                <a:gd name="connsiteX34" fmla="*/ 244360 w 717903"/>
                <a:gd name="connsiteY34" fmla="*/ 53676 h 337711"/>
                <a:gd name="connsiteX35" fmla="*/ 654759 w 717903"/>
                <a:gd name="connsiteY35" fmla="*/ 325706 h 337711"/>
                <a:gd name="connsiteX36" fmla="*/ 657446 w 717903"/>
                <a:gd name="connsiteY36" fmla="*/ 334360 h 337711"/>
                <a:gd name="connsiteX37" fmla="*/ 621579 w 717903"/>
                <a:gd name="connsiteY37" fmla="*/ 332371 h 337711"/>
                <a:gd name="connsiteX38" fmla="*/ 586755 w 717903"/>
                <a:gd name="connsiteY38" fmla="*/ 268212 h 337711"/>
                <a:gd name="connsiteX39" fmla="*/ 244360 w 717903"/>
                <a:gd name="connsiteY39" fmla="*/ 86163 h 337711"/>
                <a:gd name="connsiteX40" fmla="*/ 83636 w 717903"/>
                <a:gd name="connsiteY40" fmla="*/ 118612 h 337711"/>
                <a:gd name="connsiteX41" fmla="*/ 66394 w 717903"/>
                <a:gd name="connsiteY41" fmla="*/ 127970 h 337711"/>
                <a:gd name="connsiteX42" fmla="*/ 53751 w 717903"/>
                <a:gd name="connsiteY42" fmla="*/ 112646 h 337711"/>
                <a:gd name="connsiteX43" fmla="*/ 43069 w 717903"/>
                <a:gd name="connsiteY43" fmla="*/ 103833 h 337711"/>
                <a:gd name="connsiteX44" fmla="*/ 70990 w 717903"/>
                <a:gd name="connsiteY44" fmla="*/ 88678 h 337711"/>
                <a:gd name="connsiteX45" fmla="*/ 244360 w 717903"/>
                <a:gd name="connsiteY45" fmla="*/ 53676 h 337711"/>
                <a:gd name="connsiteX46" fmla="*/ 247834 w 717903"/>
                <a:gd name="connsiteY46" fmla="*/ 0 h 337711"/>
                <a:gd name="connsiteX47" fmla="*/ 707691 w 717903"/>
                <a:gd name="connsiteY47" fmla="*/ 304813 h 337711"/>
                <a:gd name="connsiteX48" fmla="*/ 717903 w 717903"/>
                <a:gd name="connsiteY48" fmla="*/ 337711 h 337711"/>
                <a:gd name="connsiteX49" fmla="*/ 682738 w 717903"/>
                <a:gd name="connsiteY49" fmla="*/ 335762 h 337711"/>
                <a:gd name="connsiteX50" fmla="*/ 677138 w 717903"/>
                <a:gd name="connsiteY50" fmla="*/ 317720 h 337711"/>
                <a:gd name="connsiteX51" fmla="*/ 247834 w 717903"/>
                <a:gd name="connsiteY51" fmla="*/ 33159 h 337711"/>
                <a:gd name="connsiteX52" fmla="*/ 66478 w 717903"/>
                <a:gd name="connsiteY52" fmla="*/ 69773 h 337711"/>
                <a:gd name="connsiteX53" fmla="*/ 27458 w 717903"/>
                <a:gd name="connsiteY53" fmla="*/ 90953 h 337711"/>
                <a:gd name="connsiteX54" fmla="*/ 0 w 717903"/>
                <a:gd name="connsiteY54" fmla="*/ 68297 h 337711"/>
                <a:gd name="connsiteX55" fmla="*/ 53571 w 717903"/>
                <a:gd name="connsiteY55" fmla="*/ 39220 h 337711"/>
                <a:gd name="connsiteX56" fmla="*/ 247834 w 717903"/>
                <a:gd name="connsiteY56" fmla="*/ 0 h 3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717903" h="337711">
                  <a:moveTo>
                    <a:pt x="244360" y="205401"/>
                  </a:moveTo>
                  <a:cubicBezTo>
                    <a:pt x="325457" y="205401"/>
                    <a:pt x="398876" y="238272"/>
                    <a:pt x="452021" y="291417"/>
                  </a:cubicBezTo>
                  <a:lnTo>
                    <a:pt x="479303" y="324483"/>
                  </a:lnTo>
                  <a:lnTo>
                    <a:pt x="438682" y="322231"/>
                  </a:lnTo>
                  <a:lnTo>
                    <a:pt x="430781" y="312656"/>
                  </a:lnTo>
                  <a:cubicBezTo>
                    <a:pt x="383072" y="264947"/>
                    <a:pt x="317162" y="235438"/>
                    <a:pt x="244360" y="235438"/>
                  </a:cubicBezTo>
                  <a:cubicBezTo>
                    <a:pt x="226160" y="235438"/>
                    <a:pt x="208390" y="237283"/>
                    <a:pt x="191228" y="240794"/>
                  </a:cubicBezTo>
                  <a:lnTo>
                    <a:pt x="152641" y="252773"/>
                  </a:lnTo>
                  <a:lnTo>
                    <a:pt x="138099" y="225981"/>
                  </a:lnTo>
                  <a:lnTo>
                    <a:pt x="185174" y="211368"/>
                  </a:lnTo>
                  <a:cubicBezTo>
                    <a:pt x="204292" y="207456"/>
                    <a:pt x="224086" y="205401"/>
                    <a:pt x="244360" y="205401"/>
                  </a:cubicBezTo>
                  <a:close/>
                  <a:moveTo>
                    <a:pt x="244189" y="158280"/>
                  </a:moveTo>
                  <a:cubicBezTo>
                    <a:pt x="361825" y="158280"/>
                    <a:pt x="465540" y="217882"/>
                    <a:pt x="526783" y="308534"/>
                  </a:cubicBezTo>
                  <a:lnTo>
                    <a:pt x="537182" y="327692"/>
                  </a:lnTo>
                  <a:lnTo>
                    <a:pt x="500596" y="325664"/>
                  </a:lnTo>
                  <a:lnTo>
                    <a:pt x="463076" y="280190"/>
                  </a:lnTo>
                  <a:cubicBezTo>
                    <a:pt x="407058" y="224172"/>
                    <a:pt x="329670" y="189524"/>
                    <a:pt x="244189" y="189524"/>
                  </a:cubicBezTo>
                  <a:cubicBezTo>
                    <a:pt x="222819" y="189524"/>
                    <a:pt x="201955" y="191690"/>
                    <a:pt x="181804" y="195813"/>
                  </a:cubicBezTo>
                  <a:lnTo>
                    <a:pt x="130387" y="211774"/>
                  </a:lnTo>
                  <a:lnTo>
                    <a:pt x="120483" y="193526"/>
                  </a:lnTo>
                  <a:lnTo>
                    <a:pt x="113099" y="184577"/>
                  </a:lnTo>
                  <a:lnTo>
                    <a:pt x="175507" y="165204"/>
                  </a:lnTo>
                  <a:cubicBezTo>
                    <a:pt x="197692" y="160664"/>
                    <a:pt x="220662" y="158280"/>
                    <a:pt x="244189" y="158280"/>
                  </a:cubicBezTo>
                  <a:close/>
                  <a:moveTo>
                    <a:pt x="244360" y="105389"/>
                  </a:moveTo>
                  <a:cubicBezTo>
                    <a:pt x="380253" y="105389"/>
                    <a:pt x="500064" y="174241"/>
                    <a:pt x="570813" y="278962"/>
                  </a:cubicBezTo>
                  <a:lnTo>
                    <a:pt x="599126" y="331126"/>
                  </a:lnTo>
                  <a:lnTo>
                    <a:pt x="559770" y="328945"/>
                  </a:lnTo>
                  <a:lnTo>
                    <a:pt x="542868" y="297804"/>
                  </a:lnTo>
                  <a:cubicBezTo>
                    <a:pt x="478176" y="202047"/>
                    <a:pt x="368620" y="139089"/>
                    <a:pt x="244360" y="139089"/>
                  </a:cubicBezTo>
                  <a:cubicBezTo>
                    <a:pt x="194656" y="139089"/>
                    <a:pt x="147305" y="149163"/>
                    <a:pt x="104237" y="167379"/>
                  </a:cubicBezTo>
                  <a:lnTo>
                    <a:pt x="100557" y="169376"/>
                  </a:lnTo>
                  <a:lnTo>
                    <a:pt x="78804" y="143011"/>
                  </a:lnTo>
                  <a:lnTo>
                    <a:pt x="91119" y="136327"/>
                  </a:lnTo>
                  <a:cubicBezTo>
                    <a:pt x="138219" y="116406"/>
                    <a:pt x="190003" y="105389"/>
                    <a:pt x="244360" y="105389"/>
                  </a:cubicBezTo>
                  <a:close/>
                  <a:moveTo>
                    <a:pt x="244360" y="53676"/>
                  </a:moveTo>
                  <a:cubicBezTo>
                    <a:pt x="428851" y="53676"/>
                    <a:pt x="587144" y="165846"/>
                    <a:pt x="654759" y="325706"/>
                  </a:cubicBezTo>
                  <a:lnTo>
                    <a:pt x="657446" y="334360"/>
                  </a:lnTo>
                  <a:lnTo>
                    <a:pt x="621579" y="332371"/>
                  </a:lnTo>
                  <a:lnTo>
                    <a:pt x="586755" y="268212"/>
                  </a:lnTo>
                  <a:cubicBezTo>
                    <a:pt x="512551" y="158377"/>
                    <a:pt x="386889" y="86163"/>
                    <a:pt x="244360" y="86163"/>
                  </a:cubicBezTo>
                  <a:cubicBezTo>
                    <a:pt x="187349" y="86163"/>
                    <a:pt x="133036" y="97717"/>
                    <a:pt x="83636" y="118612"/>
                  </a:cubicBezTo>
                  <a:lnTo>
                    <a:pt x="66394" y="127970"/>
                  </a:lnTo>
                  <a:lnTo>
                    <a:pt x="53751" y="112646"/>
                  </a:lnTo>
                  <a:lnTo>
                    <a:pt x="43069" y="103833"/>
                  </a:lnTo>
                  <a:lnTo>
                    <a:pt x="70990" y="88678"/>
                  </a:lnTo>
                  <a:cubicBezTo>
                    <a:pt x="124277" y="66140"/>
                    <a:pt x="182863" y="53676"/>
                    <a:pt x="244360" y="53676"/>
                  </a:cubicBezTo>
                  <a:close/>
                  <a:moveTo>
                    <a:pt x="247834" y="0"/>
                  </a:moveTo>
                  <a:cubicBezTo>
                    <a:pt x="454559" y="0"/>
                    <a:pt x="631927" y="125688"/>
                    <a:pt x="707691" y="304813"/>
                  </a:cubicBezTo>
                  <a:lnTo>
                    <a:pt x="717903" y="337711"/>
                  </a:lnTo>
                  <a:lnTo>
                    <a:pt x="682738" y="335762"/>
                  </a:lnTo>
                  <a:lnTo>
                    <a:pt x="677138" y="317720"/>
                  </a:lnTo>
                  <a:cubicBezTo>
                    <a:pt x="606408" y="150496"/>
                    <a:pt x="440824" y="33159"/>
                    <a:pt x="247834" y="33159"/>
                  </a:cubicBezTo>
                  <a:cubicBezTo>
                    <a:pt x="183504" y="33159"/>
                    <a:pt x="122220" y="46197"/>
                    <a:pt x="66478" y="69773"/>
                  </a:cubicBezTo>
                  <a:lnTo>
                    <a:pt x="27458" y="90953"/>
                  </a:lnTo>
                  <a:lnTo>
                    <a:pt x="0" y="68297"/>
                  </a:lnTo>
                  <a:lnTo>
                    <a:pt x="53571" y="39220"/>
                  </a:lnTo>
                  <a:cubicBezTo>
                    <a:pt x="113280" y="13966"/>
                    <a:pt x="178926" y="0"/>
                    <a:pt x="247834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5D9F8D1-9CC2-4715-BE62-BC669779DDE0}"/>
                </a:ext>
              </a:extLst>
            </p:cNvPr>
            <p:cNvSpPr/>
            <p:nvPr/>
          </p:nvSpPr>
          <p:spPr bwMode="auto">
            <a:xfrm rot="20461281">
              <a:off x="-2422624" y="2285114"/>
              <a:ext cx="440697" cy="260422"/>
            </a:xfrm>
            <a:custGeom>
              <a:avLst/>
              <a:gdLst>
                <a:gd name="connsiteX0" fmla="*/ 434647 w 440697"/>
                <a:gd name="connsiteY0" fmla="*/ 227784 h 260422"/>
                <a:gd name="connsiteX1" fmla="*/ 430313 w 440697"/>
                <a:gd name="connsiteY1" fmla="*/ 260422 h 260422"/>
                <a:gd name="connsiteX2" fmla="*/ 13855 w 440697"/>
                <a:gd name="connsiteY2" fmla="*/ 260422 h 260422"/>
                <a:gd name="connsiteX3" fmla="*/ 5103 w 440697"/>
                <a:gd name="connsiteY3" fmla="*/ 227784 h 260422"/>
                <a:gd name="connsiteX4" fmla="*/ 440697 w 440697"/>
                <a:gd name="connsiteY4" fmla="*/ 182229 h 260422"/>
                <a:gd name="connsiteX5" fmla="*/ 436363 w 440697"/>
                <a:gd name="connsiteY5" fmla="*/ 214867 h 260422"/>
                <a:gd name="connsiteX6" fmla="*/ 1640 w 440697"/>
                <a:gd name="connsiteY6" fmla="*/ 214867 h 260422"/>
                <a:gd name="connsiteX7" fmla="*/ 0 w 440697"/>
                <a:gd name="connsiteY7" fmla="*/ 208751 h 260422"/>
                <a:gd name="connsiteX8" fmla="*/ 3522 w 440697"/>
                <a:gd name="connsiteY8" fmla="*/ 182229 h 260422"/>
                <a:gd name="connsiteX9" fmla="*/ 429977 w 440697"/>
                <a:gd name="connsiteY9" fmla="*/ 136672 h 260422"/>
                <a:gd name="connsiteX10" fmla="*/ 438728 w 440697"/>
                <a:gd name="connsiteY10" fmla="*/ 169310 h 260422"/>
                <a:gd name="connsiteX11" fmla="*/ 5238 w 440697"/>
                <a:gd name="connsiteY11" fmla="*/ 169310 h 260422"/>
                <a:gd name="connsiteX12" fmla="*/ 9572 w 440697"/>
                <a:gd name="connsiteY12" fmla="*/ 136672 h 260422"/>
                <a:gd name="connsiteX13" fmla="*/ 415855 w 440697"/>
                <a:gd name="connsiteY13" fmla="*/ 91114 h 260422"/>
                <a:gd name="connsiteX14" fmla="*/ 419245 w 440697"/>
                <a:gd name="connsiteY14" fmla="*/ 96647 h 260422"/>
                <a:gd name="connsiteX15" fmla="*/ 426512 w 440697"/>
                <a:gd name="connsiteY15" fmla="*/ 123752 h 260422"/>
                <a:gd name="connsiteX16" fmla="*/ 11288 w 440697"/>
                <a:gd name="connsiteY16" fmla="*/ 123752 h 260422"/>
                <a:gd name="connsiteX17" fmla="*/ 11556 w 440697"/>
                <a:gd name="connsiteY17" fmla="*/ 121734 h 260422"/>
                <a:gd name="connsiteX18" fmla="*/ 29515 w 440697"/>
                <a:gd name="connsiteY18" fmla="*/ 91114 h 260422"/>
                <a:gd name="connsiteX19" fmla="*/ 383397 w 440697"/>
                <a:gd name="connsiteY19" fmla="*/ 45557 h 260422"/>
                <a:gd name="connsiteX20" fmla="*/ 397086 w 440697"/>
                <a:gd name="connsiteY20" fmla="*/ 60481 h 260422"/>
                <a:gd name="connsiteX21" fmla="*/ 407939 w 440697"/>
                <a:gd name="connsiteY21" fmla="*/ 78195 h 260422"/>
                <a:gd name="connsiteX22" fmla="*/ 37093 w 440697"/>
                <a:gd name="connsiteY22" fmla="*/ 78195 h 260422"/>
                <a:gd name="connsiteX23" fmla="*/ 55966 w 440697"/>
                <a:gd name="connsiteY23" fmla="*/ 46016 h 260422"/>
                <a:gd name="connsiteX24" fmla="*/ 56575 w 440697"/>
                <a:gd name="connsiteY24" fmla="*/ 45557 h 260422"/>
                <a:gd name="connsiteX25" fmla="*/ 325948 w 440697"/>
                <a:gd name="connsiteY25" fmla="*/ 0 h 260422"/>
                <a:gd name="connsiteX26" fmla="*/ 333156 w 440697"/>
                <a:gd name="connsiteY26" fmla="*/ 3320 h 260422"/>
                <a:gd name="connsiteX27" fmla="*/ 368206 w 440697"/>
                <a:gd name="connsiteY27" fmla="*/ 28996 h 260422"/>
                <a:gd name="connsiteX28" fmla="*/ 371546 w 440697"/>
                <a:gd name="connsiteY28" fmla="*/ 32638 h 260422"/>
                <a:gd name="connsiteX29" fmla="*/ 73699 w 440697"/>
                <a:gd name="connsiteY29" fmla="*/ 32638 h 260422"/>
                <a:gd name="connsiteX30" fmla="*/ 116959 w 440697"/>
                <a:gd name="connsiteY30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0697" h="260422">
                  <a:moveTo>
                    <a:pt x="434647" y="227784"/>
                  </a:moveTo>
                  <a:lnTo>
                    <a:pt x="430313" y="260422"/>
                  </a:lnTo>
                  <a:lnTo>
                    <a:pt x="13855" y="260422"/>
                  </a:lnTo>
                  <a:lnTo>
                    <a:pt x="5103" y="227784"/>
                  </a:lnTo>
                  <a:close/>
                  <a:moveTo>
                    <a:pt x="440697" y="182229"/>
                  </a:moveTo>
                  <a:lnTo>
                    <a:pt x="436363" y="214867"/>
                  </a:lnTo>
                  <a:lnTo>
                    <a:pt x="1640" y="214867"/>
                  </a:lnTo>
                  <a:lnTo>
                    <a:pt x="0" y="208751"/>
                  </a:lnTo>
                  <a:lnTo>
                    <a:pt x="3522" y="182229"/>
                  </a:lnTo>
                  <a:close/>
                  <a:moveTo>
                    <a:pt x="429977" y="136672"/>
                  </a:moveTo>
                  <a:lnTo>
                    <a:pt x="438728" y="169310"/>
                  </a:lnTo>
                  <a:lnTo>
                    <a:pt x="5238" y="169310"/>
                  </a:lnTo>
                  <a:lnTo>
                    <a:pt x="9572" y="136672"/>
                  </a:lnTo>
                  <a:close/>
                  <a:moveTo>
                    <a:pt x="415855" y="91114"/>
                  </a:moveTo>
                  <a:lnTo>
                    <a:pt x="419245" y="96647"/>
                  </a:lnTo>
                  <a:lnTo>
                    <a:pt x="426512" y="123752"/>
                  </a:lnTo>
                  <a:lnTo>
                    <a:pt x="11288" y="123752"/>
                  </a:lnTo>
                  <a:lnTo>
                    <a:pt x="11556" y="121734"/>
                  </a:lnTo>
                  <a:lnTo>
                    <a:pt x="29515" y="91114"/>
                  </a:lnTo>
                  <a:close/>
                  <a:moveTo>
                    <a:pt x="383397" y="45557"/>
                  </a:moveTo>
                  <a:lnTo>
                    <a:pt x="397086" y="60481"/>
                  </a:lnTo>
                  <a:lnTo>
                    <a:pt x="407939" y="78195"/>
                  </a:lnTo>
                  <a:lnTo>
                    <a:pt x="37093" y="78195"/>
                  </a:lnTo>
                  <a:lnTo>
                    <a:pt x="55966" y="46016"/>
                  </a:lnTo>
                  <a:lnTo>
                    <a:pt x="56575" y="45557"/>
                  </a:lnTo>
                  <a:close/>
                  <a:moveTo>
                    <a:pt x="325948" y="0"/>
                  </a:moveTo>
                  <a:lnTo>
                    <a:pt x="333156" y="3320"/>
                  </a:lnTo>
                  <a:cubicBezTo>
                    <a:pt x="345806" y="10785"/>
                    <a:pt x="357520" y="19407"/>
                    <a:pt x="368206" y="28996"/>
                  </a:cubicBezTo>
                  <a:lnTo>
                    <a:pt x="371546" y="32638"/>
                  </a:lnTo>
                  <a:lnTo>
                    <a:pt x="73699" y="32638"/>
                  </a:lnTo>
                  <a:lnTo>
                    <a:pt x="116959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8D2DF3B-6B90-4C75-9203-F83C646A4A98}"/>
                </a:ext>
              </a:extLst>
            </p:cNvPr>
            <p:cNvSpPr/>
            <p:nvPr/>
          </p:nvSpPr>
          <p:spPr bwMode="auto">
            <a:xfrm rot="4981328">
              <a:off x="-3912437" y="746922"/>
              <a:ext cx="2936171" cy="260422"/>
            </a:xfrm>
            <a:custGeom>
              <a:avLst/>
              <a:gdLst>
                <a:gd name="connsiteX0" fmla="*/ 0 w 2936171"/>
                <a:gd name="connsiteY0" fmla="*/ 233224 h 260422"/>
                <a:gd name="connsiteX1" fmla="*/ 5639 w 2936171"/>
                <a:gd name="connsiteY1" fmla="*/ 227784 h 260422"/>
                <a:gd name="connsiteX2" fmla="*/ 2902175 w 2936171"/>
                <a:gd name="connsiteY2" fmla="*/ 227784 h 260422"/>
                <a:gd name="connsiteX3" fmla="*/ 2926826 w 2936171"/>
                <a:gd name="connsiteY3" fmla="*/ 253764 h 260422"/>
                <a:gd name="connsiteX4" fmla="*/ 2936171 w 2936171"/>
                <a:gd name="connsiteY4" fmla="*/ 260422 h 260422"/>
                <a:gd name="connsiteX5" fmla="*/ 5639 w 2936171"/>
                <a:gd name="connsiteY5" fmla="*/ 260422 h 260422"/>
                <a:gd name="connsiteX6" fmla="*/ 0 w 2936171"/>
                <a:gd name="connsiteY6" fmla="*/ 254982 h 260422"/>
                <a:gd name="connsiteX7" fmla="*/ 0 w 2936171"/>
                <a:gd name="connsiteY7" fmla="*/ 187669 h 260422"/>
                <a:gd name="connsiteX8" fmla="*/ 5639 w 2936171"/>
                <a:gd name="connsiteY8" fmla="*/ 182229 h 260422"/>
                <a:gd name="connsiteX9" fmla="*/ 2875589 w 2936171"/>
                <a:gd name="connsiteY9" fmla="*/ 182229 h 260422"/>
                <a:gd name="connsiteX10" fmla="*/ 2892227 w 2936171"/>
                <a:gd name="connsiteY10" fmla="*/ 214867 h 260422"/>
                <a:gd name="connsiteX11" fmla="*/ 5639 w 2936171"/>
                <a:gd name="connsiteY11" fmla="*/ 214867 h 260422"/>
                <a:gd name="connsiteX12" fmla="*/ 0 w 2936171"/>
                <a:gd name="connsiteY12" fmla="*/ 209427 h 260422"/>
                <a:gd name="connsiteX13" fmla="*/ 0 w 2936171"/>
                <a:gd name="connsiteY13" fmla="*/ 142112 h 260422"/>
                <a:gd name="connsiteX14" fmla="*/ 5639 w 2936171"/>
                <a:gd name="connsiteY14" fmla="*/ 136672 h 260422"/>
                <a:gd name="connsiteX15" fmla="*/ 2852756 w 2936171"/>
                <a:gd name="connsiteY15" fmla="*/ 136672 h 260422"/>
                <a:gd name="connsiteX16" fmla="*/ 2852826 w 2936171"/>
                <a:gd name="connsiteY16" fmla="*/ 137574 h 260422"/>
                <a:gd name="connsiteX17" fmla="*/ 2869003 w 2936171"/>
                <a:gd name="connsiteY17" fmla="*/ 169310 h 260422"/>
                <a:gd name="connsiteX18" fmla="*/ 5639 w 2936171"/>
                <a:gd name="connsiteY18" fmla="*/ 169310 h 260422"/>
                <a:gd name="connsiteX19" fmla="*/ 0 w 2936171"/>
                <a:gd name="connsiteY19" fmla="*/ 163870 h 260422"/>
                <a:gd name="connsiteX20" fmla="*/ 0 w 2936171"/>
                <a:gd name="connsiteY20" fmla="*/ 96554 h 260422"/>
                <a:gd name="connsiteX21" fmla="*/ 5639 w 2936171"/>
                <a:gd name="connsiteY21" fmla="*/ 91114 h 260422"/>
                <a:gd name="connsiteX22" fmla="*/ 2849221 w 2936171"/>
                <a:gd name="connsiteY22" fmla="*/ 91114 h 260422"/>
                <a:gd name="connsiteX23" fmla="*/ 2851753 w 2936171"/>
                <a:gd name="connsiteY23" fmla="*/ 123752 h 260422"/>
                <a:gd name="connsiteX24" fmla="*/ 5639 w 2936171"/>
                <a:gd name="connsiteY24" fmla="*/ 123752 h 260422"/>
                <a:gd name="connsiteX25" fmla="*/ 0 w 2936171"/>
                <a:gd name="connsiteY25" fmla="*/ 118312 h 260422"/>
                <a:gd name="connsiteX26" fmla="*/ 0 w 2936171"/>
                <a:gd name="connsiteY26" fmla="*/ 50997 h 260422"/>
                <a:gd name="connsiteX27" fmla="*/ 5639 w 2936171"/>
                <a:gd name="connsiteY27" fmla="*/ 45557 h 260422"/>
                <a:gd name="connsiteX28" fmla="*/ 2845687 w 2936171"/>
                <a:gd name="connsiteY28" fmla="*/ 45557 h 260422"/>
                <a:gd name="connsiteX29" fmla="*/ 2848219 w 2936171"/>
                <a:gd name="connsiteY29" fmla="*/ 78195 h 260422"/>
                <a:gd name="connsiteX30" fmla="*/ 5639 w 2936171"/>
                <a:gd name="connsiteY30" fmla="*/ 78195 h 260422"/>
                <a:gd name="connsiteX31" fmla="*/ 0 w 2936171"/>
                <a:gd name="connsiteY31" fmla="*/ 72755 h 260422"/>
                <a:gd name="connsiteX32" fmla="*/ 0 w 2936171"/>
                <a:gd name="connsiteY32" fmla="*/ 5440 h 260422"/>
                <a:gd name="connsiteX33" fmla="*/ 5639 w 2936171"/>
                <a:gd name="connsiteY33" fmla="*/ 0 h 260422"/>
                <a:gd name="connsiteX34" fmla="*/ 2859329 w 2936171"/>
                <a:gd name="connsiteY34" fmla="*/ 0 h 260422"/>
                <a:gd name="connsiteX35" fmla="*/ 2848477 w 2936171"/>
                <a:gd name="connsiteY35" fmla="*/ 32638 h 260422"/>
                <a:gd name="connsiteX36" fmla="*/ 5639 w 2936171"/>
                <a:gd name="connsiteY36" fmla="*/ 32638 h 260422"/>
                <a:gd name="connsiteX37" fmla="*/ 0 w 2936171"/>
                <a:gd name="connsiteY37" fmla="*/ 2719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36171" h="260422">
                  <a:moveTo>
                    <a:pt x="0" y="233224"/>
                  </a:moveTo>
                  <a:cubicBezTo>
                    <a:pt x="0" y="230220"/>
                    <a:pt x="2526" y="227784"/>
                    <a:pt x="5639" y="227784"/>
                  </a:cubicBezTo>
                  <a:lnTo>
                    <a:pt x="2902175" y="227784"/>
                  </a:lnTo>
                  <a:lnTo>
                    <a:pt x="2926826" y="253764"/>
                  </a:lnTo>
                  <a:lnTo>
                    <a:pt x="2936171" y="260422"/>
                  </a:lnTo>
                  <a:lnTo>
                    <a:pt x="5639" y="260422"/>
                  </a:lnTo>
                  <a:cubicBezTo>
                    <a:pt x="2526" y="260422"/>
                    <a:pt x="0" y="257986"/>
                    <a:pt x="0" y="254982"/>
                  </a:cubicBezTo>
                  <a:close/>
                  <a:moveTo>
                    <a:pt x="0" y="187669"/>
                  </a:moveTo>
                  <a:cubicBezTo>
                    <a:pt x="0" y="184665"/>
                    <a:pt x="2526" y="182229"/>
                    <a:pt x="5639" y="182229"/>
                  </a:cubicBezTo>
                  <a:lnTo>
                    <a:pt x="2875589" y="182229"/>
                  </a:lnTo>
                  <a:lnTo>
                    <a:pt x="2892227" y="214867"/>
                  </a:lnTo>
                  <a:lnTo>
                    <a:pt x="5639" y="214867"/>
                  </a:lnTo>
                  <a:cubicBezTo>
                    <a:pt x="2526" y="214867"/>
                    <a:pt x="0" y="212431"/>
                    <a:pt x="0" y="209427"/>
                  </a:cubicBezTo>
                  <a:close/>
                  <a:moveTo>
                    <a:pt x="0" y="142112"/>
                  </a:moveTo>
                  <a:cubicBezTo>
                    <a:pt x="0" y="139108"/>
                    <a:pt x="2526" y="136672"/>
                    <a:pt x="5639" y="136672"/>
                  </a:cubicBezTo>
                  <a:lnTo>
                    <a:pt x="2852756" y="136672"/>
                  </a:lnTo>
                  <a:lnTo>
                    <a:pt x="2852826" y="137574"/>
                  </a:lnTo>
                  <a:lnTo>
                    <a:pt x="2869003" y="169310"/>
                  </a:lnTo>
                  <a:lnTo>
                    <a:pt x="5639" y="169310"/>
                  </a:lnTo>
                  <a:cubicBezTo>
                    <a:pt x="2526" y="169310"/>
                    <a:pt x="0" y="166874"/>
                    <a:pt x="0" y="163870"/>
                  </a:cubicBezTo>
                  <a:close/>
                  <a:moveTo>
                    <a:pt x="0" y="96554"/>
                  </a:moveTo>
                  <a:cubicBezTo>
                    <a:pt x="0" y="93550"/>
                    <a:pt x="2526" y="91114"/>
                    <a:pt x="5639" y="91114"/>
                  </a:cubicBezTo>
                  <a:lnTo>
                    <a:pt x="2849221" y="91114"/>
                  </a:lnTo>
                  <a:lnTo>
                    <a:pt x="2851753" y="123752"/>
                  </a:lnTo>
                  <a:lnTo>
                    <a:pt x="5639" y="123752"/>
                  </a:lnTo>
                  <a:cubicBezTo>
                    <a:pt x="2526" y="123752"/>
                    <a:pt x="0" y="121316"/>
                    <a:pt x="0" y="118312"/>
                  </a:cubicBezTo>
                  <a:close/>
                  <a:moveTo>
                    <a:pt x="0" y="50997"/>
                  </a:moveTo>
                  <a:cubicBezTo>
                    <a:pt x="0" y="47993"/>
                    <a:pt x="2526" y="45557"/>
                    <a:pt x="5639" y="45557"/>
                  </a:cubicBezTo>
                  <a:lnTo>
                    <a:pt x="2845687" y="45557"/>
                  </a:lnTo>
                  <a:lnTo>
                    <a:pt x="2848219" y="78195"/>
                  </a:lnTo>
                  <a:lnTo>
                    <a:pt x="5639" y="78195"/>
                  </a:lnTo>
                  <a:cubicBezTo>
                    <a:pt x="2526" y="78195"/>
                    <a:pt x="0" y="75759"/>
                    <a:pt x="0" y="72755"/>
                  </a:cubicBezTo>
                  <a:close/>
                  <a:moveTo>
                    <a:pt x="0" y="5440"/>
                  </a:moveTo>
                  <a:cubicBezTo>
                    <a:pt x="0" y="2436"/>
                    <a:pt x="2526" y="0"/>
                    <a:pt x="5639" y="0"/>
                  </a:cubicBezTo>
                  <a:lnTo>
                    <a:pt x="2859329" y="0"/>
                  </a:lnTo>
                  <a:lnTo>
                    <a:pt x="2848477" y="32638"/>
                  </a:lnTo>
                  <a:lnTo>
                    <a:pt x="5639" y="32638"/>
                  </a:lnTo>
                  <a:cubicBezTo>
                    <a:pt x="2526" y="32638"/>
                    <a:pt x="0" y="30202"/>
                    <a:pt x="0" y="27198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5029EC3-A35F-4009-9702-30B06EDAB685}"/>
                </a:ext>
              </a:extLst>
            </p:cNvPr>
            <p:cNvSpPr/>
            <p:nvPr/>
          </p:nvSpPr>
          <p:spPr bwMode="auto">
            <a:xfrm>
              <a:off x="-2097761" y="2471678"/>
              <a:ext cx="961705" cy="502610"/>
            </a:xfrm>
            <a:custGeom>
              <a:avLst/>
              <a:gdLst>
                <a:gd name="connsiteX0" fmla="*/ 32001 w 961705"/>
                <a:gd name="connsiteY0" fmla="*/ 69167 h 502610"/>
                <a:gd name="connsiteX1" fmla="*/ 34850 w 961705"/>
                <a:gd name="connsiteY1" fmla="*/ 97433 h 502610"/>
                <a:gd name="connsiteX2" fmla="*/ 491302 w 961705"/>
                <a:gd name="connsiteY2" fmla="*/ 469451 h 502610"/>
                <a:gd name="connsiteX3" fmla="*/ 920606 w 961705"/>
                <a:gd name="connsiteY3" fmla="*/ 184890 h 502610"/>
                <a:gd name="connsiteX4" fmla="*/ 927145 w 961705"/>
                <a:gd name="connsiteY4" fmla="*/ 163825 h 502610"/>
                <a:gd name="connsiteX5" fmla="*/ 961705 w 961705"/>
                <a:gd name="connsiteY5" fmla="*/ 163825 h 502610"/>
                <a:gd name="connsiteX6" fmla="*/ 951159 w 961705"/>
                <a:gd name="connsiteY6" fmla="*/ 197797 h 502610"/>
                <a:gd name="connsiteX7" fmla="*/ 491302 w 961705"/>
                <a:gd name="connsiteY7" fmla="*/ 502610 h 502610"/>
                <a:gd name="connsiteX8" fmla="*/ 2365 w 961705"/>
                <a:gd name="connsiteY8" fmla="*/ 104115 h 502610"/>
                <a:gd name="connsiteX9" fmla="*/ 0 w 961705"/>
                <a:gd name="connsiteY9" fmla="*/ 80662 h 502610"/>
                <a:gd name="connsiteX10" fmla="*/ 79800 w 961705"/>
                <a:gd name="connsiteY10" fmla="*/ 51996 h 502610"/>
                <a:gd name="connsiteX11" fmla="*/ 83303 w 961705"/>
                <a:gd name="connsiteY11" fmla="*/ 86751 h 502610"/>
                <a:gd name="connsiteX12" fmla="*/ 487828 w 961705"/>
                <a:gd name="connsiteY12" fmla="*/ 416447 h 502610"/>
                <a:gd name="connsiteX13" fmla="*/ 868293 w 961705"/>
                <a:gd name="connsiteY13" fmla="*/ 164259 h 502610"/>
                <a:gd name="connsiteX14" fmla="*/ 868428 w 961705"/>
                <a:gd name="connsiteY14" fmla="*/ 163825 h 502610"/>
                <a:gd name="connsiteX15" fmla="*/ 902287 w 961705"/>
                <a:gd name="connsiteY15" fmla="*/ 163825 h 502610"/>
                <a:gd name="connsiteX16" fmla="*/ 898227 w 961705"/>
                <a:gd name="connsiteY16" fmla="*/ 176904 h 502610"/>
                <a:gd name="connsiteX17" fmla="*/ 487828 w 961705"/>
                <a:gd name="connsiteY17" fmla="*/ 448934 h 502610"/>
                <a:gd name="connsiteX18" fmla="*/ 51476 w 961705"/>
                <a:gd name="connsiteY18" fmla="*/ 93298 h 502610"/>
                <a:gd name="connsiteX19" fmla="*/ 48448 w 961705"/>
                <a:gd name="connsiteY19" fmla="*/ 63259 h 502610"/>
                <a:gd name="connsiteX20" fmla="*/ 130876 w 961705"/>
                <a:gd name="connsiteY20" fmla="*/ 33648 h 502610"/>
                <a:gd name="connsiteX21" fmla="*/ 135154 w 961705"/>
                <a:gd name="connsiteY21" fmla="*/ 76084 h 502610"/>
                <a:gd name="connsiteX22" fmla="*/ 487828 w 961705"/>
                <a:gd name="connsiteY22" fmla="*/ 363521 h 502610"/>
                <a:gd name="connsiteX23" fmla="*/ 765613 w 961705"/>
                <a:gd name="connsiteY23" fmla="*/ 232519 h 502610"/>
                <a:gd name="connsiteX24" fmla="*/ 807291 w 961705"/>
                <a:gd name="connsiteY24" fmla="*/ 163825 h 502610"/>
                <a:gd name="connsiteX25" fmla="*/ 846301 w 961705"/>
                <a:gd name="connsiteY25" fmla="*/ 163825 h 502610"/>
                <a:gd name="connsiteX26" fmla="*/ 791617 w 961705"/>
                <a:gd name="connsiteY26" fmla="*/ 253956 h 502610"/>
                <a:gd name="connsiteX27" fmla="*/ 487828 w 961705"/>
                <a:gd name="connsiteY27" fmla="*/ 397221 h 502610"/>
                <a:gd name="connsiteX28" fmla="*/ 102139 w 961705"/>
                <a:gd name="connsiteY28" fmla="*/ 82876 h 502610"/>
                <a:gd name="connsiteX29" fmla="*/ 98354 w 961705"/>
                <a:gd name="connsiteY29" fmla="*/ 45331 h 502610"/>
                <a:gd name="connsiteX30" fmla="*/ 179383 w 961705"/>
                <a:gd name="connsiteY30" fmla="*/ 16223 h 502610"/>
                <a:gd name="connsiteX31" fmla="*/ 184393 w 961705"/>
                <a:gd name="connsiteY31" fmla="*/ 65920 h 502610"/>
                <a:gd name="connsiteX32" fmla="*/ 487657 w 961705"/>
                <a:gd name="connsiteY32" fmla="*/ 313086 h 502610"/>
                <a:gd name="connsiteX33" fmla="*/ 744343 w 961705"/>
                <a:gd name="connsiteY33" fmla="*/ 176608 h 502610"/>
                <a:gd name="connsiteX34" fmla="*/ 751282 w 961705"/>
                <a:gd name="connsiteY34" fmla="*/ 163825 h 502610"/>
                <a:gd name="connsiteX35" fmla="*/ 784905 w 961705"/>
                <a:gd name="connsiteY35" fmla="*/ 163825 h 502610"/>
                <a:gd name="connsiteX36" fmla="*/ 750633 w 961705"/>
                <a:gd name="connsiteY36" fmla="*/ 220312 h 502610"/>
                <a:gd name="connsiteX37" fmla="*/ 487657 w 961705"/>
                <a:gd name="connsiteY37" fmla="*/ 344330 h 502610"/>
                <a:gd name="connsiteX38" fmla="*/ 153784 w 961705"/>
                <a:gd name="connsiteY38" fmla="*/ 72216 h 502610"/>
                <a:gd name="connsiteX39" fmla="*/ 149231 w 961705"/>
                <a:gd name="connsiteY39" fmla="*/ 27055 h 502610"/>
                <a:gd name="connsiteX40" fmla="*/ 224546 w 961705"/>
                <a:gd name="connsiteY40" fmla="*/ 0 h 502610"/>
                <a:gd name="connsiteX41" fmla="*/ 224189 w 961705"/>
                <a:gd name="connsiteY41" fmla="*/ 3534 h 502610"/>
                <a:gd name="connsiteX42" fmla="*/ 487828 w 961705"/>
                <a:gd name="connsiteY42" fmla="*/ 267172 h 502610"/>
                <a:gd name="connsiteX43" fmla="*/ 665094 w 961705"/>
                <a:gd name="connsiteY43" fmla="*/ 198684 h 502610"/>
                <a:gd name="connsiteX44" fmla="*/ 695281 w 961705"/>
                <a:gd name="connsiteY44" fmla="*/ 163825 h 502610"/>
                <a:gd name="connsiteX45" fmla="*/ 733469 w 961705"/>
                <a:gd name="connsiteY45" fmla="*/ 163825 h 502610"/>
                <a:gd name="connsiteX46" fmla="*/ 731349 w 961705"/>
                <a:gd name="connsiteY46" fmla="*/ 167731 h 502610"/>
                <a:gd name="connsiteX47" fmla="*/ 487828 w 961705"/>
                <a:gd name="connsiteY47" fmla="*/ 297209 h 502610"/>
                <a:gd name="connsiteX48" fmla="*/ 200119 w 961705"/>
                <a:gd name="connsiteY48" fmla="*/ 62720 h 502610"/>
                <a:gd name="connsiteX49" fmla="*/ 194871 w 961705"/>
                <a:gd name="connsiteY49" fmla="*/ 10660 h 50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61705" h="502610">
                  <a:moveTo>
                    <a:pt x="32001" y="69167"/>
                  </a:moveTo>
                  <a:lnTo>
                    <a:pt x="34850" y="97433"/>
                  </a:lnTo>
                  <a:cubicBezTo>
                    <a:pt x="78295" y="309743"/>
                    <a:pt x="266148" y="469451"/>
                    <a:pt x="491302" y="469451"/>
                  </a:cubicBezTo>
                  <a:cubicBezTo>
                    <a:pt x="684292" y="469451"/>
                    <a:pt x="849876" y="352115"/>
                    <a:pt x="920606" y="184890"/>
                  </a:cubicBezTo>
                  <a:lnTo>
                    <a:pt x="927145" y="163825"/>
                  </a:lnTo>
                  <a:lnTo>
                    <a:pt x="961705" y="163825"/>
                  </a:lnTo>
                  <a:lnTo>
                    <a:pt x="951159" y="197797"/>
                  </a:lnTo>
                  <a:cubicBezTo>
                    <a:pt x="875395" y="376923"/>
                    <a:pt x="698027" y="502610"/>
                    <a:pt x="491302" y="502610"/>
                  </a:cubicBezTo>
                  <a:cubicBezTo>
                    <a:pt x="250123" y="502610"/>
                    <a:pt x="48902" y="331536"/>
                    <a:pt x="2365" y="104115"/>
                  </a:cubicBezTo>
                  <a:lnTo>
                    <a:pt x="0" y="80662"/>
                  </a:lnTo>
                  <a:close/>
                  <a:moveTo>
                    <a:pt x="79800" y="51996"/>
                  </a:moveTo>
                  <a:lnTo>
                    <a:pt x="83303" y="86751"/>
                  </a:lnTo>
                  <a:cubicBezTo>
                    <a:pt x="121806" y="274908"/>
                    <a:pt x="288288" y="416447"/>
                    <a:pt x="487828" y="416447"/>
                  </a:cubicBezTo>
                  <a:cubicBezTo>
                    <a:pt x="658863" y="416447"/>
                    <a:pt x="805610" y="312460"/>
                    <a:pt x="868293" y="164259"/>
                  </a:cubicBezTo>
                  <a:lnTo>
                    <a:pt x="868428" y="163825"/>
                  </a:lnTo>
                  <a:lnTo>
                    <a:pt x="902287" y="163825"/>
                  </a:lnTo>
                  <a:lnTo>
                    <a:pt x="898227" y="176904"/>
                  </a:lnTo>
                  <a:cubicBezTo>
                    <a:pt x="830612" y="336765"/>
                    <a:pt x="672319" y="448934"/>
                    <a:pt x="487828" y="448934"/>
                  </a:cubicBezTo>
                  <a:cubicBezTo>
                    <a:pt x="272589" y="448934"/>
                    <a:pt x="93008" y="296259"/>
                    <a:pt x="51476" y="93298"/>
                  </a:cubicBezTo>
                  <a:lnTo>
                    <a:pt x="48448" y="63259"/>
                  </a:lnTo>
                  <a:close/>
                  <a:moveTo>
                    <a:pt x="130876" y="33648"/>
                  </a:moveTo>
                  <a:lnTo>
                    <a:pt x="135154" y="76084"/>
                  </a:lnTo>
                  <a:cubicBezTo>
                    <a:pt x="168721" y="240124"/>
                    <a:pt x="313864" y="363521"/>
                    <a:pt x="487828" y="363521"/>
                  </a:cubicBezTo>
                  <a:cubicBezTo>
                    <a:pt x="599662" y="363521"/>
                    <a:pt x="699586" y="312526"/>
                    <a:pt x="765613" y="232519"/>
                  </a:cubicBezTo>
                  <a:lnTo>
                    <a:pt x="807291" y="163825"/>
                  </a:lnTo>
                  <a:lnTo>
                    <a:pt x="846301" y="163825"/>
                  </a:lnTo>
                  <a:lnTo>
                    <a:pt x="791617" y="253956"/>
                  </a:lnTo>
                  <a:cubicBezTo>
                    <a:pt x="719409" y="341452"/>
                    <a:pt x="610132" y="397221"/>
                    <a:pt x="487828" y="397221"/>
                  </a:cubicBezTo>
                  <a:cubicBezTo>
                    <a:pt x="297579" y="397221"/>
                    <a:pt x="138849" y="262272"/>
                    <a:pt x="102139" y="82876"/>
                  </a:cubicBezTo>
                  <a:lnTo>
                    <a:pt x="98354" y="45331"/>
                  </a:lnTo>
                  <a:close/>
                  <a:moveTo>
                    <a:pt x="179383" y="16223"/>
                  </a:moveTo>
                  <a:lnTo>
                    <a:pt x="184393" y="65920"/>
                  </a:lnTo>
                  <a:cubicBezTo>
                    <a:pt x="213258" y="206978"/>
                    <a:pt x="338066" y="313086"/>
                    <a:pt x="487657" y="313086"/>
                  </a:cubicBezTo>
                  <a:cubicBezTo>
                    <a:pt x="594508" y="313086"/>
                    <a:pt x="688714" y="258949"/>
                    <a:pt x="744343" y="176608"/>
                  </a:cubicBezTo>
                  <a:lnTo>
                    <a:pt x="751282" y="163825"/>
                  </a:lnTo>
                  <a:lnTo>
                    <a:pt x="784905" y="163825"/>
                  </a:lnTo>
                  <a:lnTo>
                    <a:pt x="750633" y="220312"/>
                  </a:lnTo>
                  <a:cubicBezTo>
                    <a:pt x="688126" y="296053"/>
                    <a:pt x="593529" y="344330"/>
                    <a:pt x="487657" y="344330"/>
                  </a:cubicBezTo>
                  <a:cubicBezTo>
                    <a:pt x="322967" y="344330"/>
                    <a:pt x="185562" y="227511"/>
                    <a:pt x="153784" y="72216"/>
                  </a:cubicBezTo>
                  <a:lnTo>
                    <a:pt x="149231" y="27055"/>
                  </a:lnTo>
                  <a:close/>
                  <a:moveTo>
                    <a:pt x="224546" y="0"/>
                  </a:moveTo>
                  <a:lnTo>
                    <a:pt x="224189" y="3534"/>
                  </a:lnTo>
                  <a:cubicBezTo>
                    <a:pt x="224189" y="149137"/>
                    <a:pt x="342224" y="267172"/>
                    <a:pt x="487828" y="267172"/>
                  </a:cubicBezTo>
                  <a:cubicBezTo>
                    <a:pt x="556081" y="267172"/>
                    <a:pt x="618275" y="241237"/>
                    <a:pt x="665094" y="198684"/>
                  </a:cubicBezTo>
                  <a:lnTo>
                    <a:pt x="695281" y="163825"/>
                  </a:lnTo>
                  <a:lnTo>
                    <a:pt x="733469" y="163825"/>
                  </a:lnTo>
                  <a:lnTo>
                    <a:pt x="731349" y="167731"/>
                  </a:lnTo>
                  <a:cubicBezTo>
                    <a:pt x="678573" y="245849"/>
                    <a:pt x="589199" y="297209"/>
                    <a:pt x="487828" y="297209"/>
                  </a:cubicBezTo>
                  <a:cubicBezTo>
                    <a:pt x="345909" y="297209"/>
                    <a:pt x="227503" y="196543"/>
                    <a:pt x="200119" y="62720"/>
                  </a:cubicBezTo>
                  <a:lnTo>
                    <a:pt x="194871" y="1066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D6A01E6-A384-4921-983F-58383C3760C4}"/>
                </a:ext>
              </a:extLst>
            </p:cNvPr>
            <p:cNvSpPr/>
            <p:nvPr/>
          </p:nvSpPr>
          <p:spPr bwMode="auto">
            <a:xfrm>
              <a:off x="-1543248" y="2337212"/>
              <a:ext cx="1431744" cy="260422"/>
            </a:xfrm>
            <a:custGeom>
              <a:avLst/>
              <a:gdLst>
                <a:gd name="connsiteX0" fmla="*/ 18024 w 1431744"/>
                <a:gd name="connsiteY0" fmla="*/ 227784 h 260422"/>
                <a:gd name="connsiteX1" fmla="*/ 1429051 w 1431744"/>
                <a:gd name="connsiteY1" fmla="*/ 227784 h 260422"/>
                <a:gd name="connsiteX2" fmla="*/ 1431744 w 1431744"/>
                <a:gd name="connsiteY2" fmla="*/ 233224 h 260422"/>
                <a:gd name="connsiteX3" fmla="*/ 1431744 w 1431744"/>
                <a:gd name="connsiteY3" fmla="*/ 254982 h 260422"/>
                <a:gd name="connsiteX4" fmla="*/ 1429051 w 1431744"/>
                <a:gd name="connsiteY4" fmla="*/ 260422 h 260422"/>
                <a:gd name="connsiteX5" fmla="*/ 0 w 1431744"/>
                <a:gd name="connsiteY5" fmla="*/ 260422 h 260422"/>
                <a:gd name="connsiteX6" fmla="*/ 43182 w 1431744"/>
                <a:gd name="connsiteY6" fmla="*/ 182229 h 260422"/>
                <a:gd name="connsiteX7" fmla="*/ 1429051 w 1431744"/>
                <a:gd name="connsiteY7" fmla="*/ 182229 h 260422"/>
                <a:gd name="connsiteX8" fmla="*/ 1431744 w 1431744"/>
                <a:gd name="connsiteY8" fmla="*/ 187669 h 260422"/>
                <a:gd name="connsiteX9" fmla="*/ 1431744 w 1431744"/>
                <a:gd name="connsiteY9" fmla="*/ 209427 h 260422"/>
                <a:gd name="connsiteX10" fmla="*/ 1429051 w 1431744"/>
                <a:gd name="connsiteY10" fmla="*/ 214867 h 260422"/>
                <a:gd name="connsiteX11" fmla="*/ 25158 w 1431744"/>
                <a:gd name="connsiteY11" fmla="*/ 214867 h 260422"/>
                <a:gd name="connsiteX12" fmla="*/ 68340 w 1431744"/>
                <a:gd name="connsiteY12" fmla="*/ 136672 h 260422"/>
                <a:gd name="connsiteX13" fmla="*/ 1429051 w 1431744"/>
                <a:gd name="connsiteY13" fmla="*/ 136672 h 260422"/>
                <a:gd name="connsiteX14" fmla="*/ 1431744 w 1431744"/>
                <a:gd name="connsiteY14" fmla="*/ 142112 h 260422"/>
                <a:gd name="connsiteX15" fmla="*/ 1431744 w 1431744"/>
                <a:gd name="connsiteY15" fmla="*/ 163870 h 260422"/>
                <a:gd name="connsiteX16" fmla="*/ 1429051 w 1431744"/>
                <a:gd name="connsiteY16" fmla="*/ 169310 h 260422"/>
                <a:gd name="connsiteX17" fmla="*/ 50316 w 1431744"/>
                <a:gd name="connsiteY17" fmla="*/ 169310 h 260422"/>
                <a:gd name="connsiteX18" fmla="*/ 93499 w 1431744"/>
                <a:gd name="connsiteY18" fmla="*/ 91114 h 260422"/>
                <a:gd name="connsiteX19" fmla="*/ 1429051 w 1431744"/>
                <a:gd name="connsiteY19" fmla="*/ 91114 h 260422"/>
                <a:gd name="connsiteX20" fmla="*/ 1431744 w 1431744"/>
                <a:gd name="connsiteY20" fmla="*/ 96554 h 260422"/>
                <a:gd name="connsiteX21" fmla="*/ 1431744 w 1431744"/>
                <a:gd name="connsiteY21" fmla="*/ 118312 h 260422"/>
                <a:gd name="connsiteX22" fmla="*/ 1429051 w 1431744"/>
                <a:gd name="connsiteY22" fmla="*/ 123752 h 260422"/>
                <a:gd name="connsiteX23" fmla="*/ 75475 w 1431744"/>
                <a:gd name="connsiteY23" fmla="*/ 123752 h 260422"/>
                <a:gd name="connsiteX24" fmla="*/ 118657 w 1431744"/>
                <a:gd name="connsiteY24" fmla="*/ 45557 h 260422"/>
                <a:gd name="connsiteX25" fmla="*/ 1429051 w 1431744"/>
                <a:gd name="connsiteY25" fmla="*/ 45557 h 260422"/>
                <a:gd name="connsiteX26" fmla="*/ 1431744 w 1431744"/>
                <a:gd name="connsiteY26" fmla="*/ 50997 h 260422"/>
                <a:gd name="connsiteX27" fmla="*/ 1431744 w 1431744"/>
                <a:gd name="connsiteY27" fmla="*/ 72755 h 260422"/>
                <a:gd name="connsiteX28" fmla="*/ 1429051 w 1431744"/>
                <a:gd name="connsiteY28" fmla="*/ 78195 h 260422"/>
                <a:gd name="connsiteX29" fmla="*/ 100633 w 1431744"/>
                <a:gd name="connsiteY29" fmla="*/ 78195 h 260422"/>
                <a:gd name="connsiteX30" fmla="*/ 143816 w 1431744"/>
                <a:gd name="connsiteY30" fmla="*/ 0 h 260422"/>
                <a:gd name="connsiteX31" fmla="*/ 1429051 w 1431744"/>
                <a:gd name="connsiteY31" fmla="*/ 0 h 260422"/>
                <a:gd name="connsiteX32" fmla="*/ 1431744 w 1431744"/>
                <a:gd name="connsiteY32" fmla="*/ 5440 h 260422"/>
                <a:gd name="connsiteX33" fmla="*/ 1431744 w 1431744"/>
                <a:gd name="connsiteY33" fmla="*/ 27198 h 260422"/>
                <a:gd name="connsiteX34" fmla="*/ 1429051 w 1431744"/>
                <a:gd name="connsiteY34" fmla="*/ 32638 h 260422"/>
                <a:gd name="connsiteX35" fmla="*/ 125792 w 1431744"/>
                <a:gd name="connsiteY35" fmla="*/ 3263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744" h="260422">
                  <a:moveTo>
                    <a:pt x="18024" y="227784"/>
                  </a:moveTo>
                  <a:lnTo>
                    <a:pt x="1429051" y="227784"/>
                  </a:lnTo>
                  <a:cubicBezTo>
                    <a:pt x="1430538" y="227784"/>
                    <a:pt x="1431744" y="230220"/>
                    <a:pt x="1431744" y="233224"/>
                  </a:cubicBezTo>
                  <a:lnTo>
                    <a:pt x="1431744" y="254982"/>
                  </a:lnTo>
                  <a:cubicBezTo>
                    <a:pt x="1431744" y="257986"/>
                    <a:pt x="1430538" y="260422"/>
                    <a:pt x="1429051" y="260422"/>
                  </a:cubicBezTo>
                  <a:lnTo>
                    <a:pt x="0" y="260422"/>
                  </a:lnTo>
                  <a:close/>
                  <a:moveTo>
                    <a:pt x="43182" y="182229"/>
                  </a:moveTo>
                  <a:lnTo>
                    <a:pt x="1429051" y="182229"/>
                  </a:lnTo>
                  <a:cubicBezTo>
                    <a:pt x="1430538" y="182229"/>
                    <a:pt x="1431744" y="184665"/>
                    <a:pt x="1431744" y="187669"/>
                  </a:cubicBezTo>
                  <a:lnTo>
                    <a:pt x="1431744" y="209427"/>
                  </a:lnTo>
                  <a:cubicBezTo>
                    <a:pt x="1431744" y="212431"/>
                    <a:pt x="1430538" y="214867"/>
                    <a:pt x="1429051" y="214867"/>
                  </a:cubicBezTo>
                  <a:lnTo>
                    <a:pt x="25158" y="214867"/>
                  </a:lnTo>
                  <a:close/>
                  <a:moveTo>
                    <a:pt x="68340" y="136672"/>
                  </a:moveTo>
                  <a:lnTo>
                    <a:pt x="1429051" y="136672"/>
                  </a:lnTo>
                  <a:cubicBezTo>
                    <a:pt x="1430538" y="136672"/>
                    <a:pt x="1431744" y="139108"/>
                    <a:pt x="1431744" y="142112"/>
                  </a:cubicBezTo>
                  <a:lnTo>
                    <a:pt x="1431744" y="163870"/>
                  </a:lnTo>
                  <a:cubicBezTo>
                    <a:pt x="1431744" y="166874"/>
                    <a:pt x="1430538" y="169310"/>
                    <a:pt x="1429051" y="169310"/>
                  </a:cubicBezTo>
                  <a:lnTo>
                    <a:pt x="50316" y="169310"/>
                  </a:lnTo>
                  <a:close/>
                  <a:moveTo>
                    <a:pt x="93499" y="91114"/>
                  </a:moveTo>
                  <a:lnTo>
                    <a:pt x="1429051" y="91114"/>
                  </a:lnTo>
                  <a:cubicBezTo>
                    <a:pt x="1430538" y="91114"/>
                    <a:pt x="1431744" y="93550"/>
                    <a:pt x="1431744" y="96554"/>
                  </a:cubicBezTo>
                  <a:lnTo>
                    <a:pt x="1431744" y="118312"/>
                  </a:lnTo>
                  <a:cubicBezTo>
                    <a:pt x="1431744" y="121316"/>
                    <a:pt x="1430538" y="123752"/>
                    <a:pt x="1429051" y="123752"/>
                  </a:cubicBezTo>
                  <a:lnTo>
                    <a:pt x="75475" y="123752"/>
                  </a:lnTo>
                  <a:close/>
                  <a:moveTo>
                    <a:pt x="118657" y="45557"/>
                  </a:moveTo>
                  <a:lnTo>
                    <a:pt x="1429051" y="45557"/>
                  </a:lnTo>
                  <a:cubicBezTo>
                    <a:pt x="1430538" y="45557"/>
                    <a:pt x="1431744" y="47993"/>
                    <a:pt x="1431744" y="50997"/>
                  </a:cubicBezTo>
                  <a:lnTo>
                    <a:pt x="1431744" y="72755"/>
                  </a:lnTo>
                  <a:cubicBezTo>
                    <a:pt x="1431744" y="75759"/>
                    <a:pt x="1430538" y="78195"/>
                    <a:pt x="1429051" y="78195"/>
                  </a:cubicBezTo>
                  <a:lnTo>
                    <a:pt x="100633" y="78195"/>
                  </a:lnTo>
                  <a:close/>
                  <a:moveTo>
                    <a:pt x="143816" y="0"/>
                  </a:moveTo>
                  <a:lnTo>
                    <a:pt x="1429051" y="0"/>
                  </a:lnTo>
                  <a:cubicBezTo>
                    <a:pt x="1430538" y="0"/>
                    <a:pt x="1431744" y="2436"/>
                    <a:pt x="1431744" y="5440"/>
                  </a:cubicBezTo>
                  <a:lnTo>
                    <a:pt x="1431744" y="27198"/>
                  </a:lnTo>
                  <a:cubicBezTo>
                    <a:pt x="1431744" y="30202"/>
                    <a:pt x="1430538" y="32638"/>
                    <a:pt x="1429051" y="32638"/>
                  </a:cubicBezTo>
                  <a:lnTo>
                    <a:pt x="125792" y="32638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B93F22D-8839-4020-8B13-20971C3E1B17}"/>
                </a:ext>
              </a:extLst>
            </p:cNvPr>
            <p:cNvSpPr/>
            <p:nvPr/>
          </p:nvSpPr>
          <p:spPr bwMode="auto">
            <a:xfrm rot="18000000">
              <a:off x="-1839367" y="2325534"/>
              <a:ext cx="405750" cy="260422"/>
            </a:xfrm>
            <a:custGeom>
              <a:avLst/>
              <a:gdLst>
                <a:gd name="connsiteX0" fmla="*/ 397499 w 405750"/>
                <a:gd name="connsiteY0" fmla="*/ 227784 h 260422"/>
                <a:gd name="connsiteX1" fmla="*/ 381572 w 405750"/>
                <a:gd name="connsiteY1" fmla="*/ 260422 h 260422"/>
                <a:gd name="connsiteX2" fmla="*/ 22198 w 405750"/>
                <a:gd name="connsiteY2" fmla="*/ 260422 h 260422"/>
                <a:gd name="connsiteX3" fmla="*/ 11223 w 405750"/>
                <a:gd name="connsiteY3" fmla="*/ 227784 h 260422"/>
                <a:gd name="connsiteX4" fmla="*/ 403076 w 405750"/>
                <a:gd name="connsiteY4" fmla="*/ 182229 h 260422"/>
                <a:gd name="connsiteX5" fmla="*/ 400800 w 405750"/>
                <a:gd name="connsiteY5" fmla="*/ 214867 h 260422"/>
                <a:gd name="connsiteX6" fmla="*/ 6880 w 405750"/>
                <a:gd name="connsiteY6" fmla="*/ 214867 h 260422"/>
                <a:gd name="connsiteX7" fmla="*/ 0 w 405750"/>
                <a:gd name="connsiteY7" fmla="*/ 194409 h 260422"/>
                <a:gd name="connsiteX8" fmla="*/ 849 w 405750"/>
                <a:gd name="connsiteY8" fmla="*/ 182229 h 260422"/>
                <a:gd name="connsiteX9" fmla="*/ 403326 w 405750"/>
                <a:gd name="connsiteY9" fmla="*/ 136672 h 260422"/>
                <a:gd name="connsiteX10" fmla="*/ 405750 w 405750"/>
                <a:gd name="connsiteY10" fmla="*/ 143879 h 260422"/>
                <a:gd name="connsiteX11" fmla="*/ 403977 w 405750"/>
                <a:gd name="connsiteY11" fmla="*/ 169310 h 260422"/>
                <a:gd name="connsiteX12" fmla="*/ 1750 w 405750"/>
                <a:gd name="connsiteY12" fmla="*/ 169310 h 260422"/>
                <a:gd name="connsiteX13" fmla="*/ 4026 w 405750"/>
                <a:gd name="connsiteY13" fmla="*/ 136672 h 260422"/>
                <a:gd name="connsiteX14" fmla="*/ 349617 w 405750"/>
                <a:gd name="connsiteY14" fmla="*/ 32638 h 260422"/>
                <a:gd name="connsiteX15" fmla="*/ 52006 w 405750"/>
                <a:gd name="connsiteY15" fmla="*/ 32638 h 260422"/>
                <a:gd name="connsiteX16" fmla="*/ 67084 w 405750"/>
                <a:gd name="connsiteY16" fmla="*/ 16330 h 260422"/>
                <a:gd name="connsiteX17" fmla="*/ 89762 w 405750"/>
                <a:gd name="connsiteY17" fmla="*/ 0 h 260422"/>
                <a:gd name="connsiteX18" fmla="*/ 313729 w 405750"/>
                <a:gd name="connsiteY18" fmla="*/ 0 h 260422"/>
                <a:gd name="connsiteX19" fmla="*/ 326192 w 405750"/>
                <a:gd name="connsiteY19" fmla="*/ 6082 h 260422"/>
                <a:gd name="connsiteX20" fmla="*/ 388007 w 405750"/>
                <a:gd name="connsiteY20" fmla="*/ 91114 h 260422"/>
                <a:gd name="connsiteX21" fmla="*/ 398982 w 405750"/>
                <a:gd name="connsiteY21" fmla="*/ 123752 h 260422"/>
                <a:gd name="connsiteX22" fmla="*/ 4927 w 405750"/>
                <a:gd name="connsiteY22" fmla="*/ 123752 h 260422"/>
                <a:gd name="connsiteX23" fmla="*/ 5450 w 405750"/>
                <a:gd name="connsiteY23" fmla="*/ 116244 h 260422"/>
                <a:gd name="connsiteX24" fmla="*/ 17714 w 405750"/>
                <a:gd name="connsiteY24" fmla="*/ 91114 h 260422"/>
                <a:gd name="connsiteX25" fmla="*/ 379881 w 405750"/>
                <a:gd name="connsiteY25" fmla="*/ 66950 h 260422"/>
                <a:gd name="connsiteX26" fmla="*/ 383662 w 405750"/>
                <a:gd name="connsiteY26" fmla="*/ 78195 h 260422"/>
                <a:gd name="connsiteX27" fmla="*/ 24018 w 405750"/>
                <a:gd name="connsiteY27" fmla="*/ 78195 h 260422"/>
                <a:gd name="connsiteX28" fmla="*/ 39813 w 405750"/>
                <a:gd name="connsiteY28" fmla="*/ 45827 h 260422"/>
                <a:gd name="connsiteX29" fmla="*/ 40062 w 405750"/>
                <a:gd name="connsiteY29" fmla="*/ 45557 h 260422"/>
                <a:gd name="connsiteX30" fmla="*/ 361012 w 405750"/>
                <a:gd name="connsiteY30" fmla="*/ 45557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05750" h="260422">
                  <a:moveTo>
                    <a:pt x="397499" y="227784"/>
                  </a:moveTo>
                  <a:lnTo>
                    <a:pt x="381572" y="260422"/>
                  </a:lnTo>
                  <a:lnTo>
                    <a:pt x="22198" y="260422"/>
                  </a:lnTo>
                  <a:lnTo>
                    <a:pt x="11223" y="227784"/>
                  </a:lnTo>
                  <a:close/>
                  <a:moveTo>
                    <a:pt x="403076" y="182229"/>
                  </a:moveTo>
                  <a:lnTo>
                    <a:pt x="400800" y="214867"/>
                  </a:lnTo>
                  <a:lnTo>
                    <a:pt x="6880" y="214867"/>
                  </a:lnTo>
                  <a:lnTo>
                    <a:pt x="0" y="194409"/>
                  </a:lnTo>
                  <a:lnTo>
                    <a:pt x="849" y="182229"/>
                  </a:lnTo>
                  <a:close/>
                  <a:moveTo>
                    <a:pt x="403326" y="136672"/>
                  </a:moveTo>
                  <a:lnTo>
                    <a:pt x="405750" y="143879"/>
                  </a:lnTo>
                  <a:lnTo>
                    <a:pt x="403977" y="169310"/>
                  </a:lnTo>
                  <a:lnTo>
                    <a:pt x="1750" y="169310"/>
                  </a:lnTo>
                  <a:lnTo>
                    <a:pt x="4026" y="136672"/>
                  </a:lnTo>
                  <a:close/>
                  <a:moveTo>
                    <a:pt x="349617" y="32638"/>
                  </a:moveTo>
                  <a:lnTo>
                    <a:pt x="52006" y="32638"/>
                  </a:lnTo>
                  <a:lnTo>
                    <a:pt x="67084" y="16330"/>
                  </a:lnTo>
                  <a:lnTo>
                    <a:pt x="89762" y="0"/>
                  </a:lnTo>
                  <a:lnTo>
                    <a:pt x="313729" y="0"/>
                  </a:lnTo>
                  <a:lnTo>
                    <a:pt x="326192" y="6082"/>
                  </a:lnTo>
                  <a:close/>
                  <a:moveTo>
                    <a:pt x="388007" y="91114"/>
                  </a:moveTo>
                  <a:lnTo>
                    <a:pt x="398982" y="123752"/>
                  </a:lnTo>
                  <a:lnTo>
                    <a:pt x="4927" y="123752"/>
                  </a:lnTo>
                  <a:lnTo>
                    <a:pt x="5450" y="116244"/>
                  </a:lnTo>
                  <a:lnTo>
                    <a:pt x="17714" y="91114"/>
                  </a:lnTo>
                  <a:close/>
                  <a:moveTo>
                    <a:pt x="379881" y="66950"/>
                  </a:moveTo>
                  <a:lnTo>
                    <a:pt x="383662" y="78195"/>
                  </a:lnTo>
                  <a:lnTo>
                    <a:pt x="24018" y="78195"/>
                  </a:lnTo>
                  <a:lnTo>
                    <a:pt x="39813" y="45827"/>
                  </a:lnTo>
                  <a:lnTo>
                    <a:pt x="40062" y="45557"/>
                  </a:lnTo>
                  <a:lnTo>
                    <a:pt x="361012" y="45557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08181406-0E05-421A-A99F-AAD0FB1FC7DB}"/>
                </a:ext>
              </a:extLst>
            </p:cNvPr>
            <p:cNvSpPr/>
            <p:nvPr/>
          </p:nvSpPr>
          <p:spPr bwMode="auto">
            <a:xfrm>
              <a:off x="-2157947" y="1979515"/>
              <a:ext cx="424658" cy="437487"/>
            </a:xfrm>
            <a:custGeom>
              <a:avLst/>
              <a:gdLst>
                <a:gd name="connsiteX0" fmla="*/ 26785 w 424658"/>
                <a:gd name="connsiteY0" fmla="*/ 209411 h 437487"/>
                <a:gd name="connsiteX1" fmla="*/ 77331 w 424658"/>
                <a:gd name="connsiteY1" fmla="*/ 225102 h 437487"/>
                <a:gd name="connsiteX2" fmla="*/ 243492 w 424658"/>
                <a:gd name="connsiteY2" fmla="*/ 408368 h 437487"/>
                <a:gd name="connsiteX3" fmla="*/ 246295 w 424658"/>
                <a:gd name="connsiteY3" fmla="*/ 426908 h 437487"/>
                <a:gd name="connsiteX4" fmla="*/ 217858 w 424658"/>
                <a:gd name="connsiteY4" fmla="*/ 437487 h 437487"/>
                <a:gd name="connsiteX5" fmla="*/ 214806 w 424658"/>
                <a:gd name="connsiteY5" fmla="*/ 417301 h 437487"/>
                <a:gd name="connsiteX6" fmla="*/ 65639 w 424658"/>
                <a:gd name="connsiteY6" fmla="*/ 252778 h 437487"/>
                <a:gd name="connsiteX7" fmla="*/ 30955 w 424658"/>
                <a:gd name="connsiteY7" fmla="*/ 242012 h 437487"/>
                <a:gd name="connsiteX8" fmla="*/ 20557 w 424658"/>
                <a:gd name="connsiteY8" fmla="*/ 160720 h 437487"/>
                <a:gd name="connsiteX9" fmla="*/ 31531 w 424658"/>
                <a:gd name="connsiteY9" fmla="*/ 161826 h 437487"/>
                <a:gd name="connsiteX10" fmla="*/ 282966 w 424658"/>
                <a:gd name="connsiteY10" fmla="*/ 378521 h 437487"/>
                <a:gd name="connsiteX11" fmla="*/ 291494 w 424658"/>
                <a:gd name="connsiteY11" fmla="*/ 410094 h 437487"/>
                <a:gd name="connsiteX12" fmla="*/ 262189 w 424658"/>
                <a:gd name="connsiteY12" fmla="*/ 420995 h 437487"/>
                <a:gd name="connsiteX13" fmla="*/ 253618 w 424658"/>
                <a:gd name="connsiteY13" fmla="*/ 389264 h 437487"/>
                <a:gd name="connsiteX14" fmla="*/ 25234 w 424658"/>
                <a:gd name="connsiteY14" fmla="*/ 192435 h 437487"/>
                <a:gd name="connsiteX15" fmla="*/ 24606 w 424658"/>
                <a:gd name="connsiteY15" fmla="*/ 192372 h 437487"/>
                <a:gd name="connsiteX16" fmla="*/ 13701 w 424658"/>
                <a:gd name="connsiteY16" fmla="*/ 107120 h 437487"/>
                <a:gd name="connsiteX17" fmla="*/ 42361 w 424658"/>
                <a:gd name="connsiteY17" fmla="*/ 110010 h 437487"/>
                <a:gd name="connsiteX18" fmla="*/ 332818 w 424658"/>
                <a:gd name="connsiteY18" fmla="*/ 360336 h 437487"/>
                <a:gd name="connsiteX19" fmla="*/ 341258 w 424658"/>
                <a:gd name="connsiteY19" fmla="*/ 391582 h 437487"/>
                <a:gd name="connsiteX20" fmla="*/ 307863 w 424658"/>
                <a:gd name="connsiteY20" fmla="*/ 404005 h 437487"/>
                <a:gd name="connsiteX21" fmla="*/ 282626 w 424658"/>
                <a:gd name="connsiteY21" fmla="*/ 329877 h 437487"/>
                <a:gd name="connsiteX22" fmla="*/ 35569 w 424658"/>
                <a:gd name="connsiteY22" fmla="*/ 143025 h 437487"/>
                <a:gd name="connsiteX23" fmla="*/ 18068 w 424658"/>
                <a:gd name="connsiteY23" fmla="*/ 141261 h 437487"/>
                <a:gd name="connsiteX24" fmla="*/ 7001 w 424658"/>
                <a:gd name="connsiteY24" fmla="*/ 54732 h 437487"/>
                <a:gd name="connsiteX25" fmla="*/ 52783 w 424658"/>
                <a:gd name="connsiteY25" fmla="*/ 59347 h 437487"/>
                <a:gd name="connsiteX26" fmla="*/ 349410 w 424658"/>
                <a:gd name="connsiteY26" fmla="*/ 273997 h 437487"/>
                <a:gd name="connsiteX27" fmla="*/ 380103 w 424658"/>
                <a:gd name="connsiteY27" fmla="*/ 339789 h 437487"/>
                <a:gd name="connsiteX28" fmla="*/ 356550 w 424658"/>
                <a:gd name="connsiteY28" fmla="*/ 374723 h 437487"/>
                <a:gd name="connsiteX29" fmla="*/ 350878 w 424658"/>
                <a:gd name="connsiteY29" fmla="*/ 353725 h 437487"/>
                <a:gd name="connsiteX30" fmla="*/ 46236 w 424658"/>
                <a:gd name="connsiteY30" fmla="*/ 91174 h 437487"/>
                <a:gd name="connsiteX31" fmla="*/ 11210 w 424658"/>
                <a:gd name="connsiteY31" fmla="*/ 87643 h 437487"/>
                <a:gd name="connsiteX32" fmla="*/ 0 w 424658"/>
                <a:gd name="connsiteY32" fmla="*/ 0 h 437487"/>
                <a:gd name="connsiteX33" fmla="*/ 67075 w 424658"/>
                <a:gd name="connsiteY33" fmla="*/ 6762 h 437487"/>
                <a:gd name="connsiteX34" fmla="*/ 399448 w 424658"/>
                <a:gd name="connsiteY34" fmla="*/ 247280 h 437487"/>
                <a:gd name="connsiteX35" fmla="*/ 424658 w 424658"/>
                <a:gd name="connsiteY35" fmla="*/ 301318 h 437487"/>
                <a:gd name="connsiteX36" fmla="*/ 419205 w 424658"/>
                <a:gd name="connsiteY36" fmla="*/ 304278 h 437487"/>
                <a:gd name="connsiteX37" fmla="*/ 397809 w 424658"/>
                <a:gd name="connsiteY37" fmla="*/ 321931 h 437487"/>
                <a:gd name="connsiteX38" fmla="*/ 370683 w 424658"/>
                <a:gd name="connsiteY38" fmla="*/ 263785 h 437487"/>
                <a:gd name="connsiteX39" fmla="*/ 60392 w 424658"/>
                <a:gd name="connsiteY39" fmla="*/ 39247 h 437487"/>
                <a:gd name="connsiteX40" fmla="*/ 4297 w 424658"/>
                <a:gd name="connsiteY40" fmla="*/ 33592 h 4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4658" h="437487">
                  <a:moveTo>
                    <a:pt x="26785" y="209411"/>
                  </a:moveTo>
                  <a:lnTo>
                    <a:pt x="77331" y="225102"/>
                  </a:lnTo>
                  <a:cubicBezTo>
                    <a:pt x="156385" y="258539"/>
                    <a:pt x="217750" y="325606"/>
                    <a:pt x="243492" y="408368"/>
                  </a:cubicBezTo>
                  <a:lnTo>
                    <a:pt x="246295" y="426908"/>
                  </a:lnTo>
                  <a:lnTo>
                    <a:pt x="217858" y="437487"/>
                  </a:lnTo>
                  <a:lnTo>
                    <a:pt x="214806" y="417301"/>
                  </a:lnTo>
                  <a:cubicBezTo>
                    <a:pt x="191697" y="343003"/>
                    <a:pt x="136608" y="282796"/>
                    <a:pt x="65639" y="252778"/>
                  </a:cubicBezTo>
                  <a:lnTo>
                    <a:pt x="30955" y="242012"/>
                  </a:lnTo>
                  <a:close/>
                  <a:moveTo>
                    <a:pt x="20557" y="160720"/>
                  </a:moveTo>
                  <a:lnTo>
                    <a:pt x="31531" y="161826"/>
                  </a:lnTo>
                  <a:cubicBezTo>
                    <a:pt x="148003" y="185660"/>
                    <a:pt x="242831" y="268908"/>
                    <a:pt x="282966" y="378521"/>
                  </a:cubicBezTo>
                  <a:lnTo>
                    <a:pt x="291494" y="410094"/>
                  </a:lnTo>
                  <a:lnTo>
                    <a:pt x="262189" y="420995"/>
                  </a:lnTo>
                  <a:lnTo>
                    <a:pt x="253618" y="389264"/>
                  </a:lnTo>
                  <a:cubicBezTo>
                    <a:pt x="217162" y="289700"/>
                    <a:pt x="131028" y="214084"/>
                    <a:pt x="25234" y="192435"/>
                  </a:cubicBezTo>
                  <a:lnTo>
                    <a:pt x="24606" y="192372"/>
                  </a:lnTo>
                  <a:close/>
                  <a:moveTo>
                    <a:pt x="13701" y="107120"/>
                  </a:moveTo>
                  <a:lnTo>
                    <a:pt x="42361" y="110010"/>
                  </a:lnTo>
                  <a:cubicBezTo>
                    <a:pt x="176909" y="137543"/>
                    <a:pt x="286455" y="233712"/>
                    <a:pt x="332818" y="360336"/>
                  </a:cubicBezTo>
                  <a:lnTo>
                    <a:pt x="341258" y="391582"/>
                  </a:lnTo>
                  <a:lnTo>
                    <a:pt x="307863" y="404005"/>
                  </a:lnTo>
                  <a:lnTo>
                    <a:pt x="282626" y="329877"/>
                  </a:lnTo>
                  <a:cubicBezTo>
                    <a:pt x="233369" y="235134"/>
                    <a:pt x="143221" y="165054"/>
                    <a:pt x="35569" y="143025"/>
                  </a:cubicBezTo>
                  <a:lnTo>
                    <a:pt x="18068" y="141261"/>
                  </a:lnTo>
                  <a:close/>
                  <a:moveTo>
                    <a:pt x="7001" y="54732"/>
                  </a:moveTo>
                  <a:lnTo>
                    <a:pt x="52783" y="59347"/>
                  </a:lnTo>
                  <a:cubicBezTo>
                    <a:pt x="179634" y="85305"/>
                    <a:pt x="286842" y="165187"/>
                    <a:pt x="349410" y="273997"/>
                  </a:cubicBezTo>
                  <a:lnTo>
                    <a:pt x="380103" y="339789"/>
                  </a:lnTo>
                  <a:lnTo>
                    <a:pt x="356550" y="374723"/>
                  </a:lnTo>
                  <a:lnTo>
                    <a:pt x="350878" y="353725"/>
                  </a:lnTo>
                  <a:cubicBezTo>
                    <a:pt x="302250" y="220916"/>
                    <a:pt x="187355" y="120052"/>
                    <a:pt x="46236" y="91174"/>
                  </a:cubicBezTo>
                  <a:lnTo>
                    <a:pt x="11210" y="87643"/>
                  </a:lnTo>
                  <a:close/>
                  <a:moveTo>
                    <a:pt x="0" y="0"/>
                  </a:moveTo>
                  <a:lnTo>
                    <a:pt x="67075" y="6762"/>
                  </a:lnTo>
                  <a:cubicBezTo>
                    <a:pt x="209213" y="35848"/>
                    <a:pt x="329341" y="125357"/>
                    <a:pt x="399448" y="247280"/>
                  </a:cubicBezTo>
                  <a:lnTo>
                    <a:pt x="424658" y="301318"/>
                  </a:lnTo>
                  <a:lnTo>
                    <a:pt x="419205" y="304278"/>
                  </a:lnTo>
                  <a:lnTo>
                    <a:pt x="397809" y="321931"/>
                  </a:lnTo>
                  <a:lnTo>
                    <a:pt x="370683" y="263785"/>
                  </a:lnTo>
                  <a:cubicBezTo>
                    <a:pt x="305233" y="149963"/>
                    <a:pt x="193087" y="66400"/>
                    <a:pt x="60392" y="39247"/>
                  </a:cubicBezTo>
                  <a:lnTo>
                    <a:pt x="4297" y="33592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EC7B924-F1B8-400C-98CE-1603929B9B71}"/>
              </a:ext>
            </a:extLst>
          </p:cNvPr>
          <p:cNvGrpSpPr/>
          <p:nvPr/>
        </p:nvGrpSpPr>
        <p:grpSpPr>
          <a:xfrm>
            <a:off x="4165997" y="3103372"/>
            <a:ext cx="1576337" cy="1099613"/>
            <a:chOff x="700162" y="1053733"/>
            <a:chExt cx="4490561" cy="3132502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6810E500-7BEC-45A7-89D0-E5E6C46DC0B4}"/>
                </a:ext>
              </a:extLst>
            </p:cNvPr>
            <p:cNvGrpSpPr/>
            <p:nvPr/>
          </p:nvGrpSpPr>
          <p:grpSpPr>
            <a:xfrm>
              <a:off x="3107795" y="2258870"/>
              <a:ext cx="2082928" cy="257998"/>
              <a:chOff x="452500" y="1673805"/>
              <a:chExt cx="2205245" cy="364806"/>
            </a:xfrm>
            <a:solidFill>
              <a:srgbClr val="FF0000"/>
            </a:solidFill>
          </p:grpSpPr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E910303E-2EB0-4329-876B-051AD97560AF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40018B17-CD51-41A1-8DB6-C3FDF6C757DA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1A155172-7781-4B1D-A133-68F3C6251C00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BF65B599-0F69-429A-AE14-460E49ACEAAC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735AAD0C-867C-452F-B50C-2A787F8D4D04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14842D46-99AC-41D1-AF20-DAE41CD986F3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59D8B7D-6A05-4656-8D9F-1A782DD3EFD6}"/>
                </a:ext>
              </a:extLst>
            </p:cNvPr>
            <p:cNvGrpSpPr/>
            <p:nvPr/>
          </p:nvGrpSpPr>
          <p:grpSpPr>
            <a:xfrm>
              <a:off x="700162" y="2273342"/>
              <a:ext cx="2082928" cy="257998"/>
              <a:chOff x="452500" y="1673805"/>
              <a:chExt cx="2205245" cy="364806"/>
            </a:xfrm>
            <a:solidFill>
              <a:schemeClr val="bg1">
                <a:lumMod val="95000"/>
              </a:schemeClr>
            </a:solidFill>
          </p:grpSpPr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B0BD6A6C-6419-4608-8D40-82D7282CC35F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658FE4A2-E559-4B51-B856-8A8E77791B1C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7FB4479E-CB05-4E18-818B-49654F46BDA1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56E7737E-D2EA-443E-914B-3F107E8B301E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FE7B648D-6503-4BDC-88DE-6C1FEFECFA59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6BE59FF8-01F7-4129-B034-32688B97F6FD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343CB7F-479F-4E08-BA66-FB83E100C874}"/>
                </a:ext>
              </a:extLst>
            </p:cNvPr>
            <p:cNvGrpSpPr/>
            <p:nvPr/>
          </p:nvGrpSpPr>
          <p:grpSpPr>
            <a:xfrm>
              <a:off x="1409737" y="1053733"/>
              <a:ext cx="1777124" cy="1777124"/>
              <a:chOff x="5673080" y="3901427"/>
              <a:chExt cx="1777124" cy="1777124"/>
            </a:xfrm>
            <a:solidFill>
              <a:schemeClr val="bg1">
                <a:lumMod val="95000"/>
              </a:schemeClr>
            </a:solidFill>
          </p:grpSpPr>
          <p:sp>
            <p:nvSpPr>
              <p:cNvPr id="125" name="円: 塗りつぶしなし 124">
                <a:extLst>
                  <a:ext uri="{FF2B5EF4-FFF2-40B4-BE49-F238E27FC236}">
                    <a16:creationId xmlns:a16="http://schemas.microsoft.com/office/drawing/2014/main" id="{655FEBBD-E00A-462C-8ED2-F04435ABFEC3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: 塗りつぶしなし 125">
                <a:extLst>
                  <a:ext uri="{FF2B5EF4-FFF2-40B4-BE49-F238E27FC236}">
                    <a16:creationId xmlns:a16="http://schemas.microsoft.com/office/drawing/2014/main" id="{FAC2E25F-6D14-4B7C-BE87-7D62C0EE491A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: 塗りつぶしなし 126">
                <a:extLst>
                  <a:ext uri="{FF2B5EF4-FFF2-40B4-BE49-F238E27FC236}">
                    <a16:creationId xmlns:a16="http://schemas.microsoft.com/office/drawing/2014/main" id="{0C679DAF-7D96-438A-B99E-8BF2BE76E580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: 塗りつぶしなし 127">
                <a:extLst>
                  <a:ext uri="{FF2B5EF4-FFF2-40B4-BE49-F238E27FC236}">
                    <a16:creationId xmlns:a16="http://schemas.microsoft.com/office/drawing/2014/main" id="{F76B4BDE-F1A0-41DD-9B59-52045961D151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: 塗りつぶしなし 128">
                <a:extLst>
                  <a:ext uri="{FF2B5EF4-FFF2-40B4-BE49-F238E27FC236}">
                    <a16:creationId xmlns:a16="http://schemas.microsoft.com/office/drawing/2014/main" id="{04F625E6-D231-4CDF-91BD-E334192ABCC0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A1F3DA7B-4206-4375-89AA-D1EDF32B24AF}"/>
                </a:ext>
              </a:extLst>
            </p:cNvPr>
            <p:cNvGrpSpPr/>
            <p:nvPr/>
          </p:nvGrpSpPr>
          <p:grpSpPr>
            <a:xfrm>
              <a:off x="2714662" y="1053733"/>
              <a:ext cx="1777124" cy="1777124"/>
              <a:chOff x="5673080" y="3901427"/>
              <a:chExt cx="1777124" cy="1777124"/>
            </a:xfrm>
          </p:grpSpPr>
          <p:sp>
            <p:nvSpPr>
              <p:cNvPr id="120" name="円: 塗りつぶしなし 119">
                <a:extLst>
                  <a:ext uri="{FF2B5EF4-FFF2-40B4-BE49-F238E27FC236}">
                    <a16:creationId xmlns:a16="http://schemas.microsoft.com/office/drawing/2014/main" id="{AE6E6CEC-9B95-4254-8988-DE3B8DB3D757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solidFill>
                <a:srgbClr val="FF0000"/>
              </a:solidFill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円: 塗りつぶしなし 120">
                <a:extLst>
                  <a:ext uri="{FF2B5EF4-FFF2-40B4-BE49-F238E27FC236}">
                    <a16:creationId xmlns:a16="http://schemas.microsoft.com/office/drawing/2014/main" id="{76881A2D-51D7-48C0-9A28-27348C8B6A3A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solidFill>
                <a:srgbClr val="FF0000"/>
              </a:solidFill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: 塗りつぶしなし 121">
                <a:extLst>
                  <a:ext uri="{FF2B5EF4-FFF2-40B4-BE49-F238E27FC236}">
                    <a16:creationId xmlns:a16="http://schemas.microsoft.com/office/drawing/2014/main" id="{6D31D1FF-A906-4CAB-97C0-A49F9D253E15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solidFill>
                <a:srgbClr val="FF0000"/>
              </a:solidFill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円: 塗りつぶしなし 122">
                <a:extLst>
                  <a:ext uri="{FF2B5EF4-FFF2-40B4-BE49-F238E27FC236}">
                    <a16:creationId xmlns:a16="http://schemas.microsoft.com/office/drawing/2014/main" id="{B4A7510E-3FE2-4699-AFF0-601E1EF1A267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solidFill>
                <a:srgbClr val="FF0000"/>
              </a:solidFill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: 塗りつぶしなし 123">
                <a:extLst>
                  <a:ext uri="{FF2B5EF4-FFF2-40B4-BE49-F238E27FC236}">
                    <a16:creationId xmlns:a16="http://schemas.microsoft.com/office/drawing/2014/main" id="{414D1FB2-2E89-4B72-A692-0695454EADA5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solidFill>
                <a:srgbClr val="FF0000"/>
              </a:solidFill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0483093C-BB12-4C60-8223-3F47BF24F077}"/>
                </a:ext>
              </a:extLst>
            </p:cNvPr>
            <p:cNvGrpSpPr/>
            <p:nvPr/>
          </p:nvGrpSpPr>
          <p:grpSpPr>
            <a:xfrm rot="8100000">
              <a:off x="1148290" y="3015771"/>
              <a:ext cx="2082928" cy="257998"/>
              <a:chOff x="452500" y="1673805"/>
              <a:chExt cx="2205245" cy="364806"/>
            </a:xfrm>
            <a:solidFill>
              <a:srgbClr val="FF0000"/>
            </a:solidFill>
          </p:grpSpPr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6D01CAA9-AA5F-489E-9660-8B07220A09FB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A036A000-C807-46DC-A59C-AFBBDDA669D3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9B347527-156F-4FEB-B7C4-FA3CC2D6498F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FF5768AD-CA1E-400D-B5FB-A5C578C6D6F0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8A9BFE50-AEAB-4B06-B376-1357E005702F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FB2D1CA6-35ED-4889-908C-D5A8CCC460DF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C38EED4-A18A-47A1-A3DC-8EB514B9677D}"/>
                </a:ext>
              </a:extLst>
            </p:cNvPr>
            <p:cNvGrpSpPr/>
            <p:nvPr/>
          </p:nvGrpSpPr>
          <p:grpSpPr>
            <a:xfrm rot="13500000" flipH="1">
              <a:off x="2672019" y="3015772"/>
              <a:ext cx="2082928" cy="257998"/>
              <a:chOff x="452500" y="1673805"/>
              <a:chExt cx="2205245" cy="364806"/>
            </a:xfrm>
            <a:solidFill>
              <a:schemeClr val="bg1">
                <a:lumMod val="95000"/>
              </a:schemeClr>
            </a:solidFill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654BA13D-F301-49BC-86AC-23100B161B36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BE7AF7B2-31DD-4D26-963B-75024E6A952C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5566AD37-4821-42BC-83CE-5E75E5B73E42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1A1ED1B7-BB58-49B4-89A9-F0DF273DDC70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CB356857-60E2-4C12-85D3-6E387AA3FFFA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20980D62-D120-41CE-A2E7-043ED302EF51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24734053-1807-484E-B4BC-8B27EEFB5962}"/>
                </a:ext>
              </a:extLst>
            </p:cNvPr>
            <p:cNvGrpSpPr/>
            <p:nvPr/>
          </p:nvGrpSpPr>
          <p:grpSpPr>
            <a:xfrm rot="5400000">
              <a:off x="2801971" y="2273343"/>
              <a:ext cx="286943" cy="257998"/>
              <a:chOff x="452500" y="1673805"/>
              <a:chExt cx="2205245" cy="364806"/>
            </a:xfrm>
            <a:solidFill>
              <a:schemeClr val="bg1">
                <a:lumMod val="95000"/>
              </a:schemeClr>
            </a:solidFill>
          </p:grpSpPr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11495534-6195-4563-91F9-98F2BD097DED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E64CBEA1-FF4E-4096-BC57-86CED502674D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7C52DD0C-4414-4109-BE0F-45FC9EB28907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989646B7-6088-403A-9940-D2F3F27702C8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8E2BDC05-6E91-4D09-904F-45A9C0B619FF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60751E49-96C3-4953-B5E0-54D44FF86016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3650130-6081-4C68-AE19-FA18F2CB4899}"/>
              </a:ext>
            </a:extLst>
          </p:cNvPr>
          <p:cNvGrpSpPr/>
          <p:nvPr/>
        </p:nvGrpSpPr>
        <p:grpSpPr>
          <a:xfrm>
            <a:off x="4164176" y="1226834"/>
            <a:ext cx="1578440" cy="1101080"/>
            <a:chOff x="4164176" y="1226834"/>
            <a:chExt cx="1578440" cy="1101080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F747C26A-088E-4134-897C-0C354333F5AE}"/>
                </a:ext>
              </a:extLst>
            </p:cNvPr>
            <p:cNvGrpSpPr/>
            <p:nvPr/>
          </p:nvGrpSpPr>
          <p:grpSpPr>
            <a:xfrm>
              <a:off x="5010463" y="1650442"/>
              <a:ext cx="732153" cy="90687"/>
              <a:chOff x="452500" y="1673805"/>
              <a:chExt cx="2205245" cy="364806"/>
            </a:xfrm>
            <a:solidFill>
              <a:srgbClr val="FFC000"/>
            </a:solidFill>
          </p:grpSpPr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DFF303F3-0421-43D5-BCAB-68D0CA91F840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A631AF24-48F8-491A-9769-77092F8896EA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EAEF29CD-94D9-4519-80C9-775B3C85A12D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25C59DC5-0702-4BCA-86FB-945B96091BA1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84C972C8-80F9-4E3B-B0EB-7AFCA67D143E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E84FE718-CAC7-443D-9FDF-8811BA4A4A16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2F372B4E-DF27-4D46-AB96-A13166382BAB}"/>
                </a:ext>
              </a:extLst>
            </p:cNvPr>
            <p:cNvGrpSpPr/>
            <p:nvPr/>
          </p:nvGrpSpPr>
          <p:grpSpPr>
            <a:xfrm>
              <a:off x="4164176" y="1655529"/>
              <a:ext cx="732153" cy="90687"/>
              <a:chOff x="452500" y="1673805"/>
              <a:chExt cx="2205245" cy="364806"/>
            </a:xfrm>
            <a:solidFill>
              <a:schemeClr val="bg1"/>
            </a:solidFill>
          </p:grpSpPr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5AE421C6-BFBE-4733-856B-4425A095D168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6962473B-A93B-4842-90A3-5F45174AB7A8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9F368E70-BC6D-434F-BED5-A9E0511F1ADC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44FB5AF0-36E7-49D8-BD90-BA54EB6DE8B5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75938541-5200-4260-A7F3-C2565F68BF17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0BAFF517-9F95-4E20-AE53-84AC8F620455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CA840095-F5D9-45ED-B270-F72E44D4E0E3}"/>
                </a:ext>
              </a:extLst>
            </p:cNvPr>
            <p:cNvGrpSpPr/>
            <p:nvPr/>
          </p:nvGrpSpPr>
          <p:grpSpPr>
            <a:xfrm>
              <a:off x="4413593" y="1226834"/>
              <a:ext cx="624662" cy="624662"/>
              <a:chOff x="5673080" y="3901427"/>
              <a:chExt cx="1777124" cy="1777124"/>
            </a:xfrm>
            <a:solidFill>
              <a:schemeClr val="bg1"/>
            </a:solidFill>
          </p:grpSpPr>
          <p:sp>
            <p:nvSpPr>
              <p:cNvPr id="173" name="円: 塗りつぶしなし 172">
                <a:extLst>
                  <a:ext uri="{FF2B5EF4-FFF2-40B4-BE49-F238E27FC236}">
                    <a16:creationId xmlns:a16="http://schemas.microsoft.com/office/drawing/2014/main" id="{2F8D9EB5-4045-403A-B007-63EC5D4C947A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円: 塗りつぶしなし 173">
                <a:extLst>
                  <a:ext uri="{FF2B5EF4-FFF2-40B4-BE49-F238E27FC236}">
                    <a16:creationId xmlns:a16="http://schemas.microsoft.com/office/drawing/2014/main" id="{5A8635A9-B59D-4BAD-B72A-6E61F5DA8ECF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円: 塗りつぶしなし 174">
                <a:extLst>
                  <a:ext uri="{FF2B5EF4-FFF2-40B4-BE49-F238E27FC236}">
                    <a16:creationId xmlns:a16="http://schemas.microsoft.com/office/drawing/2014/main" id="{A522AD48-4B57-4600-8E5B-F98B8CC59E9F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: 塗りつぶしなし 175">
                <a:extLst>
                  <a:ext uri="{FF2B5EF4-FFF2-40B4-BE49-F238E27FC236}">
                    <a16:creationId xmlns:a16="http://schemas.microsoft.com/office/drawing/2014/main" id="{A7725B40-596A-4EB7-885F-A00453B75934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: 塗りつぶしなし 176">
                <a:extLst>
                  <a:ext uri="{FF2B5EF4-FFF2-40B4-BE49-F238E27FC236}">
                    <a16:creationId xmlns:a16="http://schemas.microsoft.com/office/drawing/2014/main" id="{87576DC5-1312-416E-920B-361C092C0D7E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B6C6905C-DD03-40D6-887A-AA880E45308C}"/>
                </a:ext>
              </a:extLst>
            </p:cNvPr>
            <p:cNvGrpSpPr/>
            <p:nvPr/>
          </p:nvGrpSpPr>
          <p:grpSpPr>
            <a:xfrm>
              <a:off x="4872276" y="1226834"/>
              <a:ext cx="624662" cy="624662"/>
              <a:chOff x="5673080" y="3901427"/>
              <a:chExt cx="1777124" cy="1777124"/>
            </a:xfrm>
            <a:solidFill>
              <a:srgbClr val="FFC000"/>
            </a:solidFill>
          </p:grpSpPr>
          <p:sp>
            <p:nvSpPr>
              <p:cNvPr id="168" name="円: 塗りつぶしなし 167">
                <a:extLst>
                  <a:ext uri="{FF2B5EF4-FFF2-40B4-BE49-F238E27FC236}">
                    <a16:creationId xmlns:a16="http://schemas.microsoft.com/office/drawing/2014/main" id="{9541B024-5E06-4CCF-A10B-1BF7C3CE629B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円: 塗りつぶしなし 168">
                <a:extLst>
                  <a:ext uri="{FF2B5EF4-FFF2-40B4-BE49-F238E27FC236}">
                    <a16:creationId xmlns:a16="http://schemas.microsoft.com/office/drawing/2014/main" id="{9BEB66A5-DB76-42E4-B41F-98E252998F50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円: 塗りつぶしなし 169">
                <a:extLst>
                  <a:ext uri="{FF2B5EF4-FFF2-40B4-BE49-F238E27FC236}">
                    <a16:creationId xmlns:a16="http://schemas.microsoft.com/office/drawing/2014/main" id="{E8CF76DE-210B-41D8-B9FD-46427C989FCA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円: 塗りつぶしなし 170">
                <a:extLst>
                  <a:ext uri="{FF2B5EF4-FFF2-40B4-BE49-F238E27FC236}">
                    <a16:creationId xmlns:a16="http://schemas.microsoft.com/office/drawing/2014/main" id="{FD3A6D7B-B84C-4F97-8240-69F0F13B823A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円: 塗りつぶしなし 171">
                <a:extLst>
                  <a:ext uri="{FF2B5EF4-FFF2-40B4-BE49-F238E27FC236}">
                    <a16:creationId xmlns:a16="http://schemas.microsoft.com/office/drawing/2014/main" id="{BF02C16B-9792-45A1-B7E6-78C69CAB2D56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BE18C56B-3FFD-4A61-B122-F9882AFD859B}"/>
                </a:ext>
              </a:extLst>
            </p:cNvPr>
            <p:cNvGrpSpPr/>
            <p:nvPr/>
          </p:nvGrpSpPr>
          <p:grpSpPr>
            <a:xfrm rot="8100000">
              <a:off x="4321694" y="1916494"/>
              <a:ext cx="732153" cy="90687"/>
              <a:chOff x="452500" y="1673805"/>
              <a:chExt cx="2205245" cy="364806"/>
            </a:xfrm>
            <a:solidFill>
              <a:srgbClr val="FFC000"/>
            </a:solidFill>
          </p:grpSpPr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A3618356-FB30-4AEF-959B-D240B5FF722E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2E004BA6-C518-4A7C-BAA0-2648279C2B22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CAA079FA-551B-4AD6-AA5F-3DA27A33B4A4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212C5E64-E946-4058-9643-1F223C048BA4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995E3060-4FC7-41C4-BFA7-A853C353C1FD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角を丸くする 166">
                <a:extLst>
                  <a:ext uri="{FF2B5EF4-FFF2-40B4-BE49-F238E27FC236}">
                    <a16:creationId xmlns:a16="http://schemas.microsoft.com/office/drawing/2014/main" id="{61EEF58B-FF2C-46A8-8D64-EC417D641E8E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DBF79F43-BA34-42A8-AB40-8F8534CA5892}"/>
                </a:ext>
              </a:extLst>
            </p:cNvPr>
            <p:cNvGrpSpPr/>
            <p:nvPr/>
          </p:nvGrpSpPr>
          <p:grpSpPr>
            <a:xfrm rot="13500000" flipH="1">
              <a:off x="4857287" y="1916494"/>
              <a:ext cx="732153" cy="90687"/>
              <a:chOff x="452500" y="1673805"/>
              <a:chExt cx="2205245" cy="364806"/>
            </a:xfrm>
            <a:solidFill>
              <a:schemeClr val="bg1"/>
            </a:solidFill>
          </p:grpSpPr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030955D4-0904-4E87-ABCD-1A1F996FB7B1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9BAD0153-5235-4EA5-BFE0-977BD870AECE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F9D803A4-EBC1-4365-8704-0586CEBAEF10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CCB9A947-AAF4-429B-9D29-9D5C4D4A4CE8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0F541E1C-E377-4F5C-B15C-1134DFE5E4A0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389F1B2A-3BF0-4788-9EBC-C6AB3EFEE51D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A87CB39E-2C8D-4A56-9994-84EBDEF6A595}"/>
                </a:ext>
              </a:extLst>
            </p:cNvPr>
            <p:cNvGrpSpPr/>
            <p:nvPr/>
          </p:nvGrpSpPr>
          <p:grpSpPr>
            <a:xfrm rot="5400000">
              <a:off x="4902966" y="1655529"/>
              <a:ext cx="100861" cy="90687"/>
              <a:chOff x="452500" y="1673805"/>
              <a:chExt cx="2205245" cy="364806"/>
            </a:xfrm>
            <a:solidFill>
              <a:schemeClr val="bg1"/>
            </a:solidFill>
          </p:grpSpPr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5369D545-568D-4175-AC44-DA2E032D6B1E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842D2C38-7C4A-4C78-B970-AA64C52F89D2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178DA8EA-5789-4199-BA01-6C0FB825885C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2C143274-3C5E-4FD9-BA0E-A913DF004158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A6F9AF59-0493-4CCE-930A-5F4EB734DE90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6927D7D4-D1FD-4E49-9751-DBD473E1987F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4EC378BB-2331-4A93-9738-2A7846214316}"/>
              </a:ext>
            </a:extLst>
          </p:cNvPr>
          <p:cNvGrpSpPr/>
          <p:nvPr/>
        </p:nvGrpSpPr>
        <p:grpSpPr>
          <a:xfrm>
            <a:off x="4164176" y="5044232"/>
            <a:ext cx="1578440" cy="1101080"/>
            <a:chOff x="700162" y="1053733"/>
            <a:chExt cx="4490561" cy="3132502"/>
          </a:xfrm>
          <a:solidFill>
            <a:srgbClr val="FFFF00"/>
          </a:solidFill>
        </p:grpSpPr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7F3630DE-6A28-43A7-B686-F9358FB36283}"/>
                </a:ext>
              </a:extLst>
            </p:cNvPr>
            <p:cNvGrpSpPr/>
            <p:nvPr/>
          </p:nvGrpSpPr>
          <p:grpSpPr>
            <a:xfrm>
              <a:off x="3107795" y="2258870"/>
              <a:ext cx="2082928" cy="257998"/>
              <a:chOff x="452500" y="1673805"/>
              <a:chExt cx="2205245" cy="364806"/>
            </a:xfrm>
            <a:grpFill/>
          </p:grpSpPr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2023E98C-6845-4B7F-BA34-5887BE0C30FA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FEC186CA-93FB-4ECB-8B74-0923773136A4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8FEDED47-87D7-4BE7-A149-6D846C4144DF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AC7846E0-8112-4120-9021-0BC15C9AB315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D857887D-9928-4346-B4E3-6ABD46641C21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E2461AA4-DAA4-4B44-A28D-48BC9F246268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0C8D4F13-0060-4749-BA3C-065796C225C1}"/>
                </a:ext>
              </a:extLst>
            </p:cNvPr>
            <p:cNvGrpSpPr/>
            <p:nvPr/>
          </p:nvGrpSpPr>
          <p:grpSpPr>
            <a:xfrm>
              <a:off x="700162" y="2273342"/>
              <a:ext cx="2082928" cy="257998"/>
              <a:chOff x="452500" y="1673805"/>
              <a:chExt cx="2205245" cy="364806"/>
            </a:xfrm>
            <a:grpFill/>
          </p:grpSpPr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641675F2-3169-4142-865E-5F60F57BB280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E7261C27-5131-4C59-868C-4D7159676F5B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41777157-7A13-4E90-9D26-59F25F4071BB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A332965D-16E8-4A78-A487-65555623D57F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>
                <a:extLst>
                  <a:ext uri="{FF2B5EF4-FFF2-40B4-BE49-F238E27FC236}">
                    <a16:creationId xmlns:a16="http://schemas.microsoft.com/office/drawing/2014/main" id="{DFC1F3AA-F865-42F0-9BFD-1FE5FCA42761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>
                <a:extLst>
                  <a:ext uri="{FF2B5EF4-FFF2-40B4-BE49-F238E27FC236}">
                    <a16:creationId xmlns:a16="http://schemas.microsoft.com/office/drawing/2014/main" id="{CA0198BB-5F55-4601-A737-D506D4EC2F1C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8FED6281-E5C0-41B5-9E02-80F8170C6567}"/>
                </a:ext>
              </a:extLst>
            </p:cNvPr>
            <p:cNvGrpSpPr/>
            <p:nvPr/>
          </p:nvGrpSpPr>
          <p:grpSpPr>
            <a:xfrm>
              <a:off x="1409737" y="1053733"/>
              <a:ext cx="1777124" cy="1777124"/>
              <a:chOff x="5673080" y="3901427"/>
              <a:chExt cx="1777124" cy="1777124"/>
            </a:xfrm>
            <a:grpFill/>
          </p:grpSpPr>
          <p:sp>
            <p:nvSpPr>
              <p:cNvPr id="221" name="円: 塗りつぶしなし 220">
                <a:extLst>
                  <a:ext uri="{FF2B5EF4-FFF2-40B4-BE49-F238E27FC236}">
                    <a16:creationId xmlns:a16="http://schemas.microsoft.com/office/drawing/2014/main" id="{9D0844B5-822D-41F7-A632-5FA5FEB08074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: 塗りつぶしなし 221">
                <a:extLst>
                  <a:ext uri="{FF2B5EF4-FFF2-40B4-BE49-F238E27FC236}">
                    <a16:creationId xmlns:a16="http://schemas.microsoft.com/office/drawing/2014/main" id="{34B554CB-189D-496E-851D-00E3DE23E4C2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: 塗りつぶしなし 222">
                <a:extLst>
                  <a:ext uri="{FF2B5EF4-FFF2-40B4-BE49-F238E27FC236}">
                    <a16:creationId xmlns:a16="http://schemas.microsoft.com/office/drawing/2014/main" id="{97166FB5-EA12-41DD-8436-190C28DC584A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: 塗りつぶしなし 223">
                <a:extLst>
                  <a:ext uri="{FF2B5EF4-FFF2-40B4-BE49-F238E27FC236}">
                    <a16:creationId xmlns:a16="http://schemas.microsoft.com/office/drawing/2014/main" id="{AC76678C-24F6-479B-9F46-C31276CD2358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: 塗りつぶしなし 224">
                <a:extLst>
                  <a:ext uri="{FF2B5EF4-FFF2-40B4-BE49-F238E27FC236}">
                    <a16:creationId xmlns:a16="http://schemas.microsoft.com/office/drawing/2014/main" id="{C3C0F3A5-14D6-4383-954F-1BAA3A38D877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ADEC1D67-81E4-4232-86FA-99DA3C89E574}"/>
                </a:ext>
              </a:extLst>
            </p:cNvPr>
            <p:cNvGrpSpPr/>
            <p:nvPr/>
          </p:nvGrpSpPr>
          <p:grpSpPr>
            <a:xfrm>
              <a:off x="2714662" y="1053733"/>
              <a:ext cx="1777124" cy="1777124"/>
              <a:chOff x="5673080" y="3901427"/>
              <a:chExt cx="1777124" cy="1777124"/>
            </a:xfrm>
            <a:grpFill/>
          </p:grpSpPr>
          <p:sp>
            <p:nvSpPr>
              <p:cNvPr id="216" name="円: 塗りつぶしなし 215">
                <a:extLst>
                  <a:ext uri="{FF2B5EF4-FFF2-40B4-BE49-F238E27FC236}">
                    <a16:creationId xmlns:a16="http://schemas.microsoft.com/office/drawing/2014/main" id="{94A077EA-2077-4729-B717-D53565803FA6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円: 塗りつぶしなし 216">
                <a:extLst>
                  <a:ext uri="{FF2B5EF4-FFF2-40B4-BE49-F238E27FC236}">
                    <a16:creationId xmlns:a16="http://schemas.microsoft.com/office/drawing/2014/main" id="{F4F23733-D462-4E5A-85B0-A02CA4CC619C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円: 塗りつぶしなし 217">
                <a:extLst>
                  <a:ext uri="{FF2B5EF4-FFF2-40B4-BE49-F238E27FC236}">
                    <a16:creationId xmlns:a16="http://schemas.microsoft.com/office/drawing/2014/main" id="{F4139B91-A8FB-4649-B6F6-834467368289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円: 塗りつぶしなし 218">
                <a:extLst>
                  <a:ext uri="{FF2B5EF4-FFF2-40B4-BE49-F238E27FC236}">
                    <a16:creationId xmlns:a16="http://schemas.microsoft.com/office/drawing/2014/main" id="{29CE0222-C5F9-4432-99B4-79836D3D75DE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円: 塗りつぶしなし 219">
                <a:extLst>
                  <a:ext uri="{FF2B5EF4-FFF2-40B4-BE49-F238E27FC236}">
                    <a16:creationId xmlns:a16="http://schemas.microsoft.com/office/drawing/2014/main" id="{F8C1CEE7-10C4-4697-8A09-DB63DA7EEF93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D00C797A-287F-4C22-9C94-DF91F5774668}"/>
                </a:ext>
              </a:extLst>
            </p:cNvPr>
            <p:cNvGrpSpPr/>
            <p:nvPr/>
          </p:nvGrpSpPr>
          <p:grpSpPr>
            <a:xfrm rot="8100000">
              <a:off x="1148290" y="3015771"/>
              <a:ext cx="2082928" cy="257998"/>
              <a:chOff x="452500" y="1673805"/>
              <a:chExt cx="2205245" cy="364806"/>
            </a:xfrm>
            <a:grpFill/>
          </p:grpSpPr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F55D87B1-67CA-48F7-9533-4E5339DB1885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A72103E6-5625-4E46-8B2B-3ABEA11C7DB9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F82B6E34-7BF7-412F-91FC-B2DC9E333584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F212438B-C1DF-479F-A2D6-83241ED9AC7B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B5704F9D-B9D1-4B7A-852F-A70ACDE157CE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A91E3392-F14B-4B28-B2AB-DC860240B0EA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0FE005D2-54B8-436E-B378-A4C2789180FC}"/>
                </a:ext>
              </a:extLst>
            </p:cNvPr>
            <p:cNvGrpSpPr/>
            <p:nvPr/>
          </p:nvGrpSpPr>
          <p:grpSpPr>
            <a:xfrm rot="13500000" flipH="1">
              <a:off x="2672019" y="3015772"/>
              <a:ext cx="2082928" cy="257998"/>
              <a:chOff x="452500" y="1673805"/>
              <a:chExt cx="2205245" cy="364806"/>
            </a:xfrm>
            <a:grpFill/>
          </p:grpSpPr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F03F7EF8-F2D6-4D65-A53C-8A8EA26E91EB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EE480E20-E740-4FDA-AB5A-72DDAF6E6A70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9FBF834C-92B7-4D2A-8D1C-5B67620B3ECB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5DC1AB25-D3F1-4C1F-87F6-79D54EEF7BE4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6755A0EA-B214-4E6D-AA5B-1CF8D815E77A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973F1F3D-0788-4035-AFF9-3BE0E23BB8A0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AE8DD8E-9BC8-4411-ADFA-EA18BE271958}"/>
                </a:ext>
              </a:extLst>
            </p:cNvPr>
            <p:cNvGrpSpPr/>
            <p:nvPr/>
          </p:nvGrpSpPr>
          <p:grpSpPr>
            <a:xfrm rot="5400000">
              <a:off x="2801971" y="2273343"/>
              <a:ext cx="286943" cy="257998"/>
              <a:chOff x="452500" y="1673805"/>
              <a:chExt cx="2205245" cy="364806"/>
            </a:xfrm>
            <a:grpFill/>
          </p:grpSpPr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1D16A11E-5529-4485-8861-6380ED5C86B4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23A59BFB-F3E3-4A22-9974-76006A24BFB2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>
                <a:extLst>
                  <a:ext uri="{FF2B5EF4-FFF2-40B4-BE49-F238E27FC236}">
                    <a16:creationId xmlns:a16="http://schemas.microsoft.com/office/drawing/2014/main" id="{EF3A830B-1D90-4F4A-BFC2-01B75C60C824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27C0E941-C77C-42E0-B560-6A85006356E7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1DB4BE54-0B48-4DFD-800E-34D9B309B266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D7A33314-03F0-4772-B280-BCFA0B089691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D97E3C53-A443-495D-904B-4A109D224E7F}"/>
              </a:ext>
            </a:extLst>
          </p:cNvPr>
          <p:cNvGrpSpPr/>
          <p:nvPr/>
        </p:nvGrpSpPr>
        <p:grpSpPr>
          <a:xfrm>
            <a:off x="6214940" y="4671461"/>
            <a:ext cx="1281236" cy="1645102"/>
            <a:chOff x="92459" y="2033854"/>
            <a:chExt cx="2336610" cy="3000202"/>
          </a:xfrm>
        </p:grpSpPr>
        <p:sp>
          <p:nvSpPr>
            <p:cNvPr id="240" name="台形 239">
              <a:extLst>
                <a:ext uri="{FF2B5EF4-FFF2-40B4-BE49-F238E27FC236}">
                  <a16:creationId xmlns:a16="http://schemas.microsoft.com/office/drawing/2014/main" id="{92353FEE-05FF-417A-BC5F-6DF6C9A8ED77}"/>
                </a:ext>
              </a:extLst>
            </p:cNvPr>
            <p:cNvSpPr/>
            <p:nvPr/>
          </p:nvSpPr>
          <p:spPr bwMode="auto">
            <a:xfrm rot="19800000" flipH="1">
              <a:off x="1622791" y="3063440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台形 240">
              <a:extLst>
                <a:ext uri="{FF2B5EF4-FFF2-40B4-BE49-F238E27FC236}">
                  <a16:creationId xmlns:a16="http://schemas.microsoft.com/office/drawing/2014/main" id="{7EEC66EC-0507-48C9-9E57-D391308B133D}"/>
                </a:ext>
              </a:extLst>
            </p:cNvPr>
            <p:cNvSpPr/>
            <p:nvPr/>
          </p:nvSpPr>
          <p:spPr bwMode="auto">
            <a:xfrm rot="1800000">
              <a:off x="607622" y="3063441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A55477DA-8FDE-4FA6-989D-6F54BB4A5C8D}"/>
                </a:ext>
              </a:extLst>
            </p:cNvPr>
            <p:cNvSpPr/>
            <p:nvPr/>
          </p:nvSpPr>
          <p:spPr bwMode="auto">
            <a:xfrm>
              <a:off x="92459" y="3114890"/>
              <a:ext cx="1147628" cy="133062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B04D7AFD-925A-44B7-ADE6-4E115CD99374}"/>
                </a:ext>
              </a:extLst>
            </p:cNvPr>
            <p:cNvSpPr/>
            <p:nvPr/>
          </p:nvSpPr>
          <p:spPr bwMode="auto">
            <a:xfrm rot="18900000">
              <a:off x="478431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983DF050-FD76-4C70-B36A-3090AC2898BE}"/>
                </a:ext>
              </a:extLst>
            </p:cNvPr>
            <p:cNvSpPr/>
            <p:nvPr/>
          </p:nvSpPr>
          <p:spPr bwMode="auto">
            <a:xfrm rot="2700000" flipH="1">
              <a:off x="1466698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22C91B73-F65B-4A8B-A50C-2296F39BE2E9}"/>
                </a:ext>
              </a:extLst>
            </p:cNvPr>
            <p:cNvSpPr/>
            <p:nvPr/>
          </p:nvSpPr>
          <p:spPr bwMode="auto">
            <a:xfrm>
              <a:off x="1240087" y="3114890"/>
              <a:ext cx="1147628" cy="133062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6" name="四角形: 角を丸くする 245">
              <a:extLst>
                <a:ext uri="{FF2B5EF4-FFF2-40B4-BE49-F238E27FC236}">
                  <a16:creationId xmlns:a16="http://schemas.microsoft.com/office/drawing/2014/main" id="{8D66B1B5-BA2A-4ED3-AF82-B9730D6CF328}"/>
                </a:ext>
              </a:extLst>
            </p:cNvPr>
            <p:cNvSpPr/>
            <p:nvPr/>
          </p:nvSpPr>
          <p:spPr bwMode="auto">
            <a:xfrm>
              <a:off x="1146672" y="3086101"/>
              <a:ext cx="186828" cy="190744"/>
            </a:xfrm>
            <a:prstGeom prst="roundRect">
              <a:avLst>
                <a:gd name="adj" fmla="val 32188"/>
              </a:avLst>
            </a:prstGeom>
            <a:solidFill>
              <a:srgbClr val="FFC000"/>
            </a:solidFill>
            <a:ln w="190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53493327-813C-43E1-91B1-FB0C2CB3DC6F}"/>
              </a:ext>
            </a:extLst>
          </p:cNvPr>
          <p:cNvGrpSpPr/>
          <p:nvPr/>
        </p:nvGrpSpPr>
        <p:grpSpPr>
          <a:xfrm>
            <a:off x="7908897" y="3107973"/>
            <a:ext cx="1595661" cy="1017487"/>
            <a:chOff x="1111320" y="1417349"/>
            <a:chExt cx="4606765" cy="2937543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C4578965-CB70-4EE5-85A0-9E6C62690F25}"/>
                </a:ext>
              </a:extLst>
            </p:cNvPr>
            <p:cNvGrpSpPr/>
            <p:nvPr/>
          </p:nvGrpSpPr>
          <p:grpSpPr>
            <a:xfrm>
              <a:off x="1111320" y="2393885"/>
              <a:ext cx="4606765" cy="200025"/>
              <a:chOff x="1111320" y="2393885"/>
              <a:chExt cx="2196185" cy="200025"/>
            </a:xfrm>
          </p:grpSpPr>
          <p:cxnSp>
            <p:nvCxnSpPr>
              <p:cNvPr id="287" name="直線コネクタ 286">
                <a:extLst>
                  <a:ext uri="{FF2B5EF4-FFF2-40B4-BE49-F238E27FC236}">
                    <a16:creationId xmlns:a16="http://schemas.microsoft.com/office/drawing/2014/main" id="{2BE720B3-31ED-4572-930A-31F7076B92EF}"/>
                  </a:ext>
                </a:extLst>
              </p:cNvPr>
              <p:cNvCxnSpPr/>
              <p:nvPr/>
            </p:nvCxnSpPr>
            <p:spPr bwMode="auto">
              <a:xfrm>
                <a:off x="1111320" y="2393885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8" name="直線コネクタ 287">
                <a:extLst>
                  <a:ext uri="{FF2B5EF4-FFF2-40B4-BE49-F238E27FC236}">
                    <a16:creationId xmlns:a16="http://schemas.microsoft.com/office/drawing/2014/main" id="{4CEDBCE0-144B-4F7F-8CB5-1326CB7CDA1E}"/>
                  </a:ext>
                </a:extLst>
              </p:cNvPr>
              <p:cNvCxnSpPr/>
              <p:nvPr/>
            </p:nvCxnSpPr>
            <p:spPr bwMode="auto">
              <a:xfrm>
                <a:off x="1111320" y="2441510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9" name="直線コネクタ 288">
                <a:extLst>
                  <a:ext uri="{FF2B5EF4-FFF2-40B4-BE49-F238E27FC236}">
                    <a16:creationId xmlns:a16="http://schemas.microsoft.com/office/drawing/2014/main" id="{A251FDA0-3D9C-485E-9BCC-FD925399864C}"/>
                  </a:ext>
                </a:extLst>
              </p:cNvPr>
              <p:cNvCxnSpPr/>
              <p:nvPr/>
            </p:nvCxnSpPr>
            <p:spPr bwMode="auto">
              <a:xfrm>
                <a:off x="1111320" y="2493897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0" name="直線コネクタ 289">
                <a:extLst>
                  <a:ext uri="{FF2B5EF4-FFF2-40B4-BE49-F238E27FC236}">
                    <a16:creationId xmlns:a16="http://schemas.microsoft.com/office/drawing/2014/main" id="{A1E44882-C4FD-409C-88F3-3241A58B674E}"/>
                  </a:ext>
                </a:extLst>
              </p:cNvPr>
              <p:cNvCxnSpPr/>
              <p:nvPr/>
            </p:nvCxnSpPr>
            <p:spPr bwMode="auto">
              <a:xfrm>
                <a:off x="1111320" y="2546285"/>
                <a:ext cx="2196185" cy="0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直線コネクタ 290">
                <a:extLst>
                  <a:ext uri="{FF2B5EF4-FFF2-40B4-BE49-F238E27FC236}">
                    <a16:creationId xmlns:a16="http://schemas.microsoft.com/office/drawing/2014/main" id="{5E8BAB1C-A286-4F12-B4D0-E6ABFB407F23}"/>
                  </a:ext>
                </a:extLst>
              </p:cNvPr>
              <p:cNvCxnSpPr/>
              <p:nvPr/>
            </p:nvCxnSpPr>
            <p:spPr bwMode="auto">
              <a:xfrm>
                <a:off x="1111320" y="2593910"/>
                <a:ext cx="2196185" cy="0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57" name="楕円 18">
              <a:extLst>
                <a:ext uri="{FF2B5EF4-FFF2-40B4-BE49-F238E27FC236}">
                  <a16:creationId xmlns:a16="http://schemas.microsoft.com/office/drawing/2014/main" id="{A48E3EE6-4CCB-42A0-95B5-53E3D8EFB7A0}"/>
                </a:ext>
              </a:extLst>
            </p:cNvPr>
            <p:cNvSpPr/>
            <p:nvPr/>
          </p:nvSpPr>
          <p:spPr bwMode="auto">
            <a:xfrm rot="7200000">
              <a:off x="1873862" y="1097091"/>
              <a:ext cx="1244323" cy="2007886"/>
            </a:xfrm>
            <a:custGeom>
              <a:avLst/>
              <a:gdLst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3294" h="4560294">
                  <a:moveTo>
                    <a:pt x="0" y="2978647"/>
                  </a:moveTo>
                  <a:cubicBezTo>
                    <a:pt x="0" y="2105127"/>
                    <a:pt x="479527" y="1568450"/>
                    <a:pt x="1581647" y="0"/>
                  </a:cubicBezTo>
                  <a:cubicBezTo>
                    <a:pt x="2664717" y="1562100"/>
                    <a:pt x="3163294" y="2105127"/>
                    <a:pt x="3163294" y="2978647"/>
                  </a:cubicBezTo>
                  <a:cubicBezTo>
                    <a:pt x="3163294" y="3852167"/>
                    <a:pt x="2455167" y="4560294"/>
                    <a:pt x="1581647" y="4560294"/>
                  </a:cubicBezTo>
                  <a:cubicBezTo>
                    <a:pt x="708127" y="4560294"/>
                    <a:pt x="0" y="3852167"/>
                    <a:pt x="0" y="2978647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9C7AD80D-0367-4BAA-99E1-BEA467B65D64}"/>
                </a:ext>
              </a:extLst>
            </p:cNvPr>
            <p:cNvGrpSpPr/>
            <p:nvPr/>
          </p:nvGrpSpPr>
          <p:grpSpPr>
            <a:xfrm>
              <a:off x="1492081" y="1417349"/>
              <a:ext cx="2007886" cy="1273426"/>
              <a:chOff x="1492081" y="1417349"/>
              <a:chExt cx="2007886" cy="1273426"/>
            </a:xfrm>
          </p:grpSpPr>
          <p:sp>
            <p:nvSpPr>
              <p:cNvPr id="283" name="楕円 18">
                <a:extLst>
                  <a:ext uri="{FF2B5EF4-FFF2-40B4-BE49-F238E27FC236}">
                    <a16:creationId xmlns:a16="http://schemas.microsoft.com/office/drawing/2014/main" id="{68852881-35CC-4D19-AA67-8605B68583E5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18">
                <a:extLst>
                  <a:ext uri="{FF2B5EF4-FFF2-40B4-BE49-F238E27FC236}">
                    <a16:creationId xmlns:a16="http://schemas.microsoft.com/office/drawing/2014/main" id="{3D4E72E0-F367-4C8F-A3CD-B7407BC1BC25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18">
                <a:extLst>
                  <a:ext uri="{FF2B5EF4-FFF2-40B4-BE49-F238E27FC236}">
                    <a16:creationId xmlns:a16="http://schemas.microsoft.com/office/drawing/2014/main" id="{17A0C5A7-6F39-42F0-8555-A80C9C99D7DD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6" name="楕円 18">
                <a:extLst>
                  <a:ext uri="{FF2B5EF4-FFF2-40B4-BE49-F238E27FC236}">
                    <a16:creationId xmlns:a16="http://schemas.microsoft.com/office/drawing/2014/main" id="{51A732CB-64EB-48CD-9518-ADE83A3B3FD2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C0D61A7E-74CB-4832-960F-FBBE16DF06F7}"/>
                </a:ext>
              </a:extLst>
            </p:cNvPr>
            <p:cNvGrpSpPr/>
            <p:nvPr/>
          </p:nvGrpSpPr>
          <p:grpSpPr>
            <a:xfrm flipH="1">
              <a:off x="3181325" y="1444341"/>
              <a:ext cx="2009965" cy="1273426"/>
              <a:chOff x="1492081" y="1417349"/>
              <a:chExt cx="2009965" cy="1273426"/>
            </a:xfrm>
          </p:grpSpPr>
          <p:sp>
            <p:nvSpPr>
              <p:cNvPr id="278" name="楕円 18">
                <a:extLst>
                  <a:ext uri="{FF2B5EF4-FFF2-40B4-BE49-F238E27FC236}">
                    <a16:creationId xmlns:a16="http://schemas.microsoft.com/office/drawing/2014/main" id="{667DB29F-09D8-46E5-83CF-89DD646F373E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18">
                <a:extLst>
                  <a:ext uri="{FF2B5EF4-FFF2-40B4-BE49-F238E27FC236}">
                    <a16:creationId xmlns:a16="http://schemas.microsoft.com/office/drawing/2014/main" id="{1DDB6EF8-5437-438A-BE30-391A2DADCADB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18">
                <a:extLst>
                  <a:ext uri="{FF2B5EF4-FFF2-40B4-BE49-F238E27FC236}">
                    <a16:creationId xmlns:a16="http://schemas.microsoft.com/office/drawing/2014/main" id="{96C98BB6-9BD3-4E10-A7AC-0917E4C1F6F2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18">
                <a:extLst>
                  <a:ext uri="{FF2B5EF4-FFF2-40B4-BE49-F238E27FC236}">
                    <a16:creationId xmlns:a16="http://schemas.microsoft.com/office/drawing/2014/main" id="{8426A078-751D-4EEC-9AA4-83959B368485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18">
                <a:extLst>
                  <a:ext uri="{FF2B5EF4-FFF2-40B4-BE49-F238E27FC236}">
                    <a16:creationId xmlns:a16="http://schemas.microsoft.com/office/drawing/2014/main" id="{F802601A-118E-4EDF-B95B-11A529D19B90}"/>
                  </a:ext>
                </a:extLst>
              </p:cNvPr>
              <p:cNvSpPr/>
              <p:nvPr/>
            </p:nvSpPr>
            <p:spPr bwMode="auto">
              <a:xfrm rot="7200000">
                <a:off x="1928764" y="1101536"/>
                <a:ext cx="1179481" cy="1967083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E809732C-B7EB-41AF-AFA2-CE1C8988B0D6}"/>
                </a:ext>
              </a:extLst>
            </p:cNvPr>
            <p:cNvGrpSpPr/>
            <p:nvPr/>
          </p:nvGrpSpPr>
          <p:grpSpPr>
            <a:xfrm>
              <a:off x="3242810" y="2371725"/>
              <a:ext cx="259215" cy="268574"/>
              <a:chOff x="3242810" y="2371725"/>
              <a:chExt cx="259215" cy="268574"/>
            </a:xfrm>
          </p:grpSpPr>
          <p:cxnSp>
            <p:nvCxnSpPr>
              <p:cNvPr id="273" name="直線コネクタ 272">
                <a:extLst>
                  <a:ext uri="{FF2B5EF4-FFF2-40B4-BE49-F238E27FC236}">
                    <a16:creationId xmlns:a16="http://schemas.microsoft.com/office/drawing/2014/main" id="{5C96FFC3-B2FC-431A-8119-E432F0A0D9C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428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4" name="直線コネクタ 273">
                <a:extLst>
                  <a:ext uri="{FF2B5EF4-FFF2-40B4-BE49-F238E27FC236}">
                    <a16:creationId xmlns:a16="http://schemas.microsoft.com/office/drawing/2014/main" id="{44D0EA89-8549-4749-A35A-711C320EE37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840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5" name="直線コネクタ 274">
                <a:extLst>
                  <a:ext uri="{FF2B5EF4-FFF2-40B4-BE49-F238E27FC236}">
                    <a16:creationId xmlns:a16="http://schemas.microsoft.com/office/drawing/2014/main" id="{817F5623-F796-4491-8E6F-58CFEFB7F94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348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6" name="直線コネクタ 275">
                <a:extLst>
                  <a:ext uri="{FF2B5EF4-FFF2-40B4-BE49-F238E27FC236}">
                    <a16:creationId xmlns:a16="http://schemas.microsoft.com/office/drawing/2014/main" id="{F161EAD9-3C5E-49B6-9A09-3426929EE1C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825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7" name="直線コネクタ 276">
                <a:extLst>
                  <a:ext uri="{FF2B5EF4-FFF2-40B4-BE49-F238E27FC236}">
                    <a16:creationId xmlns:a16="http://schemas.microsoft.com/office/drawing/2014/main" id="{5E678E60-F414-4183-9CD2-15B37C5451A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43013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1DEAF261-6F2B-43AB-A9D3-504B8CCA2486}"/>
                </a:ext>
              </a:extLst>
            </p:cNvPr>
            <p:cNvGrpSpPr/>
            <p:nvPr/>
          </p:nvGrpSpPr>
          <p:grpSpPr>
            <a:xfrm>
              <a:off x="2273232" y="2509686"/>
              <a:ext cx="961809" cy="1845206"/>
              <a:chOff x="2088259" y="2647560"/>
              <a:chExt cx="961809" cy="1845206"/>
            </a:xfrm>
          </p:grpSpPr>
          <p:sp>
            <p:nvSpPr>
              <p:cNvPr id="268" name="涙形 111">
                <a:extLst>
                  <a:ext uri="{FF2B5EF4-FFF2-40B4-BE49-F238E27FC236}">
                    <a16:creationId xmlns:a16="http://schemas.microsoft.com/office/drawing/2014/main" id="{5F932664-8421-41AA-8E81-1C1A5DC8CBC0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涙形 111">
                <a:extLst>
                  <a:ext uri="{FF2B5EF4-FFF2-40B4-BE49-F238E27FC236}">
                    <a16:creationId xmlns:a16="http://schemas.microsoft.com/office/drawing/2014/main" id="{67FEF5DF-A8DC-496E-84C8-BE30D490AEEB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涙形 111">
                <a:extLst>
                  <a:ext uri="{FF2B5EF4-FFF2-40B4-BE49-F238E27FC236}">
                    <a16:creationId xmlns:a16="http://schemas.microsoft.com/office/drawing/2014/main" id="{F54052F7-6D84-4587-99B4-80908FF18FF4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涙形 111">
                <a:extLst>
                  <a:ext uri="{FF2B5EF4-FFF2-40B4-BE49-F238E27FC236}">
                    <a16:creationId xmlns:a16="http://schemas.microsoft.com/office/drawing/2014/main" id="{C09AB23D-72F2-46F2-9DBB-622C951B66DD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涙形 111">
                <a:extLst>
                  <a:ext uri="{FF2B5EF4-FFF2-40B4-BE49-F238E27FC236}">
                    <a16:creationId xmlns:a16="http://schemas.microsoft.com/office/drawing/2014/main" id="{216532FB-8A73-4DEA-929E-EE2C6E10CA6F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EC5E2614-23A5-4901-89CD-16FE42616863}"/>
                </a:ext>
              </a:extLst>
            </p:cNvPr>
            <p:cNvGrpSpPr/>
            <p:nvPr/>
          </p:nvGrpSpPr>
          <p:grpSpPr>
            <a:xfrm flipH="1">
              <a:off x="3420191" y="2509686"/>
              <a:ext cx="961809" cy="1845206"/>
              <a:chOff x="2088259" y="2647560"/>
              <a:chExt cx="961809" cy="1845206"/>
            </a:xfrm>
          </p:grpSpPr>
          <p:sp>
            <p:nvSpPr>
              <p:cNvPr id="263" name="涙形 111">
                <a:extLst>
                  <a:ext uri="{FF2B5EF4-FFF2-40B4-BE49-F238E27FC236}">
                    <a16:creationId xmlns:a16="http://schemas.microsoft.com/office/drawing/2014/main" id="{86D12F65-093C-4D22-BA29-E89E8E86F05A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涙形 111">
                <a:extLst>
                  <a:ext uri="{FF2B5EF4-FFF2-40B4-BE49-F238E27FC236}">
                    <a16:creationId xmlns:a16="http://schemas.microsoft.com/office/drawing/2014/main" id="{F2094A41-7239-4344-AF05-84E2635C11DC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涙形 111">
                <a:extLst>
                  <a:ext uri="{FF2B5EF4-FFF2-40B4-BE49-F238E27FC236}">
                    <a16:creationId xmlns:a16="http://schemas.microsoft.com/office/drawing/2014/main" id="{F6673324-3557-4CD1-B4D0-DFFC74B78999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涙形 111">
                <a:extLst>
                  <a:ext uri="{FF2B5EF4-FFF2-40B4-BE49-F238E27FC236}">
                    <a16:creationId xmlns:a16="http://schemas.microsoft.com/office/drawing/2014/main" id="{785B8808-A22A-4848-AAEF-7D845B1D9030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涙形 111">
                <a:extLst>
                  <a:ext uri="{FF2B5EF4-FFF2-40B4-BE49-F238E27FC236}">
                    <a16:creationId xmlns:a16="http://schemas.microsoft.com/office/drawing/2014/main" id="{ADB40F65-7042-4170-921E-1DB2CA53BCAD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40A759CD-0EC6-4444-93B2-162589D8AE11}"/>
              </a:ext>
            </a:extLst>
          </p:cNvPr>
          <p:cNvGrpSpPr/>
          <p:nvPr/>
        </p:nvGrpSpPr>
        <p:grpSpPr>
          <a:xfrm>
            <a:off x="7908897" y="1208174"/>
            <a:ext cx="1595661" cy="1017487"/>
            <a:chOff x="1111320" y="1417349"/>
            <a:chExt cx="4606765" cy="2937543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F6EF97FC-7CE7-4FA0-819B-0DFB1678A141}"/>
                </a:ext>
              </a:extLst>
            </p:cNvPr>
            <p:cNvGrpSpPr/>
            <p:nvPr/>
          </p:nvGrpSpPr>
          <p:grpSpPr>
            <a:xfrm>
              <a:off x="1111320" y="2393885"/>
              <a:ext cx="4606765" cy="200025"/>
              <a:chOff x="1111320" y="2393885"/>
              <a:chExt cx="2196185" cy="200025"/>
            </a:xfrm>
          </p:grpSpPr>
          <p:cxnSp>
            <p:nvCxnSpPr>
              <p:cNvPr id="324" name="直線コネクタ 323">
                <a:extLst>
                  <a:ext uri="{FF2B5EF4-FFF2-40B4-BE49-F238E27FC236}">
                    <a16:creationId xmlns:a16="http://schemas.microsoft.com/office/drawing/2014/main" id="{D4F446CB-B844-4D14-8F9D-704AC415CCBD}"/>
                  </a:ext>
                </a:extLst>
              </p:cNvPr>
              <p:cNvCxnSpPr/>
              <p:nvPr/>
            </p:nvCxnSpPr>
            <p:spPr bwMode="auto">
              <a:xfrm>
                <a:off x="1111320" y="2393885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5" name="直線コネクタ 324">
                <a:extLst>
                  <a:ext uri="{FF2B5EF4-FFF2-40B4-BE49-F238E27FC236}">
                    <a16:creationId xmlns:a16="http://schemas.microsoft.com/office/drawing/2014/main" id="{92A398C0-9457-4528-9247-24E09EE6766F}"/>
                  </a:ext>
                </a:extLst>
              </p:cNvPr>
              <p:cNvCxnSpPr/>
              <p:nvPr/>
            </p:nvCxnSpPr>
            <p:spPr bwMode="auto">
              <a:xfrm>
                <a:off x="1111320" y="2441510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6" name="直線コネクタ 325">
                <a:extLst>
                  <a:ext uri="{FF2B5EF4-FFF2-40B4-BE49-F238E27FC236}">
                    <a16:creationId xmlns:a16="http://schemas.microsoft.com/office/drawing/2014/main" id="{EC8A6CCE-5C20-4EB2-BB82-F1D3AA966632}"/>
                  </a:ext>
                </a:extLst>
              </p:cNvPr>
              <p:cNvCxnSpPr/>
              <p:nvPr/>
            </p:nvCxnSpPr>
            <p:spPr bwMode="auto">
              <a:xfrm>
                <a:off x="1111320" y="2493897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7" name="直線コネクタ 326">
                <a:extLst>
                  <a:ext uri="{FF2B5EF4-FFF2-40B4-BE49-F238E27FC236}">
                    <a16:creationId xmlns:a16="http://schemas.microsoft.com/office/drawing/2014/main" id="{92D72E4B-24F8-4372-BA39-A292521CD17D}"/>
                  </a:ext>
                </a:extLst>
              </p:cNvPr>
              <p:cNvCxnSpPr/>
              <p:nvPr/>
            </p:nvCxnSpPr>
            <p:spPr bwMode="auto">
              <a:xfrm>
                <a:off x="1111320" y="2546285"/>
                <a:ext cx="2196185" cy="0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8" name="直線コネクタ 327">
                <a:extLst>
                  <a:ext uri="{FF2B5EF4-FFF2-40B4-BE49-F238E27FC236}">
                    <a16:creationId xmlns:a16="http://schemas.microsoft.com/office/drawing/2014/main" id="{47E67C2E-9272-4A9E-9D9D-D36E772586A5}"/>
                  </a:ext>
                </a:extLst>
              </p:cNvPr>
              <p:cNvCxnSpPr/>
              <p:nvPr/>
            </p:nvCxnSpPr>
            <p:spPr bwMode="auto">
              <a:xfrm>
                <a:off x="1111320" y="2593910"/>
                <a:ext cx="2196185" cy="0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94" name="楕円 18">
              <a:extLst>
                <a:ext uri="{FF2B5EF4-FFF2-40B4-BE49-F238E27FC236}">
                  <a16:creationId xmlns:a16="http://schemas.microsoft.com/office/drawing/2014/main" id="{DAB36C72-2764-436B-BA79-8557C90DAA55}"/>
                </a:ext>
              </a:extLst>
            </p:cNvPr>
            <p:cNvSpPr/>
            <p:nvPr/>
          </p:nvSpPr>
          <p:spPr bwMode="auto">
            <a:xfrm rot="7200000">
              <a:off x="1873862" y="1097091"/>
              <a:ext cx="1244323" cy="2007886"/>
            </a:xfrm>
            <a:custGeom>
              <a:avLst/>
              <a:gdLst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3294" h="4560294">
                  <a:moveTo>
                    <a:pt x="0" y="2978647"/>
                  </a:moveTo>
                  <a:cubicBezTo>
                    <a:pt x="0" y="2105127"/>
                    <a:pt x="479527" y="1568450"/>
                    <a:pt x="1581647" y="0"/>
                  </a:cubicBezTo>
                  <a:cubicBezTo>
                    <a:pt x="2664717" y="1562100"/>
                    <a:pt x="3163294" y="2105127"/>
                    <a:pt x="3163294" y="2978647"/>
                  </a:cubicBezTo>
                  <a:cubicBezTo>
                    <a:pt x="3163294" y="3852167"/>
                    <a:pt x="2455167" y="4560294"/>
                    <a:pt x="1581647" y="4560294"/>
                  </a:cubicBezTo>
                  <a:cubicBezTo>
                    <a:pt x="708127" y="4560294"/>
                    <a:pt x="0" y="3852167"/>
                    <a:pt x="0" y="2978647"/>
                  </a:cubicBezTo>
                  <a:close/>
                </a:path>
              </a:pathLst>
            </a:custGeom>
            <a:noFill/>
            <a:ln w="19050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FF8E9ED-10E4-4E0C-9FC5-F859C501159F}"/>
                </a:ext>
              </a:extLst>
            </p:cNvPr>
            <p:cNvGrpSpPr/>
            <p:nvPr/>
          </p:nvGrpSpPr>
          <p:grpSpPr>
            <a:xfrm>
              <a:off x="1492081" y="1417349"/>
              <a:ext cx="2007886" cy="1273426"/>
              <a:chOff x="1492081" y="1417349"/>
              <a:chExt cx="2007886" cy="1273426"/>
            </a:xfrm>
          </p:grpSpPr>
          <p:sp>
            <p:nvSpPr>
              <p:cNvPr id="320" name="楕円 18">
                <a:extLst>
                  <a:ext uri="{FF2B5EF4-FFF2-40B4-BE49-F238E27FC236}">
                    <a16:creationId xmlns:a16="http://schemas.microsoft.com/office/drawing/2014/main" id="{A52325DA-FDC7-4738-874D-58A6415F5FD9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18">
                <a:extLst>
                  <a:ext uri="{FF2B5EF4-FFF2-40B4-BE49-F238E27FC236}">
                    <a16:creationId xmlns:a16="http://schemas.microsoft.com/office/drawing/2014/main" id="{1F41FC8A-DD58-4232-A259-4B9CBB7D1AB0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18">
                <a:extLst>
                  <a:ext uri="{FF2B5EF4-FFF2-40B4-BE49-F238E27FC236}">
                    <a16:creationId xmlns:a16="http://schemas.microsoft.com/office/drawing/2014/main" id="{390E4984-0D2E-496C-8456-EE5CAD751E77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3" name="楕円 18">
                <a:extLst>
                  <a:ext uri="{FF2B5EF4-FFF2-40B4-BE49-F238E27FC236}">
                    <a16:creationId xmlns:a16="http://schemas.microsoft.com/office/drawing/2014/main" id="{4EB6749F-C784-4465-A216-821A1CB1F868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1A46C4D1-20F6-4355-A312-5222771D0859}"/>
                </a:ext>
              </a:extLst>
            </p:cNvPr>
            <p:cNvGrpSpPr/>
            <p:nvPr/>
          </p:nvGrpSpPr>
          <p:grpSpPr>
            <a:xfrm flipH="1">
              <a:off x="3181325" y="1444341"/>
              <a:ext cx="2009965" cy="1273426"/>
              <a:chOff x="1492081" y="1417349"/>
              <a:chExt cx="2009965" cy="1273426"/>
            </a:xfrm>
          </p:grpSpPr>
          <p:sp>
            <p:nvSpPr>
              <p:cNvPr id="315" name="楕円 18">
                <a:extLst>
                  <a:ext uri="{FF2B5EF4-FFF2-40B4-BE49-F238E27FC236}">
                    <a16:creationId xmlns:a16="http://schemas.microsoft.com/office/drawing/2014/main" id="{EDC21ACF-D02C-4AA5-A275-AE591225E7C7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18">
                <a:extLst>
                  <a:ext uri="{FF2B5EF4-FFF2-40B4-BE49-F238E27FC236}">
                    <a16:creationId xmlns:a16="http://schemas.microsoft.com/office/drawing/2014/main" id="{5FFA6C81-4683-4A26-BFEB-70C2422E1597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18">
                <a:extLst>
                  <a:ext uri="{FF2B5EF4-FFF2-40B4-BE49-F238E27FC236}">
                    <a16:creationId xmlns:a16="http://schemas.microsoft.com/office/drawing/2014/main" id="{1F914300-974E-4730-B222-D6E110F3C476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18">
                <a:extLst>
                  <a:ext uri="{FF2B5EF4-FFF2-40B4-BE49-F238E27FC236}">
                    <a16:creationId xmlns:a16="http://schemas.microsoft.com/office/drawing/2014/main" id="{872672D9-D13B-4930-8B21-EDF4AF38A958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18">
                <a:extLst>
                  <a:ext uri="{FF2B5EF4-FFF2-40B4-BE49-F238E27FC236}">
                    <a16:creationId xmlns:a16="http://schemas.microsoft.com/office/drawing/2014/main" id="{7DDBE1BD-5A52-4CB2-BD22-9B631CEF4B70}"/>
                  </a:ext>
                </a:extLst>
              </p:cNvPr>
              <p:cNvSpPr/>
              <p:nvPr/>
            </p:nvSpPr>
            <p:spPr bwMode="auto">
              <a:xfrm rot="7200000">
                <a:off x="1928764" y="1101536"/>
                <a:ext cx="1179481" cy="1967083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D05B54E6-1E56-48A0-8170-51FC9B1043E8}"/>
                </a:ext>
              </a:extLst>
            </p:cNvPr>
            <p:cNvGrpSpPr/>
            <p:nvPr/>
          </p:nvGrpSpPr>
          <p:grpSpPr>
            <a:xfrm>
              <a:off x="3242810" y="2371725"/>
              <a:ext cx="259215" cy="268574"/>
              <a:chOff x="3242810" y="2371725"/>
              <a:chExt cx="259215" cy="268574"/>
            </a:xfrm>
          </p:grpSpPr>
          <p:cxnSp>
            <p:nvCxnSpPr>
              <p:cNvPr id="310" name="直線コネクタ 309">
                <a:extLst>
                  <a:ext uri="{FF2B5EF4-FFF2-40B4-BE49-F238E27FC236}">
                    <a16:creationId xmlns:a16="http://schemas.microsoft.com/office/drawing/2014/main" id="{1EE0A9D6-5A97-4A6C-ACE0-609E7DA8526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428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1" name="直線コネクタ 310">
                <a:extLst>
                  <a:ext uri="{FF2B5EF4-FFF2-40B4-BE49-F238E27FC236}">
                    <a16:creationId xmlns:a16="http://schemas.microsoft.com/office/drawing/2014/main" id="{26577D4B-4F95-44AA-9AAF-619335693B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840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2" name="直線コネクタ 311">
                <a:extLst>
                  <a:ext uri="{FF2B5EF4-FFF2-40B4-BE49-F238E27FC236}">
                    <a16:creationId xmlns:a16="http://schemas.microsoft.com/office/drawing/2014/main" id="{17506A96-51C0-436E-BBAB-E50D30EC64B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348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3" name="直線コネクタ 312">
                <a:extLst>
                  <a:ext uri="{FF2B5EF4-FFF2-40B4-BE49-F238E27FC236}">
                    <a16:creationId xmlns:a16="http://schemas.microsoft.com/office/drawing/2014/main" id="{1038999F-D010-4669-82B8-DBFE424C0C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825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4" name="直線コネクタ 313">
                <a:extLst>
                  <a:ext uri="{FF2B5EF4-FFF2-40B4-BE49-F238E27FC236}">
                    <a16:creationId xmlns:a16="http://schemas.microsoft.com/office/drawing/2014/main" id="{B33B87E8-11B9-416C-B902-AE0EE071547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43013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B7483C0B-F562-4775-8E86-78E89045FD66}"/>
                </a:ext>
              </a:extLst>
            </p:cNvPr>
            <p:cNvGrpSpPr/>
            <p:nvPr/>
          </p:nvGrpSpPr>
          <p:grpSpPr>
            <a:xfrm>
              <a:off x="2273232" y="2509686"/>
              <a:ext cx="961809" cy="1845206"/>
              <a:chOff x="2088259" y="2647560"/>
              <a:chExt cx="961809" cy="1845206"/>
            </a:xfrm>
          </p:grpSpPr>
          <p:sp>
            <p:nvSpPr>
              <p:cNvPr id="305" name="涙形 111">
                <a:extLst>
                  <a:ext uri="{FF2B5EF4-FFF2-40B4-BE49-F238E27FC236}">
                    <a16:creationId xmlns:a16="http://schemas.microsoft.com/office/drawing/2014/main" id="{8C64FB59-71F4-4130-870D-F0EB4DF68667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涙形 111">
                <a:extLst>
                  <a:ext uri="{FF2B5EF4-FFF2-40B4-BE49-F238E27FC236}">
                    <a16:creationId xmlns:a16="http://schemas.microsoft.com/office/drawing/2014/main" id="{86773F5F-1FD4-4212-B9AB-856F8A22A353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涙形 111">
                <a:extLst>
                  <a:ext uri="{FF2B5EF4-FFF2-40B4-BE49-F238E27FC236}">
                    <a16:creationId xmlns:a16="http://schemas.microsoft.com/office/drawing/2014/main" id="{CB77A0A6-4702-4221-9614-119F82F76C2C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涙形 111">
                <a:extLst>
                  <a:ext uri="{FF2B5EF4-FFF2-40B4-BE49-F238E27FC236}">
                    <a16:creationId xmlns:a16="http://schemas.microsoft.com/office/drawing/2014/main" id="{140207BF-B86B-4618-95DD-A9DD16C5582A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涙形 111">
                <a:extLst>
                  <a:ext uri="{FF2B5EF4-FFF2-40B4-BE49-F238E27FC236}">
                    <a16:creationId xmlns:a16="http://schemas.microsoft.com/office/drawing/2014/main" id="{854AFAF9-750B-4938-AAE3-F5549B88388D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7B8B15C7-E729-4AC8-A2B6-78212C13FBD0}"/>
                </a:ext>
              </a:extLst>
            </p:cNvPr>
            <p:cNvGrpSpPr/>
            <p:nvPr/>
          </p:nvGrpSpPr>
          <p:grpSpPr>
            <a:xfrm flipH="1">
              <a:off x="3420191" y="2509686"/>
              <a:ext cx="961809" cy="1845206"/>
              <a:chOff x="2088259" y="2647560"/>
              <a:chExt cx="961809" cy="1845206"/>
            </a:xfrm>
          </p:grpSpPr>
          <p:sp>
            <p:nvSpPr>
              <p:cNvPr id="300" name="涙形 111">
                <a:extLst>
                  <a:ext uri="{FF2B5EF4-FFF2-40B4-BE49-F238E27FC236}">
                    <a16:creationId xmlns:a16="http://schemas.microsoft.com/office/drawing/2014/main" id="{1960DBFB-E3D0-4057-89F5-09BBAF2E8D17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涙形 111">
                <a:extLst>
                  <a:ext uri="{FF2B5EF4-FFF2-40B4-BE49-F238E27FC236}">
                    <a16:creationId xmlns:a16="http://schemas.microsoft.com/office/drawing/2014/main" id="{AEFB828E-D3BF-4805-89D9-B6CAE51A8FAA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涙形 111">
                <a:extLst>
                  <a:ext uri="{FF2B5EF4-FFF2-40B4-BE49-F238E27FC236}">
                    <a16:creationId xmlns:a16="http://schemas.microsoft.com/office/drawing/2014/main" id="{A3FBE55E-898D-4D08-B49D-CDCCF53C3FAE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涙形 111">
                <a:extLst>
                  <a:ext uri="{FF2B5EF4-FFF2-40B4-BE49-F238E27FC236}">
                    <a16:creationId xmlns:a16="http://schemas.microsoft.com/office/drawing/2014/main" id="{D7A833AB-0B30-46D0-B951-E40FE6F4C001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涙形 111">
                <a:extLst>
                  <a:ext uri="{FF2B5EF4-FFF2-40B4-BE49-F238E27FC236}">
                    <a16:creationId xmlns:a16="http://schemas.microsoft.com/office/drawing/2014/main" id="{40A71104-88BD-4461-8F4A-533EE32D9596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2A485135-9912-4F48-9863-3976EDD7ADB9}"/>
              </a:ext>
            </a:extLst>
          </p:cNvPr>
          <p:cNvGrpSpPr/>
          <p:nvPr/>
        </p:nvGrpSpPr>
        <p:grpSpPr>
          <a:xfrm>
            <a:off x="7908897" y="5101994"/>
            <a:ext cx="1595661" cy="1017487"/>
            <a:chOff x="1111320" y="1417349"/>
            <a:chExt cx="4606765" cy="2937543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88EC8BF6-EC31-42DD-8727-57CEF0B0547A}"/>
                </a:ext>
              </a:extLst>
            </p:cNvPr>
            <p:cNvGrpSpPr/>
            <p:nvPr/>
          </p:nvGrpSpPr>
          <p:grpSpPr>
            <a:xfrm>
              <a:off x="1111320" y="2393885"/>
              <a:ext cx="4606765" cy="200025"/>
              <a:chOff x="1111320" y="2393885"/>
              <a:chExt cx="2196185" cy="200025"/>
            </a:xfrm>
          </p:grpSpPr>
          <p:cxnSp>
            <p:nvCxnSpPr>
              <p:cNvPr id="361" name="直線コネクタ 360">
                <a:extLst>
                  <a:ext uri="{FF2B5EF4-FFF2-40B4-BE49-F238E27FC236}">
                    <a16:creationId xmlns:a16="http://schemas.microsoft.com/office/drawing/2014/main" id="{9D5A7BE0-1E24-45AA-AFAF-2398FDBB903B}"/>
                  </a:ext>
                </a:extLst>
              </p:cNvPr>
              <p:cNvCxnSpPr/>
              <p:nvPr/>
            </p:nvCxnSpPr>
            <p:spPr bwMode="auto">
              <a:xfrm>
                <a:off x="1111320" y="2393885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2" name="直線コネクタ 361">
                <a:extLst>
                  <a:ext uri="{FF2B5EF4-FFF2-40B4-BE49-F238E27FC236}">
                    <a16:creationId xmlns:a16="http://schemas.microsoft.com/office/drawing/2014/main" id="{0AD655E5-CC8D-4445-9290-B64E1D628EF3}"/>
                  </a:ext>
                </a:extLst>
              </p:cNvPr>
              <p:cNvCxnSpPr/>
              <p:nvPr/>
            </p:nvCxnSpPr>
            <p:spPr bwMode="auto">
              <a:xfrm>
                <a:off x="1111320" y="2441510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3" name="直線コネクタ 362">
                <a:extLst>
                  <a:ext uri="{FF2B5EF4-FFF2-40B4-BE49-F238E27FC236}">
                    <a16:creationId xmlns:a16="http://schemas.microsoft.com/office/drawing/2014/main" id="{0679455A-13D0-4F9C-9493-B9AC8228F624}"/>
                  </a:ext>
                </a:extLst>
              </p:cNvPr>
              <p:cNvCxnSpPr/>
              <p:nvPr/>
            </p:nvCxnSpPr>
            <p:spPr bwMode="auto">
              <a:xfrm>
                <a:off x="1111320" y="2493897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4" name="直線コネクタ 363">
                <a:extLst>
                  <a:ext uri="{FF2B5EF4-FFF2-40B4-BE49-F238E27FC236}">
                    <a16:creationId xmlns:a16="http://schemas.microsoft.com/office/drawing/2014/main" id="{B1A2DDA4-75A9-4F54-8906-35F1E671E057}"/>
                  </a:ext>
                </a:extLst>
              </p:cNvPr>
              <p:cNvCxnSpPr/>
              <p:nvPr/>
            </p:nvCxnSpPr>
            <p:spPr bwMode="auto">
              <a:xfrm>
                <a:off x="1111320" y="2546285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5" name="直線コネクタ 364">
                <a:extLst>
                  <a:ext uri="{FF2B5EF4-FFF2-40B4-BE49-F238E27FC236}">
                    <a16:creationId xmlns:a16="http://schemas.microsoft.com/office/drawing/2014/main" id="{4F29EF75-1C62-45E2-9238-9959A4A0A4A3}"/>
                  </a:ext>
                </a:extLst>
              </p:cNvPr>
              <p:cNvCxnSpPr/>
              <p:nvPr/>
            </p:nvCxnSpPr>
            <p:spPr bwMode="auto">
              <a:xfrm>
                <a:off x="1111320" y="2593910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31" name="楕円 18">
              <a:extLst>
                <a:ext uri="{FF2B5EF4-FFF2-40B4-BE49-F238E27FC236}">
                  <a16:creationId xmlns:a16="http://schemas.microsoft.com/office/drawing/2014/main" id="{10D8E567-9458-4F43-B92D-882F26B77AFE}"/>
                </a:ext>
              </a:extLst>
            </p:cNvPr>
            <p:cNvSpPr/>
            <p:nvPr/>
          </p:nvSpPr>
          <p:spPr bwMode="auto">
            <a:xfrm rot="7200000">
              <a:off x="1873862" y="1097091"/>
              <a:ext cx="1244323" cy="2007886"/>
            </a:xfrm>
            <a:custGeom>
              <a:avLst/>
              <a:gdLst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3294" h="4560294">
                  <a:moveTo>
                    <a:pt x="0" y="2978647"/>
                  </a:moveTo>
                  <a:cubicBezTo>
                    <a:pt x="0" y="2105127"/>
                    <a:pt x="479527" y="1568450"/>
                    <a:pt x="1581647" y="0"/>
                  </a:cubicBezTo>
                  <a:cubicBezTo>
                    <a:pt x="2664717" y="1562100"/>
                    <a:pt x="3163294" y="2105127"/>
                    <a:pt x="3163294" y="2978647"/>
                  </a:cubicBezTo>
                  <a:cubicBezTo>
                    <a:pt x="3163294" y="3852167"/>
                    <a:pt x="2455167" y="4560294"/>
                    <a:pt x="1581647" y="4560294"/>
                  </a:cubicBezTo>
                  <a:cubicBezTo>
                    <a:pt x="708127" y="4560294"/>
                    <a:pt x="0" y="3852167"/>
                    <a:pt x="0" y="2978647"/>
                  </a:cubicBezTo>
                  <a:close/>
                </a:path>
              </a:pathLst>
            </a:custGeom>
            <a:noFill/>
            <a:ln w="19050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9CDAFCF0-F5B0-493F-84ED-A0F7008CAA54}"/>
                </a:ext>
              </a:extLst>
            </p:cNvPr>
            <p:cNvGrpSpPr/>
            <p:nvPr/>
          </p:nvGrpSpPr>
          <p:grpSpPr>
            <a:xfrm>
              <a:off x="1492081" y="1417349"/>
              <a:ext cx="2007886" cy="1273426"/>
              <a:chOff x="1492081" y="1417349"/>
              <a:chExt cx="2007886" cy="1273426"/>
            </a:xfrm>
          </p:grpSpPr>
          <p:sp>
            <p:nvSpPr>
              <p:cNvPr id="357" name="楕円 18">
                <a:extLst>
                  <a:ext uri="{FF2B5EF4-FFF2-40B4-BE49-F238E27FC236}">
                    <a16:creationId xmlns:a16="http://schemas.microsoft.com/office/drawing/2014/main" id="{5C2BD388-644B-4FBE-8DB3-EEA0012ADBD3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18">
                <a:extLst>
                  <a:ext uri="{FF2B5EF4-FFF2-40B4-BE49-F238E27FC236}">
                    <a16:creationId xmlns:a16="http://schemas.microsoft.com/office/drawing/2014/main" id="{3195ACFB-5FD0-4FA4-A055-8B22837A076A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18">
                <a:extLst>
                  <a:ext uri="{FF2B5EF4-FFF2-40B4-BE49-F238E27FC236}">
                    <a16:creationId xmlns:a16="http://schemas.microsoft.com/office/drawing/2014/main" id="{F5760C04-538B-437C-8173-6CCC00989339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0" name="楕円 18">
                <a:extLst>
                  <a:ext uri="{FF2B5EF4-FFF2-40B4-BE49-F238E27FC236}">
                    <a16:creationId xmlns:a16="http://schemas.microsoft.com/office/drawing/2014/main" id="{9E5478D7-02B5-4158-9702-6745F951B26E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E5C2E215-9E98-42F3-9007-4E68819ACBB7}"/>
                </a:ext>
              </a:extLst>
            </p:cNvPr>
            <p:cNvGrpSpPr/>
            <p:nvPr/>
          </p:nvGrpSpPr>
          <p:grpSpPr>
            <a:xfrm flipH="1">
              <a:off x="3181325" y="1444341"/>
              <a:ext cx="2009965" cy="1273426"/>
              <a:chOff x="1492081" y="1417349"/>
              <a:chExt cx="2009965" cy="1273426"/>
            </a:xfrm>
          </p:grpSpPr>
          <p:sp>
            <p:nvSpPr>
              <p:cNvPr id="352" name="楕円 18">
                <a:extLst>
                  <a:ext uri="{FF2B5EF4-FFF2-40B4-BE49-F238E27FC236}">
                    <a16:creationId xmlns:a16="http://schemas.microsoft.com/office/drawing/2014/main" id="{07C6E5D8-2E42-439F-A4D8-C3A30DFAC00C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18">
                <a:extLst>
                  <a:ext uri="{FF2B5EF4-FFF2-40B4-BE49-F238E27FC236}">
                    <a16:creationId xmlns:a16="http://schemas.microsoft.com/office/drawing/2014/main" id="{D68BDC88-6164-467A-8523-9F36CB7BC6B6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18">
                <a:extLst>
                  <a:ext uri="{FF2B5EF4-FFF2-40B4-BE49-F238E27FC236}">
                    <a16:creationId xmlns:a16="http://schemas.microsoft.com/office/drawing/2014/main" id="{3402BFD7-3CDC-4AC0-B5E5-D312A2E055E7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18">
                <a:extLst>
                  <a:ext uri="{FF2B5EF4-FFF2-40B4-BE49-F238E27FC236}">
                    <a16:creationId xmlns:a16="http://schemas.microsoft.com/office/drawing/2014/main" id="{12898E3C-6C7E-4562-B0F4-3982B4FBCBEE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18">
                <a:extLst>
                  <a:ext uri="{FF2B5EF4-FFF2-40B4-BE49-F238E27FC236}">
                    <a16:creationId xmlns:a16="http://schemas.microsoft.com/office/drawing/2014/main" id="{951730F3-DB36-492C-B981-AA5AAE11C2D8}"/>
                  </a:ext>
                </a:extLst>
              </p:cNvPr>
              <p:cNvSpPr/>
              <p:nvPr/>
            </p:nvSpPr>
            <p:spPr bwMode="auto">
              <a:xfrm rot="7200000">
                <a:off x="1928764" y="1101536"/>
                <a:ext cx="1179481" cy="1967083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6C49FD66-7059-428F-82B8-BB5C5A3D782D}"/>
                </a:ext>
              </a:extLst>
            </p:cNvPr>
            <p:cNvGrpSpPr/>
            <p:nvPr/>
          </p:nvGrpSpPr>
          <p:grpSpPr>
            <a:xfrm>
              <a:off x="3242810" y="2371725"/>
              <a:ext cx="259215" cy="268574"/>
              <a:chOff x="3242810" y="2371725"/>
              <a:chExt cx="259215" cy="268574"/>
            </a:xfrm>
          </p:grpSpPr>
          <p:cxnSp>
            <p:nvCxnSpPr>
              <p:cNvPr id="347" name="直線コネクタ 346">
                <a:extLst>
                  <a:ext uri="{FF2B5EF4-FFF2-40B4-BE49-F238E27FC236}">
                    <a16:creationId xmlns:a16="http://schemas.microsoft.com/office/drawing/2014/main" id="{38C499AD-7A24-4FF3-B3C8-80924C9D3A1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428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8" name="直線コネクタ 347">
                <a:extLst>
                  <a:ext uri="{FF2B5EF4-FFF2-40B4-BE49-F238E27FC236}">
                    <a16:creationId xmlns:a16="http://schemas.microsoft.com/office/drawing/2014/main" id="{87A48BF7-2209-472A-B6F4-A368DE3CF1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840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9" name="直線コネクタ 348">
                <a:extLst>
                  <a:ext uri="{FF2B5EF4-FFF2-40B4-BE49-F238E27FC236}">
                    <a16:creationId xmlns:a16="http://schemas.microsoft.com/office/drawing/2014/main" id="{1F0DD5F5-967C-4633-BCB5-1E9BF8FD2CF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348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0" name="直線コネクタ 349">
                <a:extLst>
                  <a:ext uri="{FF2B5EF4-FFF2-40B4-BE49-F238E27FC236}">
                    <a16:creationId xmlns:a16="http://schemas.microsoft.com/office/drawing/2014/main" id="{568E1201-9A54-4AB7-B5B2-368D5BDC2C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825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1" name="直線コネクタ 350">
                <a:extLst>
                  <a:ext uri="{FF2B5EF4-FFF2-40B4-BE49-F238E27FC236}">
                    <a16:creationId xmlns:a16="http://schemas.microsoft.com/office/drawing/2014/main" id="{D343D660-1A3A-4C5A-BE34-4193316C50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43013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5C848B8B-C50F-46D9-8037-555E010A4B2B}"/>
                </a:ext>
              </a:extLst>
            </p:cNvPr>
            <p:cNvGrpSpPr/>
            <p:nvPr/>
          </p:nvGrpSpPr>
          <p:grpSpPr>
            <a:xfrm>
              <a:off x="2273232" y="2509686"/>
              <a:ext cx="961809" cy="1845206"/>
              <a:chOff x="2088259" y="2647560"/>
              <a:chExt cx="961809" cy="1845206"/>
            </a:xfrm>
          </p:grpSpPr>
          <p:sp>
            <p:nvSpPr>
              <p:cNvPr id="342" name="涙形 111">
                <a:extLst>
                  <a:ext uri="{FF2B5EF4-FFF2-40B4-BE49-F238E27FC236}">
                    <a16:creationId xmlns:a16="http://schemas.microsoft.com/office/drawing/2014/main" id="{C3C66836-25A3-40F5-BF9B-3E3F3B12D635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涙形 111">
                <a:extLst>
                  <a:ext uri="{FF2B5EF4-FFF2-40B4-BE49-F238E27FC236}">
                    <a16:creationId xmlns:a16="http://schemas.microsoft.com/office/drawing/2014/main" id="{9BD3CAA3-1602-42B6-B70B-DB02BEAD2C6C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涙形 111">
                <a:extLst>
                  <a:ext uri="{FF2B5EF4-FFF2-40B4-BE49-F238E27FC236}">
                    <a16:creationId xmlns:a16="http://schemas.microsoft.com/office/drawing/2014/main" id="{91AA9C1E-11E4-434A-BF0E-002404A43B6D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涙形 111">
                <a:extLst>
                  <a:ext uri="{FF2B5EF4-FFF2-40B4-BE49-F238E27FC236}">
                    <a16:creationId xmlns:a16="http://schemas.microsoft.com/office/drawing/2014/main" id="{63BF9352-8D89-404D-B6FA-757427DAB16E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涙形 111">
                <a:extLst>
                  <a:ext uri="{FF2B5EF4-FFF2-40B4-BE49-F238E27FC236}">
                    <a16:creationId xmlns:a16="http://schemas.microsoft.com/office/drawing/2014/main" id="{E5EA41EA-6103-40F1-8717-6A5411DF861F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D183A6BA-FECC-45D1-B55B-A0E1AC3E0837}"/>
                </a:ext>
              </a:extLst>
            </p:cNvPr>
            <p:cNvGrpSpPr/>
            <p:nvPr/>
          </p:nvGrpSpPr>
          <p:grpSpPr>
            <a:xfrm flipH="1">
              <a:off x="3420191" y="2509686"/>
              <a:ext cx="961809" cy="1845206"/>
              <a:chOff x="2088259" y="2647560"/>
              <a:chExt cx="961809" cy="1845206"/>
            </a:xfrm>
          </p:grpSpPr>
          <p:sp>
            <p:nvSpPr>
              <p:cNvPr id="337" name="涙形 111">
                <a:extLst>
                  <a:ext uri="{FF2B5EF4-FFF2-40B4-BE49-F238E27FC236}">
                    <a16:creationId xmlns:a16="http://schemas.microsoft.com/office/drawing/2014/main" id="{2CDE8B6A-5246-4E2A-87CD-8C826EF3A6FE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涙形 111">
                <a:extLst>
                  <a:ext uri="{FF2B5EF4-FFF2-40B4-BE49-F238E27FC236}">
                    <a16:creationId xmlns:a16="http://schemas.microsoft.com/office/drawing/2014/main" id="{111242C6-57CA-4A37-A801-C530E5482C60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涙形 111">
                <a:extLst>
                  <a:ext uri="{FF2B5EF4-FFF2-40B4-BE49-F238E27FC236}">
                    <a16:creationId xmlns:a16="http://schemas.microsoft.com/office/drawing/2014/main" id="{DF97DED5-872F-40A1-9D95-847971090D89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涙形 111">
                <a:extLst>
                  <a:ext uri="{FF2B5EF4-FFF2-40B4-BE49-F238E27FC236}">
                    <a16:creationId xmlns:a16="http://schemas.microsoft.com/office/drawing/2014/main" id="{708A5991-AA16-4B30-A741-36B56F5FFC4C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涙形 111">
                <a:extLst>
                  <a:ext uri="{FF2B5EF4-FFF2-40B4-BE49-F238E27FC236}">
                    <a16:creationId xmlns:a16="http://schemas.microsoft.com/office/drawing/2014/main" id="{1A1C6191-CF85-4F37-B945-75AD0BF5980D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048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7EA17C71-A51A-45E0-AC3B-2263317C6915}"/>
              </a:ext>
            </a:extLst>
          </p:cNvPr>
          <p:cNvGrpSpPr/>
          <p:nvPr/>
        </p:nvGrpSpPr>
        <p:grpSpPr>
          <a:xfrm>
            <a:off x="2297705" y="850687"/>
            <a:ext cx="1573047" cy="1585584"/>
            <a:chOff x="3299955" y="1539231"/>
            <a:chExt cx="2361697" cy="2380519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E5A60B7A-C79B-4F36-9B2B-72A7D14859CE}"/>
                </a:ext>
              </a:extLst>
            </p:cNvPr>
            <p:cNvSpPr/>
            <p:nvPr/>
          </p:nvSpPr>
          <p:spPr bwMode="auto">
            <a:xfrm rot="18900000" flipH="1">
              <a:off x="4372489" y="3290446"/>
              <a:ext cx="554112" cy="629304"/>
            </a:xfrm>
            <a:custGeom>
              <a:avLst/>
              <a:gdLst>
                <a:gd name="connsiteX0" fmla="*/ 258678 w 554112"/>
                <a:gd name="connsiteY0" fmla="*/ 77255 h 629304"/>
                <a:gd name="connsiteX1" fmla="*/ 235084 w 554112"/>
                <a:gd name="connsiteY1" fmla="*/ 138601 h 629304"/>
                <a:gd name="connsiteX2" fmla="*/ 402331 w 554112"/>
                <a:gd name="connsiteY2" fmla="*/ 138601 h 629304"/>
                <a:gd name="connsiteX3" fmla="*/ 402331 w 554112"/>
                <a:gd name="connsiteY3" fmla="*/ 308063 h 629304"/>
                <a:gd name="connsiteX4" fmla="*/ 232869 w 554112"/>
                <a:gd name="connsiteY4" fmla="*/ 477525 h 629304"/>
                <a:gd name="connsiteX5" fmla="*/ 113041 w 554112"/>
                <a:gd name="connsiteY5" fmla="*/ 427891 h 629304"/>
                <a:gd name="connsiteX6" fmla="*/ 107601 w 554112"/>
                <a:gd name="connsiteY6" fmla="*/ 419821 h 629304"/>
                <a:gd name="connsiteX7" fmla="*/ 97033 w 554112"/>
                <a:gd name="connsiteY7" fmla="*/ 440956 h 629304"/>
                <a:gd name="connsiteX8" fmla="*/ 0 w 554112"/>
                <a:gd name="connsiteY8" fmla="*/ 528285 h 629304"/>
                <a:gd name="connsiteX9" fmla="*/ 5718 w 554112"/>
                <a:gd name="connsiteY9" fmla="*/ 535214 h 629304"/>
                <a:gd name="connsiteX10" fmla="*/ 232870 w 554112"/>
                <a:gd name="connsiteY10" fmla="*/ 629304 h 629304"/>
                <a:gd name="connsiteX11" fmla="*/ 554112 w 554112"/>
                <a:gd name="connsiteY11" fmla="*/ 308062 h 629304"/>
                <a:gd name="connsiteX12" fmla="*/ 554112 w 554112"/>
                <a:gd name="connsiteY12" fmla="*/ 0 h 629304"/>
                <a:gd name="connsiteX13" fmla="*/ 511247 w 554112"/>
                <a:gd name="connsiteY13" fmla="*/ 46947 h 62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112" h="629304">
                  <a:moveTo>
                    <a:pt x="258678" y="77255"/>
                  </a:moveTo>
                  <a:lnTo>
                    <a:pt x="235084" y="138601"/>
                  </a:lnTo>
                  <a:lnTo>
                    <a:pt x="402331" y="138601"/>
                  </a:lnTo>
                  <a:lnTo>
                    <a:pt x="402331" y="308063"/>
                  </a:lnTo>
                  <a:cubicBezTo>
                    <a:pt x="402331" y="401654"/>
                    <a:pt x="326460" y="477525"/>
                    <a:pt x="232869" y="477525"/>
                  </a:cubicBezTo>
                  <a:cubicBezTo>
                    <a:pt x="186073" y="477525"/>
                    <a:pt x="143708" y="458557"/>
                    <a:pt x="113041" y="427891"/>
                  </a:cubicBezTo>
                  <a:lnTo>
                    <a:pt x="107601" y="419821"/>
                  </a:lnTo>
                  <a:lnTo>
                    <a:pt x="97033" y="440956"/>
                  </a:lnTo>
                  <a:lnTo>
                    <a:pt x="0" y="528285"/>
                  </a:lnTo>
                  <a:lnTo>
                    <a:pt x="5718" y="535214"/>
                  </a:lnTo>
                  <a:cubicBezTo>
                    <a:pt x="63851" y="593348"/>
                    <a:pt x="144162" y="629304"/>
                    <a:pt x="232870" y="629304"/>
                  </a:cubicBezTo>
                  <a:cubicBezTo>
                    <a:pt x="410287" y="629304"/>
                    <a:pt x="554112" y="485479"/>
                    <a:pt x="554112" y="308062"/>
                  </a:cubicBezTo>
                  <a:lnTo>
                    <a:pt x="554112" y="0"/>
                  </a:lnTo>
                  <a:lnTo>
                    <a:pt x="511247" y="4694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55CFF24C-8F8D-4F28-B2C6-00F23A8A7D45}"/>
                </a:ext>
              </a:extLst>
            </p:cNvPr>
            <p:cNvSpPr/>
            <p:nvPr/>
          </p:nvSpPr>
          <p:spPr bwMode="auto">
            <a:xfrm rot="11134602" flipH="1">
              <a:off x="4703934" y="1539625"/>
              <a:ext cx="252091" cy="1804727"/>
            </a:xfrm>
            <a:custGeom>
              <a:avLst/>
              <a:gdLst>
                <a:gd name="connsiteX0" fmla="*/ 0 w 252091"/>
                <a:gd name="connsiteY0" fmla="*/ 1804727 h 1804727"/>
                <a:gd name="connsiteX1" fmla="*/ 252091 w 252091"/>
                <a:gd name="connsiteY1" fmla="*/ 1804727 h 1804727"/>
                <a:gd name="connsiteX2" fmla="*/ 205875 w 252091"/>
                <a:gd name="connsiteY2" fmla="*/ 0 h 1804727"/>
                <a:gd name="connsiteX3" fmla="*/ 157748 w 252091"/>
                <a:gd name="connsiteY3" fmla="*/ 26035 h 1804727"/>
                <a:gd name="connsiteX4" fmla="*/ 49168 w 252091"/>
                <a:gd name="connsiteY4" fmla="*/ 37136 h 1804727"/>
                <a:gd name="connsiteX5" fmla="*/ 45295 w 252091"/>
                <a:gd name="connsiteY5" fmla="*/ 35952 h 180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91" h="1804727">
                  <a:moveTo>
                    <a:pt x="0" y="1804727"/>
                  </a:moveTo>
                  <a:lnTo>
                    <a:pt x="252091" y="1804727"/>
                  </a:lnTo>
                  <a:lnTo>
                    <a:pt x="205875" y="0"/>
                  </a:lnTo>
                  <a:lnTo>
                    <a:pt x="157748" y="26035"/>
                  </a:lnTo>
                  <a:cubicBezTo>
                    <a:pt x="123668" y="36682"/>
                    <a:pt x="86938" y="40823"/>
                    <a:pt x="49168" y="37136"/>
                  </a:cubicBezTo>
                  <a:lnTo>
                    <a:pt x="45295" y="3595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87114E13-851D-4A7E-A6E4-C45BC54F0A04}"/>
                </a:ext>
              </a:extLst>
            </p:cNvPr>
            <p:cNvSpPr/>
            <p:nvPr/>
          </p:nvSpPr>
          <p:spPr bwMode="auto">
            <a:xfrm rot="18900000" flipH="1">
              <a:off x="4544337" y="3166825"/>
              <a:ext cx="369730" cy="537973"/>
            </a:xfrm>
            <a:custGeom>
              <a:avLst/>
              <a:gdLst>
                <a:gd name="connsiteX0" fmla="*/ 94090 w 369730"/>
                <a:gd name="connsiteY0" fmla="*/ 94090 h 537973"/>
                <a:gd name="connsiteX1" fmla="*/ 0 w 369730"/>
                <a:gd name="connsiteY1" fmla="*/ 321242 h 537973"/>
                <a:gd name="connsiteX2" fmla="*/ 54863 w 369730"/>
                <a:gd name="connsiteY2" fmla="*/ 500851 h 537973"/>
                <a:gd name="connsiteX3" fmla="*/ 85492 w 369730"/>
                <a:gd name="connsiteY3" fmla="*/ 537973 h 537973"/>
                <a:gd name="connsiteX4" fmla="*/ 100870 w 369730"/>
                <a:gd name="connsiteY4" fmla="*/ 527877 h 537973"/>
                <a:gd name="connsiteX5" fmla="*/ 177999 w 369730"/>
                <a:gd name="connsiteY5" fmla="*/ 460480 h 537973"/>
                <a:gd name="connsiteX6" fmla="*/ 198602 w 369730"/>
                <a:gd name="connsiteY6" fmla="*/ 436902 h 537973"/>
                <a:gd name="connsiteX7" fmla="*/ 165096 w 369730"/>
                <a:gd name="connsiteY7" fmla="*/ 387205 h 537973"/>
                <a:gd name="connsiteX8" fmla="*/ 151779 w 369730"/>
                <a:gd name="connsiteY8" fmla="*/ 321243 h 537973"/>
                <a:gd name="connsiteX9" fmla="*/ 201414 w 369730"/>
                <a:gd name="connsiteY9" fmla="*/ 201415 h 537973"/>
                <a:gd name="connsiteX10" fmla="*/ 321241 w 369730"/>
                <a:gd name="connsiteY10" fmla="*/ 151781 h 537973"/>
                <a:gd name="connsiteX11" fmla="*/ 357053 w 369730"/>
                <a:gd name="connsiteY11" fmla="*/ 151781 h 537973"/>
                <a:gd name="connsiteX12" fmla="*/ 361392 w 369730"/>
                <a:gd name="connsiteY12" fmla="*/ 136788 h 537973"/>
                <a:gd name="connsiteX13" fmla="*/ 369730 w 369730"/>
                <a:gd name="connsiteY13" fmla="*/ 57558 h 537973"/>
                <a:gd name="connsiteX14" fmla="*/ 363779 w 369730"/>
                <a:gd name="connsiteY14" fmla="*/ 0 h 537973"/>
                <a:gd name="connsiteX15" fmla="*/ 321242 w 369730"/>
                <a:gd name="connsiteY15" fmla="*/ 0 h 537973"/>
                <a:gd name="connsiteX16" fmla="*/ 94090 w 369730"/>
                <a:gd name="connsiteY16" fmla="*/ 94090 h 53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9730" h="537973">
                  <a:moveTo>
                    <a:pt x="94090" y="94090"/>
                  </a:moveTo>
                  <a:cubicBezTo>
                    <a:pt x="35956" y="152223"/>
                    <a:pt x="0" y="232534"/>
                    <a:pt x="0" y="321242"/>
                  </a:cubicBezTo>
                  <a:cubicBezTo>
                    <a:pt x="0" y="387773"/>
                    <a:pt x="20225" y="449581"/>
                    <a:pt x="54863" y="500851"/>
                  </a:cubicBezTo>
                  <a:lnTo>
                    <a:pt x="85492" y="537973"/>
                  </a:lnTo>
                  <a:lnTo>
                    <a:pt x="100870" y="527877"/>
                  </a:lnTo>
                  <a:cubicBezTo>
                    <a:pt x="127402" y="507726"/>
                    <a:pt x="153245" y="485233"/>
                    <a:pt x="177999" y="460480"/>
                  </a:cubicBezTo>
                  <a:lnTo>
                    <a:pt x="198602" y="436902"/>
                  </a:lnTo>
                  <a:lnTo>
                    <a:pt x="165096" y="387205"/>
                  </a:lnTo>
                  <a:cubicBezTo>
                    <a:pt x="156521" y="366931"/>
                    <a:pt x="151779" y="344641"/>
                    <a:pt x="151779" y="321243"/>
                  </a:cubicBezTo>
                  <a:cubicBezTo>
                    <a:pt x="151779" y="274447"/>
                    <a:pt x="170747" y="232082"/>
                    <a:pt x="201414" y="201415"/>
                  </a:cubicBezTo>
                  <a:cubicBezTo>
                    <a:pt x="232080" y="170749"/>
                    <a:pt x="274446" y="151781"/>
                    <a:pt x="321241" y="151781"/>
                  </a:cubicBezTo>
                  <a:lnTo>
                    <a:pt x="357053" y="151781"/>
                  </a:lnTo>
                  <a:lnTo>
                    <a:pt x="361392" y="136788"/>
                  </a:lnTo>
                  <a:cubicBezTo>
                    <a:pt x="366779" y="109731"/>
                    <a:pt x="369584" y="83187"/>
                    <a:pt x="369730" y="57558"/>
                  </a:cubicBezTo>
                  <a:lnTo>
                    <a:pt x="363779" y="0"/>
                  </a:lnTo>
                  <a:lnTo>
                    <a:pt x="321242" y="0"/>
                  </a:lnTo>
                  <a:cubicBezTo>
                    <a:pt x="232534" y="0"/>
                    <a:pt x="152223" y="35956"/>
                    <a:pt x="94090" y="9409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7" name="正方形/長方形 836">
              <a:extLst>
                <a:ext uri="{FF2B5EF4-FFF2-40B4-BE49-F238E27FC236}">
                  <a16:creationId xmlns:a16="http://schemas.microsoft.com/office/drawing/2014/main" id="{E5E50286-AD23-44C1-9152-54D13D39F5B0}"/>
                </a:ext>
              </a:extLst>
            </p:cNvPr>
            <p:cNvSpPr/>
            <p:nvPr/>
          </p:nvSpPr>
          <p:spPr bwMode="auto">
            <a:xfrm>
              <a:off x="3299955" y="3486989"/>
              <a:ext cx="765085" cy="1644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4" name="フリーフォーム: 図形 853">
              <a:extLst>
                <a:ext uri="{FF2B5EF4-FFF2-40B4-BE49-F238E27FC236}">
                  <a16:creationId xmlns:a16="http://schemas.microsoft.com/office/drawing/2014/main" id="{25626ABE-F7BC-46A1-8C55-3B54DA4AFE11}"/>
                </a:ext>
              </a:extLst>
            </p:cNvPr>
            <p:cNvSpPr/>
            <p:nvPr/>
          </p:nvSpPr>
          <p:spPr bwMode="auto">
            <a:xfrm>
              <a:off x="3962890" y="3247952"/>
              <a:ext cx="1698762" cy="642484"/>
            </a:xfrm>
            <a:custGeom>
              <a:avLst/>
              <a:gdLst>
                <a:gd name="connsiteX0" fmla="*/ 321242 w 1698762"/>
                <a:gd name="connsiteY0" fmla="*/ 0 h 642484"/>
                <a:gd name="connsiteX1" fmla="*/ 548394 w 1698762"/>
                <a:gd name="connsiteY1" fmla="*/ 94089 h 642484"/>
                <a:gd name="connsiteX2" fmla="*/ 960516 w 1698762"/>
                <a:gd name="connsiteY2" fmla="*/ 236860 h 642484"/>
                <a:gd name="connsiteX3" fmla="*/ 1698762 w 1698762"/>
                <a:gd name="connsiteY3" fmla="*/ 239037 h 642484"/>
                <a:gd name="connsiteX4" fmla="*/ 1698762 w 1698762"/>
                <a:gd name="connsiteY4" fmla="*/ 403446 h 642484"/>
                <a:gd name="connsiteX5" fmla="*/ 966260 w 1698762"/>
                <a:gd name="connsiteY5" fmla="*/ 403446 h 642484"/>
                <a:gd name="connsiteX6" fmla="*/ 457699 w 1698762"/>
                <a:gd name="connsiteY6" fmla="*/ 218045 h 642484"/>
                <a:gd name="connsiteX7" fmla="*/ 441068 w 1698762"/>
                <a:gd name="connsiteY7" fmla="*/ 201414 h 642484"/>
                <a:gd name="connsiteX8" fmla="*/ 321241 w 1698762"/>
                <a:gd name="connsiteY8" fmla="*/ 151780 h 642484"/>
                <a:gd name="connsiteX9" fmla="*/ 201413 w 1698762"/>
                <a:gd name="connsiteY9" fmla="*/ 201414 h 642484"/>
                <a:gd name="connsiteX10" fmla="*/ 201413 w 1698762"/>
                <a:gd name="connsiteY10" fmla="*/ 441070 h 642484"/>
                <a:gd name="connsiteX11" fmla="*/ 385009 w 1698762"/>
                <a:gd name="connsiteY11" fmla="*/ 478296 h 642484"/>
                <a:gd name="connsiteX12" fmla="*/ 403625 w 1698762"/>
                <a:gd name="connsiteY12" fmla="*/ 465934 h 642484"/>
                <a:gd name="connsiteX13" fmla="*/ 486086 w 1698762"/>
                <a:gd name="connsiteY13" fmla="*/ 548395 h 642484"/>
                <a:gd name="connsiteX14" fmla="*/ 517240 w 1698762"/>
                <a:gd name="connsiteY14" fmla="*/ 573843 h 642484"/>
                <a:gd name="connsiteX15" fmla="*/ 498000 w 1698762"/>
                <a:gd name="connsiteY15" fmla="*/ 589559 h 642484"/>
                <a:gd name="connsiteX16" fmla="*/ 94089 w 1698762"/>
                <a:gd name="connsiteY16" fmla="*/ 548395 h 642484"/>
                <a:gd name="connsiteX17" fmla="*/ 94089 w 1698762"/>
                <a:gd name="connsiteY17" fmla="*/ 94089 h 642484"/>
                <a:gd name="connsiteX18" fmla="*/ 321242 w 1698762"/>
                <a:gd name="connsiteY18" fmla="*/ 0 h 6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8762" h="642484">
                  <a:moveTo>
                    <a:pt x="321242" y="0"/>
                  </a:moveTo>
                  <a:cubicBezTo>
                    <a:pt x="403455" y="0"/>
                    <a:pt x="485668" y="31363"/>
                    <a:pt x="548394" y="94089"/>
                  </a:cubicBezTo>
                  <a:cubicBezTo>
                    <a:pt x="666718" y="186129"/>
                    <a:pt x="826317" y="230545"/>
                    <a:pt x="960516" y="236860"/>
                  </a:cubicBezTo>
                  <a:cubicBezTo>
                    <a:pt x="1094715" y="243175"/>
                    <a:pt x="1452680" y="238311"/>
                    <a:pt x="1698762" y="239037"/>
                  </a:cubicBezTo>
                  <a:lnTo>
                    <a:pt x="1698762" y="403446"/>
                  </a:lnTo>
                  <a:cubicBezTo>
                    <a:pt x="1454595" y="403446"/>
                    <a:pt x="1217554" y="408946"/>
                    <a:pt x="966260" y="403446"/>
                  </a:cubicBezTo>
                  <a:cubicBezTo>
                    <a:pt x="714966" y="397946"/>
                    <a:pt x="516656" y="286642"/>
                    <a:pt x="457699" y="218045"/>
                  </a:cubicBezTo>
                  <a:lnTo>
                    <a:pt x="441068" y="201414"/>
                  </a:lnTo>
                  <a:cubicBezTo>
                    <a:pt x="407979" y="168325"/>
                    <a:pt x="364609" y="151780"/>
                    <a:pt x="321241" y="151780"/>
                  </a:cubicBezTo>
                  <a:cubicBezTo>
                    <a:pt x="277871" y="151780"/>
                    <a:pt x="234502" y="168324"/>
                    <a:pt x="201413" y="201414"/>
                  </a:cubicBezTo>
                  <a:cubicBezTo>
                    <a:pt x="135234" y="267593"/>
                    <a:pt x="135234" y="374891"/>
                    <a:pt x="201413" y="441070"/>
                  </a:cubicBezTo>
                  <a:cubicBezTo>
                    <a:pt x="251047" y="490704"/>
                    <a:pt x="323810" y="503113"/>
                    <a:pt x="385009" y="478296"/>
                  </a:cubicBezTo>
                  <a:lnTo>
                    <a:pt x="403625" y="465934"/>
                  </a:lnTo>
                  <a:lnTo>
                    <a:pt x="486086" y="548395"/>
                  </a:lnTo>
                  <a:lnTo>
                    <a:pt x="517240" y="573843"/>
                  </a:lnTo>
                  <a:lnTo>
                    <a:pt x="498000" y="589559"/>
                  </a:lnTo>
                  <a:cubicBezTo>
                    <a:pt x="373309" y="671887"/>
                    <a:pt x="203861" y="658166"/>
                    <a:pt x="94089" y="548395"/>
                  </a:cubicBezTo>
                  <a:cubicBezTo>
                    <a:pt x="-31363" y="422942"/>
                    <a:pt x="-31363" y="219542"/>
                    <a:pt x="94089" y="94089"/>
                  </a:cubicBezTo>
                  <a:cubicBezTo>
                    <a:pt x="156815" y="31363"/>
                    <a:pt x="239029" y="0"/>
                    <a:pt x="321242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9" name="台形 838">
              <a:extLst>
                <a:ext uri="{FF2B5EF4-FFF2-40B4-BE49-F238E27FC236}">
                  <a16:creationId xmlns:a16="http://schemas.microsoft.com/office/drawing/2014/main" id="{7E421436-D85E-4812-8671-059A208F6170}"/>
                </a:ext>
              </a:extLst>
            </p:cNvPr>
            <p:cNvSpPr/>
            <p:nvPr/>
          </p:nvSpPr>
          <p:spPr bwMode="auto">
            <a:xfrm rot="10465398">
              <a:off x="4009819" y="1539231"/>
              <a:ext cx="252091" cy="1970615"/>
            </a:xfrm>
            <a:prstGeom prst="trapezoid">
              <a:avLst>
                <a:gd name="adj" fmla="val 19734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6C837A0E-A956-4C69-B7AE-52504E1F3788}"/>
                </a:ext>
              </a:extLst>
            </p:cNvPr>
            <p:cNvSpPr/>
            <p:nvPr/>
          </p:nvSpPr>
          <p:spPr bwMode="auto">
            <a:xfrm>
              <a:off x="4118549" y="3407569"/>
              <a:ext cx="338546" cy="238494"/>
            </a:xfrm>
            <a:custGeom>
              <a:avLst/>
              <a:gdLst>
                <a:gd name="connsiteX0" fmla="*/ 232743 w 351701"/>
                <a:gd name="connsiteY0" fmla="*/ 0 h 247762"/>
                <a:gd name="connsiteX1" fmla="*/ 249081 w 351701"/>
                <a:gd name="connsiteY1" fmla="*/ 5072 h 247762"/>
                <a:gd name="connsiteX2" fmla="*/ 344494 w 351701"/>
                <a:gd name="connsiteY2" fmla="*/ 100486 h 247762"/>
                <a:gd name="connsiteX3" fmla="*/ 351701 w 351701"/>
                <a:gd name="connsiteY3" fmla="*/ 136179 h 247762"/>
                <a:gd name="connsiteX4" fmla="*/ 318217 w 351701"/>
                <a:gd name="connsiteY4" fmla="*/ 158699 h 247762"/>
                <a:gd name="connsiteX5" fmla="*/ 61173 w 351701"/>
                <a:gd name="connsiteY5" fmla="*/ 245327 h 247762"/>
                <a:gd name="connsiteX6" fmla="*/ 19281 w 351701"/>
                <a:gd name="connsiteY6" fmla="*/ 247762 h 247762"/>
                <a:gd name="connsiteX7" fmla="*/ 14090 w 351701"/>
                <a:gd name="connsiteY7" fmla="*/ 240063 h 247762"/>
                <a:gd name="connsiteX8" fmla="*/ 0 w 351701"/>
                <a:gd name="connsiteY8" fmla="*/ 170274 h 247762"/>
                <a:gd name="connsiteX9" fmla="*/ 14090 w 351701"/>
                <a:gd name="connsiteY9" fmla="*/ 100486 h 247762"/>
                <a:gd name="connsiteX10" fmla="*/ 36906 w 351701"/>
                <a:gd name="connsiteY10" fmla="*/ 66644 h 247762"/>
                <a:gd name="connsiteX11" fmla="*/ 136029 w 351701"/>
                <a:gd name="connsiteY11" fmla="*/ 42774 h 247762"/>
                <a:gd name="connsiteX12" fmla="*/ 231460 w 351701"/>
                <a:gd name="connsiteY12" fmla="*/ 864 h 24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1701" h="247762">
                  <a:moveTo>
                    <a:pt x="232743" y="0"/>
                  </a:moveTo>
                  <a:lnTo>
                    <a:pt x="249081" y="5072"/>
                  </a:lnTo>
                  <a:cubicBezTo>
                    <a:pt x="291981" y="23217"/>
                    <a:pt x="326349" y="57585"/>
                    <a:pt x="344494" y="100486"/>
                  </a:cubicBezTo>
                  <a:lnTo>
                    <a:pt x="351701" y="136179"/>
                  </a:lnTo>
                  <a:lnTo>
                    <a:pt x="318217" y="158699"/>
                  </a:lnTo>
                  <a:cubicBezTo>
                    <a:pt x="238361" y="202592"/>
                    <a:pt x="151306" y="231931"/>
                    <a:pt x="61173" y="245327"/>
                  </a:cubicBezTo>
                  <a:lnTo>
                    <a:pt x="19281" y="247762"/>
                  </a:lnTo>
                  <a:lnTo>
                    <a:pt x="14090" y="240063"/>
                  </a:lnTo>
                  <a:cubicBezTo>
                    <a:pt x="5017" y="218612"/>
                    <a:pt x="0" y="195029"/>
                    <a:pt x="0" y="170274"/>
                  </a:cubicBezTo>
                  <a:cubicBezTo>
                    <a:pt x="0" y="145519"/>
                    <a:pt x="5017" y="121936"/>
                    <a:pt x="14090" y="100486"/>
                  </a:cubicBezTo>
                  <a:lnTo>
                    <a:pt x="36906" y="66644"/>
                  </a:lnTo>
                  <a:lnTo>
                    <a:pt x="136029" y="42774"/>
                  </a:lnTo>
                  <a:cubicBezTo>
                    <a:pt x="168954" y="31678"/>
                    <a:pt x="200896" y="17663"/>
                    <a:pt x="231460" y="86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12C83C01-0794-48A2-BCD6-DF8C6A72B714}"/>
                </a:ext>
              </a:extLst>
            </p:cNvPr>
            <p:cNvSpPr/>
            <p:nvPr/>
          </p:nvSpPr>
          <p:spPr bwMode="auto">
            <a:xfrm rot="17066842" flipH="1">
              <a:off x="4459848" y="3415939"/>
              <a:ext cx="336969" cy="282094"/>
            </a:xfrm>
            <a:custGeom>
              <a:avLst/>
              <a:gdLst>
                <a:gd name="connsiteX0" fmla="*/ 5387 w 336969"/>
                <a:gd name="connsiteY0" fmla="*/ 143798 h 282094"/>
                <a:gd name="connsiteX1" fmla="*/ 23555 w 336969"/>
                <a:gd name="connsiteY1" fmla="*/ 272220 h 282094"/>
                <a:gd name="connsiteX2" fmla="*/ 32435 w 336969"/>
                <a:gd name="connsiteY2" fmla="*/ 282094 h 282094"/>
                <a:gd name="connsiteX3" fmla="*/ 161321 w 336969"/>
                <a:gd name="connsiteY3" fmla="*/ 251057 h 282094"/>
                <a:gd name="connsiteX4" fmla="*/ 285989 w 336969"/>
                <a:gd name="connsiteY4" fmla="*/ 196307 h 282094"/>
                <a:gd name="connsiteX5" fmla="*/ 336969 w 336969"/>
                <a:gd name="connsiteY5" fmla="*/ 162020 h 282094"/>
                <a:gd name="connsiteX6" fmla="*/ 315424 w 336969"/>
                <a:gd name="connsiteY6" fmla="*/ 99935 h 282094"/>
                <a:gd name="connsiteX7" fmla="*/ 256434 w 336969"/>
                <a:gd name="connsiteY7" fmla="*/ 0 h 282094"/>
                <a:gd name="connsiteX8" fmla="*/ 199232 w 336969"/>
                <a:gd name="connsiteY8" fmla="*/ 38471 h 282094"/>
                <a:gd name="connsiteX9" fmla="*/ 103801 w 336969"/>
                <a:gd name="connsiteY9" fmla="*/ 80382 h 282094"/>
                <a:gd name="connsiteX10" fmla="*/ 26744 w 336969"/>
                <a:gd name="connsiteY10" fmla="*/ 98939 h 28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969" h="282094">
                  <a:moveTo>
                    <a:pt x="5387" y="143798"/>
                  </a:moveTo>
                  <a:cubicBezTo>
                    <a:pt x="-5434" y="185796"/>
                    <a:pt x="-233" y="231921"/>
                    <a:pt x="23555" y="272220"/>
                  </a:cubicBezTo>
                  <a:lnTo>
                    <a:pt x="32435" y="282094"/>
                  </a:lnTo>
                  <a:lnTo>
                    <a:pt x="161321" y="251057"/>
                  </a:lnTo>
                  <a:cubicBezTo>
                    <a:pt x="204333" y="236561"/>
                    <a:pt x="246061" y="218253"/>
                    <a:pt x="285989" y="196307"/>
                  </a:cubicBezTo>
                  <a:lnTo>
                    <a:pt x="336969" y="162020"/>
                  </a:lnTo>
                  <a:lnTo>
                    <a:pt x="315424" y="99935"/>
                  </a:lnTo>
                  <a:lnTo>
                    <a:pt x="256434" y="0"/>
                  </a:lnTo>
                  <a:lnTo>
                    <a:pt x="199232" y="38471"/>
                  </a:lnTo>
                  <a:cubicBezTo>
                    <a:pt x="168668" y="55271"/>
                    <a:pt x="136726" y="69286"/>
                    <a:pt x="103801" y="80382"/>
                  </a:cubicBezTo>
                  <a:lnTo>
                    <a:pt x="26744" y="98939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55" name="グループ化 854">
            <a:extLst>
              <a:ext uri="{FF2B5EF4-FFF2-40B4-BE49-F238E27FC236}">
                <a16:creationId xmlns:a16="http://schemas.microsoft.com/office/drawing/2014/main" id="{0493D340-B706-473F-B4DE-9431391E0A0B}"/>
              </a:ext>
            </a:extLst>
          </p:cNvPr>
          <p:cNvGrpSpPr/>
          <p:nvPr/>
        </p:nvGrpSpPr>
        <p:grpSpPr>
          <a:xfrm>
            <a:off x="2303554" y="4749157"/>
            <a:ext cx="1573047" cy="1585584"/>
            <a:chOff x="3299955" y="1539231"/>
            <a:chExt cx="2361697" cy="2380519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26A9CD16-32D9-490C-92A9-38A77EF23185}"/>
                </a:ext>
              </a:extLst>
            </p:cNvPr>
            <p:cNvSpPr/>
            <p:nvPr/>
          </p:nvSpPr>
          <p:spPr bwMode="auto">
            <a:xfrm rot="18900000" flipH="1">
              <a:off x="4372489" y="3290446"/>
              <a:ext cx="554112" cy="629304"/>
            </a:xfrm>
            <a:custGeom>
              <a:avLst/>
              <a:gdLst>
                <a:gd name="connsiteX0" fmla="*/ 258678 w 554112"/>
                <a:gd name="connsiteY0" fmla="*/ 77255 h 629304"/>
                <a:gd name="connsiteX1" fmla="*/ 235084 w 554112"/>
                <a:gd name="connsiteY1" fmla="*/ 138601 h 629304"/>
                <a:gd name="connsiteX2" fmla="*/ 402331 w 554112"/>
                <a:gd name="connsiteY2" fmla="*/ 138601 h 629304"/>
                <a:gd name="connsiteX3" fmla="*/ 402331 w 554112"/>
                <a:gd name="connsiteY3" fmla="*/ 308063 h 629304"/>
                <a:gd name="connsiteX4" fmla="*/ 232869 w 554112"/>
                <a:gd name="connsiteY4" fmla="*/ 477525 h 629304"/>
                <a:gd name="connsiteX5" fmla="*/ 113041 w 554112"/>
                <a:gd name="connsiteY5" fmla="*/ 427891 h 629304"/>
                <a:gd name="connsiteX6" fmla="*/ 107601 w 554112"/>
                <a:gd name="connsiteY6" fmla="*/ 419821 h 629304"/>
                <a:gd name="connsiteX7" fmla="*/ 97033 w 554112"/>
                <a:gd name="connsiteY7" fmla="*/ 440956 h 629304"/>
                <a:gd name="connsiteX8" fmla="*/ 0 w 554112"/>
                <a:gd name="connsiteY8" fmla="*/ 528285 h 629304"/>
                <a:gd name="connsiteX9" fmla="*/ 5718 w 554112"/>
                <a:gd name="connsiteY9" fmla="*/ 535214 h 629304"/>
                <a:gd name="connsiteX10" fmla="*/ 232870 w 554112"/>
                <a:gd name="connsiteY10" fmla="*/ 629304 h 629304"/>
                <a:gd name="connsiteX11" fmla="*/ 554112 w 554112"/>
                <a:gd name="connsiteY11" fmla="*/ 308062 h 629304"/>
                <a:gd name="connsiteX12" fmla="*/ 554112 w 554112"/>
                <a:gd name="connsiteY12" fmla="*/ 0 h 629304"/>
                <a:gd name="connsiteX13" fmla="*/ 511247 w 554112"/>
                <a:gd name="connsiteY13" fmla="*/ 46947 h 62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112" h="629304">
                  <a:moveTo>
                    <a:pt x="258678" y="77255"/>
                  </a:moveTo>
                  <a:lnTo>
                    <a:pt x="235084" y="138601"/>
                  </a:lnTo>
                  <a:lnTo>
                    <a:pt x="402331" y="138601"/>
                  </a:lnTo>
                  <a:lnTo>
                    <a:pt x="402331" y="308063"/>
                  </a:lnTo>
                  <a:cubicBezTo>
                    <a:pt x="402331" y="401654"/>
                    <a:pt x="326460" y="477525"/>
                    <a:pt x="232869" y="477525"/>
                  </a:cubicBezTo>
                  <a:cubicBezTo>
                    <a:pt x="186073" y="477525"/>
                    <a:pt x="143708" y="458557"/>
                    <a:pt x="113041" y="427891"/>
                  </a:cubicBezTo>
                  <a:lnTo>
                    <a:pt x="107601" y="419821"/>
                  </a:lnTo>
                  <a:lnTo>
                    <a:pt x="97033" y="440956"/>
                  </a:lnTo>
                  <a:lnTo>
                    <a:pt x="0" y="528285"/>
                  </a:lnTo>
                  <a:lnTo>
                    <a:pt x="5718" y="535214"/>
                  </a:lnTo>
                  <a:cubicBezTo>
                    <a:pt x="63851" y="593348"/>
                    <a:pt x="144162" y="629304"/>
                    <a:pt x="232870" y="629304"/>
                  </a:cubicBezTo>
                  <a:cubicBezTo>
                    <a:pt x="410287" y="629304"/>
                    <a:pt x="554112" y="485479"/>
                    <a:pt x="554112" y="308062"/>
                  </a:cubicBezTo>
                  <a:lnTo>
                    <a:pt x="554112" y="0"/>
                  </a:lnTo>
                  <a:lnTo>
                    <a:pt x="511247" y="46947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285058B7-7107-4526-9547-81F0B345129B}"/>
                </a:ext>
              </a:extLst>
            </p:cNvPr>
            <p:cNvSpPr/>
            <p:nvPr/>
          </p:nvSpPr>
          <p:spPr bwMode="auto">
            <a:xfrm rot="11134602" flipH="1">
              <a:off x="4703934" y="1539625"/>
              <a:ext cx="252091" cy="1804727"/>
            </a:xfrm>
            <a:custGeom>
              <a:avLst/>
              <a:gdLst>
                <a:gd name="connsiteX0" fmla="*/ 0 w 252091"/>
                <a:gd name="connsiteY0" fmla="*/ 1804727 h 1804727"/>
                <a:gd name="connsiteX1" fmla="*/ 252091 w 252091"/>
                <a:gd name="connsiteY1" fmla="*/ 1804727 h 1804727"/>
                <a:gd name="connsiteX2" fmla="*/ 205875 w 252091"/>
                <a:gd name="connsiteY2" fmla="*/ 0 h 1804727"/>
                <a:gd name="connsiteX3" fmla="*/ 157748 w 252091"/>
                <a:gd name="connsiteY3" fmla="*/ 26035 h 1804727"/>
                <a:gd name="connsiteX4" fmla="*/ 49168 w 252091"/>
                <a:gd name="connsiteY4" fmla="*/ 37136 h 1804727"/>
                <a:gd name="connsiteX5" fmla="*/ 45295 w 252091"/>
                <a:gd name="connsiteY5" fmla="*/ 35952 h 180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91" h="1804727">
                  <a:moveTo>
                    <a:pt x="0" y="1804727"/>
                  </a:moveTo>
                  <a:lnTo>
                    <a:pt x="252091" y="1804727"/>
                  </a:lnTo>
                  <a:lnTo>
                    <a:pt x="205875" y="0"/>
                  </a:lnTo>
                  <a:lnTo>
                    <a:pt x="157748" y="26035"/>
                  </a:lnTo>
                  <a:cubicBezTo>
                    <a:pt x="123668" y="36682"/>
                    <a:pt x="86938" y="40823"/>
                    <a:pt x="49168" y="37136"/>
                  </a:cubicBezTo>
                  <a:lnTo>
                    <a:pt x="45295" y="3595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490C724C-A564-46E5-A094-9280933D7369}"/>
                </a:ext>
              </a:extLst>
            </p:cNvPr>
            <p:cNvSpPr/>
            <p:nvPr/>
          </p:nvSpPr>
          <p:spPr bwMode="auto">
            <a:xfrm rot="18900000" flipH="1">
              <a:off x="4544337" y="3166825"/>
              <a:ext cx="369730" cy="537973"/>
            </a:xfrm>
            <a:custGeom>
              <a:avLst/>
              <a:gdLst>
                <a:gd name="connsiteX0" fmla="*/ 94090 w 369730"/>
                <a:gd name="connsiteY0" fmla="*/ 94090 h 537973"/>
                <a:gd name="connsiteX1" fmla="*/ 0 w 369730"/>
                <a:gd name="connsiteY1" fmla="*/ 321242 h 537973"/>
                <a:gd name="connsiteX2" fmla="*/ 54863 w 369730"/>
                <a:gd name="connsiteY2" fmla="*/ 500851 h 537973"/>
                <a:gd name="connsiteX3" fmla="*/ 85492 w 369730"/>
                <a:gd name="connsiteY3" fmla="*/ 537973 h 537973"/>
                <a:gd name="connsiteX4" fmla="*/ 100870 w 369730"/>
                <a:gd name="connsiteY4" fmla="*/ 527877 h 537973"/>
                <a:gd name="connsiteX5" fmla="*/ 177999 w 369730"/>
                <a:gd name="connsiteY5" fmla="*/ 460480 h 537973"/>
                <a:gd name="connsiteX6" fmla="*/ 198602 w 369730"/>
                <a:gd name="connsiteY6" fmla="*/ 436902 h 537973"/>
                <a:gd name="connsiteX7" fmla="*/ 165096 w 369730"/>
                <a:gd name="connsiteY7" fmla="*/ 387205 h 537973"/>
                <a:gd name="connsiteX8" fmla="*/ 151779 w 369730"/>
                <a:gd name="connsiteY8" fmla="*/ 321243 h 537973"/>
                <a:gd name="connsiteX9" fmla="*/ 201414 w 369730"/>
                <a:gd name="connsiteY9" fmla="*/ 201415 h 537973"/>
                <a:gd name="connsiteX10" fmla="*/ 321241 w 369730"/>
                <a:gd name="connsiteY10" fmla="*/ 151781 h 537973"/>
                <a:gd name="connsiteX11" fmla="*/ 357053 w 369730"/>
                <a:gd name="connsiteY11" fmla="*/ 151781 h 537973"/>
                <a:gd name="connsiteX12" fmla="*/ 361392 w 369730"/>
                <a:gd name="connsiteY12" fmla="*/ 136788 h 537973"/>
                <a:gd name="connsiteX13" fmla="*/ 369730 w 369730"/>
                <a:gd name="connsiteY13" fmla="*/ 57558 h 537973"/>
                <a:gd name="connsiteX14" fmla="*/ 363779 w 369730"/>
                <a:gd name="connsiteY14" fmla="*/ 0 h 537973"/>
                <a:gd name="connsiteX15" fmla="*/ 321242 w 369730"/>
                <a:gd name="connsiteY15" fmla="*/ 0 h 537973"/>
                <a:gd name="connsiteX16" fmla="*/ 94090 w 369730"/>
                <a:gd name="connsiteY16" fmla="*/ 94090 h 53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9730" h="537973">
                  <a:moveTo>
                    <a:pt x="94090" y="94090"/>
                  </a:moveTo>
                  <a:cubicBezTo>
                    <a:pt x="35956" y="152223"/>
                    <a:pt x="0" y="232534"/>
                    <a:pt x="0" y="321242"/>
                  </a:cubicBezTo>
                  <a:cubicBezTo>
                    <a:pt x="0" y="387773"/>
                    <a:pt x="20225" y="449581"/>
                    <a:pt x="54863" y="500851"/>
                  </a:cubicBezTo>
                  <a:lnTo>
                    <a:pt x="85492" y="537973"/>
                  </a:lnTo>
                  <a:lnTo>
                    <a:pt x="100870" y="527877"/>
                  </a:lnTo>
                  <a:cubicBezTo>
                    <a:pt x="127402" y="507726"/>
                    <a:pt x="153245" y="485233"/>
                    <a:pt x="177999" y="460480"/>
                  </a:cubicBezTo>
                  <a:lnTo>
                    <a:pt x="198602" y="436902"/>
                  </a:lnTo>
                  <a:lnTo>
                    <a:pt x="165096" y="387205"/>
                  </a:lnTo>
                  <a:cubicBezTo>
                    <a:pt x="156521" y="366931"/>
                    <a:pt x="151779" y="344641"/>
                    <a:pt x="151779" y="321243"/>
                  </a:cubicBezTo>
                  <a:cubicBezTo>
                    <a:pt x="151779" y="274447"/>
                    <a:pt x="170747" y="232082"/>
                    <a:pt x="201414" y="201415"/>
                  </a:cubicBezTo>
                  <a:cubicBezTo>
                    <a:pt x="232080" y="170749"/>
                    <a:pt x="274446" y="151781"/>
                    <a:pt x="321241" y="151781"/>
                  </a:cubicBezTo>
                  <a:lnTo>
                    <a:pt x="357053" y="151781"/>
                  </a:lnTo>
                  <a:lnTo>
                    <a:pt x="361392" y="136788"/>
                  </a:lnTo>
                  <a:cubicBezTo>
                    <a:pt x="366779" y="109731"/>
                    <a:pt x="369584" y="83187"/>
                    <a:pt x="369730" y="57558"/>
                  </a:cubicBezTo>
                  <a:lnTo>
                    <a:pt x="363779" y="0"/>
                  </a:lnTo>
                  <a:lnTo>
                    <a:pt x="321242" y="0"/>
                  </a:lnTo>
                  <a:cubicBezTo>
                    <a:pt x="232534" y="0"/>
                    <a:pt x="152223" y="35956"/>
                    <a:pt x="94090" y="9409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9" name="正方形/長方形 858">
              <a:extLst>
                <a:ext uri="{FF2B5EF4-FFF2-40B4-BE49-F238E27FC236}">
                  <a16:creationId xmlns:a16="http://schemas.microsoft.com/office/drawing/2014/main" id="{C9D25153-87F3-4950-AB59-3359A944943D}"/>
                </a:ext>
              </a:extLst>
            </p:cNvPr>
            <p:cNvSpPr/>
            <p:nvPr/>
          </p:nvSpPr>
          <p:spPr bwMode="auto">
            <a:xfrm>
              <a:off x="3299955" y="3486989"/>
              <a:ext cx="765085" cy="16440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11CC8B53-B134-4737-8015-32C6FA342F0C}"/>
                </a:ext>
              </a:extLst>
            </p:cNvPr>
            <p:cNvSpPr/>
            <p:nvPr/>
          </p:nvSpPr>
          <p:spPr bwMode="auto">
            <a:xfrm>
              <a:off x="3962890" y="3247952"/>
              <a:ext cx="1698762" cy="642484"/>
            </a:xfrm>
            <a:custGeom>
              <a:avLst/>
              <a:gdLst>
                <a:gd name="connsiteX0" fmla="*/ 321242 w 1698762"/>
                <a:gd name="connsiteY0" fmla="*/ 0 h 642484"/>
                <a:gd name="connsiteX1" fmla="*/ 548394 w 1698762"/>
                <a:gd name="connsiteY1" fmla="*/ 94089 h 642484"/>
                <a:gd name="connsiteX2" fmla="*/ 960516 w 1698762"/>
                <a:gd name="connsiteY2" fmla="*/ 236860 h 642484"/>
                <a:gd name="connsiteX3" fmla="*/ 1698762 w 1698762"/>
                <a:gd name="connsiteY3" fmla="*/ 239037 h 642484"/>
                <a:gd name="connsiteX4" fmla="*/ 1698762 w 1698762"/>
                <a:gd name="connsiteY4" fmla="*/ 403446 h 642484"/>
                <a:gd name="connsiteX5" fmla="*/ 966260 w 1698762"/>
                <a:gd name="connsiteY5" fmla="*/ 403446 h 642484"/>
                <a:gd name="connsiteX6" fmla="*/ 457699 w 1698762"/>
                <a:gd name="connsiteY6" fmla="*/ 218045 h 642484"/>
                <a:gd name="connsiteX7" fmla="*/ 441068 w 1698762"/>
                <a:gd name="connsiteY7" fmla="*/ 201414 h 642484"/>
                <a:gd name="connsiteX8" fmla="*/ 321241 w 1698762"/>
                <a:gd name="connsiteY8" fmla="*/ 151780 h 642484"/>
                <a:gd name="connsiteX9" fmla="*/ 201413 w 1698762"/>
                <a:gd name="connsiteY9" fmla="*/ 201414 h 642484"/>
                <a:gd name="connsiteX10" fmla="*/ 201413 w 1698762"/>
                <a:gd name="connsiteY10" fmla="*/ 441070 h 642484"/>
                <a:gd name="connsiteX11" fmla="*/ 385009 w 1698762"/>
                <a:gd name="connsiteY11" fmla="*/ 478296 h 642484"/>
                <a:gd name="connsiteX12" fmla="*/ 403625 w 1698762"/>
                <a:gd name="connsiteY12" fmla="*/ 465934 h 642484"/>
                <a:gd name="connsiteX13" fmla="*/ 486086 w 1698762"/>
                <a:gd name="connsiteY13" fmla="*/ 548395 h 642484"/>
                <a:gd name="connsiteX14" fmla="*/ 517240 w 1698762"/>
                <a:gd name="connsiteY14" fmla="*/ 573843 h 642484"/>
                <a:gd name="connsiteX15" fmla="*/ 498000 w 1698762"/>
                <a:gd name="connsiteY15" fmla="*/ 589559 h 642484"/>
                <a:gd name="connsiteX16" fmla="*/ 94089 w 1698762"/>
                <a:gd name="connsiteY16" fmla="*/ 548395 h 642484"/>
                <a:gd name="connsiteX17" fmla="*/ 94089 w 1698762"/>
                <a:gd name="connsiteY17" fmla="*/ 94089 h 642484"/>
                <a:gd name="connsiteX18" fmla="*/ 321242 w 1698762"/>
                <a:gd name="connsiteY18" fmla="*/ 0 h 6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8762" h="642484">
                  <a:moveTo>
                    <a:pt x="321242" y="0"/>
                  </a:moveTo>
                  <a:cubicBezTo>
                    <a:pt x="403455" y="0"/>
                    <a:pt x="485668" y="31363"/>
                    <a:pt x="548394" y="94089"/>
                  </a:cubicBezTo>
                  <a:cubicBezTo>
                    <a:pt x="666718" y="186129"/>
                    <a:pt x="826317" y="230545"/>
                    <a:pt x="960516" y="236860"/>
                  </a:cubicBezTo>
                  <a:cubicBezTo>
                    <a:pt x="1094715" y="243175"/>
                    <a:pt x="1452680" y="238311"/>
                    <a:pt x="1698762" y="239037"/>
                  </a:cubicBezTo>
                  <a:lnTo>
                    <a:pt x="1698762" y="403446"/>
                  </a:lnTo>
                  <a:cubicBezTo>
                    <a:pt x="1454595" y="403446"/>
                    <a:pt x="1217554" y="408946"/>
                    <a:pt x="966260" y="403446"/>
                  </a:cubicBezTo>
                  <a:cubicBezTo>
                    <a:pt x="714966" y="397946"/>
                    <a:pt x="516656" y="286642"/>
                    <a:pt x="457699" y="218045"/>
                  </a:cubicBezTo>
                  <a:lnTo>
                    <a:pt x="441068" y="201414"/>
                  </a:lnTo>
                  <a:cubicBezTo>
                    <a:pt x="407979" y="168325"/>
                    <a:pt x="364609" y="151780"/>
                    <a:pt x="321241" y="151780"/>
                  </a:cubicBezTo>
                  <a:cubicBezTo>
                    <a:pt x="277871" y="151780"/>
                    <a:pt x="234502" y="168324"/>
                    <a:pt x="201413" y="201414"/>
                  </a:cubicBezTo>
                  <a:cubicBezTo>
                    <a:pt x="135234" y="267593"/>
                    <a:pt x="135234" y="374891"/>
                    <a:pt x="201413" y="441070"/>
                  </a:cubicBezTo>
                  <a:cubicBezTo>
                    <a:pt x="251047" y="490704"/>
                    <a:pt x="323810" y="503113"/>
                    <a:pt x="385009" y="478296"/>
                  </a:cubicBezTo>
                  <a:lnTo>
                    <a:pt x="403625" y="465934"/>
                  </a:lnTo>
                  <a:lnTo>
                    <a:pt x="486086" y="548395"/>
                  </a:lnTo>
                  <a:lnTo>
                    <a:pt x="517240" y="573843"/>
                  </a:lnTo>
                  <a:lnTo>
                    <a:pt x="498000" y="589559"/>
                  </a:lnTo>
                  <a:cubicBezTo>
                    <a:pt x="373309" y="671887"/>
                    <a:pt x="203861" y="658166"/>
                    <a:pt x="94089" y="548395"/>
                  </a:cubicBezTo>
                  <a:cubicBezTo>
                    <a:pt x="-31363" y="422942"/>
                    <a:pt x="-31363" y="219542"/>
                    <a:pt x="94089" y="94089"/>
                  </a:cubicBezTo>
                  <a:cubicBezTo>
                    <a:pt x="156815" y="31363"/>
                    <a:pt x="239029" y="0"/>
                    <a:pt x="321242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1" name="台形 860">
              <a:extLst>
                <a:ext uri="{FF2B5EF4-FFF2-40B4-BE49-F238E27FC236}">
                  <a16:creationId xmlns:a16="http://schemas.microsoft.com/office/drawing/2014/main" id="{AA803520-D770-474C-A0FE-F8F2C995E329}"/>
                </a:ext>
              </a:extLst>
            </p:cNvPr>
            <p:cNvSpPr/>
            <p:nvPr/>
          </p:nvSpPr>
          <p:spPr bwMode="auto">
            <a:xfrm rot="10465398">
              <a:off x="4009819" y="1539231"/>
              <a:ext cx="252091" cy="1970615"/>
            </a:xfrm>
            <a:prstGeom prst="trapezoid">
              <a:avLst>
                <a:gd name="adj" fmla="val 19734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2F292828-58F9-45BA-98C4-E91C6EB3E6B7}"/>
                </a:ext>
              </a:extLst>
            </p:cNvPr>
            <p:cNvSpPr/>
            <p:nvPr/>
          </p:nvSpPr>
          <p:spPr bwMode="auto">
            <a:xfrm>
              <a:off x="4118549" y="3407569"/>
              <a:ext cx="338546" cy="238494"/>
            </a:xfrm>
            <a:custGeom>
              <a:avLst/>
              <a:gdLst>
                <a:gd name="connsiteX0" fmla="*/ 232743 w 351701"/>
                <a:gd name="connsiteY0" fmla="*/ 0 h 247762"/>
                <a:gd name="connsiteX1" fmla="*/ 249081 w 351701"/>
                <a:gd name="connsiteY1" fmla="*/ 5072 h 247762"/>
                <a:gd name="connsiteX2" fmla="*/ 344494 w 351701"/>
                <a:gd name="connsiteY2" fmla="*/ 100486 h 247762"/>
                <a:gd name="connsiteX3" fmla="*/ 351701 w 351701"/>
                <a:gd name="connsiteY3" fmla="*/ 136179 h 247762"/>
                <a:gd name="connsiteX4" fmla="*/ 318217 w 351701"/>
                <a:gd name="connsiteY4" fmla="*/ 158699 h 247762"/>
                <a:gd name="connsiteX5" fmla="*/ 61173 w 351701"/>
                <a:gd name="connsiteY5" fmla="*/ 245327 h 247762"/>
                <a:gd name="connsiteX6" fmla="*/ 19281 w 351701"/>
                <a:gd name="connsiteY6" fmla="*/ 247762 h 247762"/>
                <a:gd name="connsiteX7" fmla="*/ 14090 w 351701"/>
                <a:gd name="connsiteY7" fmla="*/ 240063 h 247762"/>
                <a:gd name="connsiteX8" fmla="*/ 0 w 351701"/>
                <a:gd name="connsiteY8" fmla="*/ 170274 h 247762"/>
                <a:gd name="connsiteX9" fmla="*/ 14090 w 351701"/>
                <a:gd name="connsiteY9" fmla="*/ 100486 h 247762"/>
                <a:gd name="connsiteX10" fmla="*/ 36906 w 351701"/>
                <a:gd name="connsiteY10" fmla="*/ 66644 h 247762"/>
                <a:gd name="connsiteX11" fmla="*/ 136029 w 351701"/>
                <a:gd name="connsiteY11" fmla="*/ 42774 h 247762"/>
                <a:gd name="connsiteX12" fmla="*/ 231460 w 351701"/>
                <a:gd name="connsiteY12" fmla="*/ 864 h 24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1701" h="247762">
                  <a:moveTo>
                    <a:pt x="232743" y="0"/>
                  </a:moveTo>
                  <a:lnTo>
                    <a:pt x="249081" y="5072"/>
                  </a:lnTo>
                  <a:cubicBezTo>
                    <a:pt x="291981" y="23217"/>
                    <a:pt x="326349" y="57585"/>
                    <a:pt x="344494" y="100486"/>
                  </a:cubicBezTo>
                  <a:lnTo>
                    <a:pt x="351701" y="136179"/>
                  </a:lnTo>
                  <a:lnTo>
                    <a:pt x="318217" y="158699"/>
                  </a:lnTo>
                  <a:cubicBezTo>
                    <a:pt x="238361" y="202592"/>
                    <a:pt x="151306" y="231931"/>
                    <a:pt x="61173" y="245327"/>
                  </a:cubicBezTo>
                  <a:lnTo>
                    <a:pt x="19281" y="247762"/>
                  </a:lnTo>
                  <a:lnTo>
                    <a:pt x="14090" y="240063"/>
                  </a:lnTo>
                  <a:cubicBezTo>
                    <a:pt x="5017" y="218612"/>
                    <a:pt x="0" y="195029"/>
                    <a:pt x="0" y="170274"/>
                  </a:cubicBezTo>
                  <a:cubicBezTo>
                    <a:pt x="0" y="145519"/>
                    <a:pt x="5017" y="121936"/>
                    <a:pt x="14090" y="100486"/>
                  </a:cubicBezTo>
                  <a:lnTo>
                    <a:pt x="36906" y="66644"/>
                  </a:lnTo>
                  <a:lnTo>
                    <a:pt x="136029" y="42774"/>
                  </a:lnTo>
                  <a:cubicBezTo>
                    <a:pt x="168954" y="31678"/>
                    <a:pt x="200896" y="17663"/>
                    <a:pt x="231460" y="86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BCB46DD6-5E4C-4D61-81CA-8638907BB748}"/>
                </a:ext>
              </a:extLst>
            </p:cNvPr>
            <p:cNvSpPr/>
            <p:nvPr/>
          </p:nvSpPr>
          <p:spPr bwMode="auto">
            <a:xfrm rot="17066842" flipH="1">
              <a:off x="4459848" y="3415939"/>
              <a:ext cx="336969" cy="282094"/>
            </a:xfrm>
            <a:custGeom>
              <a:avLst/>
              <a:gdLst>
                <a:gd name="connsiteX0" fmla="*/ 5387 w 336969"/>
                <a:gd name="connsiteY0" fmla="*/ 143798 h 282094"/>
                <a:gd name="connsiteX1" fmla="*/ 23555 w 336969"/>
                <a:gd name="connsiteY1" fmla="*/ 272220 h 282094"/>
                <a:gd name="connsiteX2" fmla="*/ 32435 w 336969"/>
                <a:gd name="connsiteY2" fmla="*/ 282094 h 282094"/>
                <a:gd name="connsiteX3" fmla="*/ 161321 w 336969"/>
                <a:gd name="connsiteY3" fmla="*/ 251057 h 282094"/>
                <a:gd name="connsiteX4" fmla="*/ 285989 w 336969"/>
                <a:gd name="connsiteY4" fmla="*/ 196307 h 282094"/>
                <a:gd name="connsiteX5" fmla="*/ 336969 w 336969"/>
                <a:gd name="connsiteY5" fmla="*/ 162020 h 282094"/>
                <a:gd name="connsiteX6" fmla="*/ 315424 w 336969"/>
                <a:gd name="connsiteY6" fmla="*/ 99935 h 282094"/>
                <a:gd name="connsiteX7" fmla="*/ 256434 w 336969"/>
                <a:gd name="connsiteY7" fmla="*/ 0 h 282094"/>
                <a:gd name="connsiteX8" fmla="*/ 199232 w 336969"/>
                <a:gd name="connsiteY8" fmla="*/ 38471 h 282094"/>
                <a:gd name="connsiteX9" fmla="*/ 103801 w 336969"/>
                <a:gd name="connsiteY9" fmla="*/ 80382 h 282094"/>
                <a:gd name="connsiteX10" fmla="*/ 26744 w 336969"/>
                <a:gd name="connsiteY10" fmla="*/ 98939 h 28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969" h="282094">
                  <a:moveTo>
                    <a:pt x="5387" y="143798"/>
                  </a:moveTo>
                  <a:cubicBezTo>
                    <a:pt x="-5434" y="185796"/>
                    <a:pt x="-233" y="231921"/>
                    <a:pt x="23555" y="272220"/>
                  </a:cubicBezTo>
                  <a:lnTo>
                    <a:pt x="32435" y="282094"/>
                  </a:lnTo>
                  <a:lnTo>
                    <a:pt x="161321" y="251057"/>
                  </a:lnTo>
                  <a:cubicBezTo>
                    <a:pt x="204333" y="236561"/>
                    <a:pt x="246061" y="218253"/>
                    <a:pt x="285989" y="196307"/>
                  </a:cubicBezTo>
                  <a:lnTo>
                    <a:pt x="336969" y="162020"/>
                  </a:lnTo>
                  <a:lnTo>
                    <a:pt x="315424" y="99935"/>
                  </a:lnTo>
                  <a:lnTo>
                    <a:pt x="256434" y="0"/>
                  </a:lnTo>
                  <a:lnTo>
                    <a:pt x="199232" y="38471"/>
                  </a:lnTo>
                  <a:cubicBezTo>
                    <a:pt x="168668" y="55271"/>
                    <a:pt x="136726" y="69286"/>
                    <a:pt x="103801" y="80382"/>
                  </a:cubicBezTo>
                  <a:lnTo>
                    <a:pt x="26744" y="9893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64" name="グループ化 863">
            <a:extLst>
              <a:ext uri="{FF2B5EF4-FFF2-40B4-BE49-F238E27FC236}">
                <a16:creationId xmlns:a16="http://schemas.microsoft.com/office/drawing/2014/main" id="{7D231B57-1A45-49D0-B80C-95035FAA0D3B}"/>
              </a:ext>
            </a:extLst>
          </p:cNvPr>
          <p:cNvGrpSpPr/>
          <p:nvPr/>
        </p:nvGrpSpPr>
        <p:grpSpPr>
          <a:xfrm>
            <a:off x="2306729" y="2796532"/>
            <a:ext cx="1573047" cy="1585584"/>
            <a:chOff x="3299955" y="1539231"/>
            <a:chExt cx="2361697" cy="2380519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2185E64D-E21B-4D80-BC97-9C473CC90D0B}"/>
                </a:ext>
              </a:extLst>
            </p:cNvPr>
            <p:cNvSpPr/>
            <p:nvPr/>
          </p:nvSpPr>
          <p:spPr bwMode="auto">
            <a:xfrm rot="18900000" flipH="1">
              <a:off x="4372489" y="3290446"/>
              <a:ext cx="554112" cy="629304"/>
            </a:xfrm>
            <a:custGeom>
              <a:avLst/>
              <a:gdLst>
                <a:gd name="connsiteX0" fmla="*/ 258678 w 554112"/>
                <a:gd name="connsiteY0" fmla="*/ 77255 h 629304"/>
                <a:gd name="connsiteX1" fmla="*/ 235084 w 554112"/>
                <a:gd name="connsiteY1" fmla="*/ 138601 h 629304"/>
                <a:gd name="connsiteX2" fmla="*/ 402331 w 554112"/>
                <a:gd name="connsiteY2" fmla="*/ 138601 h 629304"/>
                <a:gd name="connsiteX3" fmla="*/ 402331 w 554112"/>
                <a:gd name="connsiteY3" fmla="*/ 308063 h 629304"/>
                <a:gd name="connsiteX4" fmla="*/ 232869 w 554112"/>
                <a:gd name="connsiteY4" fmla="*/ 477525 h 629304"/>
                <a:gd name="connsiteX5" fmla="*/ 113041 w 554112"/>
                <a:gd name="connsiteY5" fmla="*/ 427891 h 629304"/>
                <a:gd name="connsiteX6" fmla="*/ 107601 w 554112"/>
                <a:gd name="connsiteY6" fmla="*/ 419821 h 629304"/>
                <a:gd name="connsiteX7" fmla="*/ 97033 w 554112"/>
                <a:gd name="connsiteY7" fmla="*/ 440956 h 629304"/>
                <a:gd name="connsiteX8" fmla="*/ 0 w 554112"/>
                <a:gd name="connsiteY8" fmla="*/ 528285 h 629304"/>
                <a:gd name="connsiteX9" fmla="*/ 5718 w 554112"/>
                <a:gd name="connsiteY9" fmla="*/ 535214 h 629304"/>
                <a:gd name="connsiteX10" fmla="*/ 232870 w 554112"/>
                <a:gd name="connsiteY10" fmla="*/ 629304 h 629304"/>
                <a:gd name="connsiteX11" fmla="*/ 554112 w 554112"/>
                <a:gd name="connsiteY11" fmla="*/ 308062 h 629304"/>
                <a:gd name="connsiteX12" fmla="*/ 554112 w 554112"/>
                <a:gd name="connsiteY12" fmla="*/ 0 h 629304"/>
                <a:gd name="connsiteX13" fmla="*/ 511247 w 554112"/>
                <a:gd name="connsiteY13" fmla="*/ 46947 h 62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112" h="629304">
                  <a:moveTo>
                    <a:pt x="258678" y="77255"/>
                  </a:moveTo>
                  <a:lnTo>
                    <a:pt x="235084" y="138601"/>
                  </a:lnTo>
                  <a:lnTo>
                    <a:pt x="402331" y="138601"/>
                  </a:lnTo>
                  <a:lnTo>
                    <a:pt x="402331" y="308063"/>
                  </a:lnTo>
                  <a:cubicBezTo>
                    <a:pt x="402331" y="401654"/>
                    <a:pt x="326460" y="477525"/>
                    <a:pt x="232869" y="477525"/>
                  </a:cubicBezTo>
                  <a:cubicBezTo>
                    <a:pt x="186073" y="477525"/>
                    <a:pt x="143708" y="458557"/>
                    <a:pt x="113041" y="427891"/>
                  </a:cubicBezTo>
                  <a:lnTo>
                    <a:pt x="107601" y="419821"/>
                  </a:lnTo>
                  <a:lnTo>
                    <a:pt x="97033" y="440956"/>
                  </a:lnTo>
                  <a:lnTo>
                    <a:pt x="0" y="528285"/>
                  </a:lnTo>
                  <a:lnTo>
                    <a:pt x="5718" y="535214"/>
                  </a:lnTo>
                  <a:cubicBezTo>
                    <a:pt x="63851" y="593348"/>
                    <a:pt x="144162" y="629304"/>
                    <a:pt x="232870" y="629304"/>
                  </a:cubicBezTo>
                  <a:cubicBezTo>
                    <a:pt x="410287" y="629304"/>
                    <a:pt x="554112" y="485479"/>
                    <a:pt x="554112" y="308062"/>
                  </a:cubicBezTo>
                  <a:lnTo>
                    <a:pt x="554112" y="0"/>
                  </a:lnTo>
                  <a:lnTo>
                    <a:pt x="511247" y="46947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F12E6EA6-2C36-47CF-A160-8C0F0295A389}"/>
                </a:ext>
              </a:extLst>
            </p:cNvPr>
            <p:cNvSpPr/>
            <p:nvPr/>
          </p:nvSpPr>
          <p:spPr bwMode="auto">
            <a:xfrm rot="11134602" flipH="1">
              <a:off x="4703934" y="1539625"/>
              <a:ext cx="252091" cy="1804727"/>
            </a:xfrm>
            <a:custGeom>
              <a:avLst/>
              <a:gdLst>
                <a:gd name="connsiteX0" fmla="*/ 0 w 252091"/>
                <a:gd name="connsiteY0" fmla="*/ 1804727 h 1804727"/>
                <a:gd name="connsiteX1" fmla="*/ 252091 w 252091"/>
                <a:gd name="connsiteY1" fmla="*/ 1804727 h 1804727"/>
                <a:gd name="connsiteX2" fmla="*/ 205875 w 252091"/>
                <a:gd name="connsiteY2" fmla="*/ 0 h 1804727"/>
                <a:gd name="connsiteX3" fmla="*/ 157748 w 252091"/>
                <a:gd name="connsiteY3" fmla="*/ 26035 h 1804727"/>
                <a:gd name="connsiteX4" fmla="*/ 49168 w 252091"/>
                <a:gd name="connsiteY4" fmla="*/ 37136 h 1804727"/>
                <a:gd name="connsiteX5" fmla="*/ 45295 w 252091"/>
                <a:gd name="connsiteY5" fmla="*/ 35952 h 180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91" h="1804727">
                  <a:moveTo>
                    <a:pt x="0" y="1804727"/>
                  </a:moveTo>
                  <a:lnTo>
                    <a:pt x="252091" y="1804727"/>
                  </a:lnTo>
                  <a:lnTo>
                    <a:pt x="205875" y="0"/>
                  </a:lnTo>
                  <a:lnTo>
                    <a:pt x="157748" y="26035"/>
                  </a:lnTo>
                  <a:cubicBezTo>
                    <a:pt x="123668" y="36682"/>
                    <a:pt x="86938" y="40823"/>
                    <a:pt x="49168" y="37136"/>
                  </a:cubicBezTo>
                  <a:lnTo>
                    <a:pt x="45295" y="35952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F33D68EF-6FC5-493E-94AD-0239CB8E2463}"/>
                </a:ext>
              </a:extLst>
            </p:cNvPr>
            <p:cNvSpPr/>
            <p:nvPr/>
          </p:nvSpPr>
          <p:spPr bwMode="auto">
            <a:xfrm rot="18900000" flipH="1">
              <a:off x="4544337" y="3166825"/>
              <a:ext cx="369730" cy="537973"/>
            </a:xfrm>
            <a:custGeom>
              <a:avLst/>
              <a:gdLst>
                <a:gd name="connsiteX0" fmla="*/ 94090 w 369730"/>
                <a:gd name="connsiteY0" fmla="*/ 94090 h 537973"/>
                <a:gd name="connsiteX1" fmla="*/ 0 w 369730"/>
                <a:gd name="connsiteY1" fmla="*/ 321242 h 537973"/>
                <a:gd name="connsiteX2" fmla="*/ 54863 w 369730"/>
                <a:gd name="connsiteY2" fmla="*/ 500851 h 537973"/>
                <a:gd name="connsiteX3" fmla="*/ 85492 w 369730"/>
                <a:gd name="connsiteY3" fmla="*/ 537973 h 537973"/>
                <a:gd name="connsiteX4" fmla="*/ 100870 w 369730"/>
                <a:gd name="connsiteY4" fmla="*/ 527877 h 537973"/>
                <a:gd name="connsiteX5" fmla="*/ 177999 w 369730"/>
                <a:gd name="connsiteY5" fmla="*/ 460480 h 537973"/>
                <a:gd name="connsiteX6" fmla="*/ 198602 w 369730"/>
                <a:gd name="connsiteY6" fmla="*/ 436902 h 537973"/>
                <a:gd name="connsiteX7" fmla="*/ 165096 w 369730"/>
                <a:gd name="connsiteY7" fmla="*/ 387205 h 537973"/>
                <a:gd name="connsiteX8" fmla="*/ 151779 w 369730"/>
                <a:gd name="connsiteY8" fmla="*/ 321243 h 537973"/>
                <a:gd name="connsiteX9" fmla="*/ 201414 w 369730"/>
                <a:gd name="connsiteY9" fmla="*/ 201415 h 537973"/>
                <a:gd name="connsiteX10" fmla="*/ 321241 w 369730"/>
                <a:gd name="connsiteY10" fmla="*/ 151781 h 537973"/>
                <a:gd name="connsiteX11" fmla="*/ 357053 w 369730"/>
                <a:gd name="connsiteY11" fmla="*/ 151781 h 537973"/>
                <a:gd name="connsiteX12" fmla="*/ 361392 w 369730"/>
                <a:gd name="connsiteY12" fmla="*/ 136788 h 537973"/>
                <a:gd name="connsiteX13" fmla="*/ 369730 w 369730"/>
                <a:gd name="connsiteY13" fmla="*/ 57558 h 537973"/>
                <a:gd name="connsiteX14" fmla="*/ 363779 w 369730"/>
                <a:gd name="connsiteY14" fmla="*/ 0 h 537973"/>
                <a:gd name="connsiteX15" fmla="*/ 321242 w 369730"/>
                <a:gd name="connsiteY15" fmla="*/ 0 h 537973"/>
                <a:gd name="connsiteX16" fmla="*/ 94090 w 369730"/>
                <a:gd name="connsiteY16" fmla="*/ 94090 h 53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9730" h="537973">
                  <a:moveTo>
                    <a:pt x="94090" y="94090"/>
                  </a:moveTo>
                  <a:cubicBezTo>
                    <a:pt x="35956" y="152223"/>
                    <a:pt x="0" y="232534"/>
                    <a:pt x="0" y="321242"/>
                  </a:cubicBezTo>
                  <a:cubicBezTo>
                    <a:pt x="0" y="387773"/>
                    <a:pt x="20225" y="449581"/>
                    <a:pt x="54863" y="500851"/>
                  </a:cubicBezTo>
                  <a:lnTo>
                    <a:pt x="85492" y="537973"/>
                  </a:lnTo>
                  <a:lnTo>
                    <a:pt x="100870" y="527877"/>
                  </a:lnTo>
                  <a:cubicBezTo>
                    <a:pt x="127402" y="507726"/>
                    <a:pt x="153245" y="485233"/>
                    <a:pt x="177999" y="460480"/>
                  </a:cubicBezTo>
                  <a:lnTo>
                    <a:pt x="198602" y="436902"/>
                  </a:lnTo>
                  <a:lnTo>
                    <a:pt x="165096" y="387205"/>
                  </a:lnTo>
                  <a:cubicBezTo>
                    <a:pt x="156521" y="366931"/>
                    <a:pt x="151779" y="344641"/>
                    <a:pt x="151779" y="321243"/>
                  </a:cubicBezTo>
                  <a:cubicBezTo>
                    <a:pt x="151779" y="274447"/>
                    <a:pt x="170747" y="232082"/>
                    <a:pt x="201414" y="201415"/>
                  </a:cubicBezTo>
                  <a:cubicBezTo>
                    <a:pt x="232080" y="170749"/>
                    <a:pt x="274446" y="151781"/>
                    <a:pt x="321241" y="151781"/>
                  </a:cubicBezTo>
                  <a:lnTo>
                    <a:pt x="357053" y="151781"/>
                  </a:lnTo>
                  <a:lnTo>
                    <a:pt x="361392" y="136788"/>
                  </a:lnTo>
                  <a:cubicBezTo>
                    <a:pt x="366779" y="109731"/>
                    <a:pt x="369584" y="83187"/>
                    <a:pt x="369730" y="57558"/>
                  </a:cubicBezTo>
                  <a:lnTo>
                    <a:pt x="363779" y="0"/>
                  </a:lnTo>
                  <a:lnTo>
                    <a:pt x="321242" y="0"/>
                  </a:lnTo>
                  <a:cubicBezTo>
                    <a:pt x="232534" y="0"/>
                    <a:pt x="152223" y="35956"/>
                    <a:pt x="94090" y="9409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1" name="正方形/長方形 880">
              <a:extLst>
                <a:ext uri="{FF2B5EF4-FFF2-40B4-BE49-F238E27FC236}">
                  <a16:creationId xmlns:a16="http://schemas.microsoft.com/office/drawing/2014/main" id="{F77DB6D4-9B5C-42A3-99B4-8A92585E152A}"/>
                </a:ext>
              </a:extLst>
            </p:cNvPr>
            <p:cNvSpPr/>
            <p:nvPr/>
          </p:nvSpPr>
          <p:spPr bwMode="auto">
            <a:xfrm>
              <a:off x="3299955" y="3486989"/>
              <a:ext cx="765085" cy="16440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43F28735-02B3-42C7-8A01-820B0D893D05}"/>
                </a:ext>
              </a:extLst>
            </p:cNvPr>
            <p:cNvSpPr/>
            <p:nvPr/>
          </p:nvSpPr>
          <p:spPr bwMode="auto">
            <a:xfrm>
              <a:off x="3962890" y="3247952"/>
              <a:ext cx="1698762" cy="642484"/>
            </a:xfrm>
            <a:custGeom>
              <a:avLst/>
              <a:gdLst>
                <a:gd name="connsiteX0" fmla="*/ 321242 w 1698762"/>
                <a:gd name="connsiteY0" fmla="*/ 0 h 642484"/>
                <a:gd name="connsiteX1" fmla="*/ 548394 w 1698762"/>
                <a:gd name="connsiteY1" fmla="*/ 94089 h 642484"/>
                <a:gd name="connsiteX2" fmla="*/ 960516 w 1698762"/>
                <a:gd name="connsiteY2" fmla="*/ 236860 h 642484"/>
                <a:gd name="connsiteX3" fmla="*/ 1698762 w 1698762"/>
                <a:gd name="connsiteY3" fmla="*/ 239037 h 642484"/>
                <a:gd name="connsiteX4" fmla="*/ 1698762 w 1698762"/>
                <a:gd name="connsiteY4" fmla="*/ 403446 h 642484"/>
                <a:gd name="connsiteX5" fmla="*/ 966260 w 1698762"/>
                <a:gd name="connsiteY5" fmla="*/ 403446 h 642484"/>
                <a:gd name="connsiteX6" fmla="*/ 457699 w 1698762"/>
                <a:gd name="connsiteY6" fmla="*/ 218045 h 642484"/>
                <a:gd name="connsiteX7" fmla="*/ 441068 w 1698762"/>
                <a:gd name="connsiteY7" fmla="*/ 201414 h 642484"/>
                <a:gd name="connsiteX8" fmla="*/ 321241 w 1698762"/>
                <a:gd name="connsiteY8" fmla="*/ 151780 h 642484"/>
                <a:gd name="connsiteX9" fmla="*/ 201413 w 1698762"/>
                <a:gd name="connsiteY9" fmla="*/ 201414 h 642484"/>
                <a:gd name="connsiteX10" fmla="*/ 201413 w 1698762"/>
                <a:gd name="connsiteY10" fmla="*/ 441070 h 642484"/>
                <a:gd name="connsiteX11" fmla="*/ 385009 w 1698762"/>
                <a:gd name="connsiteY11" fmla="*/ 478296 h 642484"/>
                <a:gd name="connsiteX12" fmla="*/ 403625 w 1698762"/>
                <a:gd name="connsiteY12" fmla="*/ 465934 h 642484"/>
                <a:gd name="connsiteX13" fmla="*/ 486086 w 1698762"/>
                <a:gd name="connsiteY13" fmla="*/ 548395 h 642484"/>
                <a:gd name="connsiteX14" fmla="*/ 517240 w 1698762"/>
                <a:gd name="connsiteY14" fmla="*/ 573843 h 642484"/>
                <a:gd name="connsiteX15" fmla="*/ 498000 w 1698762"/>
                <a:gd name="connsiteY15" fmla="*/ 589559 h 642484"/>
                <a:gd name="connsiteX16" fmla="*/ 94089 w 1698762"/>
                <a:gd name="connsiteY16" fmla="*/ 548395 h 642484"/>
                <a:gd name="connsiteX17" fmla="*/ 94089 w 1698762"/>
                <a:gd name="connsiteY17" fmla="*/ 94089 h 642484"/>
                <a:gd name="connsiteX18" fmla="*/ 321242 w 1698762"/>
                <a:gd name="connsiteY18" fmla="*/ 0 h 6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8762" h="642484">
                  <a:moveTo>
                    <a:pt x="321242" y="0"/>
                  </a:moveTo>
                  <a:cubicBezTo>
                    <a:pt x="403455" y="0"/>
                    <a:pt x="485668" y="31363"/>
                    <a:pt x="548394" y="94089"/>
                  </a:cubicBezTo>
                  <a:cubicBezTo>
                    <a:pt x="666718" y="186129"/>
                    <a:pt x="826317" y="230545"/>
                    <a:pt x="960516" y="236860"/>
                  </a:cubicBezTo>
                  <a:cubicBezTo>
                    <a:pt x="1094715" y="243175"/>
                    <a:pt x="1452680" y="238311"/>
                    <a:pt x="1698762" y="239037"/>
                  </a:cubicBezTo>
                  <a:lnTo>
                    <a:pt x="1698762" y="403446"/>
                  </a:lnTo>
                  <a:cubicBezTo>
                    <a:pt x="1454595" y="403446"/>
                    <a:pt x="1217554" y="408946"/>
                    <a:pt x="966260" y="403446"/>
                  </a:cubicBezTo>
                  <a:cubicBezTo>
                    <a:pt x="714966" y="397946"/>
                    <a:pt x="516656" y="286642"/>
                    <a:pt x="457699" y="218045"/>
                  </a:cubicBezTo>
                  <a:lnTo>
                    <a:pt x="441068" y="201414"/>
                  </a:lnTo>
                  <a:cubicBezTo>
                    <a:pt x="407979" y="168325"/>
                    <a:pt x="364609" y="151780"/>
                    <a:pt x="321241" y="151780"/>
                  </a:cubicBezTo>
                  <a:cubicBezTo>
                    <a:pt x="277871" y="151780"/>
                    <a:pt x="234502" y="168324"/>
                    <a:pt x="201413" y="201414"/>
                  </a:cubicBezTo>
                  <a:cubicBezTo>
                    <a:pt x="135234" y="267593"/>
                    <a:pt x="135234" y="374891"/>
                    <a:pt x="201413" y="441070"/>
                  </a:cubicBezTo>
                  <a:cubicBezTo>
                    <a:pt x="251047" y="490704"/>
                    <a:pt x="323810" y="503113"/>
                    <a:pt x="385009" y="478296"/>
                  </a:cubicBezTo>
                  <a:lnTo>
                    <a:pt x="403625" y="465934"/>
                  </a:lnTo>
                  <a:lnTo>
                    <a:pt x="486086" y="548395"/>
                  </a:lnTo>
                  <a:lnTo>
                    <a:pt x="517240" y="573843"/>
                  </a:lnTo>
                  <a:lnTo>
                    <a:pt x="498000" y="589559"/>
                  </a:lnTo>
                  <a:cubicBezTo>
                    <a:pt x="373309" y="671887"/>
                    <a:pt x="203861" y="658166"/>
                    <a:pt x="94089" y="548395"/>
                  </a:cubicBezTo>
                  <a:cubicBezTo>
                    <a:pt x="-31363" y="422942"/>
                    <a:pt x="-31363" y="219542"/>
                    <a:pt x="94089" y="94089"/>
                  </a:cubicBezTo>
                  <a:cubicBezTo>
                    <a:pt x="156815" y="31363"/>
                    <a:pt x="239029" y="0"/>
                    <a:pt x="321242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5" name="台形 894">
              <a:extLst>
                <a:ext uri="{FF2B5EF4-FFF2-40B4-BE49-F238E27FC236}">
                  <a16:creationId xmlns:a16="http://schemas.microsoft.com/office/drawing/2014/main" id="{8010925B-70DD-4DC0-A350-9E007FE493F4}"/>
                </a:ext>
              </a:extLst>
            </p:cNvPr>
            <p:cNvSpPr/>
            <p:nvPr/>
          </p:nvSpPr>
          <p:spPr bwMode="auto">
            <a:xfrm rot="10465398">
              <a:off x="4009819" y="1539231"/>
              <a:ext cx="252091" cy="1970615"/>
            </a:xfrm>
            <a:prstGeom prst="trapezoid">
              <a:avLst>
                <a:gd name="adj" fmla="val 19734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128404D3-65EB-424C-8664-746E3125C691}"/>
                </a:ext>
              </a:extLst>
            </p:cNvPr>
            <p:cNvSpPr/>
            <p:nvPr/>
          </p:nvSpPr>
          <p:spPr bwMode="auto">
            <a:xfrm>
              <a:off x="4118549" y="3407569"/>
              <a:ext cx="338546" cy="238494"/>
            </a:xfrm>
            <a:custGeom>
              <a:avLst/>
              <a:gdLst>
                <a:gd name="connsiteX0" fmla="*/ 232743 w 351701"/>
                <a:gd name="connsiteY0" fmla="*/ 0 h 247762"/>
                <a:gd name="connsiteX1" fmla="*/ 249081 w 351701"/>
                <a:gd name="connsiteY1" fmla="*/ 5072 h 247762"/>
                <a:gd name="connsiteX2" fmla="*/ 344494 w 351701"/>
                <a:gd name="connsiteY2" fmla="*/ 100486 h 247762"/>
                <a:gd name="connsiteX3" fmla="*/ 351701 w 351701"/>
                <a:gd name="connsiteY3" fmla="*/ 136179 h 247762"/>
                <a:gd name="connsiteX4" fmla="*/ 318217 w 351701"/>
                <a:gd name="connsiteY4" fmla="*/ 158699 h 247762"/>
                <a:gd name="connsiteX5" fmla="*/ 61173 w 351701"/>
                <a:gd name="connsiteY5" fmla="*/ 245327 h 247762"/>
                <a:gd name="connsiteX6" fmla="*/ 19281 w 351701"/>
                <a:gd name="connsiteY6" fmla="*/ 247762 h 247762"/>
                <a:gd name="connsiteX7" fmla="*/ 14090 w 351701"/>
                <a:gd name="connsiteY7" fmla="*/ 240063 h 247762"/>
                <a:gd name="connsiteX8" fmla="*/ 0 w 351701"/>
                <a:gd name="connsiteY8" fmla="*/ 170274 h 247762"/>
                <a:gd name="connsiteX9" fmla="*/ 14090 w 351701"/>
                <a:gd name="connsiteY9" fmla="*/ 100486 h 247762"/>
                <a:gd name="connsiteX10" fmla="*/ 36906 w 351701"/>
                <a:gd name="connsiteY10" fmla="*/ 66644 h 247762"/>
                <a:gd name="connsiteX11" fmla="*/ 136029 w 351701"/>
                <a:gd name="connsiteY11" fmla="*/ 42774 h 247762"/>
                <a:gd name="connsiteX12" fmla="*/ 231460 w 351701"/>
                <a:gd name="connsiteY12" fmla="*/ 864 h 24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1701" h="247762">
                  <a:moveTo>
                    <a:pt x="232743" y="0"/>
                  </a:moveTo>
                  <a:lnTo>
                    <a:pt x="249081" y="5072"/>
                  </a:lnTo>
                  <a:cubicBezTo>
                    <a:pt x="291981" y="23217"/>
                    <a:pt x="326349" y="57585"/>
                    <a:pt x="344494" y="100486"/>
                  </a:cubicBezTo>
                  <a:lnTo>
                    <a:pt x="351701" y="136179"/>
                  </a:lnTo>
                  <a:lnTo>
                    <a:pt x="318217" y="158699"/>
                  </a:lnTo>
                  <a:cubicBezTo>
                    <a:pt x="238361" y="202592"/>
                    <a:pt x="151306" y="231931"/>
                    <a:pt x="61173" y="245327"/>
                  </a:cubicBezTo>
                  <a:lnTo>
                    <a:pt x="19281" y="247762"/>
                  </a:lnTo>
                  <a:lnTo>
                    <a:pt x="14090" y="240063"/>
                  </a:lnTo>
                  <a:cubicBezTo>
                    <a:pt x="5017" y="218612"/>
                    <a:pt x="0" y="195029"/>
                    <a:pt x="0" y="170274"/>
                  </a:cubicBezTo>
                  <a:cubicBezTo>
                    <a:pt x="0" y="145519"/>
                    <a:pt x="5017" y="121936"/>
                    <a:pt x="14090" y="100486"/>
                  </a:cubicBezTo>
                  <a:lnTo>
                    <a:pt x="36906" y="66644"/>
                  </a:lnTo>
                  <a:lnTo>
                    <a:pt x="136029" y="42774"/>
                  </a:lnTo>
                  <a:cubicBezTo>
                    <a:pt x="168954" y="31678"/>
                    <a:pt x="200896" y="17663"/>
                    <a:pt x="231460" y="86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17E1E682-0E9F-45D8-A208-8F58443794C1}"/>
                </a:ext>
              </a:extLst>
            </p:cNvPr>
            <p:cNvSpPr/>
            <p:nvPr/>
          </p:nvSpPr>
          <p:spPr bwMode="auto">
            <a:xfrm rot="17066842" flipH="1">
              <a:off x="4459848" y="3415939"/>
              <a:ext cx="336969" cy="282094"/>
            </a:xfrm>
            <a:custGeom>
              <a:avLst/>
              <a:gdLst>
                <a:gd name="connsiteX0" fmla="*/ 5387 w 336969"/>
                <a:gd name="connsiteY0" fmla="*/ 143798 h 282094"/>
                <a:gd name="connsiteX1" fmla="*/ 23555 w 336969"/>
                <a:gd name="connsiteY1" fmla="*/ 272220 h 282094"/>
                <a:gd name="connsiteX2" fmla="*/ 32435 w 336969"/>
                <a:gd name="connsiteY2" fmla="*/ 282094 h 282094"/>
                <a:gd name="connsiteX3" fmla="*/ 161321 w 336969"/>
                <a:gd name="connsiteY3" fmla="*/ 251057 h 282094"/>
                <a:gd name="connsiteX4" fmla="*/ 285989 w 336969"/>
                <a:gd name="connsiteY4" fmla="*/ 196307 h 282094"/>
                <a:gd name="connsiteX5" fmla="*/ 336969 w 336969"/>
                <a:gd name="connsiteY5" fmla="*/ 162020 h 282094"/>
                <a:gd name="connsiteX6" fmla="*/ 315424 w 336969"/>
                <a:gd name="connsiteY6" fmla="*/ 99935 h 282094"/>
                <a:gd name="connsiteX7" fmla="*/ 256434 w 336969"/>
                <a:gd name="connsiteY7" fmla="*/ 0 h 282094"/>
                <a:gd name="connsiteX8" fmla="*/ 199232 w 336969"/>
                <a:gd name="connsiteY8" fmla="*/ 38471 h 282094"/>
                <a:gd name="connsiteX9" fmla="*/ 103801 w 336969"/>
                <a:gd name="connsiteY9" fmla="*/ 80382 h 282094"/>
                <a:gd name="connsiteX10" fmla="*/ 26744 w 336969"/>
                <a:gd name="connsiteY10" fmla="*/ 98939 h 28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969" h="282094">
                  <a:moveTo>
                    <a:pt x="5387" y="143798"/>
                  </a:moveTo>
                  <a:cubicBezTo>
                    <a:pt x="-5434" y="185796"/>
                    <a:pt x="-233" y="231921"/>
                    <a:pt x="23555" y="272220"/>
                  </a:cubicBezTo>
                  <a:lnTo>
                    <a:pt x="32435" y="282094"/>
                  </a:lnTo>
                  <a:lnTo>
                    <a:pt x="161321" y="251057"/>
                  </a:lnTo>
                  <a:cubicBezTo>
                    <a:pt x="204333" y="236561"/>
                    <a:pt x="246061" y="218253"/>
                    <a:pt x="285989" y="196307"/>
                  </a:cubicBezTo>
                  <a:lnTo>
                    <a:pt x="336969" y="162020"/>
                  </a:lnTo>
                  <a:lnTo>
                    <a:pt x="315424" y="99935"/>
                  </a:lnTo>
                  <a:lnTo>
                    <a:pt x="256434" y="0"/>
                  </a:lnTo>
                  <a:lnTo>
                    <a:pt x="199232" y="38471"/>
                  </a:lnTo>
                  <a:cubicBezTo>
                    <a:pt x="168668" y="55271"/>
                    <a:pt x="136726" y="69286"/>
                    <a:pt x="103801" y="80382"/>
                  </a:cubicBezTo>
                  <a:lnTo>
                    <a:pt x="26744" y="9893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BF5A3130-9015-464B-93F9-4916F3B6AFEA}"/>
              </a:ext>
            </a:extLst>
          </p:cNvPr>
          <p:cNvGrpSpPr/>
          <p:nvPr/>
        </p:nvGrpSpPr>
        <p:grpSpPr>
          <a:xfrm>
            <a:off x="6206959" y="2744042"/>
            <a:ext cx="1285130" cy="1650104"/>
            <a:chOff x="92459" y="2033854"/>
            <a:chExt cx="2336610" cy="3000202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sp>
          <p:nvSpPr>
            <p:cNvPr id="912" name="台形 911">
              <a:extLst>
                <a:ext uri="{FF2B5EF4-FFF2-40B4-BE49-F238E27FC236}">
                  <a16:creationId xmlns:a16="http://schemas.microsoft.com/office/drawing/2014/main" id="{1CC5E738-07DD-465D-B80D-69DEA146FBAD}"/>
                </a:ext>
              </a:extLst>
            </p:cNvPr>
            <p:cNvSpPr/>
            <p:nvPr/>
          </p:nvSpPr>
          <p:spPr bwMode="auto">
            <a:xfrm rot="19800000" flipH="1">
              <a:off x="1622791" y="3063440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1" name="台形 900">
              <a:extLst>
                <a:ext uri="{FF2B5EF4-FFF2-40B4-BE49-F238E27FC236}">
                  <a16:creationId xmlns:a16="http://schemas.microsoft.com/office/drawing/2014/main" id="{32F7C9BB-76EC-4902-89C2-594B2ADC4BF8}"/>
                </a:ext>
              </a:extLst>
            </p:cNvPr>
            <p:cNvSpPr/>
            <p:nvPr/>
          </p:nvSpPr>
          <p:spPr bwMode="auto">
            <a:xfrm rot="1800000">
              <a:off x="607622" y="3063441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4" name="正方形/長方形 903">
              <a:extLst>
                <a:ext uri="{FF2B5EF4-FFF2-40B4-BE49-F238E27FC236}">
                  <a16:creationId xmlns:a16="http://schemas.microsoft.com/office/drawing/2014/main" id="{07DEF9A2-0984-4892-9717-C6BB22DD555C}"/>
                </a:ext>
              </a:extLst>
            </p:cNvPr>
            <p:cNvSpPr/>
            <p:nvPr/>
          </p:nvSpPr>
          <p:spPr bwMode="auto">
            <a:xfrm>
              <a:off x="92459" y="3114890"/>
              <a:ext cx="1147628" cy="133062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1" name="フリーフォーム: 図形 910">
              <a:extLst>
                <a:ext uri="{FF2B5EF4-FFF2-40B4-BE49-F238E27FC236}">
                  <a16:creationId xmlns:a16="http://schemas.microsoft.com/office/drawing/2014/main" id="{E2523061-74D0-4E80-98B0-742351E0D03E}"/>
                </a:ext>
              </a:extLst>
            </p:cNvPr>
            <p:cNvSpPr/>
            <p:nvPr/>
          </p:nvSpPr>
          <p:spPr bwMode="auto">
            <a:xfrm rot="18900000">
              <a:off x="478431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3" name="フリーフォーム: 図形 912">
              <a:extLst>
                <a:ext uri="{FF2B5EF4-FFF2-40B4-BE49-F238E27FC236}">
                  <a16:creationId xmlns:a16="http://schemas.microsoft.com/office/drawing/2014/main" id="{96ED565B-5958-4386-9666-7634C39AC8D5}"/>
                </a:ext>
              </a:extLst>
            </p:cNvPr>
            <p:cNvSpPr/>
            <p:nvPr/>
          </p:nvSpPr>
          <p:spPr bwMode="auto">
            <a:xfrm rot="2700000" flipH="1">
              <a:off x="1466698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5" name="正方形/長方形 914">
              <a:extLst>
                <a:ext uri="{FF2B5EF4-FFF2-40B4-BE49-F238E27FC236}">
                  <a16:creationId xmlns:a16="http://schemas.microsoft.com/office/drawing/2014/main" id="{FA6CA6FD-9632-4E3F-904A-97F6CE3BDFBD}"/>
                </a:ext>
              </a:extLst>
            </p:cNvPr>
            <p:cNvSpPr/>
            <p:nvPr/>
          </p:nvSpPr>
          <p:spPr bwMode="auto">
            <a:xfrm>
              <a:off x="1240087" y="3114890"/>
              <a:ext cx="1147628" cy="133062"/>
            </a:xfrm>
            <a:prstGeom prst="rect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16" name="四角形: 角を丸くする 915">
              <a:extLst>
                <a:ext uri="{FF2B5EF4-FFF2-40B4-BE49-F238E27FC236}">
                  <a16:creationId xmlns:a16="http://schemas.microsoft.com/office/drawing/2014/main" id="{A666E5C4-6C83-4FB9-A13F-06469EE888DB}"/>
                </a:ext>
              </a:extLst>
            </p:cNvPr>
            <p:cNvSpPr/>
            <p:nvPr/>
          </p:nvSpPr>
          <p:spPr bwMode="auto">
            <a:xfrm>
              <a:off x="1146672" y="3086101"/>
              <a:ext cx="186828" cy="190744"/>
            </a:xfrm>
            <a:prstGeom prst="roundRect">
              <a:avLst>
                <a:gd name="adj" fmla="val 3218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32" name="グループ化 931">
            <a:extLst>
              <a:ext uri="{FF2B5EF4-FFF2-40B4-BE49-F238E27FC236}">
                <a16:creationId xmlns:a16="http://schemas.microsoft.com/office/drawing/2014/main" id="{90B64C5D-3DD3-4C8A-9E01-26AAF370A193}"/>
              </a:ext>
            </a:extLst>
          </p:cNvPr>
          <p:cNvGrpSpPr/>
          <p:nvPr/>
        </p:nvGrpSpPr>
        <p:grpSpPr>
          <a:xfrm>
            <a:off x="6214940" y="785261"/>
            <a:ext cx="1281236" cy="1645102"/>
            <a:chOff x="92459" y="2033854"/>
            <a:chExt cx="2336610" cy="3000202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sp>
          <p:nvSpPr>
            <p:cNvPr id="933" name="台形 932">
              <a:extLst>
                <a:ext uri="{FF2B5EF4-FFF2-40B4-BE49-F238E27FC236}">
                  <a16:creationId xmlns:a16="http://schemas.microsoft.com/office/drawing/2014/main" id="{9B3C74E1-39A0-4770-9666-00B719E684E7}"/>
                </a:ext>
              </a:extLst>
            </p:cNvPr>
            <p:cNvSpPr/>
            <p:nvPr/>
          </p:nvSpPr>
          <p:spPr bwMode="auto">
            <a:xfrm rot="19800000" flipH="1">
              <a:off x="1622791" y="3063440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4" name="台形 933">
              <a:extLst>
                <a:ext uri="{FF2B5EF4-FFF2-40B4-BE49-F238E27FC236}">
                  <a16:creationId xmlns:a16="http://schemas.microsoft.com/office/drawing/2014/main" id="{0F87E6EC-51F7-4008-A0FC-8972BFAC33DB}"/>
                </a:ext>
              </a:extLst>
            </p:cNvPr>
            <p:cNvSpPr/>
            <p:nvPr/>
          </p:nvSpPr>
          <p:spPr bwMode="auto">
            <a:xfrm rot="1800000">
              <a:off x="607622" y="3063441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5" name="正方形/長方形 934">
              <a:extLst>
                <a:ext uri="{FF2B5EF4-FFF2-40B4-BE49-F238E27FC236}">
                  <a16:creationId xmlns:a16="http://schemas.microsoft.com/office/drawing/2014/main" id="{CBF9B4BA-097D-405E-B259-3AD1F1DB9BFF}"/>
                </a:ext>
              </a:extLst>
            </p:cNvPr>
            <p:cNvSpPr/>
            <p:nvPr/>
          </p:nvSpPr>
          <p:spPr bwMode="auto">
            <a:xfrm>
              <a:off x="92459" y="3114890"/>
              <a:ext cx="1147628" cy="133062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6" name="フリーフォーム: 図形 935">
              <a:extLst>
                <a:ext uri="{FF2B5EF4-FFF2-40B4-BE49-F238E27FC236}">
                  <a16:creationId xmlns:a16="http://schemas.microsoft.com/office/drawing/2014/main" id="{1FD223C8-247A-4E59-8F3F-2C8AC66F9A2C}"/>
                </a:ext>
              </a:extLst>
            </p:cNvPr>
            <p:cNvSpPr/>
            <p:nvPr/>
          </p:nvSpPr>
          <p:spPr bwMode="auto">
            <a:xfrm rot="18900000">
              <a:off x="478431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7" name="フリーフォーム: 図形 936">
              <a:extLst>
                <a:ext uri="{FF2B5EF4-FFF2-40B4-BE49-F238E27FC236}">
                  <a16:creationId xmlns:a16="http://schemas.microsoft.com/office/drawing/2014/main" id="{531AE288-25FA-42CE-8CB8-A3D840C07394}"/>
                </a:ext>
              </a:extLst>
            </p:cNvPr>
            <p:cNvSpPr/>
            <p:nvPr/>
          </p:nvSpPr>
          <p:spPr bwMode="auto">
            <a:xfrm rot="2700000" flipH="1">
              <a:off x="1466698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8" name="正方形/長方形 937">
              <a:extLst>
                <a:ext uri="{FF2B5EF4-FFF2-40B4-BE49-F238E27FC236}">
                  <a16:creationId xmlns:a16="http://schemas.microsoft.com/office/drawing/2014/main" id="{D69DF3CD-10BF-4FC0-931F-6CF70DE185CD}"/>
                </a:ext>
              </a:extLst>
            </p:cNvPr>
            <p:cNvSpPr/>
            <p:nvPr/>
          </p:nvSpPr>
          <p:spPr bwMode="auto">
            <a:xfrm>
              <a:off x="1240087" y="3114890"/>
              <a:ext cx="1147628" cy="133062"/>
            </a:xfrm>
            <a:prstGeom prst="rect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39" name="四角形: 角を丸くする 938">
              <a:extLst>
                <a:ext uri="{FF2B5EF4-FFF2-40B4-BE49-F238E27FC236}">
                  <a16:creationId xmlns:a16="http://schemas.microsoft.com/office/drawing/2014/main" id="{C6BAD424-A31C-4098-9D03-6267C9A8054E}"/>
                </a:ext>
              </a:extLst>
            </p:cNvPr>
            <p:cNvSpPr/>
            <p:nvPr/>
          </p:nvSpPr>
          <p:spPr bwMode="auto">
            <a:xfrm>
              <a:off x="1146672" y="3086101"/>
              <a:ext cx="186828" cy="190744"/>
            </a:xfrm>
            <a:prstGeom prst="roundRect">
              <a:avLst>
                <a:gd name="adj" fmla="val 3218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CE1AA22-56B9-4813-957D-7140952B5622}"/>
              </a:ext>
            </a:extLst>
          </p:cNvPr>
          <p:cNvGrpSpPr/>
          <p:nvPr/>
        </p:nvGrpSpPr>
        <p:grpSpPr>
          <a:xfrm>
            <a:off x="428586" y="2794000"/>
            <a:ext cx="1578549" cy="1575285"/>
            <a:chOff x="-3686761" y="-593576"/>
            <a:chExt cx="3575257" cy="3567865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E45D78A-A7F7-431B-8456-4B8F1CBC34DA}"/>
                </a:ext>
              </a:extLst>
            </p:cNvPr>
            <p:cNvSpPr/>
            <p:nvPr/>
          </p:nvSpPr>
          <p:spPr bwMode="auto">
            <a:xfrm>
              <a:off x="-3686761" y="2340238"/>
              <a:ext cx="1002468" cy="260422"/>
            </a:xfrm>
            <a:custGeom>
              <a:avLst/>
              <a:gdLst>
                <a:gd name="connsiteX0" fmla="*/ 1835 w 1002468"/>
                <a:gd name="connsiteY0" fmla="*/ 227784 h 260422"/>
                <a:gd name="connsiteX1" fmla="*/ 991449 w 1002468"/>
                <a:gd name="connsiteY1" fmla="*/ 227784 h 260422"/>
                <a:gd name="connsiteX2" fmla="*/ 992800 w 1002468"/>
                <a:gd name="connsiteY2" fmla="*/ 241189 h 260422"/>
                <a:gd name="connsiteX3" fmla="*/ 998771 w 1002468"/>
                <a:gd name="connsiteY3" fmla="*/ 260422 h 260422"/>
                <a:gd name="connsiteX4" fmla="*/ 1835 w 1002468"/>
                <a:gd name="connsiteY4" fmla="*/ 260422 h 260422"/>
                <a:gd name="connsiteX5" fmla="*/ 0 w 1002468"/>
                <a:gd name="connsiteY5" fmla="*/ 254982 h 260422"/>
                <a:gd name="connsiteX6" fmla="*/ 0 w 1002468"/>
                <a:gd name="connsiteY6" fmla="*/ 233224 h 260422"/>
                <a:gd name="connsiteX7" fmla="*/ 1835 w 1002468"/>
                <a:gd name="connsiteY7" fmla="*/ 227784 h 260422"/>
                <a:gd name="connsiteX8" fmla="*/ 1835 w 1002468"/>
                <a:gd name="connsiteY8" fmla="*/ 182229 h 260422"/>
                <a:gd name="connsiteX9" fmla="*/ 986857 w 1002468"/>
                <a:gd name="connsiteY9" fmla="*/ 182229 h 260422"/>
                <a:gd name="connsiteX10" fmla="*/ 990147 w 1002468"/>
                <a:gd name="connsiteY10" fmla="*/ 214867 h 260422"/>
                <a:gd name="connsiteX11" fmla="*/ 1835 w 1002468"/>
                <a:gd name="connsiteY11" fmla="*/ 214867 h 260422"/>
                <a:gd name="connsiteX12" fmla="*/ 0 w 1002468"/>
                <a:gd name="connsiteY12" fmla="*/ 209427 h 260422"/>
                <a:gd name="connsiteX13" fmla="*/ 0 w 1002468"/>
                <a:gd name="connsiteY13" fmla="*/ 187669 h 260422"/>
                <a:gd name="connsiteX14" fmla="*/ 1835 w 1002468"/>
                <a:gd name="connsiteY14" fmla="*/ 182229 h 260422"/>
                <a:gd name="connsiteX15" fmla="*/ 1835 w 1002468"/>
                <a:gd name="connsiteY15" fmla="*/ 136672 h 260422"/>
                <a:gd name="connsiteX16" fmla="*/ 982264 w 1002468"/>
                <a:gd name="connsiteY16" fmla="*/ 136672 h 260422"/>
                <a:gd name="connsiteX17" fmla="*/ 985554 w 1002468"/>
                <a:gd name="connsiteY17" fmla="*/ 169310 h 260422"/>
                <a:gd name="connsiteX18" fmla="*/ 1835 w 1002468"/>
                <a:gd name="connsiteY18" fmla="*/ 169310 h 260422"/>
                <a:gd name="connsiteX19" fmla="*/ 0 w 1002468"/>
                <a:gd name="connsiteY19" fmla="*/ 163870 h 260422"/>
                <a:gd name="connsiteX20" fmla="*/ 0 w 1002468"/>
                <a:gd name="connsiteY20" fmla="*/ 142112 h 260422"/>
                <a:gd name="connsiteX21" fmla="*/ 1835 w 1002468"/>
                <a:gd name="connsiteY21" fmla="*/ 136672 h 260422"/>
                <a:gd name="connsiteX22" fmla="*/ 1835 w 1002468"/>
                <a:gd name="connsiteY22" fmla="*/ 91114 h 260422"/>
                <a:gd name="connsiteX23" fmla="*/ 986755 w 1002468"/>
                <a:gd name="connsiteY23" fmla="*/ 91114 h 260422"/>
                <a:gd name="connsiteX24" fmla="*/ 983465 w 1002468"/>
                <a:gd name="connsiteY24" fmla="*/ 123752 h 260422"/>
                <a:gd name="connsiteX25" fmla="*/ 1835 w 1002468"/>
                <a:gd name="connsiteY25" fmla="*/ 123752 h 260422"/>
                <a:gd name="connsiteX26" fmla="*/ 0 w 1002468"/>
                <a:gd name="connsiteY26" fmla="*/ 118312 h 260422"/>
                <a:gd name="connsiteX27" fmla="*/ 0 w 1002468"/>
                <a:gd name="connsiteY27" fmla="*/ 96554 h 260422"/>
                <a:gd name="connsiteX28" fmla="*/ 1835 w 1002468"/>
                <a:gd name="connsiteY28" fmla="*/ 91114 h 260422"/>
                <a:gd name="connsiteX29" fmla="*/ 1835 w 1002468"/>
                <a:gd name="connsiteY29" fmla="*/ 45557 h 260422"/>
                <a:gd name="connsiteX30" fmla="*/ 991347 w 1002468"/>
                <a:gd name="connsiteY30" fmla="*/ 45557 h 260422"/>
                <a:gd name="connsiteX31" fmla="*/ 988057 w 1002468"/>
                <a:gd name="connsiteY31" fmla="*/ 78195 h 260422"/>
                <a:gd name="connsiteX32" fmla="*/ 1835 w 1002468"/>
                <a:gd name="connsiteY32" fmla="*/ 78195 h 260422"/>
                <a:gd name="connsiteX33" fmla="*/ 0 w 1002468"/>
                <a:gd name="connsiteY33" fmla="*/ 72755 h 260422"/>
                <a:gd name="connsiteX34" fmla="*/ 0 w 1002468"/>
                <a:gd name="connsiteY34" fmla="*/ 50997 h 260422"/>
                <a:gd name="connsiteX35" fmla="*/ 1835 w 1002468"/>
                <a:gd name="connsiteY35" fmla="*/ 45557 h 260422"/>
                <a:gd name="connsiteX36" fmla="*/ 1835 w 1002468"/>
                <a:gd name="connsiteY36" fmla="*/ 0 h 260422"/>
                <a:gd name="connsiteX37" fmla="*/ 1002468 w 1002468"/>
                <a:gd name="connsiteY37" fmla="*/ 0 h 260422"/>
                <a:gd name="connsiteX38" fmla="*/ 992800 w 1002468"/>
                <a:gd name="connsiteY38" fmla="*/ 31144 h 260422"/>
                <a:gd name="connsiteX39" fmla="*/ 992650 w 1002468"/>
                <a:gd name="connsiteY39" fmla="*/ 32638 h 260422"/>
                <a:gd name="connsiteX40" fmla="*/ 1835 w 1002468"/>
                <a:gd name="connsiteY40" fmla="*/ 32638 h 260422"/>
                <a:gd name="connsiteX41" fmla="*/ 0 w 1002468"/>
                <a:gd name="connsiteY41" fmla="*/ 27198 h 260422"/>
                <a:gd name="connsiteX42" fmla="*/ 0 w 1002468"/>
                <a:gd name="connsiteY42" fmla="*/ 5440 h 260422"/>
                <a:gd name="connsiteX43" fmla="*/ 1835 w 1002468"/>
                <a:gd name="connsiteY43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02468" h="260422">
                  <a:moveTo>
                    <a:pt x="1835" y="227784"/>
                  </a:moveTo>
                  <a:lnTo>
                    <a:pt x="991449" y="227784"/>
                  </a:lnTo>
                  <a:lnTo>
                    <a:pt x="992800" y="241189"/>
                  </a:lnTo>
                  <a:lnTo>
                    <a:pt x="998771" y="260422"/>
                  </a:lnTo>
                  <a:lnTo>
                    <a:pt x="1835" y="260422"/>
                  </a:lnTo>
                  <a:cubicBezTo>
                    <a:pt x="822" y="260422"/>
                    <a:pt x="0" y="257986"/>
                    <a:pt x="0" y="254982"/>
                  </a:cubicBezTo>
                  <a:lnTo>
                    <a:pt x="0" y="233224"/>
                  </a:lnTo>
                  <a:cubicBezTo>
                    <a:pt x="0" y="230220"/>
                    <a:pt x="822" y="227784"/>
                    <a:pt x="1835" y="227784"/>
                  </a:cubicBezTo>
                  <a:close/>
                  <a:moveTo>
                    <a:pt x="1835" y="182229"/>
                  </a:moveTo>
                  <a:lnTo>
                    <a:pt x="986857" y="182229"/>
                  </a:lnTo>
                  <a:lnTo>
                    <a:pt x="990147" y="214867"/>
                  </a:lnTo>
                  <a:lnTo>
                    <a:pt x="1835" y="214867"/>
                  </a:lnTo>
                  <a:cubicBezTo>
                    <a:pt x="822" y="214867"/>
                    <a:pt x="0" y="212431"/>
                    <a:pt x="0" y="209427"/>
                  </a:cubicBezTo>
                  <a:lnTo>
                    <a:pt x="0" y="187669"/>
                  </a:lnTo>
                  <a:cubicBezTo>
                    <a:pt x="0" y="184665"/>
                    <a:pt x="822" y="182229"/>
                    <a:pt x="1835" y="182229"/>
                  </a:cubicBezTo>
                  <a:close/>
                  <a:moveTo>
                    <a:pt x="1835" y="136672"/>
                  </a:moveTo>
                  <a:lnTo>
                    <a:pt x="982264" y="136672"/>
                  </a:lnTo>
                  <a:lnTo>
                    <a:pt x="985554" y="169310"/>
                  </a:lnTo>
                  <a:lnTo>
                    <a:pt x="1835" y="169310"/>
                  </a:lnTo>
                  <a:cubicBezTo>
                    <a:pt x="822" y="169310"/>
                    <a:pt x="0" y="166874"/>
                    <a:pt x="0" y="163870"/>
                  </a:cubicBezTo>
                  <a:lnTo>
                    <a:pt x="0" y="142112"/>
                  </a:lnTo>
                  <a:cubicBezTo>
                    <a:pt x="0" y="139108"/>
                    <a:pt x="822" y="136672"/>
                    <a:pt x="1835" y="136672"/>
                  </a:cubicBezTo>
                  <a:close/>
                  <a:moveTo>
                    <a:pt x="1835" y="91114"/>
                  </a:moveTo>
                  <a:lnTo>
                    <a:pt x="986755" y="91114"/>
                  </a:lnTo>
                  <a:lnTo>
                    <a:pt x="983465" y="123752"/>
                  </a:lnTo>
                  <a:lnTo>
                    <a:pt x="1835" y="123752"/>
                  </a:lnTo>
                  <a:cubicBezTo>
                    <a:pt x="822" y="123752"/>
                    <a:pt x="0" y="121316"/>
                    <a:pt x="0" y="118312"/>
                  </a:cubicBezTo>
                  <a:lnTo>
                    <a:pt x="0" y="96554"/>
                  </a:lnTo>
                  <a:cubicBezTo>
                    <a:pt x="0" y="93550"/>
                    <a:pt x="822" y="91114"/>
                    <a:pt x="1835" y="91114"/>
                  </a:cubicBezTo>
                  <a:close/>
                  <a:moveTo>
                    <a:pt x="1835" y="45557"/>
                  </a:moveTo>
                  <a:lnTo>
                    <a:pt x="991347" y="45557"/>
                  </a:lnTo>
                  <a:lnTo>
                    <a:pt x="988057" y="78195"/>
                  </a:lnTo>
                  <a:lnTo>
                    <a:pt x="1835" y="78195"/>
                  </a:lnTo>
                  <a:cubicBezTo>
                    <a:pt x="822" y="78195"/>
                    <a:pt x="0" y="75759"/>
                    <a:pt x="0" y="72755"/>
                  </a:cubicBezTo>
                  <a:lnTo>
                    <a:pt x="0" y="50997"/>
                  </a:lnTo>
                  <a:cubicBezTo>
                    <a:pt x="0" y="47993"/>
                    <a:pt x="822" y="45557"/>
                    <a:pt x="1835" y="45557"/>
                  </a:cubicBezTo>
                  <a:close/>
                  <a:moveTo>
                    <a:pt x="1835" y="0"/>
                  </a:moveTo>
                  <a:lnTo>
                    <a:pt x="1002468" y="0"/>
                  </a:lnTo>
                  <a:lnTo>
                    <a:pt x="992800" y="31144"/>
                  </a:lnTo>
                  <a:lnTo>
                    <a:pt x="992650" y="32638"/>
                  </a:lnTo>
                  <a:lnTo>
                    <a:pt x="1835" y="32638"/>
                  </a:lnTo>
                  <a:cubicBezTo>
                    <a:pt x="822" y="32638"/>
                    <a:pt x="0" y="30202"/>
                    <a:pt x="0" y="27198"/>
                  </a:cubicBezTo>
                  <a:lnTo>
                    <a:pt x="0" y="5440"/>
                  </a:lnTo>
                  <a:cubicBezTo>
                    <a:pt x="0" y="2436"/>
                    <a:pt x="822" y="0"/>
                    <a:pt x="183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89C86BB-A1E6-4BE1-9165-538B5B757B1F}"/>
                </a:ext>
              </a:extLst>
            </p:cNvPr>
            <p:cNvSpPr/>
            <p:nvPr/>
          </p:nvSpPr>
          <p:spPr bwMode="auto">
            <a:xfrm rot="16594133">
              <a:off x="-2644795" y="578975"/>
              <a:ext cx="2605523" cy="260422"/>
            </a:xfrm>
            <a:custGeom>
              <a:avLst/>
              <a:gdLst>
                <a:gd name="connsiteX0" fmla="*/ 2605523 w 2605523"/>
                <a:gd name="connsiteY0" fmla="*/ 233224 h 260422"/>
                <a:gd name="connsiteX1" fmla="*/ 2605523 w 2605523"/>
                <a:gd name="connsiteY1" fmla="*/ 254982 h 260422"/>
                <a:gd name="connsiteX2" fmla="*/ 2600782 w 2605523"/>
                <a:gd name="connsiteY2" fmla="*/ 260422 h 260422"/>
                <a:gd name="connsiteX3" fmla="*/ 0 w 2605523"/>
                <a:gd name="connsiteY3" fmla="*/ 260422 h 260422"/>
                <a:gd name="connsiteX4" fmla="*/ 13136 w 2605523"/>
                <a:gd name="connsiteY4" fmla="*/ 227784 h 260422"/>
                <a:gd name="connsiteX5" fmla="*/ 2600782 w 2605523"/>
                <a:gd name="connsiteY5" fmla="*/ 227784 h 260422"/>
                <a:gd name="connsiteX6" fmla="*/ 2605523 w 2605523"/>
                <a:gd name="connsiteY6" fmla="*/ 233224 h 260422"/>
                <a:gd name="connsiteX7" fmla="*/ 2605523 w 2605523"/>
                <a:gd name="connsiteY7" fmla="*/ 187669 h 260422"/>
                <a:gd name="connsiteX8" fmla="*/ 2605523 w 2605523"/>
                <a:gd name="connsiteY8" fmla="*/ 209427 h 260422"/>
                <a:gd name="connsiteX9" fmla="*/ 2600783 w 2605523"/>
                <a:gd name="connsiteY9" fmla="*/ 214867 h 260422"/>
                <a:gd name="connsiteX10" fmla="*/ 17763 w 2605523"/>
                <a:gd name="connsiteY10" fmla="*/ 214867 h 260422"/>
                <a:gd name="connsiteX11" fmla="*/ 23915 w 2605523"/>
                <a:gd name="connsiteY11" fmla="*/ 182229 h 260422"/>
                <a:gd name="connsiteX12" fmla="*/ 2600783 w 2605523"/>
                <a:gd name="connsiteY12" fmla="*/ 182229 h 260422"/>
                <a:gd name="connsiteX13" fmla="*/ 2605523 w 2605523"/>
                <a:gd name="connsiteY13" fmla="*/ 187669 h 260422"/>
                <a:gd name="connsiteX14" fmla="*/ 2605523 w 2605523"/>
                <a:gd name="connsiteY14" fmla="*/ 142112 h 260422"/>
                <a:gd name="connsiteX15" fmla="*/ 2605523 w 2605523"/>
                <a:gd name="connsiteY15" fmla="*/ 163870 h 260422"/>
                <a:gd name="connsiteX16" fmla="*/ 2600782 w 2605523"/>
                <a:gd name="connsiteY16" fmla="*/ 169310 h 260422"/>
                <a:gd name="connsiteX17" fmla="*/ 26351 w 2605523"/>
                <a:gd name="connsiteY17" fmla="*/ 169310 h 260422"/>
                <a:gd name="connsiteX18" fmla="*/ 32504 w 2605523"/>
                <a:gd name="connsiteY18" fmla="*/ 136672 h 260422"/>
                <a:gd name="connsiteX19" fmla="*/ 2600782 w 2605523"/>
                <a:gd name="connsiteY19" fmla="*/ 136672 h 260422"/>
                <a:gd name="connsiteX20" fmla="*/ 2605523 w 2605523"/>
                <a:gd name="connsiteY20" fmla="*/ 142112 h 260422"/>
                <a:gd name="connsiteX21" fmla="*/ 2605523 w 2605523"/>
                <a:gd name="connsiteY21" fmla="*/ 96554 h 260422"/>
                <a:gd name="connsiteX22" fmla="*/ 2605523 w 2605523"/>
                <a:gd name="connsiteY22" fmla="*/ 118312 h 260422"/>
                <a:gd name="connsiteX23" fmla="*/ 2600782 w 2605523"/>
                <a:gd name="connsiteY23" fmla="*/ 123752 h 260422"/>
                <a:gd name="connsiteX24" fmla="*/ 34940 w 2605523"/>
                <a:gd name="connsiteY24" fmla="*/ 123752 h 260422"/>
                <a:gd name="connsiteX25" fmla="*/ 36233 w 2605523"/>
                <a:gd name="connsiteY25" fmla="*/ 116892 h 260422"/>
                <a:gd name="connsiteX26" fmla="*/ 35867 w 2605523"/>
                <a:gd name="connsiteY26" fmla="*/ 91114 h 260422"/>
                <a:gd name="connsiteX27" fmla="*/ 2600782 w 2605523"/>
                <a:gd name="connsiteY27" fmla="*/ 91114 h 260422"/>
                <a:gd name="connsiteX28" fmla="*/ 2605523 w 2605523"/>
                <a:gd name="connsiteY28" fmla="*/ 96554 h 260422"/>
                <a:gd name="connsiteX29" fmla="*/ 2605523 w 2605523"/>
                <a:gd name="connsiteY29" fmla="*/ 50997 h 260422"/>
                <a:gd name="connsiteX30" fmla="*/ 2605523 w 2605523"/>
                <a:gd name="connsiteY30" fmla="*/ 72755 h 260422"/>
                <a:gd name="connsiteX31" fmla="*/ 2600783 w 2605523"/>
                <a:gd name="connsiteY31" fmla="*/ 78195 h 260422"/>
                <a:gd name="connsiteX32" fmla="*/ 35684 w 2605523"/>
                <a:gd name="connsiteY32" fmla="*/ 78195 h 260422"/>
                <a:gd name="connsiteX33" fmla="*/ 35222 w 2605523"/>
                <a:gd name="connsiteY33" fmla="*/ 45557 h 260422"/>
                <a:gd name="connsiteX34" fmla="*/ 2600783 w 2605523"/>
                <a:gd name="connsiteY34" fmla="*/ 45557 h 260422"/>
                <a:gd name="connsiteX35" fmla="*/ 2605523 w 2605523"/>
                <a:gd name="connsiteY35" fmla="*/ 50997 h 260422"/>
                <a:gd name="connsiteX36" fmla="*/ 2605523 w 2605523"/>
                <a:gd name="connsiteY36" fmla="*/ 5440 h 260422"/>
                <a:gd name="connsiteX37" fmla="*/ 2605523 w 2605523"/>
                <a:gd name="connsiteY37" fmla="*/ 27198 h 260422"/>
                <a:gd name="connsiteX38" fmla="*/ 2600782 w 2605523"/>
                <a:gd name="connsiteY38" fmla="*/ 32638 h 260422"/>
                <a:gd name="connsiteX39" fmla="*/ 35038 w 2605523"/>
                <a:gd name="connsiteY39" fmla="*/ 32638 h 260422"/>
                <a:gd name="connsiteX40" fmla="*/ 34736 w 2605523"/>
                <a:gd name="connsiteY40" fmla="*/ 11348 h 260422"/>
                <a:gd name="connsiteX41" fmla="*/ 32257 w 2605523"/>
                <a:gd name="connsiteY41" fmla="*/ 0 h 260422"/>
                <a:gd name="connsiteX42" fmla="*/ 2600782 w 2605523"/>
                <a:gd name="connsiteY42" fmla="*/ 0 h 260422"/>
                <a:gd name="connsiteX43" fmla="*/ 2605523 w 2605523"/>
                <a:gd name="connsiteY43" fmla="*/ 544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05523" h="260422">
                  <a:moveTo>
                    <a:pt x="2605523" y="233224"/>
                  </a:moveTo>
                  <a:lnTo>
                    <a:pt x="2605523" y="254982"/>
                  </a:lnTo>
                  <a:cubicBezTo>
                    <a:pt x="2605523" y="257986"/>
                    <a:pt x="2603400" y="260422"/>
                    <a:pt x="2600782" y="260422"/>
                  </a:cubicBezTo>
                  <a:lnTo>
                    <a:pt x="0" y="260422"/>
                  </a:lnTo>
                  <a:lnTo>
                    <a:pt x="13136" y="227784"/>
                  </a:lnTo>
                  <a:lnTo>
                    <a:pt x="2600782" y="227784"/>
                  </a:lnTo>
                  <a:cubicBezTo>
                    <a:pt x="2603400" y="227784"/>
                    <a:pt x="2605523" y="230220"/>
                    <a:pt x="2605523" y="233224"/>
                  </a:cubicBezTo>
                  <a:close/>
                  <a:moveTo>
                    <a:pt x="2605523" y="187669"/>
                  </a:moveTo>
                  <a:lnTo>
                    <a:pt x="2605523" y="209427"/>
                  </a:lnTo>
                  <a:cubicBezTo>
                    <a:pt x="2605523" y="212431"/>
                    <a:pt x="2603400" y="214867"/>
                    <a:pt x="2600783" y="214867"/>
                  </a:cubicBezTo>
                  <a:lnTo>
                    <a:pt x="17763" y="214867"/>
                  </a:lnTo>
                  <a:lnTo>
                    <a:pt x="23915" y="182229"/>
                  </a:lnTo>
                  <a:lnTo>
                    <a:pt x="2600783" y="182229"/>
                  </a:lnTo>
                  <a:cubicBezTo>
                    <a:pt x="2603400" y="182229"/>
                    <a:pt x="2605523" y="184665"/>
                    <a:pt x="2605523" y="187669"/>
                  </a:cubicBezTo>
                  <a:close/>
                  <a:moveTo>
                    <a:pt x="2605523" y="142112"/>
                  </a:moveTo>
                  <a:lnTo>
                    <a:pt x="2605523" y="163870"/>
                  </a:lnTo>
                  <a:cubicBezTo>
                    <a:pt x="2605523" y="166874"/>
                    <a:pt x="2603400" y="169310"/>
                    <a:pt x="2600782" y="169310"/>
                  </a:cubicBezTo>
                  <a:lnTo>
                    <a:pt x="26351" y="169310"/>
                  </a:lnTo>
                  <a:lnTo>
                    <a:pt x="32504" y="136672"/>
                  </a:lnTo>
                  <a:lnTo>
                    <a:pt x="2600782" y="136672"/>
                  </a:lnTo>
                  <a:cubicBezTo>
                    <a:pt x="2603400" y="136672"/>
                    <a:pt x="2605523" y="139108"/>
                    <a:pt x="2605523" y="142112"/>
                  </a:cubicBezTo>
                  <a:close/>
                  <a:moveTo>
                    <a:pt x="2605523" y="96554"/>
                  </a:moveTo>
                  <a:lnTo>
                    <a:pt x="2605523" y="118312"/>
                  </a:lnTo>
                  <a:cubicBezTo>
                    <a:pt x="2605523" y="121316"/>
                    <a:pt x="2603400" y="123752"/>
                    <a:pt x="2600782" y="123752"/>
                  </a:cubicBezTo>
                  <a:lnTo>
                    <a:pt x="34940" y="123752"/>
                  </a:lnTo>
                  <a:lnTo>
                    <a:pt x="36233" y="116892"/>
                  </a:lnTo>
                  <a:lnTo>
                    <a:pt x="35867" y="91114"/>
                  </a:lnTo>
                  <a:lnTo>
                    <a:pt x="2600782" y="91114"/>
                  </a:lnTo>
                  <a:cubicBezTo>
                    <a:pt x="2603400" y="91114"/>
                    <a:pt x="2605523" y="93550"/>
                    <a:pt x="2605523" y="96554"/>
                  </a:cubicBezTo>
                  <a:close/>
                  <a:moveTo>
                    <a:pt x="2605523" y="50997"/>
                  </a:moveTo>
                  <a:lnTo>
                    <a:pt x="2605523" y="72755"/>
                  </a:lnTo>
                  <a:cubicBezTo>
                    <a:pt x="2605523" y="75759"/>
                    <a:pt x="2603400" y="78195"/>
                    <a:pt x="2600783" y="78195"/>
                  </a:cubicBezTo>
                  <a:lnTo>
                    <a:pt x="35684" y="78195"/>
                  </a:lnTo>
                  <a:lnTo>
                    <a:pt x="35222" y="45557"/>
                  </a:lnTo>
                  <a:lnTo>
                    <a:pt x="2600783" y="45557"/>
                  </a:lnTo>
                  <a:cubicBezTo>
                    <a:pt x="2603400" y="45557"/>
                    <a:pt x="2605523" y="47993"/>
                    <a:pt x="2605523" y="50997"/>
                  </a:cubicBezTo>
                  <a:close/>
                  <a:moveTo>
                    <a:pt x="2605523" y="5440"/>
                  </a:moveTo>
                  <a:lnTo>
                    <a:pt x="2605523" y="27198"/>
                  </a:lnTo>
                  <a:cubicBezTo>
                    <a:pt x="2605523" y="30202"/>
                    <a:pt x="2603400" y="32638"/>
                    <a:pt x="2600782" y="32638"/>
                  </a:cubicBezTo>
                  <a:lnTo>
                    <a:pt x="35038" y="32638"/>
                  </a:lnTo>
                  <a:lnTo>
                    <a:pt x="34736" y="11348"/>
                  </a:lnTo>
                  <a:lnTo>
                    <a:pt x="32257" y="0"/>
                  </a:lnTo>
                  <a:lnTo>
                    <a:pt x="2600782" y="0"/>
                  </a:lnTo>
                  <a:cubicBezTo>
                    <a:pt x="2603400" y="0"/>
                    <a:pt x="2605523" y="2436"/>
                    <a:pt x="2605523" y="544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4868CD6-9D1B-47A3-B205-44BB95BCB289}"/>
                </a:ext>
              </a:extLst>
            </p:cNvPr>
            <p:cNvSpPr/>
            <p:nvPr/>
          </p:nvSpPr>
          <p:spPr bwMode="auto">
            <a:xfrm>
              <a:off x="-2687356" y="2056452"/>
              <a:ext cx="771548" cy="917837"/>
            </a:xfrm>
            <a:custGeom>
              <a:avLst/>
              <a:gdLst>
                <a:gd name="connsiteX0" fmla="*/ 260096 w 771548"/>
                <a:gd name="connsiteY0" fmla="*/ 244853 h 917837"/>
                <a:gd name="connsiteX1" fmla="*/ 266011 w 771548"/>
                <a:gd name="connsiteY1" fmla="*/ 291585 h 917837"/>
                <a:gd name="connsiteX2" fmla="*/ 252682 w 771548"/>
                <a:gd name="connsiteY2" fmla="*/ 316142 h 917837"/>
                <a:gd name="connsiteX3" fmla="*/ 231964 w 771548"/>
                <a:gd name="connsiteY3" fmla="*/ 418761 h 917837"/>
                <a:gd name="connsiteX4" fmla="*/ 495603 w 771548"/>
                <a:gd name="connsiteY4" fmla="*/ 682399 h 917837"/>
                <a:gd name="connsiteX5" fmla="*/ 598224 w 771548"/>
                <a:gd name="connsiteY5" fmla="*/ 661681 h 917837"/>
                <a:gd name="connsiteX6" fmla="*/ 617458 w 771548"/>
                <a:gd name="connsiteY6" fmla="*/ 651241 h 917837"/>
                <a:gd name="connsiteX7" fmla="*/ 631723 w 771548"/>
                <a:gd name="connsiteY7" fmla="*/ 677521 h 917837"/>
                <a:gd name="connsiteX8" fmla="*/ 609915 w 771548"/>
                <a:gd name="connsiteY8" fmla="*/ 689358 h 917837"/>
                <a:gd name="connsiteX9" fmla="*/ 495603 w 771548"/>
                <a:gd name="connsiteY9" fmla="*/ 712436 h 917837"/>
                <a:gd name="connsiteX10" fmla="*/ 201927 w 771548"/>
                <a:gd name="connsiteY10" fmla="*/ 418761 h 917837"/>
                <a:gd name="connsiteX11" fmla="*/ 252082 w 771548"/>
                <a:gd name="connsiteY11" fmla="*/ 254565 h 917837"/>
                <a:gd name="connsiteX12" fmla="*/ 251984 w 771548"/>
                <a:gd name="connsiteY12" fmla="*/ 180773 h 917837"/>
                <a:gd name="connsiteX13" fmla="*/ 257347 w 771548"/>
                <a:gd name="connsiteY13" fmla="*/ 223143 h 917837"/>
                <a:gd name="connsiteX14" fmla="*/ 238746 w 771548"/>
                <a:gd name="connsiteY14" fmla="*/ 245688 h 917837"/>
                <a:gd name="connsiteX15" fmla="*/ 185879 w 771548"/>
                <a:gd name="connsiteY15" fmla="*/ 418761 h 917837"/>
                <a:gd name="connsiteX16" fmla="*/ 495432 w 771548"/>
                <a:gd name="connsiteY16" fmla="*/ 728313 h 917837"/>
                <a:gd name="connsiteX17" fmla="*/ 615924 w 771548"/>
                <a:gd name="connsiteY17" fmla="*/ 703987 h 917837"/>
                <a:gd name="connsiteX18" fmla="*/ 639223 w 771548"/>
                <a:gd name="connsiteY18" fmla="*/ 691341 h 917837"/>
                <a:gd name="connsiteX19" fmla="*/ 650063 w 771548"/>
                <a:gd name="connsiteY19" fmla="*/ 711312 h 917837"/>
                <a:gd name="connsiteX20" fmla="*/ 655497 w 771548"/>
                <a:gd name="connsiteY20" fmla="*/ 717897 h 917837"/>
                <a:gd name="connsiteX21" fmla="*/ 628086 w 771548"/>
                <a:gd name="connsiteY21" fmla="*/ 732776 h 917837"/>
                <a:gd name="connsiteX22" fmla="*/ 495432 w 771548"/>
                <a:gd name="connsiteY22" fmla="*/ 759557 h 917837"/>
                <a:gd name="connsiteX23" fmla="*/ 154635 w 771548"/>
                <a:gd name="connsiteY23" fmla="*/ 418761 h 917837"/>
                <a:gd name="connsiteX24" fmla="*/ 212838 w 771548"/>
                <a:gd name="connsiteY24" fmla="*/ 228219 h 917837"/>
                <a:gd name="connsiteX25" fmla="*/ 244068 w 771548"/>
                <a:gd name="connsiteY25" fmla="*/ 118234 h 917837"/>
                <a:gd name="connsiteX26" fmla="*/ 249052 w 771548"/>
                <a:gd name="connsiteY26" fmla="*/ 157612 h 917837"/>
                <a:gd name="connsiteX27" fmla="*/ 241053 w 771548"/>
                <a:gd name="connsiteY27" fmla="*/ 164212 h 917837"/>
                <a:gd name="connsiteX28" fmla="*/ 135615 w 771548"/>
                <a:gd name="connsiteY28" fmla="*/ 418761 h 917837"/>
                <a:gd name="connsiteX29" fmla="*/ 495603 w 771548"/>
                <a:gd name="connsiteY29" fmla="*/ 778748 h 917837"/>
                <a:gd name="connsiteX30" fmla="*/ 635727 w 771548"/>
                <a:gd name="connsiteY30" fmla="*/ 750459 h 917837"/>
                <a:gd name="connsiteX31" fmla="*/ 667937 w 771548"/>
                <a:gd name="connsiteY31" fmla="*/ 732975 h 917837"/>
                <a:gd name="connsiteX32" fmla="*/ 689690 w 771548"/>
                <a:gd name="connsiteY32" fmla="*/ 759340 h 917837"/>
                <a:gd name="connsiteX33" fmla="*/ 648844 w 771548"/>
                <a:gd name="connsiteY33" fmla="*/ 781510 h 917837"/>
                <a:gd name="connsiteX34" fmla="*/ 495603 w 771548"/>
                <a:gd name="connsiteY34" fmla="*/ 812448 h 917837"/>
                <a:gd name="connsiteX35" fmla="*/ 101915 w 771548"/>
                <a:gd name="connsiteY35" fmla="*/ 418761 h 917837"/>
                <a:gd name="connsiteX36" fmla="*/ 217224 w 771548"/>
                <a:gd name="connsiteY36" fmla="*/ 140383 h 917837"/>
                <a:gd name="connsiteX37" fmla="*/ 236419 w 771548"/>
                <a:gd name="connsiteY37" fmla="*/ 57808 h 917837"/>
                <a:gd name="connsiteX38" fmla="*/ 241224 w 771548"/>
                <a:gd name="connsiteY38" fmla="*/ 95769 h 917837"/>
                <a:gd name="connsiteX39" fmla="*/ 203629 w 771548"/>
                <a:gd name="connsiteY39" fmla="*/ 126788 h 917837"/>
                <a:gd name="connsiteX40" fmla="*/ 82689 w 771548"/>
                <a:gd name="connsiteY40" fmla="*/ 418761 h 917837"/>
                <a:gd name="connsiteX41" fmla="*/ 495603 w 771548"/>
                <a:gd name="connsiteY41" fmla="*/ 831674 h 917837"/>
                <a:gd name="connsiteX42" fmla="*/ 656328 w 771548"/>
                <a:gd name="connsiteY42" fmla="*/ 799226 h 917837"/>
                <a:gd name="connsiteX43" fmla="*/ 702100 w 771548"/>
                <a:gd name="connsiteY43" fmla="*/ 774381 h 917837"/>
                <a:gd name="connsiteX44" fmla="*/ 713696 w 771548"/>
                <a:gd name="connsiteY44" fmla="*/ 788435 h 917837"/>
                <a:gd name="connsiteX45" fmla="*/ 725722 w 771548"/>
                <a:gd name="connsiteY45" fmla="*/ 798358 h 917837"/>
                <a:gd name="connsiteX46" fmla="*/ 668973 w 771548"/>
                <a:gd name="connsiteY46" fmla="*/ 829160 h 917837"/>
                <a:gd name="connsiteX47" fmla="*/ 495603 w 771548"/>
                <a:gd name="connsiteY47" fmla="*/ 864161 h 917837"/>
                <a:gd name="connsiteX48" fmla="*/ 50202 w 771548"/>
                <a:gd name="connsiteY48" fmla="*/ 418761 h 917837"/>
                <a:gd name="connsiteX49" fmla="*/ 180657 w 771548"/>
                <a:gd name="connsiteY49" fmla="*/ 103816 h 917837"/>
                <a:gd name="connsiteX50" fmla="*/ 229102 w 771548"/>
                <a:gd name="connsiteY50" fmla="*/ 0 h 917837"/>
                <a:gd name="connsiteX51" fmla="*/ 233713 w 771548"/>
                <a:gd name="connsiteY51" fmla="*/ 36430 h 917837"/>
                <a:gd name="connsiteX52" fmla="*/ 169624 w 771548"/>
                <a:gd name="connsiteY52" fmla="*/ 89308 h 917837"/>
                <a:gd name="connsiteX53" fmla="*/ 33159 w 771548"/>
                <a:gd name="connsiteY53" fmla="*/ 418761 h 917837"/>
                <a:gd name="connsiteX54" fmla="*/ 499077 w 771548"/>
                <a:gd name="connsiteY54" fmla="*/ 884678 h 917837"/>
                <a:gd name="connsiteX55" fmla="*/ 680433 w 771548"/>
                <a:gd name="connsiteY55" fmla="*/ 848064 h 917837"/>
                <a:gd name="connsiteX56" fmla="*/ 744090 w 771548"/>
                <a:gd name="connsiteY56" fmla="*/ 813513 h 917837"/>
                <a:gd name="connsiteX57" fmla="*/ 771548 w 771548"/>
                <a:gd name="connsiteY57" fmla="*/ 836168 h 917837"/>
                <a:gd name="connsiteX58" fmla="*/ 693341 w 771548"/>
                <a:gd name="connsiteY58" fmla="*/ 878617 h 917837"/>
                <a:gd name="connsiteX59" fmla="*/ 499077 w 771548"/>
                <a:gd name="connsiteY59" fmla="*/ 917837 h 917837"/>
                <a:gd name="connsiteX60" fmla="*/ 0 w 771548"/>
                <a:gd name="connsiteY60" fmla="*/ 418761 h 917837"/>
                <a:gd name="connsiteX61" fmla="*/ 220038 w 771548"/>
                <a:gd name="connsiteY61" fmla="*/ 4920 h 91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71548" h="917837">
                  <a:moveTo>
                    <a:pt x="260096" y="244853"/>
                  </a:moveTo>
                  <a:lnTo>
                    <a:pt x="266011" y="291585"/>
                  </a:lnTo>
                  <a:lnTo>
                    <a:pt x="252682" y="316142"/>
                  </a:lnTo>
                  <a:cubicBezTo>
                    <a:pt x="239341" y="347683"/>
                    <a:pt x="231964" y="382360"/>
                    <a:pt x="231964" y="418761"/>
                  </a:cubicBezTo>
                  <a:cubicBezTo>
                    <a:pt x="231964" y="564364"/>
                    <a:pt x="349999" y="682399"/>
                    <a:pt x="495603" y="682399"/>
                  </a:cubicBezTo>
                  <a:cubicBezTo>
                    <a:pt x="532004" y="682399"/>
                    <a:pt x="566682" y="675022"/>
                    <a:pt x="598224" y="661681"/>
                  </a:cubicBezTo>
                  <a:lnTo>
                    <a:pt x="617458" y="651241"/>
                  </a:lnTo>
                  <a:lnTo>
                    <a:pt x="631723" y="677521"/>
                  </a:lnTo>
                  <a:lnTo>
                    <a:pt x="609915" y="689358"/>
                  </a:lnTo>
                  <a:cubicBezTo>
                    <a:pt x="574780" y="704219"/>
                    <a:pt x="536151" y="712436"/>
                    <a:pt x="495603" y="712436"/>
                  </a:cubicBezTo>
                  <a:cubicBezTo>
                    <a:pt x="333410" y="712436"/>
                    <a:pt x="201927" y="580953"/>
                    <a:pt x="201927" y="418761"/>
                  </a:cubicBezTo>
                  <a:cubicBezTo>
                    <a:pt x="201927" y="357939"/>
                    <a:pt x="220417" y="301436"/>
                    <a:pt x="252082" y="254565"/>
                  </a:cubicBezTo>
                  <a:close/>
                  <a:moveTo>
                    <a:pt x="251984" y="180773"/>
                  </a:moveTo>
                  <a:lnTo>
                    <a:pt x="257347" y="223143"/>
                  </a:lnTo>
                  <a:lnTo>
                    <a:pt x="238746" y="245688"/>
                  </a:lnTo>
                  <a:cubicBezTo>
                    <a:pt x="205369" y="295093"/>
                    <a:pt x="185879" y="354651"/>
                    <a:pt x="185879" y="418761"/>
                  </a:cubicBezTo>
                  <a:cubicBezTo>
                    <a:pt x="185879" y="589722"/>
                    <a:pt x="324471" y="728313"/>
                    <a:pt x="495432" y="728313"/>
                  </a:cubicBezTo>
                  <a:cubicBezTo>
                    <a:pt x="538172" y="728313"/>
                    <a:pt x="578890" y="719651"/>
                    <a:pt x="615924" y="703987"/>
                  </a:cubicBezTo>
                  <a:lnTo>
                    <a:pt x="639223" y="691341"/>
                  </a:lnTo>
                  <a:lnTo>
                    <a:pt x="650063" y="711312"/>
                  </a:lnTo>
                  <a:lnTo>
                    <a:pt x="655497" y="717897"/>
                  </a:lnTo>
                  <a:lnTo>
                    <a:pt x="628086" y="732776"/>
                  </a:lnTo>
                  <a:cubicBezTo>
                    <a:pt x="587313" y="750021"/>
                    <a:pt x="542486" y="759557"/>
                    <a:pt x="495432" y="759557"/>
                  </a:cubicBezTo>
                  <a:cubicBezTo>
                    <a:pt x="307215" y="759557"/>
                    <a:pt x="154635" y="606977"/>
                    <a:pt x="154635" y="418761"/>
                  </a:cubicBezTo>
                  <a:cubicBezTo>
                    <a:pt x="154635" y="348180"/>
                    <a:pt x="176092" y="282611"/>
                    <a:pt x="212838" y="228219"/>
                  </a:cubicBezTo>
                  <a:close/>
                  <a:moveTo>
                    <a:pt x="244068" y="118234"/>
                  </a:moveTo>
                  <a:lnTo>
                    <a:pt x="249052" y="157612"/>
                  </a:lnTo>
                  <a:lnTo>
                    <a:pt x="241053" y="164212"/>
                  </a:lnTo>
                  <a:cubicBezTo>
                    <a:pt x="175908" y="229357"/>
                    <a:pt x="135615" y="319354"/>
                    <a:pt x="135615" y="418761"/>
                  </a:cubicBezTo>
                  <a:cubicBezTo>
                    <a:pt x="135615" y="617576"/>
                    <a:pt x="296787" y="778748"/>
                    <a:pt x="495603" y="778748"/>
                  </a:cubicBezTo>
                  <a:cubicBezTo>
                    <a:pt x="545307" y="778748"/>
                    <a:pt x="592658" y="768675"/>
                    <a:pt x="635727" y="750459"/>
                  </a:cubicBezTo>
                  <a:lnTo>
                    <a:pt x="667937" y="732975"/>
                  </a:lnTo>
                  <a:lnTo>
                    <a:pt x="689690" y="759340"/>
                  </a:lnTo>
                  <a:lnTo>
                    <a:pt x="648844" y="781510"/>
                  </a:lnTo>
                  <a:cubicBezTo>
                    <a:pt x="601744" y="801432"/>
                    <a:pt x="549960" y="812448"/>
                    <a:pt x="495603" y="812448"/>
                  </a:cubicBezTo>
                  <a:cubicBezTo>
                    <a:pt x="278175" y="812448"/>
                    <a:pt x="101915" y="636188"/>
                    <a:pt x="101915" y="418761"/>
                  </a:cubicBezTo>
                  <a:cubicBezTo>
                    <a:pt x="101915" y="310048"/>
                    <a:pt x="145980" y="211626"/>
                    <a:pt x="217224" y="140383"/>
                  </a:cubicBezTo>
                  <a:close/>
                  <a:moveTo>
                    <a:pt x="236419" y="57808"/>
                  </a:moveTo>
                  <a:lnTo>
                    <a:pt x="241224" y="95769"/>
                  </a:lnTo>
                  <a:lnTo>
                    <a:pt x="203629" y="126788"/>
                  </a:lnTo>
                  <a:cubicBezTo>
                    <a:pt x="128906" y="201510"/>
                    <a:pt x="82689" y="304738"/>
                    <a:pt x="82689" y="418761"/>
                  </a:cubicBezTo>
                  <a:cubicBezTo>
                    <a:pt x="82689" y="646807"/>
                    <a:pt x="267557" y="831674"/>
                    <a:pt x="495603" y="831674"/>
                  </a:cubicBezTo>
                  <a:cubicBezTo>
                    <a:pt x="552615" y="831674"/>
                    <a:pt x="606928" y="820120"/>
                    <a:pt x="656328" y="799226"/>
                  </a:cubicBezTo>
                  <a:lnTo>
                    <a:pt x="702100" y="774381"/>
                  </a:lnTo>
                  <a:lnTo>
                    <a:pt x="713696" y="788435"/>
                  </a:lnTo>
                  <a:lnTo>
                    <a:pt x="725722" y="798358"/>
                  </a:lnTo>
                  <a:lnTo>
                    <a:pt x="668973" y="829160"/>
                  </a:lnTo>
                  <a:cubicBezTo>
                    <a:pt x="615686" y="851698"/>
                    <a:pt x="557100" y="864161"/>
                    <a:pt x="495603" y="864161"/>
                  </a:cubicBezTo>
                  <a:cubicBezTo>
                    <a:pt x="249615" y="864161"/>
                    <a:pt x="50202" y="664749"/>
                    <a:pt x="50202" y="418761"/>
                  </a:cubicBezTo>
                  <a:cubicBezTo>
                    <a:pt x="50202" y="295767"/>
                    <a:pt x="100055" y="184417"/>
                    <a:pt x="180657" y="103816"/>
                  </a:cubicBezTo>
                  <a:close/>
                  <a:moveTo>
                    <a:pt x="229102" y="0"/>
                  </a:moveTo>
                  <a:lnTo>
                    <a:pt x="233713" y="36430"/>
                  </a:lnTo>
                  <a:lnTo>
                    <a:pt x="169624" y="89308"/>
                  </a:lnTo>
                  <a:cubicBezTo>
                    <a:pt x="85309" y="173623"/>
                    <a:pt x="33159" y="290102"/>
                    <a:pt x="33159" y="418761"/>
                  </a:cubicBezTo>
                  <a:cubicBezTo>
                    <a:pt x="33159" y="676080"/>
                    <a:pt x="241758" y="884678"/>
                    <a:pt x="499077" y="884678"/>
                  </a:cubicBezTo>
                  <a:cubicBezTo>
                    <a:pt x="563407" y="884678"/>
                    <a:pt x="624692" y="871641"/>
                    <a:pt x="680433" y="848064"/>
                  </a:cubicBezTo>
                  <a:lnTo>
                    <a:pt x="744090" y="813513"/>
                  </a:lnTo>
                  <a:lnTo>
                    <a:pt x="771548" y="836168"/>
                  </a:lnTo>
                  <a:lnTo>
                    <a:pt x="693341" y="878617"/>
                  </a:lnTo>
                  <a:cubicBezTo>
                    <a:pt x="633632" y="903872"/>
                    <a:pt x="567985" y="917837"/>
                    <a:pt x="499077" y="917837"/>
                  </a:cubicBezTo>
                  <a:cubicBezTo>
                    <a:pt x="223444" y="917837"/>
                    <a:pt x="0" y="694393"/>
                    <a:pt x="0" y="418761"/>
                  </a:cubicBezTo>
                  <a:cubicBezTo>
                    <a:pt x="0" y="246491"/>
                    <a:pt x="87283" y="94607"/>
                    <a:pt x="220038" y="492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B6C0256-32B2-4602-A155-30DFB1032190}"/>
                </a:ext>
              </a:extLst>
            </p:cNvPr>
            <p:cNvSpPr/>
            <p:nvPr/>
          </p:nvSpPr>
          <p:spPr bwMode="auto">
            <a:xfrm>
              <a:off x="-1855086" y="1976137"/>
              <a:ext cx="717903" cy="337711"/>
            </a:xfrm>
            <a:custGeom>
              <a:avLst/>
              <a:gdLst>
                <a:gd name="connsiteX0" fmla="*/ 244360 w 717903"/>
                <a:gd name="connsiteY0" fmla="*/ 205401 h 337711"/>
                <a:gd name="connsiteX1" fmla="*/ 452021 w 717903"/>
                <a:gd name="connsiteY1" fmla="*/ 291417 h 337711"/>
                <a:gd name="connsiteX2" fmla="*/ 479303 w 717903"/>
                <a:gd name="connsiteY2" fmla="*/ 324483 h 337711"/>
                <a:gd name="connsiteX3" fmla="*/ 438682 w 717903"/>
                <a:gd name="connsiteY3" fmla="*/ 322231 h 337711"/>
                <a:gd name="connsiteX4" fmla="*/ 430781 w 717903"/>
                <a:gd name="connsiteY4" fmla="*/ 312656 h 337711"/>
                <a:gd name="connsiteX5" fmla="*/ 244360 w 717903"/>
                <a:gd name="connsiteY5" fmla="*/ 235438 h 337711"/>
                <a:gd name="connsiteX6" fmla="*/ 191228 w 717903"/>
                <a:gd name="connsiteY6" fmla="*/ 240794 h 337711"/>
                <a:gd name="connsiteX7" fmla="*/ 152641 w 717903"/>
                <a:gd name="connsiteY7" fmla="*/ 252773 h 337711"/>
                <a:gd name="connsiteX8" fmla="*/ 138099 w 717903"/>
                <a:gd name="connsiteY8" fmla="*/ 225981 h 337711"/>
                <a:gd name="connsiteX9" fmla="*/ 185174 w 717903"/>
                <a:gd name="connsiteY9" fmla="*/ 211368 h 337711"/>
                <a:gd name="connsiteX10" fmla="*/ 244360 w 717903"/>
                <a:gd name="connsiteY10" fmla="*/ 205401 h 337711"/>
                <a:gd name="connsiteX11" fmla="*/ 244189 w 717903"/>
                <a:gd name="connsiteY11" fmla="*/ 158280 h 337711"/>
                <a:gd name="connsiteX12" fmla="*/ 526783 w 717903"/>
                <a:gd name="connsiteY12" fmla="*/ 308534 h 337711"/>
                <a:gd name="connsiteX13" fmla="*/ 537182 w 717903"/>
                <a:gd name="connsiteY13" fmla="*/ 327692 h 337711"/>
                <a:gd name="connsiteX14" fmla="*/ 500596 w 717903"/>
                <a:gd name="connsiteY14" fmla="*/ 325664 h 337711"/>
                <a:gd name="connsiteX15" fmla="*/ 463076 w 717903"/>
                <a:gd name="connsiteY15" fmla="*/ 280190 h 337711"/>
                <a:gd name="connsiteX16" fmla="*/ 244189 w 717903"/>
                <a:gd name="connsiteY16" fmla="*/ 189524 h 337711"/>
                <a:gd name="connsiteX17" fmla="*/ 181804 w 717903"/>
                <a:gd name="connsiteY17" fmla="*/ 195813 h 337711"/>
                <a:gd name="connsiteX18" fmla="*/ 130387 w 717903"/>
                <a:gd name="connsiteY18" fmla="*/ 211774 h 337711"/>
                <a:gd name="connsiteX19" fmla="*/ 120483 w 717903"/>
                <a:gd name="connsiteY19" fmla="*/ 193526 h 337711"/>
                <a:gd name="connsiteX20" fmla="*/ 113099 w 717903"/>
                <a:gd name="connsiteY20" fmla="*/ 184577 h 337711"/>
                <a:gd name="connsiteX21" fmla="*/ 175507 w 717903"/>
                <a:gd name="connsiteY21" fmla="*/ 165204 h 337711"/>
                <a:gd name="connsiteX22" fmla="*/ 244189 w 717903"/>
                <a:gd name="connsiteY22" fmla="*/ 158280 h 337711"/>
                <a:gd name="connsiteX23" fmla="*/ 244360 w 717903"/>
                <a:gd name="connsiteY23" fmla="*/ 105389 h 337711"/>
                <a:gd name="connsiteX24" fmla="*/ 570813 w 717903"/>
                <a:gd name="connsiteY24" fmla="*/ 278962 h 337711"/>
                <a:gd name="connsiteX25" fmla="*/ 599126 w 717903"/>
                <a:gd name="connsiteY25" fmla="*/ 331126 h 337711"/>
                <a:gd name="connsiteX26" fmla="*/ 559770 w 717903"/>
                <a:gd name="connsiteY26" fmla="*/ 328945 h 337711"/>
                <a:gd name="connsiteX27" fmla="*/ 542868 w 717903"/>
                <a:gd name="connsiteY27" fmla="*/ 297804 h 337711"/>
                <a:gd name="connsiteX28" fmla="*/ 244360 w 717903"/>
                <a:gd name="connsiteY28" fmla="*/ 139089 h 337711"/>
                <a:gd name="connsiteX29" fmla="*/ 104237 w 717903"/>
                <a:gd name="connsiteY29" fmla="*/ 167379 h 337711"/>
                <a:gd name="connsiteX30" fmla="*/ 100557 w 717903"/>
                <a:gd name="connsiteY30" fmla="*/ 169376 h 337711"/>
                <a:gd name="connsiteX31" fmla="*/ 78804 w 717903"/>
                <a:gd name="connsiteY31" fmla="*/ 143011 h 337711"/>
                <a:gd name="connsiteX32" fmla="*/ 91119 w 717903"/>
                <a:gd name="connsiteY32" fmla="*/ 136327 h 337711"/>
                <a:gd name="connsiteX33" fmla="*/ 244360 w 717903"/>
                <a:gd name="connsiteY33" fmla="*/ 105389 h 337711"/>
                <a:gd name="connsiteX34" fmla="*/ 244360 w 717903"/>
                <a:gd name="connsiteY34" fmla="*/ 53676 h 337711"/>
                <a:gd name="connsiteX35" fmla="*/ 654759 w 717903"/>
                <a:gd name="connsiteY35" fmla="*/ 325706 h 337711"/>
                <a:gd name="connsiteX36" fmla="*/ 657446 w 717903"/>
                <a:gd name="connsiteY36" fmla="*/ 334360 h 337711"/>
                <a:gd name="connsiteX37" fmla="*/ 621579 w 717903"/>
                <a:gd name="connsiteY37" fmla="*/ 332371 h 337711"/>
                <a:gd name="connsiteX38" fmla="*/ 586755 w 717903"/>
                <a:gd name="connsiteY38" fmla="*/ 268212 h 337711"/>
                <a:gd name="connsiteX39" fmla="*/ 244360 w 717903"/>
                <a:gd name="connsiteY39" fmla="*/ 86163 h 337711"/>
                <a:gd name="connsiteX40" fmla="*/ 83636 w 717903"/>
                <a:gd name="connsiteY40" fmla="*/ 118612 h 337711"/>
                <a:gd name="connsiteX41" fmla="*/ 66394 w 717903"/>
                <a:gd name="connsiteY41" fmla="*/ 127970 h 337711"/>
                <a:gd name="connsiteX42" fmla="*/ 53751 w 717903"/>
                <a:gd name="connsiteY42" fmla="*/ 112646 h 337711"/>
                <a:gd name="connsiteX43" fmla="*/ 43069 w 717903"/>
                <a:gd name="connsiteY43" fmla="*/ 103833 h 337711"/>
                <a:gd name="connsiteX44" fmla="*/ 70990 w 717903"/>
                <a:gd name="connsiteY44" fmla="*/ 88678 h 337711"/>
                <a:gd name="connsiteX45" fmla="*/ 244360 w 717903"/>
                <a:gd name="connsiteY45" fmla="*/ 53676 h 337711"/>
                <a:gd name="connsiteX46" fmla="*/ 247834 w 717903"/>
                <a:gd name="connsiteY46" fmla="*/ 0 h 337711"/>
                <a:gd name="connsiteX47" fmla="*/ 707691 w 717903"/>
                <a:gd name="connsiteY47" fmla="*/ 304813 h 337711"/>
                <a:gd name="connsiteX48" fmla="*/ 717903 w 717903"/>
                <a:gd name="connsiteY48" fmla="*/ 337711 h 337711"/>
                <a:gd name="connsiteX49" fmla="*/ 682738 w 717903"/>
                <a:gd name="connsiteY49" fmla="*/ 335762 h 337711"/>
                <a:gd name="connsiteX50" fmla="*/ 677138 w 717903"/>
                <a:gd name="connsiteY50" fmla="*/ 317720 h 337711"/>
                <a:gd name="connsiteX51" fmla="*/ 247834 w 717903"/>
                <a:gd name="connsiteY51" fmla="*/ 33159 h 337711"/>
                <a:gd name="connsiteX52" fmla="*/ 66478 w 717903"/>
                <a:gd name="connsiteY52" fmla="*/ 69773 h 337711"/>
                <a:gd name="connsiteX53" fmla="*/ 27458 w 717903"/>
                <a:gd name="connsiteY53" fmla="*/ 90953 h 337711"/>
                <a:gd name="connsiteX54" fmla="*/ 0 w 717903"/>
                <a:gd name="connsiteY54" fmla="*/ 68297 h 337711"/>
                <a:gd name="connsiteX55" fmla="*/ 53571 w 717903"/>
                <a:gd name="connsiteY55" fmla="*/ 39220 h 337711"/>
                <a:gd name="connsiteX56" fmla="*/ 247834 w 717903"/>
                <a:gd name="connsiteY56" fmla="*/ 0 h 3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717903" h="337711">
                  <a:moveTo>
                    <a:pt x="244360" y="205401"/>
                  </a:moveTo>
                  <a:cubicBezTo>
                    <a:pt x="325457" y="205401"/>
                    <a:pt x="398876" y="238272"/>
                    <a:pt x="452021" y="291417"/>
                  </a:cubicBezTo>
                  <a:lnTo>
                    <a:pt x="479303" y="324483"/>
                  </a:lnTo>
                  <a:lnTo>
                    <a:pt x="438682" y="322231"/>
                  </a:lnTo>
                  <a:lnTo>
                    <a:pt x="430781" y="312656"/>
                  </a:lnTo>
                  <a:cubicBezTo>
                    <a:pt x="383072" y="264947"/>
                    <a:pt x="317162" y="235438"/>
                    <a:pt x="244360" y="235438"/>
                  </a:cubicBezTo>
                  <a:cubicBezTo>
                    <a:pt x="226160" y="235438"/>
                    <a:pt x="208390" y="237283"/>
                    <a:pt x="191228" y="240794"/>
                  </a:cubicBezTo>
                  <a:lnTo>
                    <a:pt x="152641" y="252773"/>
                  </a:lnTo>
                  <a:lnTo>
                    <a:pt x="138099" y="225981"/>
                  </a:lnTo>
                  <a:lnTo>
                    <a:pt x="185174" y="211368"/>
                  </a:lnTo>
                  <a:cubicBezTo>
                    <a:pt x="204292" y="207456"/>
                    <a:pt x="224086" y="205401"/>
                    <a:pt x="244360" y="205401"/>
                  </a:cubicBezTo>
                  <a:close/>
                  <a:moveTo>
                    <a:pt x="244189" y="158280"/>
                  </a:moveTo>
                  <a:cubicBezTo>
                    <a:pt x="361825" y="158280"/>
                    <a:pt x="465540" y="217882"/>
                    <a:pt x="526783" y="308534"/>
                  </a:cubicBezTo>
                  <a:lnTo>
                    <a:pt x="537182" y="327692"/>
                  </a:lnTo>
                  <a:lnTo>
                    <a:pt x="500596" y="325664"/>
                  </a:lnTo>
                  <a:lnTo>
                    <a:pt x="463076" y="280190"/>
                  </a:lnTo>
                  <a:cubicBezTo>
                    <a:pt x="407058" y="224172"/>
                    <a:pt x="329670" y="189524"/>
                    <a:pt x="244189" y="189524"/>
                  </a:cubicBezTo>
                  <a:cubicBezTo>
                    <a:pt x="222819" y="189524"/>
                    <a:pt x="201955" y="191690"/>
                    <a:pt x="181804" y="195813"/>
                  </a:cubicBezTo>
                  <a:lnTo>
                    <a:pt x="130387" y="211774"/>
                  </a:lnTo>
                  <a:lnTo>
                    <a:pt x="120483" y="193526"/>
                  </a:lnTo>
                  <a:lnTo>
                    <a:pt x="113099" y="184577"/>
                  </a:lnTo>
                  <a:lnTo>
                    <a:pt x="175507" y="165204"/>
                  </a:lnTo>
                  <a:cubicBezTo>
                    <a:pt x="197692" y="160664"/>
                    <a:pt x="220662" y="158280"/>
                    <a:pt x="244189" y="158280"/>
                  </a:cubicBezTo>
                  <a:close/>
                  <a:moveTo>
                    <a:pt x="244360" y="105389"/>
                  </a:moveTo>
                  <a:cubicBezTo>
                    <a:pt x="380253" y="105389"/>
                    <a:pt x="500064" y="174241"/>
                    <a:pt x="570813" y="278962"/>
                  </a:cubicBezTo>
                  <a:lnTo>
                    <a:pt x="599126" y="331126"/>
                  </a:lnTo>
                  <a:lnTo>
                    <a:pt x="559770" y="328945"/>
                  </a:lnTo>
                  <a:lnTo>
                    <a:pt x="542868" y="297804"/>
                  </a:lnTo>
                  <a:cubicBezTo>
                    <a:pt x="478176" y="202047"/>
                    <a:pt x="368620" y="139089"/>
                    <a:pt x="244360" y="139089"/>
                  </a:cubicBezTo>
                  <a:cubicBezTo>
                    <a:pt x="194656" y="139089"/>
                    <a:pt x="147305" y="149163"/>
                    <a:pt x="104237" y="167379"/>
                  </a:cubicBezTo>
                  <a:lnTo>
                    <a:pt x="100557" y="169376"/>
                  </a:lnTo>
                  <a:lnTo>
                    <a:pt x="78804" y="143011"/>
                  </a:lnTo>
                  <a:lnTo>
                    <a:pt x="91119" y="136327"/>
                  </a:lnTo>
                  <a:cubicBezTo>
                    <a:pt x="138219" y="116406"/>
                    <a:pt x="190003" y="105389"/>
                    <a:pt x="244360" y="105389"/>
                  </a:cubicBezTo>
                  <a:close/>
                  <a:moveTo>
                    <a:pt x="244360" y="53676"/>
                  </a:moveTo>
                  <a:cubicBezTo>
                    <a:pt x="428851" y="53676"/>
                    <a:pt x="587144" y="165846"/>
                    <a:pt x="654759" y="325706"/>
                  </a:cubicBezTo>
                  <a:lnTo>
                    <a:pt x="657446" y="334360"/>
                  </a:lnTo>
                  <a:lnTo>
                    <a:pt x="621579" y="332371"/>
                  </a:lnTo>
                  <a:lnTo>
                    <a:pt x="586755" y="268212"/>
                  </a:lnTo>
                  <a:cubicBezTo>
                    <a:pt x="512551" y="158377"/>
                    <a:pt x="386889" y="86163"/>
                    <a:pt x="244360" y="86163"/>
                  </a:cubicBezTo>
                  <a:cubicBezTo>
                    <a:pt x="187349" y="86163"/>
                    <a:pt x="133036" y="97717"/>
                    <a:pt x="83636" y="118612"/>
                  </a:cubicBezTo>
                  <a:lnTo>
                    <a:pt x="66394" y="127970"/>
                  </a:lnTo>
                  <a:lnTo>
                    <a:pt x="53751" y="112646"/>
                  </a:lnTo>
                  <a:lnTo>
                    <a:pt x="43069" y="103833"/>
                  </a:lnTo>
                  <a:lnTo>
                    <a:pt x="70990" y="88678"/>
                  </a:lnTo>
                  <a:cubicBezTo>
                    <a:pt x="124277" y="66140"/>
                    <a:pt x="182863" y="53676"/>
                    <a:pt x="244360" y="53676"/>
                  </a:cubicBezTo>
                  <a:close/>
                  <a:moveTo>
                    <a:pt x="247834" y="0"/>
                  </a:moveTo>
                  <a:cubicBezTo>
                    <a:pt x="454559" y="0"/>
                    <a:pt x="631927" y="125688"/>
                    <a:pt x="707691" y="304813"/>
                  </a:cubicBezTo>
                  <a:lnTo>
                    <a:pt x="717903" y="337711"/>
                  </a:lnTo>
                  <a:lnTo>
                    <a:pt x="682738" y="335762"/>
                  </a:lnTo>
                  <a:lnTo>
                    <a:pt x="677138" y="317720"/>
                  </a:lnTo>
                  <a:cubicBezTo>
                    <a:pt x="606408" y="150496"/>
                    <a:pt x="440824" y="33159"/>
                    <a:pt x="247834" y="33159"/>
                  </a:cubicBezTo>
                  <a:cubicBezTo>
                    <a:pt x="183504" y="33159"/>
                    <a:pt x="122220" y="46197"/>
                    <a:pt x="66478" y="69773"/>
                  </a:cubicBezTo>
                  <a:lnTo>
                    <a:pt x="27458" y="90953"/>
                  </a:lnTo>
                  <a:lnTo>
                    <a:pt x="0" y="68297"/>
                  </a:lnTo>
                  <a:lnTo>
                    <a:pt x="53571" y="39220"/>
                  </a:lnTo>
                  <a:cubicBezTo>
                    <a:pt x="113280" y="13966"/>
                    <a:pt x="178926" y="0"/>
                    <a:pt x="247834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BB55D6D-BE4C-4464-A03B-9B89837F8219}"/>
                </a:ext>
              </a:extLst>
            </p:cNvPr>
            <p:cNvSpPr/>
            <p:nvPr/>
          </p:nvSpPr>
          <p:spPr bwMode="auto">
            <a:xfrm rot="20461281">
              <a:off x="-2422624" y="2285114"/>
              <a:ext cx="440697" cy="260422"/>
            </a:xfrm>
            <a:custGeom>
              <a:avLst/>
              <a:gdLst>
                <a:gd name="connsiteX0" fmla="*/ 434647 w 440697"/>
                <a:gd name="connsiteY0" fmla="*/ 227784 h 260422"/>
                <a:gd name="connsiteX1" fmla="*/ 430313 w 440697"/>
                <a:gd name="connsiteY1" fmla="*/ 260422 h 260422"/>
                <a:gd name="connsiteX2" fmla="*/ 13855 w 440697"/>
                <a:gd name="connsiteY2" fmla="*/ 260422 h 260422"/>
                <a:gd name="connsiteX3" fmla="*/ 5103 w 440697"/>
                <a:gd name="connsiteY3" fmla="*/ 227784 h 260422"/>
                <a:gd name="connsiteX4" fmla="*/ 440697 w 440697"/>
                <a:gd name="connsiteY4" fmla="*/ 182229 h 260422"/>
                <a:gd name="connsiteX5" fmla="*/ 436363 w 440697"/>
                <a:gd name="connsiteY5" fmla="*/ 214867 h 260422"/>
                <a:gd name="connsiteX6" fmla="*/ 1640 w 440697"/>
                <a:gd name="connsiteY6" fmla="*/ 214867 h 260422"/>
                <a:gd name="connsiteX7" fmla="*/ 0 w 440697"/>
                <a:gd name="connsiteY7" fmla="*/ 208751 h 260422"/>
                <a:gd name="connsiteX8" fmla="*/ 3522 w 440697"/>
                <a:gd name="connsiteY8" fmla="*/ 182229 h 260422"/>
                <a:gd name="connsiteX9" fmla="*/ 429977 w 440697"/>
                <a:gd name="connsiteY9" fmla="*/ 136672 h 260422"/>
                <a:gd name="connsiteX10" fmla="*/ 438728 w 440697"/>
                <a:gd name="connsiteY10" fmla="*/ 169310 h 260422"/>
                <a:gd name="connsiteX11" fmla="*/ 5238 w 440697"/>
                <a:gd name="connsiteY11" fmla="*/ 169310 h 260422"/>
                <a:gd name="connsiteX12" fmla="*/ 9572 w 440697"/>
                <a:gd name="connsiteY12" fmla="*/ 136672 h 260422"/>
                <a:gd name="connsiteX13" fmla="*/ 415855 w 440697"/>
                <a:gd name="connsiteY13" fmla="*/ 91114 h 260422"/>
                <a:gd name="connsiteX14" fmla="*/ 419245 w 440697"/>
                <a:gd name="connsiteY14" fmla="*/ 96647 h 260422"/>
                <a:gd name="connsiteX15" fmla="*/ 426512 w 440697"/>
                <a:gd name="connsiteY15" fmla="*/ 123752 h 260422"/>
                <a:gd name="connsiteX16" fmla="*/ 11288 w 440697"/>
                <a:gd name="connsiteY16" fmla="*/ 123752 h 260422"/>
                <a:gd name="connsiteX17" fmla="*/ 11556 w 440697"/>
                <a:gd name="connsiteY17" fmla="*/ 121734 h 260422"/>
                <a:gd name="connsiteX18" fmla="*/ 29515 w 440697"/>
                <a:gd name="connsiteY18" fmla="*/ 91114 h 260422"/>
                <a:gd name="connsiteX19" fmla="*/ 383397 w 440697"/>
                <a:gd name="connsiteY19" fmla="*/ 45557 h 260422"/>
                <a:gd name="connsiteX20" fmla="*/ 397086 w 440697"/>
                <a:gd name="connsiteY20" fmla="*/ 60481 h 260422"/>
                <a:gd name="connsiteX21" fmla="*/ 407939 w 440697"/>
                <a:gd name="connsiteY21" fmla="*/ 78195 h 260422"/>
                <a:gd name="connsiteX22" fmla="*/ 37093 w 440697"/>
                <a:gd name="connsiteY22" fmla="*/ 78195 h 260422"/>
                <a:gd name="connsiteX23" fmla="*/ 55966 w 440697"/>
                <a:gd name="connsiteY23" fmla="*/ 46016 h 260422"/>
                <a:gd name="connsiteX24" fmla="*/ 56575 w 440697"/>
                <a:gd name="connsiteY24" fmla="*/ 45557 h 260422"/>
                <a:gd name="connsiteX25" fmla="*/ 325948 w 440697"/>
                <a:gd name="connsiteY25" fmla="*/ 0 h 260422"/>
                <a:gd name="connsiteX26" fmla="*/ 333156 w 440697"/>
                <a:gd name="connsiteY26" fmla="*/ 3320 h 260422"/>
                <a:gd name="connsiteX27" fmla="*/ 368206 w 440697"/>
                <a:gd name="connsiteY27" fmla="*/ 28996 h 260422"/>
                <a:gd name="connsiteX28" fmla="*/ 371546 w 440697"/>
                <a:gd name="connsiteY28" fmla="*/ 32638 h 260422"/>
                <a:gd name="connsiteX29" fmla="*/ 73699 w 440697"/>
                <a:gd name="connsiteY29" fmla="*/ 32638 h 260422"/>
                <a:gd name="connsiteX30" fmla="*/ 116959 w 440697"/>
                <a:gd name="connsiteY30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0697" h="260422">
                  <a:moveTo>
                    <a:pt x="434647" y="227784"/>
                  </a:moveTo>
                  <a:lnTo>
                    <a:pt x="430313" y="260422"/>
                  </a:lnTo>
                  <a:lnTo>
                    <a:pt x="13855" y="260422"/>
                  </a:lnTo>
                  <a:lnTo>
                    <a:pt x="5103" y="227784"/>
                  </a:lnTo>
                  <a:close/>
                  <a:moveTo>
                    <a:pt x="440697" y="182229"/>
                  </a:moveTo>
                  <a:lnTo>
                    <a:pt x="436363" y="214867"/>
                  </a:lnTo>
                  <a:lnTo>
                    <a:pt x="1640" y="214867"/>
                  </a:lnTo>
                  <a:lnTo>
                    <a:pt x="0" y="208751"/>
                  </a:lnTo>
                  <a:lnTo>
                    <a:pt x="3522" y="182229"/>
                  </a:lnTo>
                  <a:close/>
                  <a:moveTo>
                    <a:pt x="429977" y="136672"/>
                  </a:moveTo>
                  <a:lnTo>
                    <a:pt x="438728" y="169310"/>
                  </a:lnTo>
                  <a:lnTo>
                    <a:pt x="5238" y="169310"/>
                  </a:lnTo>
                  <a:lnTo>
                    <a:pt x="9572" y="136672"/>
                  </a:lnTo>
                  <a:close/>
                  <a:moveTo>
                    <a:pt x="415855" y="91114"/>
                  </a:moveTo>
                  <a:lnTo>
                    <a:pt x="419245" y="96647"/>
                  </a:lnTo>
                  <a:lnTo>
                    <a:pt x="426512" y="123752"/>
                  </a:lnTo>
                  <a:lnTo>
                    <a:pt x="11288" y="123752"/>
                  </a:lnTo>
                  <a:lnTo>
                    <a:pt x="11556" y="121734"/>
                  </a:lnTo>
                  <a:lnTo>
                    <a:pt x="29515" y="91114"/>
                  </a:lnTo>
                  <a:close/>
                  <a:moveTo>
                    <a:pt x="383397" y="45557"/>
                  </a:moveTo>
                  <a:lnTo>
                    <a:pt x="397086" y="60481"/>
                  </a:lnTo>
                  <a:lnTo>
                    <a:pt x="407939" y="78195"/>
                  </a:lnTo>
                  <a:lnTo>
                    <a:pt x="37093" y="78195"/>
                  </a:lnTo>
                  <a:lnTo>
                    <a:pt x="55966" y="46016"/>
                  </a:lnTo>
                  <a:lnTo>
                    <a:pt x="56575" y="45557"/>
                  </a:lnTo>
                  <a:close/>
                  <a:moveTo>
                    <a:pt x="325948" y="0"/>
                  </a:moveTo>
                  <a:lnTo>
                    <a:pt x="333156" y="3320"/>
                  </a:lnTo>
                  <a:cubicBezTo>
                    <a:pt x="345806" y="10785"/>
                    <a:pt x="357520" y="19407"/>
                    <a:pt x="368206" y="28996"/>
                  </a:cubicBezTo>
                  <a:lnTo>
                    <a:pt x="371546" y="32638"/>
                  </a:lnTo>
                  <a:lnTo>
                    <a:pt x="73699" y="32638"/>
                  </a:lnTo>
                  <a:lnTo>
                    <a:pt x="116959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FCC1294E-1E73-4BD1-93A0-865EF34C6321}"/>
                </a:ext>
              </a:extLst>
            </p:cNvPr>
            <p:cNvSpPr/>
            <p:nvPr/>
          </p:nvSpPr>
          <p:spPr bwMode="auto">
            <a:xfrm rot="4981328">
              <a:off x="-3912437" y="746922"/>
              <a:ext cx="2936171" cy="260422"/>
            </a:xfrm>
            <a:custGeom>
              <a:avLst/>
              <a:gdLst>
                <a:gd name="connsiteX0" fmla="*/ 0 w 2936171"/>
                <a:gd name="connsiteY0" fmla="*/ 233224 h 260422"/>
                <a:gd name="connsiteX1" fmla="*/ 5639 w 2936171"/>
                <a:gd name="connsiteY1" fmla="*/ 227784 h 260422"/>
                <a:gd name="connsiteX2" fmla="*/ 2902175 w 2936171"/>
                <a:gd name="connsiteY2" fmla="*/ 227784 h 260422"/>
                <a:gd name="connsiteX3" fmla="*/ 2926826 w 2936171"/>
                <a:gd name="connsiteY3" fmla="*/ 253764 h 260422"/>
                <a:gd name="connsiteX4" fmla="*/ 2936171 w 2936171"/>
                <a:gd name="connsiteY4" fmla="*/ 260422 h 260422"/>
                <a:gd name="connsiteX5" fmla="*/ 5639 w 2936171"/>
                <a:gd name="connsiteY5" fmla="*/ 260422 h 260422"/>
                <a:gd name="connsiteX6" fmla="*/ 0 w 2936171"/>
                <a:gd name="connsiteY6" fmla="*/ 254982 h 260422"/>
                <a:gd name="connsiteX7" fmla="*/ 0 w 2936171"/>
                <a:gd name="connsiteY7" fmla="*/ 187669 h 260422"/>
                <a:gd name="connsiteX8" fmla="*/ 5639 w 2936171"/>
                <a:gd name="connsiteY8" fmla="*/ 182229 h 260422"/>
                <a:gd name="connsiteX9" fmla="*/ 2875589 w 2936171"/>
                <a:gd name="connsiteY9" fmla="*/ 182229 h 260422"/>
                <a:gd name="connsiteX10" fmla="*/ 2892227 w 2936171"/>
                <a:gd name="connsiteY10" fmla="*/ 214867 h 260422"/>
                <a:gd name="connsiteX11" fmla="*/ 5639 w 2936171"/>
                <a:gd name="connsiteY11" fmla="*/ 214867 h 260422"/>
                <a:gd name="connsiteX12" fmla="*/ 0 w 2936171"/>
                <a:gd name="connsiteY12" fmla="*/ 209427 h 260422"/>
                <a:gd name="connsiteX13" fmla="*/ 0 w 2936171"/>
                <a:gd name="connsiteY13" fmla="*/ 142112 h 260422"/>
                <a:gd name="connsiteX14" fmla="*/ 5639 w 2936171"/>
                <a:gd name="connsiteY14" fmla="*/ 136672 h 260422"/>
                <a:gd name="connsiteX15" fmla="*/ 2852756 w 2936171"/>
                <a:gd name="connsiteY15" fmla="*/ 136672 h 260422"/>
                <a:gd name="connsiteX16" fmla="*/ 2852826 w 2936171"/>
                <a:gd name="connsiteY16" fmla="*/ 137574 h 260422"/>
                <a:gd name="connsiteX17" fmla="*/ 2869003 w 2936171"/>
                <a:gd name="connsiteY17" fmla="*/ 169310 h 260422"/>
                <a:gd name="connsiteX18" fmla="*/ 5639 w 2936171"/>
                <a:gd name="connsiteY18" fmla="*/ 169310 h 260422"/>
                <a:gd name="connsiteX19" fmla="*/ 0 w 2936171"/>
                <a:gd name="connsiteY19" fmla="*/ 163870 h 260422"/>
                <a:gd name="connsiteX20" fmla="*/ 0 w 2936171"/>
                <a:gd name="connsiteY20" fmla="*/ 96554 h 260422"/>
                <a:gd name="connsiteX21" fmla="*/ 5639 w 2936171"/>
                <a:gd name="connsiteY21" fmla="*/ 91114 h 260422"/>
                <a:gd name="connsiteX22" fmla="*/ 2849221 w 2936171"/>
                <a:gd name="connsiteY22" fmla="*/ 91114 h 260422"/>
                <a:gd name="connsiteX23" fmla="*/ 2851753 w 2936171"/>
                <a:gd name="connsiteY23" fmla="*/ 123752 h 260422"/>
                <a:gd name="connsiteX24" fmla="*/ 5639 w 2936171"/>
                <a:gd name="connsiteY24" fmla="*/ 123752 h 260422"/>
                <a:gd name="connsiteX25" fmla="*/ 0 w 2936171"/>
                <a:gd name="connsiteY25" fmla="*/ 118312 h 260422"/>
                <a:gd name="connsiteX26" fmla="*/ 0 w 2936171"/>
                <a:gd name="connsiteY26" fmla="*/ 50997 h 260422"/>
                <a:gd name="connsiteX27" fmla="*/ 5639 w 2936171"/>
                <a:gd name="connsiteY27" fmla="*/ 45557 h 260422"/>
                <a:gd name="connsiteX28" fmla="*/ 2845687 w 2936171"/>
                <a:gd name="connsiteY28" fmla="*/ 45557 h 260422"/>
                <a:gd name="connsiteX29" fmla="*/ 2848219 w 2936171"/>
                <a:gd name="connsiteY29" fmla="*/ 78195 h 260422"/>
                <a:gd name="connsiteX30" fmla="*/ 5639 w 2936171"/>
                <a:gd name="connsiteY30" fmla="*/ 78195 h 260422"/>
                <a:gd name="connsiteX31" fmla="*/ 0 w 2936171"/>
                <a:gd name="connsiteY31" fmla="*/ 72755 h 260422"/>
                <a:gd name="connsiteX32" fmla="*/ 0 w 2936171"/>
                <a:gd name="connsiteY32" fmla="*/ 5440 h 260422"/>
                <a:gd name="connsiteX33" fmla="*/ 5639 w 2936171"/>
                <a:gd name="connsiteY33" fmla="*/ 0 h 260422"/>
                <a:gd name="connsiteX34" fmla="*/ 2859329 w 2936171"/>
                <a:gd name="connsiteY34" fmla="*/ 0 h 260422"/>
                <a:gd name="connsiteX35" fmla="*/ 2848477 w 2936171"/>
                <a:gd name="connsiteY35" fmla="*/ 32638 h 260422"/>
                <a:gd name="connsiteX36" fmla="*/ 5639 w 2936171"/>
                <a:gd name="connsiteY36" fmla="*/ 32638 h 260422"/>
                <a:gd name="connsiteX37" fmla="*/ 0 w 2936171"/>
                <a:gd name="connsiteY37" fmla="*/ 2719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36171" h="260422">
                  <a:moveTo>
                    <a:pt x="0" y="233224"/>
                  </a:moveTo>
                  <a:cubicBezTo>
                    <a:pt x="0" y="230220"/>
                    <a:pt x="2526" y="227784"/>
                    <a:pt x="5639" y="227784"/>
                  </a:cubicBezTo>
                  <a:lnTo>
                    <a:pt x="2902175" y="227784"/>
                  </a:lnTo>
                  <a:lnTo>
                    <a:pt x="2926826" y="253764"/>
                  </a:lnTo>
                  <a:lnTo>
                    <a:pt x="2936171" y="260422"/>
                  </a:lnTo>
                  <a:lnTo>
                    <a:pt x="5639" y="260422"/>
                  </a:lnTo>
                  <a:cubicBezTo>
                    <a:pt x="2526" y="260422"/>
                    <a:pt x="0" y="257986"/>
                    <a:pt x="0" y="254982"/>
                  </a:cubicBezTo>
                  <a:close/>
                  <a:moveTo>
                    <a:pt x="0" y="187669"/>
                  </a:moveTo>
                  <a:cubicBezTo>
                    <a:pt x="0" y="184665"/>
                    <a:pt x="2526" y="182229"/>
                    <a:pt x="5639" y="182229"/>
                  </a:cubicBezTo>
                  <a:lnTo>
                    <a:pt x="2875589" y="182229"/>
                  </a:lnTo>
                  <a:lnTo>
                    <a:pt x="2892227" y="214867"/>
                  </a:lnTo>
                  <a:lnTo>
                    <a:pt x="5639" y="214867"/>
                  </a:lnTo>
                  <a:cubicBezTo>
                    <a:pt x="2526" y="214867"/>
                    <a:pt x="0" y="212431"/>
                    <a:pt x="0" y="209427"/>
                  </a:cubicBezTo>
                  <a:close/>
                  <a:moveTo>
                    <a:pt x="0" y="142112"/>
                  </a:moveTo>
                  <a:cubicBezTo>
                    <a:pt x="0" y="139108"/>
                    <a:pt x="2526" y="136672"/>
                    <a:pt x="5639" y="136672"/>
                  </a:cubicBezTo>
                  <a:lnTo>
                    <a:pt x="2852756" y="136672"/>
                  </a:lnTo>
                  <a:lnTo>
                    <a:pt x="2852826" y="137574"/>
                  </a:lnTo>
                  <a:lnTo>
                    <a:pt x="2869003" y="169310"/>
                  </a:lnTo>
                  <a:lnTo>
                    <a:pt x="5639" y="169310"/>
                  </a:lnTo>
                  <a:cubicBezTo>
                    <a:pt x="2526" y="169310"/>
                    <a:pt x="0" y="166874"/>
                    <a:pt x="0" y="163870"/>
                  </a:cubicBezTo>
                  <a:close/>
                  <a:moveTo>
                    <a:pt x="0" y="96554"/>
                  </a:moveTo>
                  <a:cubicBezTo>
                    <a:pt x="0" y="93550"/>
                    <a:pt x="2526" y="91114"/>
                    <a:pt x="5639" y="91114"/>
                  </a:cubicBezTo>
                  <a:lnTo>
                    <a:pt x="2849221" y="91114"/>
                  </a:lnTo>
                  <a:lnTo>
                    <a:pt x="2851753" y="123752"/>
                  </a:lnTo>
                  <a:lnTo>
                    <a:pt x="5639" y="123752"/>
                  </a:lnTo>
                  <a:cubicBezTo>
                    <a:pt x="2526" y="123752"/>
                    <a:pt x="0" y="121316"/>
                    <a:pt x="0" y="118312"/>
                  </a:cubicBezTo>
                  <a:close/>
                  <a:moveTo>
                    <a:pt x="0" y="50997"/>
                  </a:moveTo>
                  <a:cubicBezTo>
                    <a:pt x="0" y="47993"/>
                    <a:pt x="2526" y="45557"/>
                    <a:pt x="5639" y="45557"/>
                  </a:cubicBezTo>
                  <a:lnTo>
                    <a:pt x="2845687" y="45557"/>
                  </a:lnTo>
                  <a:lnTo>
                    <a:pt x="2848219" y="78195"/>
                  </a:lnTo>
                  <a:lnTo>
                    <a:pt x="5639" y="78195"/>
                  </a:lnTo>
                  <a:cubicBezTo>
                    <a:pt x="2526" y="78195"/>
                    <a:pt x="0" y="75759"/>
                    <a:pt x="0" y="72755"/>
                  </a:cubicBezTo>
                  <a:close/>
                  <a:moveTo>
                    <a:pt x="0" y="5440"/>
                  </a:moveTo>
                  <a:cubicBezTo>
                    <a:pt x="0" y="2436"/>
                    <a:pt x="2526" y="0"/>
                    <a:pt x="5639" y="0"/>
                  </a:cubicBezTo>
                  <a:lnTo>
                    <a:pt x="2859329" y="0"/>
                  </a:lnTo>
                  <a:lnTo>
                    <a:pt x="2848477" y="32638"/>
                  </a:lnTo>
                  <a:lnTo>
                    <a:pt x="5639" y="32638"/>
                  </a:lnTo>
                  <a:cubicBezTo>
                    <a:pt x="2526" y="32638"/>
                    <a:pt x="0" y="30202"/>
                    <a:pt x="0" y="27198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46DD464-009D-457B-9201-8E142F495DAB}"/>
                </a:ext>
              </a:extLst>
            </p:cNvPr>
            <p:cNvSpPr/>
            <p:nvPr/>
          </p:nvSpPr>
          <p:spPr bwMode="auto">
            <a:xfrm>
              <a:off x="-2097761" y="2471678"/>
              <a:ext cx="961705" cy="502610"/>
            </a:xfrm>
            <a:custGeom>
              <a:avLst/>
              <a:gdLst>
                <a:gd name="connsiteX0" fmla="*/ 32001 w 961705"/>
                <a:gd name="connsiteY0" fmla="*/ 69167 h 502610"/>
                <a:gd name="connsiteX1" fmla="*/ 34850 w 961705"/>
                <a:gd name="connsiteY1" fmla="*/ 97433 h 502610"/>
                <a:gd name="connsiteX2" fmla="*/ 491302 w 961705"/>
                <a:gd name="connsiteY2" fmla="*/ 469451 h 502610"/>
                <a:gd name="connsiteX3" fmla="*/ 920606 w 961705"/>
                <a:gd name="connsiteY3" fmla="*/ 184890 h 502610"/>
                <a:gd name="connsiteX4" fmla="*/ 927145 w 961705"/>
                <a:gd name="connsiteY4" fmla="*/ 163825 h 502610"/>
                <a:gd name="connsiteX5" fmla="*/ 961705 w 961705"/>
                <a:gd name="connsiteY5" fmla="*/ 163825 h 502610"/>
                <a:gd name="connsiteX6" fmla="*/ 951159 w 961705"/>
                <a:gd name="connsiteY6" fmla="*/ 197797 h 502610"/>
                <a:gd name="connsiteX7" fmla="*/ 491302 w 961705"/>
                <a:gd name="connsiteY7" fmla="*/ 502610 h 502610"/>
                <a:gd name="connsiteX8" fmla="*/ 2365 w 961705"/>
                <a:gd name="connsiteY8" fmla="*/ 104115 h 502610"/>
                <a:gd name="connsiteX9" fmla="*/ 0 w 961705"/>
                <a:gd name="connsiteY9" fmla="*/ 80662 h 502610"/>
                <a:gd name="connsiteX10" fmla="*/ 79800 w 961705"/>
                <a:gd name="connsiteY10" fmla="*/ 51996 h 502610"/>
                <a:gd name="connsiteX11" fmla="*/ 83303 w 961705"/>
                <a:gd name="connsiteY11" fmla="*/ 86751 h 502610"/>
                <a:gd name="connsiteX12" fmla="*/ 487828 w 961705"/>
                <a:gd name="connsiteY12" fmla="*/ 416447 h 502610"/>
                <a:gd name="connsiteX13" fmla="*/ 868293 w 961705"/>
                <a:gd name="connsiteY13" fmla="*/ 164259 h 502610"/>
                <a:gd name="connsiteX14" fmla="*/ 868428 w 961705"/>
                <a:gd name="connsiteY14" fmla="*/ 163825 h 502610"/>
                <a:gd name="connsiteX15" fmla="*/ 902287 w 961705"/>
                <a:gd name="connsiteY15" fmla="*/ 163825 h 502610"/>
                <a:gd name="connsiteX16" fmla="*/ 898227 w 961705"/>
                <a:gd name="connsiteY16" fmla="*/ 176904 h 502610"/>
                <a:gd name="connsiteX17" fmla="*/ 487828 w 961705"/>
                <a:gd name="connsiteY17" fmla="*/ 448934 h 502610"/>
                <a:gd name="connsiteX18" fmla="*/ 51476 w 961705"/>
                <a:gd name="connsiteY18" fmla="*/ 93298 h 502610"/>
                <a:gd name="connsiteX19" fmla="*/ 48448 w 961705"/>
                <a:gd name="connsiteY19" fmla="*/ 63259 h 502610"/>
                <a:gd name="connsiteX20" fmla="*/ 130876 w 961705"/>
                <a:gd name="connsiteY20" fmla="*/ 33648 h 502610"/>
                <a:gd name="connsiteX21" fmla="*/ 135154 w 961705"/>
                <a:gd name="connsiteY21" fmla="*/ 76084 h 502610"/>
                <a:gd name="connsiteX22" fmla="*/ 487828 w 961705"/>
                <a:gd name="connsiteY22" fmla="*/ 363521 h 502610"/>
                <a:gd name="connsiteX23" fmla="*/ 765613 w 961705"/>
                <a:gd name="connsiteY23" fmla="*/ 232519 h 502610"/>
                <a:gd name="connsiteX24" fmla="*/ 807291 w 961705"/>
                <a:gd name="connsiteY24" fmla="*/ 163825 h 502610"/>
                <a:gd name="connsiteX25" fmla="*/ 846301 w 961705"/>
                <a:gd name="connsiteY25" fmla="*/ 163825 h 502610"/>
                <a:gd name="connsiteX26" fmla="*/ 791617 w 961705"/>
                <a:gd name="connsiteY26" fmla="*/ 253956 h 502610"/>
                <a:gd name="connsiteX27" fmla="*/ 487828 w 961705"/>
                <a:gd name="connsiteY27" fmla="*/ 397221 h 502610"/>
                <a:gd name="connsiteX28" fmla="*/ 102139 w 961705"/>
                <a:gd name="connsiteY28" fmla="*/ 82876 h 502610"/>
                <a:gd name="connsiteX29" fmla="*/ 98354 w 961705"/>
                <a:gd name="connsiteY29" fmla="*/ 45331 h 502610"/>
                <a:gd name="connsiteX30" fmla="*/ 179383 w 961705"/>
                <a:gd name="connsiteY30" fmla="*/ 16223 h 502610"/>
                <a:gd name="connsiteX31" fmla="*/ 184393 w 961705"/>
                <a:gd name="connsiteY31" fmla="*/ 65920 h 502610"/>
                <a:gd name="connsiteX32" fmla="*/ 487657 w 961705"/>
                <a:gd name="connsiteY32" fmla="*/ 313086 h 502610"/>
                <a:gd name="connsiteX33" fmla="*/ 744343 w 961705"/>
                <a:gd name="connsiteY33" fmla="*/ 176608 h 502610"/>
                <a:gd name="connsiteX34" fmla="*/ 751282 w 961705"/>
                <a:gd name="connsiteY34" fmla="*/ 163825 h 502610"/>
                <a:gd name="connsiteX35" fmla="*/ 784905 w 961705"/>
                <a:gd name="connsiteY35" fmla="*/ 163825 h 502610"/>
                <a:gd name="connsiteX36" fmla="*/ 750633 w 961705"/>
                <a:gd name="connsiteY36" fmla="*/ 220312 h 502610"/>
                <a:gd name="connsiteX37" fmla="*/ 487657 w 961705"/>
                <a:gd name="connsiteY37" fmla="*/ 344330 h 502610"/>
                <a:gd name="connsiteX38" fmla="*/ 153784 w 961705"/>
                <a:gd name="connsiteY38" fmla="*/ 72216 h 502610"/>
                <a:gd name="connsiteX39" fmla="*/ 149231 w 961705"/>
                <a:gd name="connsiteY39" fmla="*/ 27055 h 502610"/>
                <a:gd name="connsiteX40" fmla="*/ 224546 w 961705"/>
                <a:gd name="connsiteY40" fmla="*/ 0 h 502610"/>
                <a:gd name="connsiteX41" fmla="*/ 224189 w 961705"/>
                <a:gd name="connsiteY41" fmla="*/ 3534 h 502610"/>
                <a:gd name="connsiteX42" fmla="*/ 487828 w 961705"/>
                <a:gd name="connsiteY42" fmla="*/ 267172 h 502610"/>
                <a:gd name="connsiteX43" fmla="*/ 665094 w 961705"/>
                <a:gd name="connsiteY43" fmla="*/ 198684 h 502610"/>
                <a:gd name="connsiteX44" fmla="*/ 695281 w 961705"/>
                <a:gd name="connsiteY44" fmla="*/ 163825 h 502610"/>
                <a:gd name="connsiteX45" fmla="*/ 733469 w 961705"/>
                <a:gd name="connsiteY45" fmla="*/ 163825 h 502610"/>
                <a:gd name="connsiteX46" fmla="*/ 731349 w 961705"/>
                <a:gd name="connsiteY46" fmla="*/ 167731 h 502610"/>
                <a:gd name="connsiteX47" fmla="*/ 487828 w 961705"/>
                <a:gd name="connsiteY47" fmla="*/ 297209 h 502610"/>
                <a:gd name="connsiteX48" fmla="*/ 200119 w 961705"/>
                <a:gd name="connsiteY48" fmla="*/ 62720 h 502610"/>
                <a:gd name="connsiteX49" fmla="*/ 194871 w 961705"/>
                <a:gd name="connsiteY49" fmla="*/ 10660 h 50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61705" h="502610">
                  <a:moveTo>
                    <a:pt x="32001" y="69167"/>
                  </a:moveTo>
                  <a:lnTo>
                    <a:pt x="34850" y="97433"/>
                  </a:lnTo>
                  <a:cubicBezTo>
                    <a:pt x="78295" y="309743"/>
                    <a:pt x="266148" y="469451"/>
                    <a:pt x="491302" y="469451"/>
                  </a:cubicBezTo>
                  <a:cubicBezTo>
                    <a:pt x="684292" y="469451"/>
                    <a:pt x="849876" y="352115"/>
                    <a:pt x="920606" y="184890"/>
                  </a:cubicBezTo>
                  <a:lnTo>
                    <a:pt x="927145" y="163825"/>
                  </a:lnTo>
                  <a:lnTo>
                    <a:pt x="961705" y="163825"/>
                  </a:lnTo>
                  <a:lnTo>
                    <a:pt x="951159" y="197797"/>
                  </a:lnTo>
                  <a:cubicBezTo>
                    <a:pt x="875395" y="376923"/>
                    <a:pt x="698027" y="502610"/>
                    <a:pt x="491302" y="502610"/>
                  </a:cubicBezTo>
                  <a:cubicBezTo>
                    <a:pt x="250123" y="502610"/>
                    <a:pt x="48902" y="331536"/>
                    <a:pt x="2365" y="104115"/>
                  </a:cubicBezTo>
                  <a:lnTo>
                    <a:pt x="0" y="80662"/>
                  </a:lnTo>
                  <a:close/>
                  <a:moveTo>
                    <a:pt x="79800" y="51996"/>
                  </a:moveTo>
                  <a:lnTo>
                    <a:pt x="83303" y="86751"/>
                  </a:lnTo>
                  <a:cubicBezTo>
                    <a:pt x="121806" y="274908"/>
                    <a:pt x="288288" y="416447"/>
                    <a:pt x="487828" y="416447"/>
                  </a:cubicBezTo>
                  <a:cubicBezTo>
                    <a:pt x="658863" y="416447"/>
                    <a:pt x="805610" y="312460"/>
                    <a:pt x="868293" y="164259"/>
                  </a:cubicBezTo>
                  <a:lnTo>
                    <a:pt x="868428" y="163825"/>
                  </a:lnTo>
                  <a:lnTo>
                    <a:pt x="902287" y="163825"/>
                  </a:lnTo>
                  <a:lnTo>
                    <a:pt x="898227" y="176904"/>
                  </a:lnTo>
                  <a:cubicBezTo>
                    <a:pt x="830612" y="336765"/>
                    <a:pt x="672319" y="448934"/>
                    <a:pt x="487828" y="448934"/>
                  </a:cubicBezTo>
                  <a:cubicBezTo>
                    <a:pt x="272589" y="448934"/>
                    <a:pt x="93008" y="296259"/>
                    <a:pt x="51476" y="93298"/>
                  </a:cubicBezTo>
                  <a:lnTo>
                    <a:pt x="48448" y="63259"/>
                  </a:lnTo>
                  <a:close/>
                  <a:moveTo>
                    <a:pt x="130876" y="33648"/>
                  </a:moveTo>
                  <a:lnTo>
                    <a:pt x="135154" y="76084"/>
                  </a:lnTo>
                  <a:cubicBezTo>
                    <a:pt x="168721" y="240124"/>
                    <a:pt x="313864" y="363521"/>
                    <a:pt x="487828" y="363521"/>
                  </a:cubicBezTo>
                  <a:cubicBezTo>
                    <a:pt x="599662" y="363521"/>
                    <a:pt x="699586" y="312526"/>
                    <a:pt x="765613" y="232519"/>
                  </a:cubicBezTo>
                  <a:lnTo>
                    <a:pt x="807291" y="163825"/>
                  </a:lnTo>
                  <a:lnTo>
                    <a:pt x="846301" y="163825"/>
                  </a:lnTo>
                  <a:lnTo>
                    <a:pt x="791617" y="253956"/>
                  </a:lnTo>
                  <a:cubicBezTo>
                    <a:pt x="719409" y="341452"/>
                    <a:pt x="610132" y="397221"/>
                    <a:pt x="487828" y="397221"/>
                  </a:cubicBezTo>
                  <a:cubicBezTo>
                    <a:pt x="297579" y="397221"/>
                    <a:pt x="138849" y="262272"/>
                    <a:pt x="102139" y="82876"/>
                  </a:cubicBezTo>
                  <a:lnTo>
                    <a:pt x="98354" y="45331"/>
                  </a:lnTo>
                  <a:close/>
                  <a:moveTo>
                    <a:pt x="179383" y="16223"/>
                  </a:moveTo>
                  <a:lnTo>
                    <a:pt x="184393" y="65920"/>
                  </a:lnTo>
                  <a:cubicBezTo>
                    <a:pt x="213258" y="206978"/>
                    <a:pt x="338066" y="313086"/>
                    <a:pt x="487657" y="313086"/>
                  </a:cubicBezTo>
                  <a:cubicBezTo>
                    <a:pt x="594508" y="313086"/>
                    <a:pt x="688714" y="258949"/>
                    <a:pt x="744343" y="176608"/>
                  </a:cubicBezTo>
                  <a:lnTo>
                    <a:pt x="751282" y="163825"/>
                  </a:lnTo>
                  <a:lnTo>
                    <a:pt x="784905" y="163825"/>
                  </a:lnTo>
                  <a:lnTo>
                    <a:pt x="750633" y="220312"/>
                  </a:lnTo>
                  <a:cubicBezTo>
                    <a:pt x="688126" y="296053"/>
                    <a:pt x="593529" y="344330"/>
                    <a:pt x="487657" y="344330"/>
                  </a:cubicBezTo>
                  <a:cubicBezTo>
                    <a:pt x="322967" y="344330"/>
                    <a:pt x="185562" y="227511"/>
                    <a:pt x="153784" y="72216"/>
                  </a:cubicBezTo>
                  <a:lnTo>
                    <a:pt x="149231" y="27055"/>
                  </a:lnTo>
                  <a:close/>
                  <a:moveTo>
                    <a:pt x="224546" y="0"/>
                  </a:moveTo>
                  <a:lnTo>
                    <a:pt x="224189" y="3534"/>
                  </a:lnTo>
                  <a:cubicBezTo>
                    <a:pt x="224189" y="149137"/>
                    <a:pt x="342224" y="267172"/>
                    <a:pt x="487828" y="267172"/>
                  </a:cubicBezTo>
                  <a:cubicBezTo>
                    <a:pt x="556081" y="267172"/>
                    <a:pt x="618275" y="241237"/>
                    <a:pt x="665094" y="198684"/>
                  </a:cubicBezTo>
                  <a:lnTo>
                    <a:pt x="695281" y="163825"/>
                  </a:lnTo>
                  <a:lnTo>
                    <a:pt x="733469" y="163825"/>
                  </a:lnTo>
                  <a:lnTo>
                    <a:pt x="731349" y="167731"/>
                  </a:lnTo>
                  <a:cubicBezTo>
                    <a:pt x="678573" y="245849"/>
                    <a:pt x="589199" y="297209"/>
                    <a:pt x="487828" y="297209"/>
                  </a:cubicBezTo>
                  <a:cubicBezTo>
                    <a:pt x="345909" y="297209"/>
                    <a:pt x="227503" y="196543"/>
                    <a:pt x="200119" y="62720"/>
                  </a:cubicBezTo>
                  <a:lnTo>
                    <a:pt x="194871" y="1066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D8824CCB-F846-4DEB-BA25-E9C20FA88365}"/>
                </a:ext>
              </a:extLst>
            </p:cNvPr>
            <p:cNvSpPr/>
            <p:nvPr/>
          </p:nvSpPr>
          <p:spPr bwMode="auto">
            <a:xfrm>
              <a:off x="-1543248" y="2337212"/>
              <a:ext cx="1431744" cy="260422"/>
            </a:xfrm>
            <a:custGeom>
              <a:avLst/>
              <a:gdLst>
                <a:gd name="connsiteX0" fmla="*/ 18024 w 1431744"/>
                <a:gd name="connsiteY0" fmla="*/ 227784 h 260422"/>
                <a:gd name="connsiteX1" fmla="*/ 1429051 w 1431744"/>
                <a:gd name="connsiteY1" fmla="*/ 227784 h 260422"/>
                <a:gd name="connsiteX2" fmla="*/ 1431744 w 1431744"/>
                <a:gd name="connsiteY2" fmla="*/ 233224 h 260422"/>
                <a:gd name="connsiteX3" fmla="*/ 1431744 w 1431744"/>
                <a:gd name="connsiteY3" fmla="*/ 254982 h 260422"/>
                <a:gd name="connsiteX4" fmla="*/ 1429051 w 1431744"/>
                <a:gd name="connsiteY4" fmla="*/ 260422 h 260422"/>
                <a:gd name="connsiteX5" fmla="*/ 0 w 1431744"/>
                <a:gd name="connsiteY5" fmla="*/ 260422 h 260422"/>
                <a:gd name="connsiteX6" fmla="*/ 43182 w 1431744"/>
                <a:gd name="connsiteY6" fmla="*/ 182229 h 260422"/>
                <a:gd name="connsiteX7" fmla="*/ 1429051 w 1431744"/>
                <a:gd name="connsiteY7" fmla="*/ 182229 h 260422"/>
                <a:gd name="connsiteX8" fmla="*/ 1431744 w 1431744"/>
                <a:gd name="connsiteY8" fmla="*/ 187669 h 260422"/>
                <a:gd name="connsiteX9" fmla="*/ 1431744 w 1431744"/>
                <a:gd name="connsiteY9" fmla="*/ 209427 h 260422"/>
                <a:gd name="connsiteX10" fmla="*/ 1429051 w 1431744"/>
                <a:gd name="connsiteY10" fmla="*/ 214867 h 260422"/>
                <a:gd name="connsiteX11" fmla="*/ 25158 w 1431744"/>
                <a:gd name="connsiteY11" fmla="*/ 214867 h 260422"/>
                <a:gd name="connsiteX12" fmla="*/ 68340 w 1431744"/>
                <a:gd name="connsiteY12" fmla="*/ 136672 h 260422"/>
                <a:gd name="connsiteX13" fmla="*/ 1429051 w 1431744"/>
                <a:gd name="connsiteY13" fmla="*/ 136672 h 260422"/>
                <a:gd name="connsiteX14" fmla="*/ 1431744 w 1431744"/>
                <a:gd name="connsiteY14" fmla="*/ 142112 h 260422"/>
                <a:gd name="connsiteX15" fmla="*/ 1431744 w 1431744"/>
                <a:gd name="connsiteY15" fmla="*/ 163870 h 260422"/>
                <a:gd name="connsiteX16" fmla="*/ 1429051 w 1431744"/>
                <a:gd name="connsiteY16" fmla="*/ 169310 h 260422"/>
                <a:gd name="connsiteX17" fmla="*/ 50316 w 1431744"/>
                <a:gd name="connsiteY17" fmla="*/ 169310 h 260422"/>
                <a:gd name="connsiteX18" fmla="*/ 93499 w 1431744"/>
                <a:gd name="connsiteY18" fmla="*/ 91114 h 260422"/>
                <a:gd name="connsiteX19" fmla="*/ 1429051 w 1431744"/>
                <a:gd name="connsiteY19" fmla="*/ 91114 h 260422"/>
                <a:gd name="connsiteX20" fmla="*/ 1431744 w 1431744"/>
                <a:gd name="connsiteY20" fmla="*/ 96554 h 260422"/>
                <a:gd name="connsiteX21" fmla="*/ 1431744 w 1431744"/>
                <a:gd name="connsiteY21" fmla="*/ 118312 h 260422"/>
                <a:gd name="connsiteX22" fmla="*/ 1429051 w 1431744"/>
                <a:gd name="connsiteY22" fmla="*/ 123752 h 260422"/>
                <a:gd name="connsiteX23" fmla="*/ 75475 w 1431744"/>
                <a:gd name="connsiteY23" fmla="*/ 123752 h 260422"/>
                <a:gd name="connsiteX24" fmla="*/ 118657 w 1431744"/>
                <a:gd name="connsiteY24" fmla="*/ 45557 h 260422"/>
                <a:gd name="connsiteX25" fmla="*/ 1429051 w 1431744"/>
                <a:gd name="connsiteY25" fmla="*/ 45557 h 260422"/>
                <a:gd name="connsiteX26" fmla="*/ 1431744 w 1431744"/>
                <a:gd name="connsiteY26" fmla="*/ 50997 h 260422"/>
                <a:gd name="connsiteX27" fmla="*/ 1431744 w 1431744"/>
                <a:gd name="connsiteY27" fmla="*/ 72755 h 260422"/>
                <a:gd name="connsiteX28" fmla="*/ 1429051 w 1431744"/>
                <a:gd name="connsiteY28" fmla="*/ 78195 h 260422"/>
                <a:gd name="connsiteX29" fmla="*/ 100633 w 1431744"/>
                <a:gd name="connsiteY29" fmla="*/ 78195 h 260422"/>
                <a:gd name="connsiteX30" fmla="*/ 143816 w 1431744"/>
                <a:gd name="connsiteY30" fmla="*/ 0 h 260422"/>
                <a:gd name="connsiteX31" fmla="*/ 1429051 w 1431744"/>
                <a:gd name="connsiteY31" fmla="*/ 0 h 260422"/>
                <a:gd name="connsiteX32" fmla="*/ 1431744 w 1431744"/>
                <a:gd name="connsiteY32" fmla="*/ 5440 h 260422"/>
                <a:gd name="connsiteX33" fmla="*/ 1431744 w 1431744"/>
                <a:gd name="connsiteY33" fmla="*/ 27198 h 260422"/>
                <a:gd name="connsiteX34" fmla="*/ 1429051 w 1431744"/>
                <a:gd name="connsiteY34" fmla="*/ 32638 h 260422"/>
                <a:gd name="connsiteX35" fmla="*/ 125792 w 1431744"/>
                <a:gd name="connsiteY35" fmla="*/ 3263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744" h="260422">
                  <a:moveTo>
                    <a:pt x="18024" y="227784"/>
                  </a:moveTo>
                  <a:lnTo>
                    <a:pt x="1429051" y="227784"/>
                  </a:lnTo>
                  <a:cubicBezTo>
                    <a:pt x="1430538" y="227784"/>
                    <a:pt x="1431744" y="230220"/>
                    <a:pt x="1431744" y="233224"/>
                  </a:cubicBezTo>
                  <a:lnTo>
                    <a:pt x="1431744" y="254982"/>
                  </a:lnTo>
                  <a:cubicBezTo>
                    <a:pt x="1431744" y="257986"/>
                    <a:pt x="1430538" y="260422"/>
                    <a:pt x="1429051" y="260422"/>
                  </a:cubicBezTo>
                  <a:lnTo>
                    <a:pt x="0" y="260422"/>
                  </a:lnTo>
                  <a:close/>
                  <a:moveTo>
                    <a:pt x="43182" y="182229"/>
                  </a:moveTo>
                  <a:lnTo>
                    <a:pt x="1429051" y="182229"/>
                  </a:lnTo>
                  <a:cubicBezTo>
                    <a:pt x="1430538" y="182229"/>
                    <a:pt x="1431744" y="184665"/>
                    <a:pt x="1431744" y="187669"/>
                  </a:cubicBezTo>
                  <a:lnTo>
                    <a:pt x="1431744" y="209427"/>
                  </a:lnTo>
                  <a:cubicBezTo>
                    <a:pt x="1431744" y="212431"/>
                    <a:pt x="1430538" y="214867"/>
                    <a:pt x="1429051" y="214867"/>
                  </a:cubicBezTo>
                  <a:lnTo>
                    <a:pt x="25158" y="214867"/>
                  </a:lnTo>
                  <a:close/>
                  <a:moveTo>
                    <a:pt x="68340" y="136672"/>
                  </a:moveTo>
                  <a:lnTo>
                    <a:pt x="1429051" y="136672"/>
                  </a:lnTo>
                  <a:cubicBezTo>
                    <a:pt x="1430538" y="136672"/>
                    <a:pt x="1431744" y="139108"/>
                    <a:pt x="1431744" y="142112"/>
                  </a:cubicBezTo>
                  <a:lnTo>
                    <a:pt x="1431744" y="163870"/>
                  </a:lnTo>
                  <a:cubicBezTo>
                    <a:pt x="1431744" y="166874"/>
                    <a:pt x="1430538" y="169310"/>
                    <a:pt x="1429051" y="169310"/>
                  </a:cubicBezTo>
                  <a:lnTo>
                    <a:pt x="50316" y="169310"/>
                  </a:lnTo>
                  <a:close/>
                  <a:moveTo>
                    <a:pt x="93499" y="91114"/>
                  </a:moveTo>
                  <a:lnTo>
                    <a:pt x="1429051" y="91114"/>
                  </a:lnTo>
                  <a:cubicBezTo>
                    <a:pt x="1430538" y="91114"/>
                    <a:pt x="1431744" y="93550"/>
                    <a:pt x="1431744" y="96554"/>
                  </a:cubicBezTo>
                  <a:lnTo>
                    <a:pt x="1431744" y="118312"/>
                  </a:lnTo>
                  <a:cubicBezTo>
                    <a:pt x="1431744" y="121316"/>
                    <a:pt x="1430538" y="123752"/>
                    <a:pt x="1429051" y="123752"/>
                  </a:cubicBezTo>
                  <a:lnTo>
                    <a:pt x="75475" y="123752"/>
                  </a:lnTo>
                  <a:close/>
                  <a:moveTo>
                    <a:pt x="118657" y="45557"/>
                  </a:moveTo>
                  <a:lnTo>
                    <a:pt x="1429051" y="45557"/>
                  </a:lnTo>
                  <a:cubicBezTo>
                    <a:pt x="1430538" y="45557"/>
                    <a:pt x="1431744" y="47993"/>
                    <a:pt x="1431744" y="50997"/>
                  </a:cubicBezTo>
                  <a:lnTo>
                    <a:pt x="1431744" y="72755"/>
                  </a:lnTo>
                  <a:cubicBezTo>
                    <a:pt x="1431744" y="75759"/>
                    <a:pt x="1430538" y="78195"/>
                    <a:pt x="1429051" y="78195"/>
                  </a:cubicBezTo>
                  <a:lnTo>
                    <a:pt x="100633" y="78195"/>
                  </a:lnTo>
                  <a:close/>
                  <a:moveTo>
                    <a:pt x="143816" y="0"/>
                  </a:moveTo>
                  <a:lnTo>
                    <a:pt x="1429051" y="0"/>
                  </a:lnTo>
                  <a:cubicBezTo>
                    <a:pt x="1430538" y="0"/>
                    <a:pt x="1431744" y="2436"/>
                    <a:pt x="1431744" y="5440"/>
                  </a:cubicBezTo>
                  <a:lnTo>
                    <a:pt x="1431744" y="27198"/>
                  </a:lnTo>
                  <a:cubicBezTo>
                    <a:pt x="1431744" y="30202"/>
                    <a:pt x="1430538" y="32638"/>
                    <a:pt x="1429051" y="32638"/>
                  </a:cubicBezTo>
                  <a:lnTo>
                    <a:pt x="125792" y="32638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AFD260BE-C965-4815-BDD3-A178DC6B4BCD}"/>
                </a:ext>
              </a:extLst>
            </p:cNvPr>
            <p:cNvSpPr/>
            <p:nvPr/>
          </p:nvSpPr>
          <p:spPr bwMode="auto">
            <a:xfrm rot="18000000">
              <a:off x="-1839367" y="2325534"/>
              <a:ext cx="405750" cy="260422"/>
            </a:xfrm>
            <a:custGeom>
              <a:avLst/>
              <a:gdLst>
                <a:gd name="connsiteX0" fmla="*/ 397499 w 405750"/>
                <a:gd name="connsiteY0" fmla="*/ 227784 h 260422"/>
                <a:gd name="connsiteX1" fmla="*/ 381572 w 405750"/>
                <a:gd name="connsiteY1" fmla="*/ 260422 h 260422"/>
                <a:gd name="connsiteX2" fmla="*/ 22198 w 405750"/>
                <a:gd name="connsiteY2" fmla="*/ 260422 h 260422"/>
                <a:gd name="connsiteX3" fmla="*/ 11223 w 405750"/>
                <a:gd name="connsiteY3" fmla="*/ 227784 h 260422"/>
                <a:gd name="connsiteX4" fmla="*/ 403076 w 405750"/>
                <a:gd name="connsiteY4" fmla="*/ 182229 h 260422"/>
                <a:gd name="connsiteX5" fmla="*/ 400800 w 405750"/>
                <a:gd name="connsiteY5" fmla="*/ 214867 h 260422"/>
                <a:gd name="connsiteX6" fmla="*/ 6880 w 405750"/>
                <a:gd name="connsiteY6" fmla="*/ 214867 h 260422"/>
                <a:gd name="connsiteX7" fmla="*/ 0 w 405750"/>
                <a:gd name="connsiteY7" fmla="*/ 194409 h 260422"/>
                <a:gd name="connsiteX8" fmla="*/ 849 w 405750"/>
                <a:gd name="connsiteY8" fmla="*/ 182229 h 260422"/>
                <a:gd name="connsiteX9" fmla="*/ 403326 w 405750"/>
                <a:gd name="connsiteY9" fmla="*/ 136672 h 260422"/>
                <a:gd name="connsiteX10" fmla="*/ 405750 w 405750"/>
                <a:gd name="connsiteY10" fmla="*/ 143879 h 260422"/>
                <a:gd name="connsiteX11" fmla="*/ 403977 w 405750"/>
                <a:gd name="connsiteY11" fmla="*/ 169310 h 260422"/>
                <a:gd name="connsiteX12" fmla="*/ 1750 w 405750"/>
                <a:gd name="connsiteY12" fmla="*/ 169310 h 260422"/>
                <a:gd name="connsiteX13" fmla="*/ 4026 w 405750"/>
                <a:gd name="connsiteY13" fmla="*/ 136672 h 260422"/>
                <a:gd name="connsiteX14" fmla="*/ 349617 w 405750"/>
                <a:gd name="connsiteY14" fmla="*/ 32638 h 260422"/>
                <a:gd name="connsiteX15" fmla="*/ 52006 w 405750"/>
                <a:gd name="connsiteY15" fmla="*/ 32638 h 260422"/>
                <a:gd name="connsiteX16" fmla="*/ 67084 w 405750"/>
                <a:gd name="connsiteY16" fmla="*/ 16330 h 260422"/>
                <a:gd name="connsiteX17" fmla="*/ 89762 w 405750"/>
                <a:gd name="connsiteY17" fmla="*/ 0 h 260422"/>
                <a:gd name="connsiteX18" fmla="*/ 313729 w 405750"/>
                <a:gd name="connsiteY18" fmla="*/ 0 h 260422"/>
                <a:gd name="connsiteX19" fmla="*/ 326192 w 405750"/>
                <a:gd name="connsiteY19" fmla="*/ 6082 h 260422"/>
                <a:gd name="connsiteX20" fmla="*/ 388007 w 405750"/>
                <a:gd name="connsiteY20" fmla="*/ 91114 h 260422"/>
                <a:gd name="connsiteX21" fmla="*/ 398982 w 405750"/>
                <a:gd name="connsiteY21" fmla="*/ 123752 h 260422"/>
                <a:gd name="connsiteX22" fmla="*/ 4927 w 405750"/>
                <a:gd name="connsiteY22" fmla="*/ 123752 h 260422"/>
                <a:gd name="connsiteX23" fmla="*/ 5450 w 405750"/>
                <a:gd name="connsiteY23" fmla="*/ 116244 h 260422"/>
                <a:gd name="connsiteX24" fmla="*/ 17714 w 405750"/>
                <a:gd name="connsiteY24" fmla="*/ 91114 h 260422"/>
                <a:gd name="connsiteX25" fmla="*/ 379881 w 405750"/>
                <a:gd name="connsiteY25" fmla="*/ 66950 h 260422"/>
                <a:gd name="connsiteX26" fmla="*/ 383662 w 405750"/>
                <a:gd name="connsiteY26" fmla="*/ 78195 h 260422"/>
                <a:gd name="connsiteX27" fmla="*/ 24018 w 405750"/>
                <a:gd name="connsiteY27" fmla="*/ 78195 h 260422"/>
                <a:gd name="connsiteX28" fmla="*/ 39813 w 405750"/>
                <a:gd name="connsiteY28" fmla="*/ 45827 h 260422"/>
                <a:gd name="connsiteX29" fmla="*/ 40062 w 405750"/>
                <a:gd name="connsiteY29" fmla="*/ 45557 h 260422"/>
                <a:gd name="connsiteX30" fmla="*/ 361012 w 405750"/>
                <a:gd name="connsiteY30" fmla="*/ 45557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05750" h="260422">
                  <a:moveTo>
                    <a:pt x="397499" y="227784"/>
                  </a:moveTo>
                  <a:lnTo>
                    <a:pt x="381572" y="260422"/>
                  </a:lnTo>
                  <a:lnTo>
                    <a:pt x="22198" y="260422"/>
                  </a:lnTo>
                  <a:lnTo>
                    <a:pt x="11223" y="227784"/>
                  </a:lnTo>
                  <a:close/>
                  <a:moveTo>
                    <a:pt x="403076" y="182229"/>
                  </a:moveTo>
                  <a:lnTo>
                    <a:pt x="400800" y="214867"/>
                  </a:lnTo>
                  <a:lnTo>
                    <a:pt x="6880" y="214867"/>
                  </a:lnTo>
                  <a:lnTo>
                    <a:pt x="0" y="194409"/>
                  </a:lnTo>
                  <a:lnTo>
                    <a:pt x="849" y="182229"/>
                  </a:lnTo>
                  <a:close/>
                  <a:moveTo>
                    <a:pt x="403326" y="136672"/>
                  </a:moveTo>
                  <a:lnTo>
                    <a:pt x="405750" y="143879"/>
                  </a:lnTo>
                  <a:lnTo>
                    <a:pt x="403977" y="169310"/>
                  </a:lnTo>
                  <a:lnTo>
                    <a:pt x="1750" y="169310"/>
                  </a:lnTo>
                  <a:lnTo>
                    <a:pt x="4026" y="136672"/>
                  </a:lnTo>
                  <a:close/>
                  <a:moveTo>
                    <a:pt x="349617" y="32638"/>
                  </a:moveTo>
                  <a:lnTo>
                    <a:pt x="52006" y="32638"/>
                  </a:lnTo>
                  <a:lnTo>
                    <a:pt x="67084" y="16330"/>
                  </a:lnTo>
                  <a:lnTo>
                    <a:pt x="89762" y="0"/>
                  </a:lnTo>
                  <a:lnTo>
                    <a:pt x="313729" y="0"/>
                  </a:lnTo>
                  <a:lnTo>
                    <a:pt x="326192" y="6082"/>
                  </a:lnTo>
                  <a:close/>
                  <a:moveTo>
                    <a:pt x="388007" y="91114"/>
                  </a:moveTo>
                  <a:lnTo>
                    <a:pt x="398982" y="123752"/>
                  </a:lnTo>
                  <a:lnTo>
                    <a:pt x="4927" y="123752"/>
                  </a:lnTo>
                  <a:lnTo>
                    <a:pt x="5450" y="116244"/>
                  </a:lnTo>
                  <a:lnTo>
                    <a:pt x="17714" y="91114"/>
                  </a:lnTo>
                  <a:close/>
                  <a:moveTo>
                    <a:pt x="379881" y="66950"/>
                  </a:moveTo>
                  <a:lnTo>
                    <a:pt x="383662" y="78195"/>
                  </a:lnTo>
                  <a:lnTo>
                    <a:pt x="24018" y="78195"/>
                  </a:lnTo>
                  <a:lnTo>
                    <a:pt x="39813" y="45827"/>
                  </a:lnTo>
                  <a:lnTo>
                    <a:pt x="40062" y="45557"/>
                  </a:lnTo>
                  <a:lnTo>
                    <a:pt x="361012" y="45557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92F8F6A-8633-4FF1-A42C-C05E273C3CD6}"/>
                </a:ext>
              </a:extLst>
            </p:cNvPr>
            <p:cNvSpPr/>
            <p:nvPr/>
          </p:nvSpPr>
          <p:spPr bwMode="auto">
            <a:xfrm>
              <a:off x="-2157947" y="1979515"/>
              <a:ext cx="424658" cy="437487"/>
            </a:xfrm>
            <a:custGeom>
              <a:avLst/>
              <a:gdLst>
                <a:gd name="connsiteX0" fmla="*/ 26785 w 424658"/>
                <a:gd name="connsiteY0" fmla="*/ 209411 h 437487"/>
                <a:gd name="connsiteX1" fmla="*/ 77331 w 424658"/>
                <a:gd name="connsiteY1" fmla="*/ 225102 h 437487"/>
                <a:gd name="connsiteX2" fmla="*/ 243492 w 424658"/>
                <a:gd name="connsiteY2" fmla="*/ 408368 h 437487"/>
                <a:gd name="connsiteX3" fmla="*/ 246295 w 424658"/>
                <a:gd name="connsiteY3" fmla="*/ 426908 h 437487"/>
                <a:gd name="connsiteX4" fmla="*/ 217858 w 424658"/>
                <a:gd name="connsiteY4" fmla="*/ 437487 h 437487"/>
                <a:gd name="connsiteX5" fmla="*/ 214806 w 424658"/>
                <a:gd name="connsiteY5" fmla="*/ 417301 h 437487"/>
                <a:gd name="connsiteX6" fmla="*/ 65639 w 424658"/>
                <a:gd name="connsiteY6" fmla="*/ 252778 h 437487"/>
                <a:gd name="connsiteX7" fmla="*/ 30955 w 424658"/>
                <a:gd name="connsiteY7" fmla="*/ 242012 h 437487"/>
                <a:gd name="connsiteX8" fmla="*/ 20557 w 424658"/>
                <a:gd name="connsiteY8" fmla="*/ 160720 h 437487"/>
                <a:gd name="connsiteX9" fmla="*/ 31531 w 424658"/>
                <a:gd name="connsiteY9" fmla="*/ 161826 h 437487"/>
                <a:gd name="connsiteX10" fmla="*/ 282966 w 424658"/>
                <a:gd name="connsiteY10" fmla="*/ 378521 h 437487"/>
                <a:gd name="connsiteX11" fmla="*/ 291494 w 424658"/>
                <a:gd name="connsiteY11" fmla="*/ 410094 h 437487"/>
                <a:gd name="connsiteX12" fmla="*/ 262189 w 424658"/>
                <a:gd name="connsiteY12" fmla="*/ 420995 h 437487"/>
                <a:gd name="connsiteX13" fmla="*/ 253618 w 424658"/>
                <a:gd name="connsiteY13" fmla="*/ 389264 h 437487"/>
                <a:gd name="connsiteX14" fmla="*/ 25234 w 424658"/>
                <a:gd name="connsiteY14" fmla="*/ 192435 h 437487"/>
                <a:gd name="connsiteX15" fmla="*/ 24606 w 424658"/>
                <a:gd name="connsiteY15" fmla="*/ 192372 h 437487"/>
                <a:gd name="connsiteX16" fmla="*/ 13701 w 424658"/>
                <a:gd name="connsiteY16" fmla="*/ 107120 h 437487"/>
                <a:gd name="connsiteX17" fmla="*/ 42361 w 424658"/>
                <a:gd name="connsiteY17" fmla="*/ 110010 h 437487"/>
                <a:gd name="connsiteX18" fmla="*/ 332818 w 424658"/>
                <a:gd name="connsiteY18" fmla="*/ 360336 h 437487"/>
                <a:gd name="connsiteX19" fmla="*/ 341258 w 424658"/>
                <a:gd name="connsiteY19" fmla="*/ 391582 h 437487"/>
                <a:gd name="connsiteX20" fmla="*/ 307863 w 424658"/>
                <a:gd name="connsiteY20" fmla="*/ 404005 h 437487"/>
                <a:gd name="connsiteX21" fmla="*/ 282626 w 424658"/>
                <a:gd name="connsiteY21" fmla="*/ 329877 h 437487"/>
                <a:gd name="connsiteX22" fmla="*/ 35569 w 424658"/>
                <a:gd name="connsiteY22" fmla="*/ 143025 h 437487"/>
                <a:gd name="connsiteX23" fmla="*/ 18068 w 424658"/>
                <a:gd name="connsiteY23" fmla="*/ 141261 h 437487"/>
                <a:gd name="connsiteX24" fmla="*/ 7001 w 424658"/>
                <a:gd name="connsiteY24" fmla="*/ 54732 h 437487"/>
                <a:gd name="connsiteX25" fmla="*/ 52783 w 424658"/>
                <a:gd name="connsiteY25" fmla="*/ 59347 h 437487"/>
                <a:gd name="connsiteX26" fmla="*/ 349410 w 424658"/>
                <a:gd name="connsiteY26" fmla="*/ 273997 h 437487"/>
                <a:gd name="connsiteX27" fmla="*/ 380103 w 424658"/>
                <a:gd name="connsiteY27" fmla="*/ 339789 h 437487"/>
                <a:gd name="connsiteX28" fmla="*/ 356550 w 424658"/>
                <a:gd name="connsiteY28" fmla="*/ 374723 h 437487"/>
                <a:gd name="connsiteX29" fmla="*/ 350878 w 424658"/>
                <a:gd name="connsiteY29" fmla="*/ 353725 h 437487"/>
                <a:gd name="connsiteX30" fmla="*/ 46236 w 424658"/>
                <a:gd name="connsiteY30" fmla="*/ 91174 h 437487"/>
                <a:gd name="connsiteX31" fmla="*/ 11210 w 424658"/>
                <a:gd name="connsiteY31" fmla="*/ 87643 h 437487"/>
                <a:gd name="connsiteX32" fmla="*/ 0 w 424658"/>
                <a:gd name="connsiteY32" fmla="*/ 0 h 437487"/>
                <a:gd name="connsiteX33" fmla="*/ 67075 w 424658"/>
                <a:gd name="connsiteY33" fmla="*/ 6762 h 437487"/>
                <a:gd name="connsiteX34" fmla="*/ 399448 w 424658"/>
                <a:gd name="connsiteY34" fmla="*/ 247280 h 437487"/>
                <a:gd name="connsiteX35" fmla="*/ 424658 w 424658"/>
                <a:gd name="connsiteY35" fmla="*/ 301318 h 437487"/>
                <a:gd name="connsiteX36" fmla="*/ 419205 w 424658"/>
                <a:gd name="connsiteY36" fmla="*/ 304278 h 437487"/>
                <a:gd name="connsiteX37" fmla="*/ 397809 w 424658"/>
                <a:gd name="connsiteY37" fmla="*/ 321931 h 437487"/>
                <a:gd name="connsiteX38" fmla="*/ 370683 w 424658"/>
                <a:gd name="connsiteY38" fmla="*/ 263785 h 437487"/>
                <a:gd name="connsiteX39" fmla="*/ 60392 w 424658"/>
                <a:gd name="connsiteY39" fmla="*/ 39247 h 437487"/>
                <a:gd name="connsiteX40" fmla="*/ 4297 w 424658"/>
                <a:gd name="connsiteY40" fmla="*/ 33592 h 4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4658" h="437487">
                  <a:moveTo>
                    <a:pt x="26785" y="209411"/>
                  </a:moveTo>
                  <a:lnTo>
                    <a:pt x="77331" y="225102"/>
                  </a:lnTo>
                  <a:cubicBezTo>
                    <a:pt x="156385" y="258539"/>
                    <a:pt x="217750" y="325606"/>
                    <a:pt x="243492" y="408368"/>
                  </a:cubicBezTo>
                  <a:lnTo>
                    <a:pt x="246295" y="426908"/>
                  </a:lnTo>
                  <a:lnTo>
                    <a:pt x="217858" y="437487"/>
                  </a:lnTo>
                  <a:lnTo>
                    <a:pt x="214806" y="417301"/>
                  </a:lnTo>
                  <a:cubicBezTo>
                    <a:pt x="191697" y="343003"/>
                    <a:pt x="136608" y="282796"/>
                    <a:pt x="65639" y="252778"/>
                  </a:cubicBezTo>
                  <a:lnTo>
                    <a:pt x="30955" y="242012"/>
                  </a:lnTo>
                  <a:close/>
                  <a:moveTo>
                    <a:pt x="20557" y="160720"/>
                  </a:moveTo>
                  <a:lnTo>
                    <a:pt x="31531" y="161826"/>
                  </a:lnTo>
                  <a:cubicBezTo>
                    <a:pt x="148003" y="185660"/>
                    <a:pt x="242831" y="268908"/>
                    <a:pt x="282966" y="378521"/>
                  </a:cubicBezTo>
                  <a:lnTo>
                    <a:pt x="291494" y="410094"/>
                  </a:lnTo>
                  <a:lnTo>
                    <a:pt x="262189" y="420995"/>
                  </a:lnTo>
                  <a:lnTo>
                    <a:pt x="253618" y="389264"/>
                  </a:lnTo>
                  <a:cubicBezTo>
                    <a:pt x="217162" y="289700"/>
                    <a:pt x="131028" y="214084"/>
                    <a:pt x="25234" y="192435"/>
                  </a:cubicBezTo>
                  <a:lnTo>
                    <a:pt x="24606" y="192372"/>
                  </a:lnTo>
                  <a:close/>
                  <a:moveTo>
                    <a:pt x="13701" y="107120"/>
                  </a:moveTo>
                  <a:lnTo>
                    <a:pt x="42361" y="110010"/>
                  </a:lnTo>
                  <a:cubicBezTo>
                    <a:pt x="176909" y="137543"/>
                    <a:pt x="286455" y="233712"/>
                    <a:pt x="332818" y="360336"/>
                  </a:cubicBezTo>
                  <a:lnTo>
                    <a:pt x="341258" y="391582"/>
                  </a:lnTo>
                  <a:lnTo>
                    <a:pt x="307863" y="404005"/>
                  </a:lnTo>
                  <a:lnTo>
                    <a:pt x="282626" y="329877"/>
                  </a:lnTo>
                  <a:cubicBezTo>
                    <a:pt x="233369" y="235134"/>
                    <a:pt x="143221" y="165054"/>
                    <a:pt x="35569" y="143025"/>
                  </a:cubicBezTo>
                  <a:lnTo>
                    <a:pt x="18068" y="141261"/>
                  </a:lnTo>
                  <a:close/>
                  <a:moveTo>
                    <a:pt x="7001" y="54732"/>
                  </a:moveTo>
                  <a:lnTo>
                    <a:pt x="52783" y="59347"/>
                  </a:lnTo>
                  <a:cubicBezTo>
                    <a:pt x="179634" y="85305"/>
                    <a:pt x="286842" y="165187"/>
                    <a:pt x="349410" y="273997"/>
                  </a:cubicBezTo>
                  <a:lnTo>
                    <a:pt x="380103" y="339789"/>
                  </a:lnTo>
                  <a:lnTo>
                    <a:pt x="356550" y="374723"/>
                  </a:lnTo>
                  <a:lnTo>
                    <a:pt x="350878" y="353725"/>
                  </a:lnTo>
                  <a:cubicBezTo>
                    <a:pt x="302250" y="220916"/>
                    <a:pt x="187355" y="120052"/>
                    <a:pt x="46236" y="91174"/>
                  </a:cubicBezTo>
                  <a:lnTo>
                    <a:pt x="11210" y="87643"/>
                  </a:lnTo>
                  <a:close/>
                  <a:moveTo>
                    <a:pt x="0" y="0"/>
                  </a:moveTo>
                  <a:lnTo>
                    <a:pt x="67075" y="6762"/>
                  </a:lnTo>
                  <a:cubicBezTo>
                    <a:pt x="209213" y="35848"/>
                    <a:pt x="329341" y="125357"/>
                    <a:pt x="399448" y="247280"/>
                  </a:cubicBezTo>
                  <a:lnTo>
                    <a:pt x="424658" y="301318"/>
                  </a:lnTo>
                  <a:lnTo>
                    <a:pt x="419205" y="304278"/>
                  </a:lnTo>
                  <a:lnTo>
                    <a:pt x="397809" y="321931"/>
                  </a:lnTo>
                  <a:lnTo>
                    <a:pt x="370683" y="263785"/>
                  </a:lnTo>
                  <a:cubicBezTo>
                    <a:pt x="305233" y="149963"/>
                    <a:pt x="193087" y="66400"/>
                    <a:pt x="60392" y="39247"/>
                  </a:cubicBezTo>
                  <a:lnTo>
                    <a:pt x="4297" y="33592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03A18E87-FEE5-43C6-BA7C-563B811F4692}"/>
              </a:ext>
            </a:extLst>
          </p:cNvPr>
          <p:cNvGrpSpPr/>
          <p:nvPr/>
        </p:nvGrpSpPr>
        <p:grpSpPr>
          <a:xfrm>
            <a:off x="428586" y="4739931"/>
            <a:ext cx="1578549" cy="1575285"/>
            <a:chOff x="-3686761" y="3102124"/>
            <a:chExt cx="3575257" cy="3567865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09743E9-AADD-45B8-BD9F-6538A0CF7C59}"/>
                </a:ext>
              </a:extLst>
            </p:cNvPr>
            <p:cNvSpPr/>
            <p:nvPr/>
          </p:nvSpPr>
          <p:spPr bwMode="auto">
            <a:xfrm>
              <a:off x="-3686761" y="6035938"/>
              <a:ext cx="1002468" cy="260422"/>
            </a:xfrm>
            <a:custGeom>
              <a:avLst/>
              <a:gdLst>
                <a:gd name="connsiteX0" fmla="*/ 1835 w 1002468"/>
                <a:gd name="connsiteY0" fmla="*/ 227784 h 260422"/>
                <a:gd name="connsiteX1" fmla="*/ 991449 w 1002468"/>
                <a:gd name="connsiteY1" fmla="*/ 227784 h 260422"/>
                <a:gd name="connsiteX2" fmla="*/ 992800 w 1002468"/>
                <a:gd name="connsiteY2" fmla="*/ 241189 h 260422"/>
                <a:gd name="connsiteX3" fmla="*/ 998771 w 1002468"/>
                <a:gd name="connsiteY3" fmla="*/ 260422 h 260422"/>
                <a:gd name="connsiteX4" fmla="*/ 1835 w 1002468"/>
                <a:gd name="connsiteY4" fmla="*/ 260422 h 260422"/>
                <a:gd name="connsiteX5" fmla="*/ 0 w 1002468"/>
                <a:gd name="connsiteY5" fmla="*/ 254982 h 260422"/>
                <a:gd name="connsiteX6" fmla="*/ 0 w 1002468"/>
                <a:gd name="connsiteY6" fmla="*/ 233224 h 260422"/>
                <a:gd name="connsiteX7" fmla="*/ 1835 w 1002468"/>
                <a:gd name="connsiteY7" fmla="*/ 227784 h 260422"/>
                <a:gd name="connsiteX8" fmla="*/ 1835 w 1002468"/>
                <a:gd name="connsiteY8" fmla="*/ 182229 h 260422"/>
                <a:gd name="connsiteX9" fmla="*/ 986857 w 1002468"/>
                <a:gd name="connsiteY9" fmla="*/ 182229 h 260422"/>
                <a:gd name="connsiteX10" fmla="*/ 990147 w 1002468"/>
                <a:gd name="connsiteY10" fmla="*/ 214867 h 260422"/>
                <a:gd name="connsiteX11" fmla="*/ 1835 w 1002468"/>
                <a:gd name="connsiteY11" fmla="*/ 214867 h 260422"/>
                <a:gd name="connsiteX12" fmla="*/ 0 w 1002468"/>
                <a:gd name="connsiteY12" fmla="*/ 209427 h 260422"/>
                <a:gd name="connsiteX13" fmla="*/ 0 w 1002468"/>
                <a:gd name="connsiteY13" fmla="*/ 187669 h 260422"/>
                <a:gd name="connsiteX14" fmla="*/ 1835 w 1002468"/>
                <a:gd name="connsiteY14" fmla="*/ 182229 h 260422"/>
                <a:gd name="connsiteX15" fmla="*/ 1835 w 1002468"/>
                <a:gd name="connsiteY15" fmla="*/ 136672 h 260422"/>
                <a:gd name="connsiteX16" fmla="*/ 982264 w 1002468"/>
                <a:gd name="connsiteY16" fmla="*/ 136672 h 260422"/>
                <a:gd name="connsiteX17" fmla="*/ 985554 w 1002468"/>
                <a:gd name="connsiteY17" fmla="*/ 169310 h 260422"/>
                <a:gd name="connsiteX18" fmla="*/ 1835 w 1002468"/>
                <a:gd name="connsiteY18" fmla="*/ 169310 h 260422"/>
                <a:gd name="connsiteX19" fmla="*/ 0 w 1002468"/>
                <a:gd name="connsiteY19" fmla="*/ 163870 h 260422"/>
                <a:gd name="connsiteX20" fmla="*/ 0 w 1002468"/>
                <a:gd name="connsiteY20" fmla="*/ 142112 h 260422"/>
                <a:gd name="connsiteX21" fmla="*/ 1835 w 1002468"/>
                <a:gd name="connsiteY21" fmla="*/ 136672 h 260422"/>
                <a:gd name="connsiteX22" fmla="*/ 1835 w 1002468"/>
                <a:gd name="connsiteY22" fmla="*/ 91114 h 260422"/>
                <a:gd name="connsiteX23" fmla="*/ 986755 w 1002468"/>
                <a:gd name="connsiteY23" fmla="*/ 91114 h 260422"/>
                <a:gd name="connsiteX24" fmla="*/ 983465 w 1002468"/>
                <a:gd name="connsiteY24" fmla="*/ 123752 h 260422"/>
                <a:gd name="connsiteX25" fmla="*/ 1835 w 1002468"/>
                <a:gd name="connsiteY25" fmla="*/ 123752 h 260422"/>
                <a:gd name="connsiteX26" fmla="*/ 0 w 1002468"/>
                <a:gd name="connsiteY26" fmla="*/ 118312 h 260422"/>
                <a:gd name="connsiteX27" fmla="*/ 0 w 1002468"/>
                <a:gd name="connsiteY27" fmla="*/ 96554 h 260422"/>
                <a:gd name="connsiteX28" fmla="*/ 1835 w 1002468"/>
                <a:gd name="connsiteY28" fmla="*/ 91114 h 260422"/>
                <a:gd name="connsiteX29" fmla="*/ 1835 w 1002468"/>
                <a:gd name="connsiteY29" fmla="*/ 45557 h 260422"/>
                <a:gd name="connsiteX30" fmla="*/ 991347 w 1002468"/>
                <a:gd name="connsiteY30" fmla="*/ 45557 h 260422"/>
                <a:gd name="connsiteX31" fmla="*/ 988057 w 1002468"/>
                <a:gd name="connsiteY31" fmla="*/ 78195 h 260422"/>
                <a:gd name="connsiteX32" fmla="*/ 1835 w 1002468"/>
                <a:gd name="connsiteY32" fmla="*/ 78195 h 260422"/>
                <a:gd name="connsiteX33" fmla="*/ 0 w 1002468"/>
                <a:gd name="connsiteY33" fmla="*/ 72755 h 260422"/>
                <a:gd name="connsiteX34" fmla="*/ 0 w 1002468"/>
                <a:gd name="connsiteY34" fmla="*/ 50997 h 260422"/>
                <a:gd name="connsiteX35" fmla="*/ 1835 w 1002468"/>
                <a:gd name="connsiteY35" fmla="*/ 45557 h 260422"/>
                <a:gd name="connsiteX36" fmla="*/ 1835 w 1002468"/>
                <a:gd name="connsiteY36" fmla="*/ 0 h 260422"/>
                <a:gd name="connsiteX37" fmla="*/ 1002468 w 1002468"/>
                <a:gd name="connsiteY37" fmla="*/ 0 h 260422"/>
                <a:gd name="connsiteX38" fmla="*/ 992800 w 1002468"/>
                <a:gd name="connsiteY38" fmla="*/ 31144 h 260422"/>
                <a:gd name="connsiteX39" fmla="*/ 992650 w 1002468"/>
                <a:gd name="connsiteY39" fmla="*/ 32638 h 260422"/>
                <a:gd name="connsiteX40" fmla="*/ 1835 w 1002468"/>
                <a:gd name="connsiteY40" fmla="*/ 32638 h 260422"/>
                <a:gd name="connsiteX41" fmla="*/ 0 w 1002468"/>
                <a:gd name="connsiteY41" fmla="*/ 27198 h 260422"/>
                <a:gd name="connsiteX42" fmla="*/ 0 w 1002468"/>
                <a:gd name="connsiteY42" fmla="*/ 5440 h 260422"/>
                <a:gd name="connsiteX43" fmla="*/ 1835 w 1002468"/>
                <a:gd name="connsiteY43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02468" h="260422">
                  <a:moveTo>
                    <a:pt x="1835" y="227784"/>
                  </a:moveTo>
                  <a:lnTo>
                    <a:pt x="991449" y="227784"/>
                  </a:lnTo>
                  <a:lnTo>
                    <a:pt x="992800" y="241189"/>
                  </a:lnTo>
                  <a:lnTo>
                    <a:pt x="998771" y="260422"/>
                  </a:lnTo>
                  <a:lnTo>
                    <a:pt x="1835" y="260422"/>
                  </a:lnTo>
                  <a:cubicBezTo>
                    <a:pt x="822" y="260422"/>
                    <a:pt x="0" y="257986"/>
                    <a:pt x="0" y="254982"/>
                  </a:cubicBezTo>
                  <a:lnTo>
                    <a:pt x="0" y="233224"/>
                  </a:lnTo>
                  <a:cubicBezTo>
                    <a:pt x="0" y="230220"/>
                    <a:pt x="822" y="227784"/>
                    <a:pt x="1835" y="227784"/>
                  </a:cubicBezTo>
                  <a:close/>
                  <a:moveTo>
                    <a:pt x="1835" y="182229"/>
                  </a:moveTo>
                  <a:lnTo>
                    <a:pt x="986857" y="182229"/>
                  </a:lnTo>
                  <a:lnTo>
                    <a:pt x="990147" y="214867"/>
                  </a:lnTo>
                  <a:lnTo>
                    <a:pt x="1835" y="214867"/>
                  </a:lnTo>
                  <a:cubicBezTo>
                    <a:pt x="822" y="214867"/>
                    <a:pt x="0" y="212431"/>
                    <a:pt x="0" y="209427"/>
                  </a:cubicBezTo>
                  <a:lnTo>
                    <a:pt x="0" y="187669"/>
                  </a:lnTo>
                  <a:cubicBezTo>
                    <a:pt x="0" y="184665"/>
                    <a:pt x="822" y="182229"/>
                    <a:pt x="1835" y="182229"/>
                  </a:cubicBezTo>
                  <a:close/>
                  <a:moveTo>
                    <a:pt x="1835" y="136672"/>
                  </a:moveTo>
                  <a:lnTo>
                    <a:pt x="982264" y="136672"/>
                  </a:lnTo>
                  <a:lnTo>
                    <a:pt x="985554" y="169310"/>
                  </a:lnTo>
                  <a:lnTo>
                    <a:pt x="1835" y="169310"/>
                  </a:lnTo>
                  <a:cubicBezTo>
                    <a:pt x="822" y="169310"/>
                    <a:pt x="0" y="166874"/>
                    <a:pt x="0" y="163870"/>
                  </a:cubicBezTo>
                  <a:lnTo>
                    <a:pt x="0" y="142112"/>
                  </a:lnTo>
                  <a:cubicBezTo>
                    <a:pt x="0" y="139108"/>
                    <a:pt x="822" y="136672"/>
                    <a:pt x="1835" y="136672"/>
                  </a:cubicBezTo>
                  <a:close/>
                  <a:moveTo>
                    <a:pt x="1835" y="91114"/>
                  </a:moveTo>
                  <a:lnTo>
                    <a:pt x="986755" y="91114"/>
                  </a:lnTo>
                  <a:lnTo>
                    <a:pt x="983465" y="123752"/>
                  </a:lnTo>
                  <a:lnTo>
                    <a:pt x="1835" y="123752"/>
                  </a:lnTo>
                  <a:cubicBezTo>
                    <a:pt x="822" y="123752"/>
                    <a:pt x="0" y="121316"/>
                    <a:pt x="0" y="118312"/>
                  </a:cubicBezTo>
                  <a:lnTo>
                    <a:pt x="0" y="96554"/>
                  </a:lnTo>
                  <a:cubicBezTo>
                    <a:pt x="0" y="93550"/>
                    <a:pt x="822" y="91114"/>
                    <a:pt x="1835" y="91114"/>
                  </a:cubicBezTo>
                  <a:close/>
                  <a:moveTo>
                    <a:pt x="1835" y="45557"/>
                  </a:moveTo>
                  <a:lnTo>
                    <a:pt x="991347" y="45557"/>
                  </a:lnTo>
                  <a:lnTo>
                    <a:pt x="988057" y="78195"/>
                  </a:lnTo>
                  <a:lnTo>
                    <a:pt x="1835" y="78195"/>
                  </a:lnTo>
                  <a:cubicBezTo>
                    <a:pt x="822" y="78195"/>
                    <a:pt x="0" y="75759"/>
                    <a:pt x="0" y="72755"/>
                  </a:cubicBezTo>
                  <a:lnTo>
                    <a:pt x="0" y="50997"/>
                  </a:lnTo>
                  <a:cubicBezTo>
                    <a:pt x="0" y="47993"/>
                    <a:pt x="822" y="45557"/>
                    <a:pt x="1835" y="45557"/>
                  </a:cubicBezTo>
                  <a:close/>
                  <a:moveTo>
                    <a:pt x="1835" y="0"/>
                  </a:moveTo>
                  <a:lnTo>
                    <a:pt x="1002468" y="0"/>
                  </a:lnTo>
                  <a:lnTo>
                    <a:pt x="992800" y="31144"/>
                  </a:lnTo>
                  <a:lnTo>
                    <a:pt x="992650" y="32638"/>
                  </a:lnTo>
                  <a:lnTo>
                    <a:pt x="1835" y="32638"/>
                  </a:lnTo>
                  <a:cubicBezTo>
                    <a:pt x="822" y="32638"/>
                    <a:pt x="0" y="30202"/>
                    <a:pt x="0" y="27198"/>
                  </a:cubicBezTo>
                  <a:lnTo>
                    <a:pt x="0" y="5440"/>
                  </a:lnTo>
                  <a:cubicBezTo>
                    <a:pt x="0" y="2436"/>
                    <a:pt x="822" y="0"/>
                    <a:pt x="183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F901D01-A7F4-4971-B429-AF76895BCE01}"/>
                </a:ext>
              </a:extLst>
            </p:cNvPr>
            <p:cNvSpPr/>
            <p:nvPr/>
          </p:nvSpPr>
          <p:spPr bwMode="auto">
            <a:xfrm rot="16594133">
              <a:off x="-2644795" y="4274675"/>
              <a:ext cx="2605523" cy="260422"/>
            </a:xfrm>
            <a:custGeom>
              <a:avLst/>
              <a:gdLst>
                <a:gd name="connsiteX0" fmla="*/ 2605523 w 2605523"/>
                <a:gd name="connsiteY0" fmla="*/ 233224 h 260422"/>
                <a:gd name="connsiteX1" fmla="*/ 2605523 w 2605523"/>
                <a:gd name="connsiteY1" fmla="*/ 254982 h 260422"/>
                <a:gd name="connsiteX2" fmla="*/ 2600782 w 2605523"/>
                <a:gd name="connsiteY2" fmla="*/ 260422 h 260422"/>
                <a:gd name="connsiteX3" fmla="*/ 0 w 2605523"/>
                <a:gd name="connsiteY3" fmla="*/ 260422 h 260422"/>
                <a:gd name="connsiteX4" fmla="*/ 13136 w 2605523"/>
                <a:gd name="connsiteY4" fmla="*/ 227784 h 260422"/>
                <a:gd name="connsiteX5" fmla="*/ 2600782 w 2605523"/>
                <a:gd name="connsiteY5" fmla="*/ 227784 h 260422"/>
                <a:gd name="connsiteX6" fmla="*/ 2605523 w 2605523"/>
                <a:gd name="connsiteY6" fmla="*/ 233224 h 260422"/>
                <a:gd name="connsiteX7" fmla="*/ 2605523 w 2605523"/>
                <a:gd name="connsiteY7" fmla="*/ 187669 h 260422"/>
                <a:gd name="connsiteX8" fmla="*/ 2605523 w 2605523"/>
                <a:gd name="connsiteY8" fmla="*/ 209427 h 260422"/>
                <a:gd name="connsiteX9" fmla="*/ 2600783 w 2605523"/>
                <a:gd name="connsiteY9" fmla="*/ 214867 h 260422"/>
                <a:gd name="connsiteX10" fmla="*/ 17763 w 2605523"/>
                <a:gd name="connsiteY10" fmla="*/ 214867 h 260422"/>
                <a:gd name="connsiteX11" fmla="*/ 23915 w 2605523"/>
                <a:gd name="connsiteY11" fmla="*/ 182229 h 260422"/>
                <a:gd name="connsiteX12" fmla="*/ 2600783 w 2605523"/>
                <a:gd name="connsiteY12" fmla="*/ 182229 h 260422"/>
                <a:gd name="connsiteX13" fmla="*/ 2605523 w 2605523"/>
                <a:gd name="connsiteY13" fmla="*/ 187669 h 260422"/>
                <a:gd name="connsiteX14" fmla="*/ 2605523 w 2605523"/>
                <a:gd name="connsiteY14" fmla="*/ 142112 h 260422"/>
                <a:gd name="connsiteX15" fmla="*/ 2605523 w 2605523"/>
                <a:gd name="connsiteY15" fmla="*/ 163870 h 260422"/>
                <a:gd name="connsiteX16" fmla="*/ 2600782 w 2605523"/>
                <a:gd name="connsiteY16" fmla="*/ 169310 h 260422"/>
                <a:gd name="connsiteX17" fmla="*/ 26351 w 2605523"/>
                <a:gd name="connsiteY17" fmla="*/ 169310 h 260422"/>
                <a:gd name="connsiteX18" fmla="*/ 32504 w 2605523"/>
                <a:gd name="connsiteY18" fmla="*/ 136672 h 260422"/>
                <a:gd name="connsiteX19" fmla="*/ 2600782 w 2605523"/>
                <a:gd name="connsiteY19" fmla="*/ 136672 h 260422"/>
                <a:gd name="connsiteX20" fmla="*/ 2605523 w 2605523"/>
                <a:gd name="connsiteY20" fmla="*/ 142112 h 260422"/>
                <a:gd name="connsiteX21" fmla="*/ 2605523 w 2605523"/>
                <a:gd name="connsiteY21" fmla="*/ 96554 h 260422"/>
                <a:gd name="connsiteX22" fmla="*/ 2605523 w 2605523"/>
                <a:gd name="connsiteY22" fmla="*/ 118312 h 260422"/>
                <a:gd name="connsiteX23" fmla="*/ 2600782 w 2605523"/>
                <a:gd name="connsiteY23" fmla="*/ 123752 h 260422"/>
                <a:gd name="connsiteX24" fmla="*/ 34940 w 2605523"/>
                <a:gd name="connsiteY24" fmla="*/ 123752 h 260422"/>
                <a:gd name="connsiteX25" fmla="*/ 36233 w 2605523"/>
                <a:gd name="connsiteY25" fmla="*/ 116892 h 260422"/>
                <a:gd name="connsiteX26" fmla="*/ 35867 w 2605523"/>
                <a:gd name="connsiteY26" fmla="*/ 91114 h 260422"/>
                <a:gd name="connsiteX27" fmla="*/ 2600782 w 2605523"/>
                <a:gd name="connsiteY27" fmla="*/ 91114 h 260422"/>
                <a:gd name="connsiteX28" fmla="*/ 2605523 w 2605523"/>
                <a:gd name="connsiteY28" fmla="*/ 96554 h 260422"/>
                <a:gd name="connsiteX29" fmla="*/ 2605523 w 2605523"/>
                <a:gd name="connsiteY29" fmla="*/ 50997 h 260422"/>
                <a:gd name="connsiteX30" fmla="*/ 2605523 w 2605523"/>
                <a:gd name="connsiteY30" fmla="*/ 72755 h 260422"/>
                <a:gd name="connsiteX31" fmla="*/ 2600783 w 2605523"/>
                <a:gd name="connsiteY31" fmla="*/ 78195 h 260422"/>
                <a:gd name="connsiteX32" fmla="*/ 35684 w 2605523"/>
                <a:gd name="connsiteY32" fmla="*/ 78195 h 260422"/>
                <a:gd name="connsiteX33" fmla="*/ 35222 w 2605523"/>
                <a:gd name="connsiteY33" fmla="*/ 45557 h 260422"/>
                <a:gd name="connsiteX34" fmla="*/ 2600783 w 2605523"/>
                <a:gd name="connsiteY34" fmla="*/ 45557 h 260422"/>
                <a:gd name="connsiteX35" fmla="*/ 2605523 w 2605523"/>
                <a:gd name="connsiteY35" fmla="*/ 50997 h 260422"/>
                <a:gd name="connsiteX36" fmla="*/ 2605523 w 2605523"/>
                <a:gd name="connsiteY36" fmla="*/ 5440 h 260422"/>
                <a:gd name="connsiteX37" fmla="*/ 2605523 w 2605523"/>
                <a:gd name="connsiteY37" fmla="*/ 27198 h 260422"/>
                <a:gd name="connsiteX38" fmla="*/ 2600782 w 2605523"/>
                <a:gd name="connsiteY38" fmla="*/ 32638 h 260422"/>
                <a:gd name="connsiteX39" fmla="*/ 35038 w 2605523"/>
                <a:gd name="connsiteY39" fmla="*/ 32638 h 260422"/>
                <a:gd name="connsiteX40" fmla="*/ 34736 w 2605523"/>
                <a:gd name="connsiteY40" fmla="*/ 11348 h 260422"/>
                <a:gd name="connsiteX41" fmla="*/ 32257 w 2605523"/>
                <a:gd name="connsiteY41" fmla="*/ 0 h 260422"/>
                <a:gd name="connsiteX42" fmla="*/ 2600782 w 2605523"/>
                <a:gd name="connsiteY42" fmla="*/ 0 h 260422"/>
                <a:gd name="connsiteX43" fmla="*/ 2605523 w 2605523"/>
                <a:gd name="connsiteY43" fmla="*/ 544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05523" h="260422">
                  <a:moveTo>
                    <a:pt x="2605523" y="233224"/>
                  </a:moveTo>
                  <a:lnTo>
                    <a:pt x="2605523" y="254982"/>
                  </a:lnTo>
                  <a:cubicBezTo>
                    <a:pt x="2605523" y="257986"/>
                    <a:pt x="2603400" y="260422"/>
                    <a:pt x="2600782" y="260422"/>
                  </a:cubicBezTo>
                  <a:lnTo>
                    <a:pt x="0" y="260422"/>
                  </a:lnTo>
                  <a:lnTo>
                    <a:pt x="13136" y="227784"/>
                  </a:lnTo>
                  <a:lnTo>
                    <a:pt x="2600782" y="227784"/>
                  </a:lnTo>
                  <a:cubicBezTo>
                    <a:pt x="2603400" y="227784"/>
                    <a:pt x="2605523" y="230220"/>
                    <a:pt x="2605523" y="233224"/>
                  </a:cubicBezTo>
                  <a:close/>
                  <a:moveTo>
                    <a:pt x="2605523" y="187669"/>
                  </a:moveTo>
                  <a:lnTo>
                    <a:pt x="2605523" y="209427"/>
                  </a:lnTo>
                  <a:cubicBezTo>
                    <a:pt x="2605523" y="212431"/>
                    <a:pt x="2603400" y="214867"/>
                    <a:pt x="2600783" y="214867"/>
                  </a:cubicBezTo>
                  <a:lnTo>
                    <a:pt x="17763" y="214867"/>
                  </a:lnTo>
                  <a:lnTo>
                    <a:pt x="23915" y="182229"/>
                  </a:lnTo>
                  <a:lnTo>
                    <a:pt x="2600783" y="182229"/>
                  </a:lnTo>
                  <a:cubicBezTo>
                    <a:pt x="2603400" y="182229"/>
                    <a:pt x="2605523" y="184665"/>
                    <a:pt x="2605523" y="187669"/>
                  </a:cubicBezTo>
                  <a:close/>
                  <a:moveTo>
                    <a:pt x="2605523" y="142112"/>
                  </a:moveTo>
                  <a:lnTo>
                    <a:pt x="2605523" y="163870"/>
                  </a:lnTo>
                  <a:cubicBezTo>
                    <a:pt x="2605523" y="166874"/>
                    <a:pt x="2603400" y="169310"/>
                    <a:pt x="2600782" y="169310"/>
                  </a:cubicBezTo>
                  <a:lnTo>
                    <a:pt x="26351" y="169310"/>
                  </a:lnTo>
                  <a:lnTo>
                    <a:pt x="32504" y="136672"/>
                  </a:lnTo>
                  <a:lnTo>
                    <a:pt x="2600782" y="136672"/>
                  </a:lnTo>
                  <a:cubicBezTo>
                    <a:pt x="2603400" y="136672"/>
                    <a:pt x="2605523" y="139108"/>
                    <a:pt x="2605523" y="142112"/>
                  </a:cubicBezTo>
                  <a:close/>
                  <a:moveTo>
                    <a:pt x="2605523" y="96554"/>
                  </a:moveTo>
                  <a:lnTo>
                    <a:pt x="2605523" y="118312"/>
                  </a:lnTo>
                  <a:cubicBezTo>
                    <a:pt x="2605523" y="121316"/>
                    <a:pt x="2603400" y="123752"/>
                    <a:pt x="2600782" y="123752"/>
                  </a:cubicBezTo>
                  <a:lnTo>
                    <a:pt x="34940" y="123752"/>
                  </a:lnTo>
                  <a:lnTo>
                    <a:pt x="36233" y="116892"/>
                  </a:lnTo>
                  <a:lnTo>
                    <a:pt x="35867" y="91114"/>
                  </a:lnTo>
                  <a:lnTo>
                    <a:pt x="2600782" y="91114"/>
                  </a:lnTo>
                  <a:cubicBezTo>
                    <a:pt x="2603400" y="91114"/>
                    <a:pt x="2605523" y="93550"/>
                    <a:pt x="2605523" y="96554"/>
                  </a:cubicBezTo>
                  <a:close/>
                  <a:moveTo>
                    <a:pt x="2605523" y="50997"/>
                  </a:moveTo>
                  <a:lnTo>
                    <a:pt x="2605523" y="72755"/>
                  </a:lnTo>
                  <a:cubicBezTo>
                    <a:pt x="2605523" y="75759"/>
                    <a:pt x="2603400" y="78195"/>
                    <a:pt x="2600783" y="78195"/>
                  </a:cubicBezTo>
                  <a:lnTo>
                    <a:pt x="35684" y="78195"/>
                  </a:lnTo>
                  <a:lnTo>
                    <a:pt x="35222" y="45557"/>
                  </a:lnTo>
                  <a:lnTo>
                    <a:pt x="2600783" y="45557"/>
                  </a:lnTo>
                  <a:cubicBezTo>
                    <a:pt x="2603400" y="45557"/>
                    <a:pt x="2605523" y="47993"/>
                    <a:pt x="2605523" y="50997"/>
                  </a:cubicBezTo>
                  <a:close/>
                  <a:moveTo>
                    <a:pt x="2605523" y="5440"/>
                  </a:moveTo>
                  <a:lnTo>
                    <a:pt x="2605523" y="27198"/>
                  </a:lnTo>
                  <a:cubicBezTo>
                    <a:pt x="2605523" y="30202"/>
                    <a:pt x="2603400" y="32638"/>
                    <a:pt x="2600782" y="32638"/>
                  </a:cubicBezTo>
                  <a:lnTo>
                    <a:pt x="35038" y="32638"/>
                  </a:lnTo>
                  <a:lnTo>
                    <a:pt x="34736" y="11348"/>
                  </a:lnTo>
                  <a:lnTo>
                    <a:pt x="32257" y="0"/>
                  </a:lnTo>
                  <a:lnTo>
                    <a:pt x="2600782" y="0"/>
                  </a:lnTo>
                  <a:cubicBezTo>
                    <a:pt x="2603400" y="0"/>
                    <a:pt x="2605523" y="2436"/>
                    <a:pt x="2605523" y="544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1EF1685-32A4-4B09-BA52-209E97B159D8}"/>
                </a:ext>
              </a:extLst>
            </p:cNvPr>
            <p:cNvSpPr/>
            <p:nvPr/>
          </p:nvSpPr>
          <p:spPr bwMode="auto">
            <a:xfrm>
              <a:off x="-2687356" y="5752152"/>
              <a:ext cx="771548" cy="917837"/>
            </a:xfrm>
            <a:custGeom>
              <a:avLst/>
              <a:gdLst>
                <a:gd name="connsiteX0" fmla="*/ 260096 w 771548"/>
                <a:gd name="connsiteY0" fmla="*/ 244853 h 917837"/>
                <a:gd name="connsiteX1" fmla="*/ 266011 w 771548"/>
                <a:gd name="connsiteY1" fmla="*/ 291585 h 917837"/>
                <a:gd name="connsiteX2" fmla="*/ 252682 w 771548"/>
                <a:gd name="connsiteY2" fmla="*/ 316142 h 917837"/>
                <a:gd name="connsiteX3" fmla="*/ 231964 w 771548"/>
                <a:gd name="connsiteY3" fmla="*/ 418761 h 917837"/>
                <a:gd name="connsiteX4" fmla="*/ 495603 w 771548"/>
                <a:gd name="connsiteY4" fmla="*/ 682399 h 917837"/>
                <a:gd name="connsiteX5" fmla="*/ 598224 w 771548"/>
                <a:gd name="connsiteY5" fmla="*/ 661681 h 917837"/>
                <a:gd name="connsiteX6" fmla="*/ 617458 w 771548"/>
                <a:gd name="connsiteY6" fmla="*/ 651241 h 917837"/>
                <a:gd name="connsiteX7" fmla="*/ 631723 w 771548"/>
                <a:gd name="connsiteY7" fmla="*/ 677521 h 917837"/>
                <a:gd name="connsiteX8" fmla="*/ 609915 w 771548"/>
                <a:gd name="connsiteY8" fmla="*/ 689358 h 917837"/>
                <a:gd name="connsiteX9" fmla="*/ 495603 w 771548"/>
                <a:gd name="connsiteY9" fmla="*/ 712436 h 917837"/>
                <a:gd name="connsiteX10" fmla="*/ 201927 w 771548"/>
                <a:gd name="connsiteY10" fmla="*/ 418761 h 917837"/>
                <a:gd name="connsiteX11" fmla="*/ 252082 w 771548"/>
                <a:gd name="connsiteY11" fmla="*/ 254565 h 917837"/>
                <a:gd name="connsiteX12" fmla="*/ 251984 w 771548"/>
                <a:gd name="connsiteY12" fmla="*/ 180773 h 917837"/>
                <a:gd name="connsiteX13" fmla="*/ 257347 w 771548"/>
                <a:gd name="connsiteY13" fmla="*/ 223143 h 917837"/>
                <a:gd name="connsiteX14" fmla="*/ 238746 w 771548"/>
                <a:gd name="connsiteY14" fmla="*/ 245688 h 917837"/>
                <a:gd name="connsiteX15" fmla="*/ 185879 w 771548"/>
                <a:gd name="connsiteY15" fmla="*/ 418761 h 917837"/>
                <a:gd name="connsiteX16" fmla="*/ 495432 w 771548"/>
                <a:gd name="connsiteY16" fmla="*/ 728313 h 917837"/>
                <a:gd name="connsiteX17" fmla="*/ 615924 w 771548"/>
                <a:gd name="connsiteY17" fmla="*/ 703987 h 917837"/>
                <a:gd name="connsiteX18" fmla="*/ 639223 w 771548"/>
                <a:gd name="connsiteY18" fmla="*/ 691341 h 917837"/>
                <a:gd name="connsiteX19" fmla="*/ 650063 w 771548"/>
                <a:gd name="connsiteY19" fmla="*/ 711312 h 917837"/>
                <a:gd name="connsiteX20" fmla="*/ 655497 w 771548"/>
                <a:gd name="connsiteY20" fmla="*/ 717897 h 917837"/>
                <a:gd name="connsiteX21" fmla="*/ 628086 w 771548"/>
                <a:gd name="connsiteY21" fmla="*/ 732776 h 917837"/>
                <a:gd name="connsiteX22" fmla="*/ 495432 w 771548"/>
                <a:gd name="connsiteY22" fmla="*/ 759557 h 917837"/>
                <a:gd name="connsiteX23" fmla="*/ 154635 w 771548"/>
                <a:gd name="connsiteY23" fmla="*/ 418761 h 917837"/>
                <a:gd name="connsiteX24" fmla="*/ 212838 w 771548"/>
                <a:gd name="connsiteY24" fmla="*/ 228219 h 917837"/>
                <a:gd name="connsiteX25" fmla="*/ 244068 w 771548"/>
                <a:gd name="connsiteY25" fmla="*/ 118234 h 917837"/>
                <a:gd name="connsiteX26" fmla="*/ 249052 w 771548"/>
                <a:gd name="connsiteY26" fmla="*/ 157612 h 917837"/>
                <a:gd name="connsiteX27" fmla="*/ 241053 w 771548"/>
                <a:gd name="connsiteY27" fmla="*/ 164212 h 917837"/>
                <a:gd name="connsiteX28" fmla="*/ 135615 w 771548"/>
                <a:gd name="connsiteY28" fmla="*/ 418761 h 917837"/>
                <a:gd name="connsiteX29" fmla="*/ 495603 w 771548"/>
                <a:gd name="connsiteY29" fmla="*/ 778748 h 917837"/>
                <a:gd name="connsiteX30" fmla="*/ 635727 w 771548"/>
                <a:gd name="connsiteY30" fmla="*/ 750459 h 917837"/>
                <a:gd name="connsiteX31" fmla="*/ 667937 w 771548"/>
                <a:gd name="connsiteY31" fmla="*/ 732975 h 917837"/>
                <a:gd name="connsiteX32" fmla="*/ 689690 w 771548"/>
                <a:gd name="connsiteY32" fmla="*/ 759340 h 917837"/>
                <a:gd name="connsiteX33" fmla="*/ 648844 w 771548"/>
                <a:gd name="connsiteY33" fmla="*/ 781510 h 917837"/>
                <a:gd name="connsiteX34" fmla="*/ 495603 w 771548"/>
                <a:gd name="connsiteY34" fmla="*/ 812448 h 917837"/>
                <a:gd name="connsiteX35" fmla="*/ 101915 w 771548"/>
                <a:gd name="connsiteY35" fmla="*/ 418761 h 917837"/>
                <a:gd name="connsiteX36" fmla="*/ 217224 w 771548"/>
                <a:gd name="connsiteY36" fmla="*/ 140383 h 917837"/>
                <a:gd name="connsiteX37" fmla="*/ 236419 w 771548"/>
                <a:gd name="connsiteY37" fmla="*/ 57808 h 917837"/>
                <a:gd name="connsiteX38" fmla="*/ 241224 w 771548"/>
                <a:gd name="connsiteY38" fmla="*/ 95769 h 917837"/>
                <a:gd name="connsiteX39" fmla="*/ 203629 w 771548"/>
                <a:gd name="connsiteY39" fmla="*/ 126788 h 917837"/>
                <a:gd name="connsiteX40" fmla="*/ 82689 w 771548"/>
                <a:gd name="connsiteY40" fmla="*/ 418761 h 917837"/>
                <a:gd name="connsiteX41" fmla="*/ 495603 w 771548"/>
                <a:gd name="connsiteY41" fmla="*/ 831674 h 917837"/>
                <a:gd name="connsiteX42" fmla="*/ 656328 w 771548"/>
                <a:gd name="connsiteY42" fmla="*/ 799226 h 917837"/>
                <a:gd name="connsiteX43" fmla="*/ 702100 w 771548"/>
                <a:gd name="connsiteY43" fmla="*/ 774381 h 917837"/>
                <a:gd name="connsiteX44" fmla="*/ 713696 w 771548"/>
                <a:gd name="connsiteY44" fmla="*/ 788435 h 917837"/>
                <a:gd name="connsiteX45" fmla="*/ 725722 w 771548"/>
                <a:gd name="connsiteY45" fmla="*/ 798358 h 917837"/>
                <a:gd name="connsiteX46" fmla="*/ 668973 w 771548"/>
                <a:gd name="connsiteY46" fmla="*/ 829160 h 917837"/>
                <a:gd name="connsiteX47" fmla="*/ 495603 w 771548"/>
                <a:gd name="connsiteY47" fmla="*/ 864161 h 917837"/>
                <a:gd name="connsiteX48" fmla="*/ 50202 w 771548"/>
                <a:gd name="connsiteY48" fmla="*/ 418761 h 917837"/>
                <a:gd name="connsiteX49" fmla="*/ 180657 w 771548"/>
                <a:gd name="connsiteY49" fmla="*/ 103816 h 917837"/>
                <a:gd name="connsiteX50" fmla="*/ 229102 w 771548"/>
                <a:gd name="connsiteY50" fmla="*/ 0 h 917837"/>
                <a:gd name="connsiteX51" fmla="*/ 233713 w 771548"/>
                <a:gd name="connsiteY51" fmla="*/ 36430 h 917837"/>
                <a:gd name="connsiteX52" fmla="*/ 169624 w 771548"/>
                <a:gd name="connsiteY52" fmla="*/ 89308 h 917837"/>
                <a:gd name="connsiteX53" fmla="*/ 33159 w 771548"/>
                <a:gd name="connsiteY53" fmla="*/ 418761 h 917837"/>
                <a:gd name="connsiteX54" fmla="*/ 499077 w 771548"/>
                <a:gd name="connsiteY54" fmla="*/ 884678 h 917837"/>
                <a:gd name="connsiteX55" fmla="*/ 680433 w 771548"/>
                <a:gd name="connsiteY55" fmla="*/ 848064 h 917837"/>
                <a:gd name="connsiteX56" fmla="*/ 744090 w 771548"/>
                <a:gd name="connsiteY56" fmla="*/ 813513 h 917837"/>
                <a:gd name="connsiteX57" fmla="*/ 771548 w 771548"/>
                <a:gd name="connsiteY57" fmla="*/ 836168 h 917837"/>
                <a:gd name="connsiteX58" fmla="*/ 693341 w 771548"/>
                <a:gd name="connsiteY58" fmla="*/ 878617 h 917837"/>
                <a:gd name="connsiteX59" fmla="*/ 499077 w 771548"/>
                <a:gd name="connsiteY59" fmla="*/ 917837 h 917837"/>
                <a:gd name="connsiteX60" fmla="*/ 0 w 771548"/>
                <a:gd name="connsiteY60" fmla="*/ 418761 h 917837"/>
                <a:gd name="connsiteX61" fmla="*/ 220038 w 771548"/>
                <a:gd name="connsiteY61" fmla="*/ 4920 h 91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71548" h="917837">
                  <a:moveTo>
                    <a:pt x="260096" y="244853"/>
                  </a:moveTo>
                  <a:lnTo>
                    <a:pt x="266011" y="291585"/>
                  </a:lnTo>
                  <a:lnTo>
                    <a:pt x="252682" y="316142"/>
                  </a:lnTo>
                  <a:cubicBezTo>
                    <a:pt x="239341" y="347683"/>
                    <a:pt x="231964" y="382360"/>
                    <a:pt x="231964" y="418761"/>
                  </a:cubicBezTo>
                  <a:cubicBezTo>
                    <a:pt x="231964" y="564364"/>
                    <a:pt x="349999" y="682399"/>
                    <a:pt x="495603" y="682399"/>
                  </a:cubicBezTo>
                  <a:cubicBezTo>
                    <a:pt x="532004" y="682399"/>
                    <a:pt x="566682" y="675022"/>
                    <a:pt x="598224" y="661681"/>
                  </a:cubicBezTo>
                  <a:lnTo>
                    <a:pt x="617458" y="651241"/>
                  </a:lnTo>
                  <a:lnTo>
                    <a:pt x="631723" y="677521"/>
                  </a:lnTo>
                  <a:lnTo>
                    <a:pt x="609915" y="689358"/>
                  </a:lnTo>
                  <a:cubicBezTo>
                    <a:pt x="574780" y="704219"/>
                    <a:pt x="536151" y="712436"/>
                    <a:pt x="495603" y="712436"/>
                  </a:cubicBezTo>
                  <a:cubicBezTo>
                    <a:pt x="333410" y="712436"/>
                    <a:pt x="201927" y="580953"/>
                    <a:pt x="201927" y="418761"/>
                  </a:cubicBezTo>
                  <a:cubicBezTo>
                    <a:pt x="201927" y="357939"/>
                    <a:pt x="220417" y="301436"/>
                    <a:pt x="252082" y="254565"/>
                  </a:cubicBezTo>
                  <a:close/>
                  <a:moveTo>
                    <a:pt x="251984" y="180773"/>
                  </a:moveTo>
                  <a:lnTo>
                    <a:pt x="257347" y="223143"/>
                  </a:lnTo>
                  <a:lnTo>
                    <a:pt x="238746" y="245688"/>
                  </a:lnTo>
                  <a:cubicBezTo>
                    <a:pt x="205369" y="295093"/>
                    <a:pt x="185879" y="354651"/>
                    <a:pt x="185879" y="418761"/>
                  </a:cubicBezTo>
                  <a:cubicBezTo>
                    <a:pt x="185879" y="589722"/>
                    <a:pt x="324471" y="728313"/>
                    <a:pt x="495432" y="728313"/>
                  </a:cubicBezTo>
                  <a:cubicBezTo>
                    <a:pt x="538172" y="728313"/>
                    <a:pt x="578890" y="719651"/>
                    <a:pt x="615924" y="703987"/>
                  </a:cubicBezTo>
                  <a:lnTo>
                    <a:pt x="639223" y="691341"/>
                  </a:lnTo>
                  <a:lnTo>
                    <a:pt x="650063" y="711312"/>
                  </a:lnTo>
                  <a:lnTo>
                    <a:pt x="655497" y="717897"/>
                  </a:lnTo>
                  <a:lnTo>
                    <a:pt x="628086" y="732776"/>
                  </a:lnTo>
                  <a:cubicBezTo>
                    <a:pt x="587313" y="750021"/>
                    <a:pt x="542486" y="759557"/>
                    <a:pt x="495432" y="759557"/>
                  </a:cubicBezTo>
                  <a:cubicBezTo>
                    <a:pt x="307215" y="759557"/>
                    <a:pt x="154635" y="606977"/>
                    <a:pt x="154635" y="418761"/>
                  </a:cubicBezTo>
                  <a:cubicBezTo>
                    <a:pt x="154635" y="348180"/>
                    <a:pt x="176092" y="282611"/>
                    <a:pt x="212838" y="228219"/>
                  </a:cubicBezTo>
                  <a:close/>
                  <a:moveTo>
                    <a:pt x="244068" y="118234"/>
                  </a:moveTo>
                  <a:lnTo>
                    <a:pt x="249052" y="157612"/>
                  </a:lnTo>
                  <a:lnTo>
                    <a:pt x="241053" y="164212"/>
                  </a:lnTo>
                  <a:cubicBezTo>
                    <a:pt x="175908" y="229357"/>
                    <a:pt x="135615" y="319354"/>
                    <a:pt x="135615" y="418761"/>
                  </a:cubicBezTo>
                  <a:cubicBezTo>
                    <a:pt x="135615" y="617576"/>
                    <a:pt x="296787" y="778748"/>
                    <a:pt x="495603" y="778748"/>
                  </a:cubicBezTo>
                  <a:cubicBezTo>
                    <a:pt x="545307" y="778748"/>
                    <a:pt x="592658" y="768675"/>
                    <a:pt x="635727" y="750459"/>
                  </a:cubicBezTo>
                  <a:lnTo>
                    <a:pt x="667937" y="732975"/>
                  </a:lnTo>
                  <a:lnTo>
                    <a:pt x="689690" y="759340"/>
                  </a:lnTo>
                  <a:lnTo>
                    <a:pt x="648844" y="781510"/>
                  </a:lnTo>
                  <a:cubicBezTo>
                    <a:pt x="601744" y="801432"/>
                    <a:pt x="549960" y="812448"/>
                    <a:pt x="495603" y="812448"/>
                  </a:cubicBezTo>
                  <a:cubicBezTo>
                    <a:pt x="278175" y="812448"/>
                    <a:pt x="101915" y="636188"/>
                    <a:pt x="101915" y="418761"/>
                  </a:cubicBezTo>
                  <a:cubicBezTo>
                    <a:pt x="101915" y="310048"/>
                    <a:pt x="145980" y="211626"/>
                    <a:pt x="217224" y="140383"/>
                  </a:cubicBezTo>
                  <a:close/>
                  <a:moveTo>
                    <a:pt x="236419" y="57808"/>
                  </a:moveTo>
                  <a:lnTo>
                    <a:pt x="241224" y="95769"/>
                  </a:lnTo>
                  <a:lnTo>
                    <a:pt x="203629" y="126788"/>
                  </a:lnTo>
                  <a:cubicBezTo>
                    <a:pt x="128906" y="201510"/>
                    <a:pt x="82689" y="304738"/>
                    <a:pt x="82689" y="418761"/>
                  </a:cubicBezTo>
                  <a:cubicBezTo>
                    <a:pt x="82689" y="646807"/>
                    <a:pt x="267557" y="831674"/>
                    <a:pt x="495603" y="831674"/>
                  </a:cubicBezTo>
                  <a:cubicBezTo>
                    <a:pt x="552615" y="831674"/>
                    <a:pt x="606928" y="820120"/>
                    <a:pt x="656328" y="799226"/>
                  </a:cubicBezTo>
                  <a:lnTo>
                    <a:pt x="702100" y="774381"/>
                  </a:lnTo>
                  <a:lnTo>
                    <a:pt x="713696" y="788435"/>
                  </a:lnTo>
                  <a:lnTo>
                    <a:pt x="725722" y="798358"/>
                  </a:lnTo>
                  <a:lnTo>
                    <a:pt x="668973" y="829160"/>
                  </a:lnTo>
                  <a:cubicBezTo>
                    <a:pt x="615686" y="851698"/>
                    <a:pt x="557100" y="864161"/>
                    <a:pt x="495603" y="864161"/>
                  </a:cubicBezTo>
                  <a:cubicBezTo>
                    <a:pt x="249615" y="864161"/>
                    <a:pt x="50202" y="664749"/>
                    <a:pt x="50202" y="418761"/>
                  </a:cubicBezTo>
                  <a:cubicBezTo>
                    <a:pt x="50202" y="295767"/>
                    <a:pt x="100055" y="184417"/>
                    <a:pt x="180657" y="103816"/>
                  </a:cubicBezTo>
                  <a:close/>
                  <a:moveTo>
                    <a:pt x="229102" y="0"/>
                  </a:moveTo>
                  <a:lnTo>
                    <a:pt x="233713" y="36430"/>
                  </a:lnTo>
                  <a:lnTo>
                    <a:pt x="169624" y="89308"/>
                  </a:lnTo>
                  <a:cubicBezTo>
                    <a:pt x="85309" y="173623"/>
                    <a:pt x="33159" y="290102"/>
                    <a:pt x="33159" y="418761"/>
                  </a:cubicBezTo>
                  <a:cubicBezTo>
                    <a:pt x="33159" y="676080"/>
                    <a:pt x="241758" y="884678"/>
                    <a:pt x="499077" y="884678"/>
                  </a:cubicBezTo>
                  <a:cubicBezTo>
                    <a:pt x="563407" y="884678"/>
                    <a:pt x="624692" y="871641"/>
                    <a:pt x="680433" y="848064"/>
                  </a:cubicBezTo>
                  <a:lnTo>
                    <a:pt x="744090" y="813513"/>
                  </a:lnTo>
                  <a:lnTo>
                    <a:pt x="771548" y="836168"/>
                  </a:lnTo>
                  <a:lnTo>
                    <a:pt x="693341" y="878617"/>
                  </a:lnTo>
                  <a:cubicBezTo>
                    <a:pt x="633632" y="903872"/>
                    <a:pt x="567985" y="917837"/>
                    <a:pt x="499077" y="917837"/>
                  </a:cubicBezTo>
                  <a:cubicBezTo>
                    <a:pt x="223444" y="917837"/>
                    <a:pt x="0" y="694393"/>
                    <a:pt x="0" y="418761"/>
                  </a:cubicBezTo>
                  <a:cubicBezTo>
                    <a:pt x="0" y="246491"/>
                    <a:pt x="87283" y="94607"/>
                    <a:pt x="220038" y="492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E2659445-9611-44D1-B44A-A6B05249B4DC}"/>
                </a:ext>
              </a:extLst>
            </p:cNvPr>
            <p:cNvSpPr/>
            <p:nvPr/>
          </p:nvSpPr>
          <p:spPr bwMode="auto">
            <a:xfrm>
              <a:off x="-1855086" y="5671837"/>
              <a:ext cx="717903" cy="337711"/>
            </a:xfrm>
            <a:custGeom>
              <a:avLst/>
              <a:gdLst>
                <a:gd name="connsiteX0" fmla="*/ 244360 w 717903"/>
                <a:gd name="connsiteY0" fmla="*/ 205401 h 337711"/>
                <a:gd name="connsiteX1" fmla="*/ 452021 w 717903"/>
                <a:gd name="connsiteY1" fmla="*/ 291417 h 337711"/>
                <a:gd name="connsiteX2" fmla="*/ 479303 w 717903"/>
                <a:gd name="connsiteY2" fmla="*/ 324483 h 337711"/>
                <a:gd name="connsiteX3" fmla="*/ 438682 w 717903"/>
                <a:gd name="connsiteY3" fmla="*/ 322231 h 337711"/>
                <a:gd name="connsiteX4" fmla="*/ 430781 w 717903"/>
                <a:gd name="connsiteY4" fmla="*/ 312656 h 337711"/>
                <a:gd name="connsiteX5" fmla="*/ 244360 w 717903"/>
                <a:gd name="connsiteY5" fmla="*/ 235438 h 337711"/>
                <a:gd name="connsiteX6" fmla="*/ 191228 w 717903"/>
                <a:gd name="connsiteY6" fmla="*/ 240794 h 337711"/>
                <a:gd name="connsiteX7" fmla="*/ 152641 w 717903"/>
                <a:gd name="connsiteY7" fmla="*/ 252773 h 337711"/>
                <a:gd name="connsiteX8" fmla="*/ 138099 w 717903"/>
                <a:gd name="connsiteY8" fmla="*/ 225981 h 337711"/>
                <a:gd name="connsiteX9" fmla="*/ 185174 w 717903"/>
                <a:gd name="connsiteY9" fmla="*/ 211368 h 337711"/>
                <a:gd name="connsiteX10" fmla="*/ 244360 w 717903"/>
                <a:gd name="connsiteY10" fmla="*/ 205401 h 337711"/>
                <a:gd name="connsiteX11" fmla="*/ 244189 w 717903"/>
                <a:gd name="connsiteY11" fmla="*/ 158280 h 337711"/>
                <a:gd name="connsiteX12" fmla="*/ 526783 w 717903"/>
                <a:gd name="connsiteY12" fmla="*/ 308534 h 337711"/>
                <a:gd name="connsiteX13" fmla="*/ 537182 w 717903"/>
                <a:gd name="connsiteY13" fmla="*/ 327692 h 337711"/>
                <a:gd name="connsiteX14" fmla="*/ 500596 w 717903"/>
                <a:gd name="connsiteY14" fmla="*/ 325664 h 337711"/>
                <a:gd name="connsiteX15" fmla="*/ 463076 w 717903"/>
                <a:gd name="connsiteY15" fmla="*/ 280190 h 337711"/>
                <a:gd name="connsiteX16" fmla="*/ 244189 w 717903"/>
                <a:gd name="connsiteY16" fmla="*/ 189524 h 337711"/>
                <a:gd name="connsiteX17" fmla="*/ 181804 w 717903"/>
                <a:gd name="connsiteY17" fmla="*/ 195813 h 337711"/>
                <a:gd name="connsiteX18" fmla="*/ 130387 w 717903"/>
                <a:gd name="connsiteY18" fmla="*/ 211774 h 337711"/>
                <a:gd name="connsiteX19" fmla="*/ 120483 w 717903"/>
                <a:gd name="connsiteY19" fmla="*/ 193526 h 337711"/>
                <a:gd name="connsiteX20" fmla="*/ 113099 w 717903"/>
                <a:gd name="connsiteY20" fmla="*/ 184577 h 337711"/>
                <a:gd name="connsiteX21" fmla="*/ 175507 w 717903"/>
                <a:gd name="connsiteY21" fmla="*/ 165204 h 337711"/>
                <a:gd name="connsiteX22" fmla="*/ 244189 w 717903"/>
                <a:gd name="connsiteY22" fmla="*/ 158280 h 337711"/>
                <a:gd name="connsiteX23" fmla="*/ 244360 w 717903"/>
                <a:gd name="connsiteY23" fmla="*/ 105389 h 337711"/>
                <a:gd name="connsiteX24" fmla="*/ 570813 w 717903"/>
                <a:gd name="connsiteY24" fmla="*/ 278962 h 337711"/>
                <a:gd name="connsiteX25" fmla="*/ 599126 w 717903"/>
                <a:gd name="connsiteY25" fmla="*/ 331126 h 337711"/>
                <a:gd name="connsiteX26" fmla="*/ 559770 w 717903"/>
                <a:gd name="connsiteY26" fmla="*/ 328945 h 337711"/>
                <a:gd name="connsiteX27" fmla="*/ 542868 w 717903"/>
                <a:gd name="connsiteY27" fmla="*/ 297804 h 337711"/>
                <a:gd name="connsiteX28" fmla="*/ 244360 w 717903"/>
                <a:gd name="connsiteY28" fmla="*/ 139089 h 337711"/>
                <a:gd name="connsiteX29" fmla="*/ 104237 w 717903"/>
                <a:gd name="connsiteY29" fmla="*/ 167379 h 337711"/>
                <a:gd name="connsiteX30" fmla="*/ 100557 w 717903"/>
                <a:gd name="connsiteY30" fmla="*/ 169376 h 337711"/>
                <a:gd name="connsiteX31" fmla="*/ 78804 w 717903"/>
                <a:gd name="connsiteY31" fmla="*/ 143011 h 337711"/>
                <a:gd name="connsiteX32" fmla="*/ 91119 w 717903"/>
                <a:gd name="connsiteY32" fmla="*/ 136327 h 337711"/>
                <a:gd name="connsiteX33" fmla="*/ 244360 w 717903"/>
                <a:gd name="connsiteY33" fmla="*/ 105389 h 337711"/>
                <a:gd name="connsiteX34" fmla="*/ 244360 w 717903"/>
                <a:gd name="connsiteY34" fmla="*/ 53676 h 337711"/>
                <a:gd name="connsiteX35" fmla="*/ 654759 w 717903"/>
                <a:gd name="connsiteY35" fmla="*/ 325706 h 337711"/>
                <a:gd name="connsiteX36" fmla="*/ 657446 w 717903"/>
                <a:gd name="connsiteY36" fmla="*/ 334360 h 337711"/>
                <a:gd name="connsiteX37" fmla="*/ 621579 w 717903"/>
                <a:gd name="connsiteY37" fmla="*/ 332371 h 337711"/>
                <a:gd name="connsiteX38" fmla="*/ 586755 w 717903"/>
                <a:gd name="connsiteY38" fmla="*/ 268212 h 337711"/>
                <a:gd name="connsiteX39" fmla="*/ 244360 w 717903"/>
                <a:gd name="connsiteY39" fmla="*/ 86163 h 337711"/>
                <a:gd name="connsiteX40" fmla="*/ 83636 w 717903"/>
                <a:gd name="connsiteY40" fmla="*/ 118612 h 337711"/>
                <a:gd name="connsiteX41" fmla="*/ 66394 w 717903"/>
                <a:gd name="connsiteY41" fmla="*/ 127970 h 337711"/>
                <a:gd name="connsiteX42" fmla="*/ 53751 w 717903"/>
                <a:gd name="connsiteY42" fmla="*/ 112646 h 337711"/>
                <a:gd name="connsiteX43" fmla="*/ 43069 w 717903"/>
                <a:gd name="connsiteY43" fmla="*/ 103833 h 337711"/>
                <a:gd name="connsiteX44" fmla="*/ 70990 w 717903"/>
                <a:gd name="connsiteY44" fmla="*/ 88678 h 337711"/>
                <a:gd name="connsiteX45" fmla="*/ 244360 w 717903"/>
                <a:gd name="connsiteY45" fmla="*/ 53676 h 337711"/>
                <a:gd name="connsiteX46" fmla="*/ 247834 w 717903"/>
                <a:gd name="connsiteY46" fmla="*/ 0 h 337711"/>
                <a:gd name="connsiteX47" fmla="*/ 707691 w 717903"/>
                <a:gd name="connsiteY47" fmla="*/ 304813 h 337711"/>
                <a:gd name="connsiteX48" fmla="*/ 717903 w 717903"/>
                <a:gd name="connsiteY48" fmla="*/ 337711 h 337711"/>
                <a:gd name="connsiteX49" fmla="*/ 682738 w 717903"/>
                <a:gd name="connsiteY49" fmla="*/ 335762 h 337711"/>
                <a:gd name="connsiteX50" fmla="*/ 677138 w 717903"/>
                <a:gd name="connsiteY50" fmla="*/ 317720 h 337711"/>
                <a:gd name="connsiteX51" fmla="*/ 247834 w 717903"/>
                <a:gd name="connsiteY51" fmla="*/ 33159 h 337711"/>
                <a:gd name="connsiteX52" fmla="*/ 66478 w 717903"/>
                <a:gd name="connsiteY52" fmla="*/ 69773 h 337711"/>
                <a:gd name="connsiteX53" fmla="*/ 27458 w 717903"/>
                <a:gd name="connsiteY53" fmla="*/ 90953 h 337711"/>
                <a:gd name="connsiteX54" fmla="*/ 0 w 717903"/>
                <a:gd name="connsiteY54" fmla="*/ 68297 h 337711"/>
                <a:gd name="connsiteX55" fmla="*/ 53571 w 717903"/>
                <a:gd name="connsiteY55" fmla="*/ 39220 h 337711"/>
                <a:gd name="connsiteX56" fmla="*/ 247834 w 717903"/>
                <a:gd name="connsiteY56" fmla="*/ 0 h 3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717903" h="337711">
                  <a:moveTo>
                    <a:pt x="244360" y="205401"/>
                  </a:moveTo>
                  <a:cubicBezTo>
                    <a:pt x="325457" y="205401"/>
                    <a:pt x="398876" y="238272"/>
                    <a:pt x="452021" y="291417"/>
                  </a:cubicBezTo>
                  <a:lnTo>
                    <a:pt x="479303" y="324483"/>
                  </a:lnTo>
                  <a:lnTo>
                    <a:pt x="438682" y="322231"/>
                  </a:lnTo>
                  <a:lnTo>
                    <a:pt x="430781" y="312656"/>
                  </a:lnTo>
                  <a:cubicBezTo>
                    <a:pt x="383072" y="264947"/>
                    <a:pt x="317162" y="235438"/>
                    <a:pt x="244360" y="235438"/>
                  </a:cubicBezTo>
                  <a:cubicBezTo>
                    <a:pt x="226160" y="235438"/>
                    <a:pt x="208390" y="237283"/>
                    <a:pt x="191228" y="240794"/>
                  </a:cubicBezTo>
                  <a:lnTo>
                    <a:pt x="152641" y="252773"/>
                  </a:lnTo>
                  <a:lnTo>
                    <a:pt x="138099" y="225981"/>
                  </a:lnTo>
                  <a:lnTo>
                    <a:pt x="185174" y="211368"/>
                  </a:lnTo>
                  <a:cubicBezTo>
                    <a:pt x="204292" y="207456"/>
                    <a:pt x="224086" y="205401"/>
                    <a:pt x="244360" y="205401"/>
                  </a:cubicBezTo>
                  <a:close/>
                  <a:moveTo>
                    <a:pt x="244189" y="158280"/>
                  </a:moveTo>
                  <a:cubicBezTo>
                    <a:pt x="361825" y="158280"/>
                    <a:pt x="465540" y="217882"/>
                    <a:pt x="526783" y="308534"/>
                  </a:cubicBezTo>
                  <a:lnTo>
                    <a:pt x="537182" y="327692"/>
                  </a:lnTo>
                  <a:lnTo>
                    <a:pt x="500596" y="325664"/>
                  </a:lnTo>
                  <a:lnTo>
                    <a:pt x="463076" y="280190"/>
                  </a:lnTo>
                  <a:cubicBezTo>
                    <a:pt x="407058" y="224172"/>
                    <a:pt x="329670" y="189524"/>
                    <a:pt x="244189" y="189524"/>
                  </a:cubicBezTo>
                  <a:cubicBezTo>
                    <a:pt x="222819" y="189524"/>
                    <a:pt x="201955" y="191690"/>
                    <a:pt x="181804" y="195813"/>
                  </a:cubicBezTo>
                  <a:lnTo>
                    <a:pt x="130387" y="211774"/>
                  </a:lnTo>
                  <a:lnTo>
                    <a:pt x="120483" y="193526"/>
                  </a:lnTo>
                  <a:lnTo>
                    <a:pt x="113099" y="184577"/>
                  </a:lnTo>
                  <a:lnTo>
                    <a:pt x="175507" y="165204"/>
                  </a:lnTo>
                  <a:cubicBezTo>
                    <a:pt x="197692" y="160664"/>
                    <a:pt x="220662" y="158280"/>
                    <a:pt x="244189" y="158280"/>
                  </a:cubicBezTo>
                  <a:close/>
                  <a:moveTo>
                    <a:pt x="244360" y="105389"/>
                  </a:moveTo>
                  <a:cubicBezTo>
                    <a:pt x="380253" y="105389"/>
                    <a:pt x="500064" y="174241"/>
                    <a:pt x="570813" y="278962"/>
                  </a:cubicBezTo>
                  <a:lnTo>
                    <a:pt x="599126" y="331126"/>
                  </a:lnTo>
                  <a:lnTo>
                    <a:pt x="559770" y="328945"/>
                  </a:lnTo>
                  <a:lnTo>
                    <a:pt x="542868" y="297804"/>
                  </a:lnTo>
                  <a:cubicBezTo>
                    <a:pt x="478176" y="202047"/>
                    <a:pt x="368620" y="139089"/>
                    <a:pt x="244360" y="139089"/>
                  </a:cubicBezTo>
                  <a:cubicBezTo>
                    <a:pt x="194656" y="139089"/>
                    <a:pt x="147305" y="149163"/>
                    <a:pt x="104237" y="167379"/>
                  </a:cubicBezTo>
                  <a:lnTo>
                    <a:pt x="100557" y="169376"/>
                  </a:lnTo>
                  <a:lnTo>
                    <a:pt x="78804" y="143011"/>
                  </a:lnTo>
                  <a:lnTo>
                    <a:pt x="91119" y="136327"/>
                  </a:lnTo>
                  <a:cubicBezTo>
                    <a:pt x="138219" y="116406"/>
                    <a:pt x="190003" y="105389"/>
                    <a:pt x="244360" y="105389"/>
                  </a:cubicBezTo>
                  <a:close/>
                  <a:moveTo>
                    <a:pt x="244360" y="53676"/>
                  </a:moveTo>
                  <a:cubicBezTo>
                    <a:pt x="428851" y="53676"/>
                    <a:pt x="587144" y="165846"/>
                    <a:pt x="654759" y="325706"/>
                  </a:cubicBezTo>
                  <a:lnTo>
                    <a:pt x="657446" y="334360"/>
                  </a:lnTo>
                  <a:lnTo>
                    <a:pt x="621579" y="332371"/>
                  </a:lnTo>
                  <a:lnTo>
                    <a:pt x="586755" y="268212"/>
                  </a:lnTo>
                  <a:cubicBezTo>
                    <a:pt x="512551" y="158377"/>
                    <a:pt x="386889" y="86163"/>
                    <a:pt x="244360" y="86163"/>
                  </a:cubicBezTo>
                  <a:cubicBezTo>
                    <a:pt x="187349" y="86163"/>
                    <a:pt x="133036" y="97717"/>
                    <a:pt x="83636" y="118612"/>
                  </a:cubicBezTo>
                  <a:lnTo>
                    <a:pt x="66394" y="127970"/>
                  </a:lnTo>
                  <a:lnTo>
                    <a:pt x="53751" y="112646"/>
                  </a:lnTo>
                  <a:lnTo>
                    <a:pt x="43069" y="103833"/>
                  </a:lnTo>
                  <a:lnTo>
                    <a:pt x="70990" y="88678"/>
                  </a:lnTo>
                  <a:cubicBezTo>
                    <a:pt x="124277" y="66140"/>
                    <a:pt x="182863" y="53676"/>
                    <a:pt x="244360" y="53676"/>
                  </a:cubicBezTo>
                  <a:close/>
                  <a:moveTo>
                    <a:pt x="247834" y="0"/>
                  </a:moveTo>
                  <a:cubicBezTo>
                    <a:pt x="454559" y="0"/>
                    <a:pt x="631927" y="125688"/>
                    <a:pt x="707691" y="304813"/>
                  </a:cubicBezTo>
                  <a:lnTo>
                    <a:pt x="717903" y="337711"/>
                  </a:lnTo>
                  <a:lnTo>
                    <a:pt x="682738" y="335762"/>
                  </a:lnTo>
                  <a:lnTo>
                    <a:pt x="677138" y="317720"/>
                  </a:lnTo>
                  <a:cubicBezTo>
                    <a:pt x="606408" y="150496"/>
                    <a:pt x="440824" y="33159"/>
                    <a:pt x="247834" y="33159"/>
                  </a:cubicBezTo>
                  <a:cubicBezTo>
                    <a:pt x="183504" y="33159"/>
                    <a:pt x="122220" y="46197"/>
                    <a:pt x="66478" y="69773"/>
                  </a:cubicBezTo>
                  <a:lnTo>
                    <a:pt x="27458" y="90953"/>
                  </a:lnTo>
                  <a:lnTo>
                    <a:pt x="0" y="68297"/>
                  </a:lnTo>
                  <a:lnTo>
                    <a:pt x="53571" y="39220"/>
                  </a:lnTo>
                  <a:cubicBezTo>
                    <a:pt x="113280" y="13966"/>
                    <a:pt x="178926" y="0"/>
                    <a:pt x="247834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51774FF-2218-49E6-BB18-BC0073A42386}"/>
                </a:ext>
              </a:extLst>
            </p:cNvPr>
            <p:cNvSpPr/>
            <p:nvPr/>
          </p:nvSpPr>
          <p:spPr bwMode="auto">
            <a:xfrm rot="20461281">
              <a:off x="-2422624" y="5980814"/>
              <a:ext cx="440697" cy="260422"/>
            </a:xfrm>
            <a:custGeom>
              <a:avLst/>
              <a:gdLst>
                <a:gd name="connsiteX0" fmla="*/ 434647 w 440697"/>
                <a:gd name="connsiteY0" fmla="*/ 227784 h 260422"/>
                <a:gd name="connsiteX1" fmla="*/ 430313 w 440697"/>
                <a:gd name="connsiteY1" fmla="*/ 260422 h 260422"/>
                <a:gd name="connsiteX2" fmla="*/ 13855 w 440697"/>
                <a:gd name="connsiteY2" fmla="*/ 260422 h 260422"/>
                <a:gd name="connsiteX3" fmla="*/ 5103 w 440697"/>
                <a:gd name="connsiteY3" fmla="*/ 227784 h 260422"/>
                <a:gd name="connsiteX4" fmla="*/ 440697 w 440697"/>
                <a:gd name="connsiteY4" fmla="*/ 182229 h 260422"/>
                <a:gd name="connsiteX5" fmla="*/ 436363 w 440697"/>
                <a:gd name="connsiteY5" fmla="*/ 214867 h 260422"/>
                <a:gd name="connsiteX6" fmla="*/ 1640 w 440697"/>
                <a:gd name="connsiteY6" fmla="*/ 214867 h 260422"/>
                <a:gd name="connsiteX7" fmla="*/ 0 w 440697"/>
                <a:gd name="connsiteY7" fmla="*/ 208751 h 260422"/>
                <a:gd name="connsiteX8" fmla="*/ 3522 w 440697"/>
                <a:gd name="connsiteY8" fmla="*/ 182229 h 260422"/>
                <a:gd name="connsiteX9" fmla="*/ 429977 w 440697"/>
                <a:gd name="connsiteY9" fmla="*/ 136672 h 260422"/>
                <a:gd name="connsiteX10" fmla="*/ 438728 w 440697"/>
                <a:gd name="connsiteY10" fmla="*/ 169310 h 260422"/>
                <a:gd name="connsiteX11" fmla="*/ 5238 w 440697"/>
                <a:gd name="connsiteY11" fmla="*/ 169310 h 260422"/>
                <a:gd name="connsiteX12" fmla="*/ 9572 w 440697"/>
                <a:gd name="connsiteY12" fmla="*/ 136672 h 260422"/>
                <a:gd name="connsiteX13" fmla="*/ 415855 w 440697"/>
                <a:gd name="connsiteY13" fmla="*/ 91114 h 260422"/>
                <a:gd name="connsiteX14" fmla="*/ 419245 w 440697"/>
                <a:gd name="connsiteY14" fmla="*/ 96647 h 260422"/>
                <a:gd name="connsiteX15" fmla="*/ 426512 w 440697"/>
                <a:gd name="connsiteY15" fmla="*/ 123752 h 260422"/>
                <a:gd name="connsiteX16" fmla="*/ 11288 w 440697"/>
                <a:gd name="connsiteY16" fmla="*/ 123752 h 260422"/>
                <a:gd name="connsiteX17" fmla="*/ 11556 w 440697"/>
                <a:gd name="connsiteY17" fmla="*/ 121734 h 260422"/>
                <a:gd name="connsiteX18" fmla="*/ 29515 w 440697"/>
                <a:gd name="connsiteY18" fmla="*/ 91114 h 260422"/>
                <a:gd name="connsiteX19" fmla="*/ 383397 w 440697"/>
                <a:gd name="connsiteY19" fmla="*/ 45557 h 260422"/>
                <a:gd name="connsiteX20" fmla="*/ 397086 w 440697"/>
                <a:gd name="connsiteY20" fmla="*/ 60481 h 260422"/>
                <a:gd name="connsiteX21" fmla="*/ 407939 w 440697"/>
                <a:gd name="connsiteY21" fmla="*/ 78195 h 260422"/>
                <a:gd name="connsiteX22" fmla="*/ 37093 w 440697"/>
                <a:gd name="connsiteY22" fmla="*/ 78195 h 260422"/>
                <a:gd name="connsiteX23" fmla="*/ 55966 w 440697"/>
                <a:gd name="connsiteY23" fmla="*/ 46016 h 260422"/>
                <a:gd name="connsiteX24" fmla="*/ 56575 w 440697"/>
                <a:gd name="connsiteY24" fmla="*/ 45557 h 260422"/>
                <a:gd name="connsiteX25" fmla="*/ 325948 w 440697"/>
                <a:gd name="connsiteY25" fmla="*/ 0 h 260422"/>
                <a:gd name="connsiteX26" fmla="*/ 333156 w 440697"/>
                <a:gd name="connsiteY26" fmla="*/ 3320 h 260422"/>
                <a:gd name="connsiteX27" fmla="*/ 368206 w 440697"/>
                <a:gd name="connsiteY27" fmla="*/ 28996 h 260422"/>
                <a:gd name="connsiteX28" fmla="*/ 371546 w 440697"/>
                <a:gd name="connsiteY28" fmla="*/ 32638 h 260422"/>
                <a:gd name="connsiteX29" fmla="*/ 73699 w 440697"/>
                <a:gd name="connsiteY29" fmla="*/ 32638 h 260422"/>
                <a:gd name="connsiteX30" fmla="*/ 116959 w 440697"/>
                <a:gd name="connsiteY30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0697" h="260422">
                  <a:moveTo>
                    <a:pt x="434647" y="227784"/>
                  </a:moveTo>
                  <a:lnTo>
                    <a:pt x="430313" y="260422"/>
                  </a:lnTo>
                  <a:lnTo>
                    <a:pt x="13855" y="260422"/>
                  </a:lnTo>
                  <a:lnTo>
                    <a:pt x="5103" y="227784"/>
                  </a:lnTo>
                  <a:close/>
                  <a:moveTo>
                    <a:pt x="440697" y="182229"/>
                  </a:moveTo>
                  <a:lnTo>
                    <a:pt x="436363" y="214867"/>
                  </a:lnTo>
                  <a:lnTo>
                    <a:pt x="1640" y="214867"/>
                  </a:lnTo>
                  <a:lnTo>
                    <a:pt x="0" y="208751"/>
                  </a:lnTo>
                  <a:lnTo>
                    <a:pt x="3522" y="182229"/>
                  </a:lnTo>
                  <a:close/>
                  <a:moveTo>
                    <a:pt x="429977" y="136672"/>
                  </a:moveTo>
                  <a:lnTo>
                    <a:pt x="438728" y="169310"/>
                  </a:lnTo>
                  <a:lnTo>
                    <a:pt x="5238" y="169310"/>
                  </a:lnTo>
                  <a:lnTo>
                    <a:pt x="9572" y="136672"/>
                  </a:lnTo>
                  <a:close/>
                  <a:moveTo>
                    <a:pt x="415855" y="91114"/>
                  </a:moveTo>
                  <a:lnTo>
                    <a:pt x="419245" y="96647"/>
                  </a:lnTo>
                  <a:lnTo>
                    <a:pt x="426512" y="123752"/>
                  </a:lnTo>
                  <a:lnTo>
                    <a:pt x="11288" y="123752"/>
                  </a:lnTo>
                  <a:lnTo>
                    <a:pt x="11556" y="121734"/>
                  </a:lnTo>
                  <a:lnTo>
                    <a:pt x="29515" y="91114"/>
                  </a:lnTo>
                  <a:close/>
                  <a:moveTo>
                    <a:pt x="383397" y="45557"/>
                  </a:moveTo>
                  <a:lnTo>
                    <a:pt x="397086" y="60481"/>
                  </a:lnTo>
                  <a:lnTo>
                    <a:pt x="407939" y="78195"/>
                  </a:lnTo>
                  <a:lnTo>
                    <a:pt x="37093" y="78195"/>
                  </a:lnTo>
                  <a:lnTo>
                    <a:pt x="55966" y="46016"/>
                  </a:lnTo>
                  <a:lnTo>
                    <a:pt x="56575" y="45557"/>
                  </a:lnTo>
                  <a:close/>
                  <a:moveTo>
                    <a:pt x="325948" y="0"/>
                  </a:moveTo>
                  <a:lnTo>
                    <a:pt x="333156" y="3320"/>
                  </a:lnTo>
                  <a:cubicBezTo>
                    <a:pt x="345806" y="10785"/>
                    <a:pt x="357520" y="19407"/>
                    <a:pt x="368206" y="28996"/>
                  </a:cubicBezTo>
                  <a:lnTo>
                    <a:pt x="371546" y="32638"/>
                  </a:lnTo>
                  <a:lnTo>
                    <a:pt x="73699" y="32638"/>
                  </a:lnTo>
                  <a:lnTo>
                    <a:pt x="116959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25A4948-F630-420B-9A2C-33EDB4E98E84}"/>
                </a:ext>
              </a:extLst>
            </p:cNvPr>
            <p:cNvSpPr/>
            <p:nvPr/>
          </p:nvSpPr>
          <p:spPr bwMode="auto">
            <a:xfrm rot="4981328">
              <a:off x="-3912437" y="4442622"/>
              <a:ext cx="2936171" cy="260422"/>
            </a:xfrm>
            <a:custGeom>
              <a:avLst/>
              <a:gdLst>
                <a:gd name="connsiteX0" fmla="*/ 0 w 2936171"/>
                <a:gd name="connsiteY0" fmla="*/ 233224 h 260422"/>
                <a:gd name="connsiteX1" fmla="*/ 5639 w 2936171"/>
                <a:gd name="connsiteY1" fmla="*/ 227784 h 260422"/>
                <a:gd name="connsiteX2" fmla="*/ 2902175 w 2936171"/>
                <a:gd name="connsiteY2" fmla="*/ 227784 h 260422"/>
                <a:gd name="connsiteX3" fmla="*/ 2926826 w 2936171"/>
                <a:gd name="connsiteY3" fmla="*/ 253764 h 260422"/>
                <a:gd name="connsiteX4" fmla="*/ 2936171 w 2936171"/>
                <a:gd name="connsiteY4" fmla="*/ 260422 h 260422"/>
                <a:gd name="connsiteX5" fmla="*/ 5639 w 2936171"/>
                <a:gd name="connsiteY5" fmla="*/ 260422 h 260422"/>
                <a:gd name="connsiteX6" fmla="*/ 0 w 2936171"/>
                <a:gd name="connsiteY6" fmla="*/ 254982 h 260422"/>
                <a:gd name="connsiteX7" fmla="*/ 0 w 2936171"/>
                <a:gd name="connsiteY7" fmla="*/ 187669 h 260422"/>
                <a:gd name="connsiteX8" fmla="*/ 5639 w 2936171"/>
                <a:gd name="connsiteY8" fmla="*/ 182229 h 260422"/>
                <a:gd name="connsiteX9" fmla="*/ 2875589 w 2936171"/>
                <a:gd name="connsiteY9" fmla="*/ 182229 h 260422"/>
                <a:gd name="connsiteX10" fmla="*/ 2892227 w 2936171"/>
                <a:gd name="connsiteY10" fmla="*/ 214867 h 260422"/>
                <a:gd name="connsiteX11" fmla="*/ 5639 w 2936171"/>
                <a:gd name="connsiteY11" fmla="*/ 214867 h 260422"/>
                <a:gd name="connsiteX12" fmla="*/ 0 w 2936171"/>
                <a:gd name="connsiteY12" fmla="*/ 209427 h 260422"/>
                <a:gd name="connsiteX13" fmla="*/ 0 w 2936171"/>
                <a:gd name="connsiteY13" fmla="*/ 142112 h 260422"/>
                <a:gd name="connsiteX14" fmla="*/ 5639 w 2936171"/>
                <a:gd name="connsiteY14" fmla="*/ 136672 h 260422"/>
                <a:gd name="connsiteX15" fmla="*/ 2852756 w 2936171"/>
                <a:gd name="connsiteY15" fmla="*/ 136672 h 260422"/>
                <a:gd name="connsiteX16" fmla="*/ 2852826 w 2936171"/>
                <a:gd name="connsiteY16" fmla="*/ 137574 h 260422"/>
                <a:gd name="connsiteX17" fmla="*/ 2869003 w 2936171"/>
                <a:gd name="connsiteY17" fmla="*/ 169310 h 260422"/>
                <a:gd name="connsiteX18" fmla="*/ 5639 w 2936171"/>
                <a:gd name="connsiteY18" fmla="*/ 169310 h 260422"/>
                <a:gd name="connsiteX19" fmla="*/ 0 w 2936171"/>
                <a:gd name="connsiteY19" fmla="*/ 163870 h 260422"/>
                <a:gd name="connsiteX20" fmla="*/ 0 w 2936171"/>
                <a:gd name="connsiteY20" fmla="*/ 96554 h 260422"/>
                <a:gd name="connsiteX21" fmla="*/ 5639 w 2936171"/>
                <a:gd name="connsiteY21" fmla="*/ 91114 h 260422"/>
                <a:gd name="connsiteX22" fmla="*/ 2849221 w 2936171"/>
                <a:gd name="connsiteY22" fmla="*/ 91114 h 260422"/>
                <a:gd name="connsiteX23" fmla="*/ 2851753 w 2936171"/>
                <a:gd name="connsiteY23" fmla="*/ 123752 h 260422"/>
                <a:gd name="connsiteX24" fmla="*/ 5639 w 2936171"/>
                <a:gd name="connsiteY24" fmla="*/ 123752 h 260422"/>
                <a:gd name="connsiteX25" fmla="*/ 0 w 2936171"/>
                <a:gd name="connsiteY25" fmla="*/ 118312 h 260422"/>
                <a:gd name="connsiteX26" fmla="*/ 0 w 2936171"/>
                <a:gd name="connsiteY26" fmla="*/ 50997 h 260422"/>
                <a:gd name="connsiteX27" fmla="*/ 5639 w 2936171"/>
                <a:gd name="connsiteY27" fmla="*/ 45557 h 260422"/>
                <a:gd name="connsiteX28" fmla="*/ 2845687 w 2936171"/>
                <a:gd name="connsiteY28" fmla="*/ 45557 h 260422"/>
                <a:gd name="connsiteX29" fmla="*/ 2848219 w 2936171"/>
                <a:gd name="connsiteY29" fmla="*/ 78195 h 260422"/>
                <a:gd name="connsiteX30" fmla="*/ 5639 w 2936171"/>
                <a:gd name="connsiteY30" fmla="*/ 78195 h 260422"/>
                <a:gd name="connsiteX31" fmla="*/ 0 w 2936171"/>
                <a:gd name="connsiteY31" fmla="*/ 72755 h 260422"/>
                <a:gd name="connsiteX32" fmla="*/ 0 w 2936171"/>
                <a:gd name="connsiteY32" fmla="*/ 5440 h 260422"/>
                <a:gd name="connsiteX33" fmla="*/ 5639 w 2936171"/>
                <a:gd name="connsiteY33" fmla="*/ 0 h 260422"/>
                <a:gd name="connsiteX34" fmla="*/ 2859329 w 2936171"/>
                <a:gd name="connsiteY34" fmla="*/ 0 h 260422"/>
                <a:gd name="connsiteX35" fmla="*/ 2848477 w 2936171"/>
                <a:gd name="connsiteY35" fmla="*/ 32638 h 260422"/>
                <a:gd name="connsiteX36" fmla="*/ 5639 w 2936171"/>
                <a:gd name="connsiteY36" fmla="*/ 32638 h 260422"/>
                <a:gd name="connsiteX37" fmla="*/ 0 w 2936171"/>
                <a:gd name="connsiteY37" fmla="*/ 2719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36171" h="260422">
                  <a:moveTo>
                    <a:pt x="0" y="233224"/>
                  </a:moveTo>
                  <a:cubicBezTo>
                    <a:pt x="0" y="230220"/>
                    <a:pt x="2526" y="227784"/>
                    <a:pt x="5639" y="227784"/>
                  </a:cubicBezTo>
                  <a:lnTo>
                    <a:pt x="2902175" y="227784"/>
                  </a:lnTo>
                  <a:lnTo>
                    <a:pt x="2926826" y="253764"/>
                  </a:lnTo>
                  <a:lnTo>
                    <a:pt x="2936171" y="260422"/>
                  </a:lnTo>
                  <a:lnTo>
                    <a:pt x="5639" y="260422"/>
                  </a:lnTo>
                  <a:cubicBezTo>
                    <a:pt x="2526" y="260422"/>
                    <a:pt x="0" y="257986"/>
                    <a:pt x="0" y="254982"/>
                  </a:cubicBezTo>
                  <a:close/>
                  <a:moveTo>
                    <a:pt x="0" y="187669"/>
                  </a:moveTo>
                  <a:cubicBezTo>
                    <a:pt x="0" y="184665"/>
                    <a:pt x="2526" y="182229"/>
                    <a:pt x="5639" y="182229"/>
                  </a:cubicBezTo>
                  <a:lnTo>
                    <a:pt x="2875589" y="182229"/>
                  </a:lnTo>
                  <a:lnTo>
                    <a:pt x="2892227" y="214867"/>
                  </a:lnTo>
                  <a:lnTo>
                    <a:pt x="5639" y="214867"/>
                  </a:lnTo>
                  <a:cubicBezTo>
                    <a:pt x="2526" y="214867"/>
                    <a:pt x="0" y="212431"/>
                    <a:pt x="0" y="209427"/>
                  </a:cubicBezTo>
                  <a:close/>
                  <a:moveTo>
                    <a:pt x="0" y="142112"/>
                  </a:moveTo>
                  <a:cubicBezTo>
                    <a:pt x="0" y="139108"/>
                    <a:pt x="2526" y="136672"/>
                    <a:pt x="5639" y="136672"/>
                  </a:cubicBezTo>
                  <a:lnTo>
                    <a:pt x="2852756" y="136672"/>
                  </a:lnTo>
                  <a:lnTo>
                    <a:pt x="2852826" y="137574"/>
                  </a:lnTo>
                  <a:lnTo>
                    <a:pt x="2869003" y="169310"/>
                  </a:lnTo>
                  <a:lnTo>
                    <a:pt x="5639" y="169310"/>
                  </a:lnTo>
                  <a:cubicBezTo>
                    <a:pt x="2526" y="169310"/>
                    <a:pt x="0" y="166874"/>
                    <a:pt x="0" y="163870"/>
                  </a:cubicBezTo>
                  <a:close/>
                  <a:moveTo>
                    <a:pt x="0" y="96554"/>
                  </a:moveTo>
                  <a:cubicBezTo>
                    <a:pt x="0" y="93550"/>
                    <a:pt x="2526" y="91114"/>
                    <a:pt x="5639" y="91114"/>
                  </a:cubicBezTo>
                  <a:lnTo>
                    <a:pt x="2849221" y="91114"/>
                  </a:lnTo>
                  <a:lnTo>
                    <a:pt x="2851753" y="123752"/>
                  </a:lnTo>
                  <a:lnTo>
                    <a:pt x="5639" y="123752"/>
                  </a:lnTo>
                  <a:cubicBezTo>
                    <a:pt x="2526" y="123752"/>
                    <a:pt x="0" y="121316"/>
                    <a:pt x="0" y="118312"/>
                  </a:cubicBezTo>
                  <a:close/>
                  <a:moveTo>
                    <a:pt x="0" y="50997"/>
                  </a:moveTo>
                  <a:cubicBezTo>
                    <a:pt x="0" y="47993"/>
                    <a:pt x="2526" y="45557"/>
                    <a:pt x="5639" y="45557"/>
                  </a:cubicBezTo>
                  <a:lnTo>
                    <a:pt x="2845687" y="45557"/>
                  </a:lnTo>
                  <a:lnTo>
                    <a:pt x="2848219" y="78195"/>
                  </a:lnTo>
                  <a:lnTo>
                    <a:pt x="5639" y="78195"/>
                  </a:lnTo>
                  <a:cubicBezTo>
                    <a:pt x="2526" y="78195"/>
                    <a:pt x="0" y="75759"/>
                    <a:pt x="0" y="72755"/>
                  </a:cubicBezTo>
                  <a:close/>
                  <a:moveTo>
                    <a:pt x="0" y="5440"/>
                  </a:moveTo>
                  <a:cubicBezTo>
                    <a:pt x="0" y="2436"/>
                    <a:pt x="2526" y="0"/>
                    <a:pt x="5639" y="0"/>
                  </a:cubicBezTo>
                  <a:lnTo>
                    <a:pt x="2859329" y="0"/>
                  </a:lnTo>
                  <a:lnTo>
                    <a:pt x="2848477" y="32638"/>
                  </a:lnTo>
                  <a:lnTo>
                    <a:pt x="5639" y="32638"/>
                  </a:lnTo>
                  <a:cubicBezTo>
                    <a:pt x="2526" y="32638"/>
                    <a:pt x="0" y="30202"/>
                    <a:pt x="0" y="27198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BAA464E8-2B7B-4C45-B0BD-62C9E40C28DD}"/>
                </a:ext>
              </a:extLst>
            </p:cNvPr>
            <p:cNvSpPr/>
            <p:nvPr/>
          </p:nvSpPr>
          <p:spPr bwMode="auto">
            <a:xfrm>
              <a:off x="-2097761" y="6167378"/>
              <a:ext cx="961705" cy="502610"/>
            </a:xfrm>
            <a:custGeom>
              <a:avLst/>
              <a:gdLst>
                <a:gd name="connsiteX0" fmla="*/ 32001 w 961705"/>
                <a:gd name="connsiteY0" fmla="*/ 69167 h 502610"/>
                <a:gd name="connsiteX1" fmla="*/ 34850 w 961705"/>
                <a:gd name="connsiteY1" fmla="*/ 97433 h 502610"/>
                <a:gd name="connsiteX2" fmla="*/ 491302 w 961705"/>
                <a:gd name="connsiteY2" fmla="*/ 469451 h 502610"/>
                <a:gd name="connsiteX3" fmla="*/ 920606 w 961705"/>
                <a:gd name="connsiteY3" fmla="*/ 184890 h 502610"/>
                <a:gd name="connsiteX4" fmla="*/ 927145 w 961705"/>
                <a:gd name="connsiteY4" fmla="*/ 163825 h 502610"/>
                <a:gd name="connsiteX5" fmla="*/ 961705 w 961705"/>
                <a:gd name="connsiteY5" fmla="*/ 163825 h 502610"/>
                <a:gd name="connsiteX6" fmla="*/ 951159 w 961705"/>
                <a:gd name="connsiteY6" fmla="*/ 197797 h 502610"/>
                <a:gd name="connsiteX7" fmla="*/ 491302 w 961705"/>
                <a:gd name="connsiteY7" fmla="*/ 502610 h 502610"/>
                <a:gd name="connsiteX8" fmla="*/ 2365 w 961705"/>
                <a:gd name="connsiteY8" fmla="*/ 104115 h 502610"/>
                <a:gd name="connsiteX9" fmla="*/ 0 w 961705"/>
                <a:gd name="connsiteY9" fmla="*/ 80662 h 502610"/>
                <a:gd name="connsiteX10" fmla="*/ 79800 w 961705"/>
                <a:gd name="connsiteY10" fmla="*/ 51996 h 502610"/>
                <a:gd name="connsiteX11" fmla="*/ 83303 w 961705"/>
                <a:gd name="connsiteY11" fmla="*/ 86751 h 502610"/>
                <a:gd name="connsiteX12" fmla="*/ 487828 w 961705"/>
                <a:gd name="connsiteY12" fmla="*/ 416447 h 502610"/>
                <a:gd name="connsiteX13" fmla="*/ 868293 w 961705"/>
                <a:gd name="connsiteY13" fmla="*/ 164259 h 502610"/>
                <a:gd name="connsiteX14" fmla="*/ 868428 w 961705"/>
                <a:gd name="connsiteY14" fmla="*/ 163825 h 502610"/>
                <a:gd name="connsiteX15" fmla="*/ 902287 w 961705"/>
                <a:gd name="connsiteY15" fmla="*/ 163825 h 502610"/>
                <a:gd name="connsiteX16" fmla="*/ 898227 w 961705"/>
                <a:gd name="connsiteY16" fmla="*/ 176904 h 502610"/>
                <a:gd name="connsiteX17" fmla="*/ 487828 w 961705"/>
                <a:gd name="connsiteY17" fmla="*/ 448934 h 502610"/>
                <a:gd name="connsiteX18" fmla="*/ 51476 w 961705"/>
                <a:gd name="connsiteY18" fmla="*/ 93298 h 502610"/>
                <a:gd name="connsiteX19" fmla="*/ 48448 w 961705"/>
                <a:gd name="connsiteY19" fmla="*/ 63259 h 502610"/>
                <a:gd name="connsiteX20" fmla="*/ 130876 w 961705"/>
                <a:gd name="connsiteY20" fmla="*/ 33648 h 502610"/>
                <a:gd name="connsiteX21" fmla="*/ 135154 w 961705"/>
                <a:gd name="connsiteY21" fmla="*/ 76084 h 502610"/>
                <a:gd name="connsiteX22" fmla="*/ 487828 w 961705"/>
                <a:gd name="connsiteY22" fmla="*/ 363521 h 502610"/>
                <a:gd name="connsiteX23" fmla="*/ 765613 w 961705"/>
                <a:gd name="connsiteY23" fmla="*/ 232519 h 502610"/>
                <a:gd name="connsiteX24" fmla="*/ 807291 w 961705"/>
                <a:gd name="connsiteY24" fmla="*/ 163825 h 502610"/>
                <a:gd name="connsiteX25" fmla="*/ 846301 w 961705"/>
                <a:gd name="connsiteY25" fmla="*/ 163825 h 502610"/>
                <a:gd name="connsiteX26" fmla="*/ 791617 w 961705"/>
                <a:gd name="connsiteY26" fmla="*/ 253956 h 502610"/>
                <a:gd name="connsiteX27" fmla="*/ 487828 w 961705"/>
                <a:gd name="connsiteY27" fmla="*/ 397221 h 502610"/>
                <a:gd name="connsiteX28" fmla="*/ 102139 w 961705"/>
                <a:gd name="connsiteY28" fmla="*/ 82876 h 502610"/>
                <a:gd name="connsiteX29" fmla="*/ 98354 w 961705"/>
                <a:gd name="connsiteY29" fmla="*/ 45331 h 502610"/>
                <a:gd name="connsiteX30" fmla="*/ 179383 w 961705"/>
                <a:gd name="connsiteY30" fmla="*/ 16223 h 502610"/>
                <a:gd name="connsiteX31" fmla="*/ 184393 w 961705"/>
                <a:gd name="connsiteY31" fmla="*/ 65920 h 502610"/>
                <a:gd name="connsiteX32" fmla="*/ 487657 w 961705"/>
                <a:gd name="connsiteY32" fmla="*/ 313086 h 502610"/>
                <a:gd name="connsiteX33" fmla="*/ 744343 w 961705"/>
                <a:gd name="connsiteY33" fmla="*/ 176608 h 502610"/>
                <a:gd name="connsiteX34" fmla="*/ 751282 w 961705"/>
                <a:gd name="connsiteY34" fmla="*/ 163825 h 502610"/>
                <a:gd name="connsiteX35" fmla="*/ 784905 w 961705"/>
                <a:gd name="connsiteY35" fmla="*/ 163825 h 502610"/>
                <a:gd name="connsiteX36" fmla="*/ 750633 w 961705"/>
                <a:gd name="connsiteY36" fmla="*/ 220312 h 502610"/>
                <a:gd name="connsiteX37" fmla="*/ 487657 w 961705"/>
                <a:gd name="connsiteY37" fmla="*/ 344330 h 502610"/>
                <a:gd name="connsiteX38" fmla="*/ 153784 w 961705"/>
                <a:gd name="connsiteY38" fmla="*/ 72216 h 502610"/>
                <a:gd name="connsiteX39" fmla="*/ 149231 w 961705"/>
                <a:gd name="connsiteY39" fmla="*/ 27055 h 502610"/>
                <a:gd name="connsiteX40" fmla="*/ 224546 w 961705"/>
                <a:gd name="connsiteY40" fmla="*/ 0 h 502610"/>
                <a:gd name="connsiteX41" fmla="*/ 224189 w 961705"/>
                <a:gd name="connsiteY41" fmla="*/ 3534 h 502610"/>
                <a:gd name="connsiteX42" fmla="*/ 487828 w 961705"/>
                <a:gd name="connsiteY42" fmla="*/ 267172 h 502610"/>
                <a:gd name="connsiteX43" fmla="*/ 665094 w 961705"/>
                <a:gd name="connsiteY43" fmla="*/ 198684 h 502610"/>
                <a:gd name="connsiteX44" fmla="*/ 695281 w 961705"/>
                <a:gd name="connsiteY44" fmla="*/ 163825 h 502610"/>
                <a:gd name="connsiteX45" fmla="*/ 733469 w 961705"/>
                <a:gd name="connsiteY45" fmla="*/ 163825 h 502610"/>
                <a:gd name="connsiteX46" fmla="*/ 731349 w 961705"/>
                <a:gd name="connsiteY46" fmla="*/ 167731 h 502610"/>
                <a:gd name="connsiteX47" fmla="*/ 487828 w 961705"/>
                <a:gd name="connsiteY47" fmla="*/ 297209 h 502610"/>
                <a:gd name="connsiteX48" fmla="*/ 200119 w 961705"/>
                <a:gd name="connsiteY48" fmla="*/ 62720 h 502610"/>
                <a:gd name="connsiteX49" fmla="*/ 194871 w 961705"/>
                <a:gd name="connsiteY49" fmla="*/ 10660 h 50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61705" h="502610">
                  <a:moveTo>
                    <a:pt x="32001" y="69167"/>
                  </a:moveTo>
                  <a:lnTo>
                    <a:pt x="34850" y="97433"/>
                  </a:lnTo>
                  <a:cubicBezTo>
                    <a:pt x="78295" y="309743"/>
                    <a:pt x="266148" y="469451"/>
                    <a:pt x="491302" y="469451"/>
                  </a:cubicBezTo>
                  <a:cubicBezTo>
                    <a:pt x="684292" y="469451"/>
                    <a:pt x="849876" y="352115"/>
                    <a:pt x="920606" y="184890"/>
                  </a:cubicBezTo>
                  <a:lnTo>
                    <a:pt x="927145" y="163825"/>
                  </a:lnTo>
                  <a:lnTo>
                    <a:pt x="961705" y="163825"/>
                  </a:lnTo>
                  <a:lnTo>
                    <a:pt x="951159" y="197797"/>
                  </a:lnTo>
                  <a:cubicBezTo>
                    <a:pt x="875395" y="376923"/>
                    <a:pt x="698027" y="502610"/>
                    <a:pt x="491302" y="502610"/>
                  </a:cubicBezTo>
                  <a:cubicBezTo>
                    <a:pt x="250123" y="502610"/>
                    <a:pt x="48902" y="331536"/>
                    <a:pt x="2365" y="104115"/>
                  </a:cubicBezTo>
                  <a:lnTo>
                    <a:pt x="0" y="80662"/>
                  </a:lnTo>
                  <a:close/>
                  <a:moveTo>
                    <a:pt x="79800" y="51996"/>
                  </a:moveTo>
                  <a:lnTo>
                    <a:pt x="83303" y="86751"/>
                  </a:lnTo>
                  <a:cubicBezTo>
                    <a:pt x="121806" y="274908"/>
                    <a:pt x="288288" y="416447"/>
                    <a:pt x="487828" y="416447"/>
                  </a:cubicBezTo>
                  <a:cubicBezTo>
                    <a:pt x="658863" y="416447"/>
                    <a:pt x="805610" y="312460"/>
                    <a:pt x="868293" y="164259"/>
                  </a:cubicBezTo>
                  <a:lnTo>
                    <a:pt x="868428" y="163825"/>
                  </a:lnTo>
                  <a:lnTo>
                    <a:pt x="902287" y="163825"/>
                  </a:lnTo>
                  <a:lnTo>
                    <a:pt x="898227" y="176904"/>
                  </a:lnTo>
                  <a:cubicBezTo>
                    <a:pt x="830612" y="336765"/>
                    <a:pt x="672319" y="448934"/>
                    <a:pt x="487828" y="448934"/>
                  </a:cubicBezTo>
                  <a:cubicBezTo>
                    <a:pt x="272589" y="448934"/>
                    <a:pt x="93008" y="296259"/>
                    <a:pt x="51476" y="93298"/>
                  </a:cubicBezTo>
                  <a:lnTo>
                    <a:pt x="48448" y="63259"/>
                  </a:lnTo>
                  <a:close/>
                  <a:moveTo>
                    <a:pt x="130876" y="33648"/>
                  </a:moveTo>
                  <a:lnTo>
                    <a:pt x="135154" y="76084"/>
                  </a:lnTo>
                  <a:cubicBezTo>
                    <a:pt x="168721" y="240124"/>
                    <a:pt x="313864" y="363521"/>
                    <a:pt x="487828" y="363521"/>
                  </a:cubicBezTo>
                  <a:cubicBezTo>
                    <a:pt x="599662" y="363521"/>
                    <a:pt x="699586" y="312526"/>
                    <a:pt x="765613" y="232519"/>
                  </a:cubicBezTo>
                  <a:lnTo>
                    <a:pt x="807291" y="163825"/>
                  </a:lnTo>
                  <a:lnTo>
                    <a:pt x="846301" y="163825"/>
                  </a:lnTo>
                  <a:lnTo>
                    <a:pt x="791617" y="253956"/>
                  </a:lnTo>
                  <a:cubicBezTo>
                    <a:pt x="719409" y="341452"/>
                    <a:pt x="610132" y="397221"/>
                    <a:pt x="487828" y="397221"/>
                  </a:cubicBezTo>
                  <a:cubicBezTo>
                    <a:pt x="297579" y="397221"/>
                    <a:pt x="138849" y="262272"/>
                    <a:pt x="102139" y="82876"/>
                  </a:cubicBezTo>
                  <a:lnTo>
                    <a:pt x="98354" y="45331"/>
                  </a:lnTo>
                  <a:close/>
                  <a:moveTo>
                    <a:pt x="179383" y="16223"/>
                  </a:moveTo>
                  <a:lnTo>
                    <a:pt x="184393" y="65920"/>
                  </a:lnTo>
                  <a:cubicBezTo>
                    <a:pt x="213258" y="206978"/>
                    <a:pt x="338066" y="313086"/>
                    <a:pt x="487657" y="313086"/>
                  </a:cubicBezTo>
                  <a:cubicBezTo>
                    <a:pt x="594508" y="313086"/>
                    <a:pt x="688714" y="258949"/>
                    <a:pt x="744343" y="176608"/>
                  </a:cubicBezTo>
                  <a:lnTo>
                    <a:pt x="751282" y="163825"/>
                  </a:lnTo>
                  <a:lnTo>
                    <a:pt x="784905" y="163825"/>
                  </a:lnTo>
                  <a:lnTo>
                    <a:pt x="750633" y="220312"/>
                  </a:lnTo>
                  <a:cubicBezTo>
                    <a:pt x="688126" y="296053"/>
                    <a:pt x="593529" y="344330"/>
                    <a:pt x="487657" y="344330"/>
                  </a:cubicBezTo>
                  <a:cubicBezTo>
                    <a:pt x="322967" y="344330"/>
                    <a:pt x="185562" y="227511"/>
                    <a:pt x="153784" y="72216"/>
                  </a:cubicBezTo>
                  <a:lnTo>
                    <a:pt x="149231" y="27055"/>
                  </a:lnTo>
                  <a:close/>
                  <a:moveTo>
                    <a:pt x="224546" y="0"/>
                  </a:moveTo>
                  <a:lnTo>
                    <a:pt x="224189" y="3534"/>
                  </a:lnTo>
                  <a:cubicBezTo>
                    <a:pt x="224189" y="149137"/>
                    <a:pt x="342224" y="267172"/>
                    <a:pt x="487828" y="267172"/>
                  </a:cubicBezTo>
                  <a:cubicBezTo>
                    <a:pt x="556081" y="267172"/>
                    <a:pt x="618275" y="241237"/>
                    <a:pt x="665094" y="198684"/>
                  </a:cubicBezTo>
                  <a:lnTo>
                    <a:pt x="695281" y="163825"/>
                  </a:lnTo>
                  <a:lnTo>
                    <a:pt x="733469" y="163825"/>
                  </a:lnTo>
                  <a:lnTo>
                    <a:pt x="731349" y="167731"/>
                  </a:lnTo>
                  <a:cubicBezTo>
                    <a:pt x="678573" y="245849"/>
                    <a:pt x="589199" y="297209"/>
                    <a:pt x="487828" y="297209"/>
                  </a:cubicBezTo>
                  <a:cubicBezTo>
                    <a:pt x="345909" y="297209"/>
                    <a:pt x="227503" y="196543"/>
                    <a:pt x="200119" y="62720"/>
                  </a:cubicBezTo>
                  <a:lnTo>
                    <a:pt x="194871" y="1066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936526B-2CBD-4B1D-8605-05AF283BF578}"/>
                </a:ext>
              </a:extLst>
            </p:cNvPr>
            <p:cNvSpPr/>
            <p:nvPr/>
          </p:nvSpPr>
          <p:spPr bwMode="auto">
            <a:xfrm>
              <a:off x="-1543248" y="6032912"/>
              <a:ext cx="1431744" cy="260422"/>
            </a:xfrm>
            <a:custGeom>
              <a:avLst/>
              <a:gdLst>
                <a:gd name="connsiteX0" fmla="*/ 18024 w 1431744"/>
                <a:gd name="connsiteY0" fmla="*/ 227784 h 260422"/>
                <a:gd name="connsiteX1" fmla="*/ 1429051 w 1431744"/>
                <a:gd name="connsiteY1" fmla="*/ 227784 h 260422"/>
                <a:gd name="connsiteX2" fmla="*/ 1431744 w 1431744"/>
                <a:gd name="connsiteY2" fmla="*/ 233224 h 260422"/>
                <a:gd name="connsiteX3" fmla="*/ 1431744 w 1431744"/>
                <a:gd name="connsiteY3" fmla="*/ 254982 h 260422"/>
                <a:gd name="connsiteX4" fmla="*/ 1429051 w 1431744"/>
                <a:gd name="connsiteY4" fmla="*/ 260422 h 260422"/>
                <a:gd name="connsiteX5" fmla="*/ 0 w 1431744"/>
                <a:gd name="connsiteY5" fmla="*/ 260422 h 260422"/>
                <a:gd name="connsiteX6" fmla="*/ 43182 w 1431744"/>
                <a:gd name="connsiteY6" fmla="*/ 182229 h 260422"/>
                <a:gd name="connsiteX7" fmla="*/ 1429051 w 1431744"/>
                <a:gd name="connsiteY7" fmla="*/ 182229 h 260422"/>
                <a:gd name="connsiteX8" fmla="*/ 1431744 w 1431744"/>
                <a:gd name="connsiteY8" fmla="*/ 187669 h 260422"/>
                <a:gd name="connsiteX9" fmla="*/ 1431744 w 1431744"/>
                <a:gd name="connsiteY9" fmla="*/ 209427 h 260422"/>
                <a:gd name="connsiteX10" fmla="*/ 1429051 w 1431744"/>
                <a:gd name="connsiteY10" fmla="*/ 214867 h 260422"/>
                <a:gd name="connsiteX11" fmla="*/ 25158 w 1431744"/>
                <a:gd name="connsiteY11" fmla="*/ 214867 h 260422"/>
                <a:gd name="connsiteX12" fmla="*/ 68340 w 1431744"/>
                <a:gd name="connsiteY12" fmla="*/ 136672 h 260422"/>
                <a:gd name="connsiteX13" fmla="*/ 1429051 w 1431744"/>
                <a:gd name="connsiteY13" fmla="*/ 136672 h 260422"/>
                <a:gd name="connsiteX14" fmla="*/ 1431744 w 1431744"/>
                <a:gd name="connsiteY14" fmla="*/ 142112 h 260422"/>
                <a:gd name="connsiteX15" fmla="*/ 1431744 w 1431744"/>
                <a:gd name="connsiteY15" fmla="*/ 163870 h 260422"/>
                <a:gd name="connsiteX16" fmla="*/ 1429051 w 1431744"/>
                <a:gd name="connsiteY16" fmla="*/ 169310 h 260422"/>
                <a:gd name="connsiteX17" fmla="*/ 50316 w 1431744"/>
                <a:gd name="connsiteY17" fmla="*/ 169310 h 260422"/>
                <a:gd name="connsiteX18" fmla="*/ 93499 w 1431744"/>
                <a:gd name="connsiteY18" fmla="*/ 91114 h 260422"/>
                <a:gd name="connsiteX19" fmla="*/ 1429051 w 1431744"/>
                <a:gd name="connsiteY19" fmla="*/ 91114 h 260422"/>
                <a:gd name="connsiteX20" fmla="*/ 1431744 w 1431744"/>
                <a:gd name="connsiteY20" fmla="*/ 96554 h 260422"/>
                <a:gd name="connsiteX21" fmla="*/ 1431744 w 1431744"/>
                <a:gd name="connsiteY21" fmla="*/ 118312 h 260422"/>
                <a:gd name="connsiteX22" fmla="*/ 1429051 w 1431744"/>
                <a:gd name="connsiteY22" fmla="*/ 123752 h 260422"/>
                <a:gd name="connsiteX23" fmla="*/ 75475 w 1431744"/>
                <a:gd name="connsiteY23" fmla="*/ 123752 h 260422"/>
                <a:gd name="connsiteX24" fmla="*/ 118657 w 1431744"/>
                <a:gd name="connsiteY24" fmla="*/ 45557 h 260422"/>
                <a:gd name="connsiteX25" fmla="*/ 1429051 w 1431744"/>
                <a:gd name="connsiteY25" fmla="*/ 45557 h 260422"/>
                <a:gd name="connsiteX26" fmla="*/ 1431744 w 1431744"/>
                <a:gd name="connsiteY26" fmla="*/ 50997 h 260422"/>
                <a:gd name="connsiteX27" fmla="*/ 1431744 w 1431744"/>
                <a:gd name="connsiteY27" fmla="*/ 72755 h 260422"/>
                <a:gd name="connsiteX28" fmla="*/ 1429051 w 1431744"/>
                <a:gd name="connsiteY28" fmla="*/ 78195 h 260422"/>
                <a:gd name="connsiteX29" fmla="*/ 100633 w 1431744"/>
                <a:gd name="connsiteY29" fmla="*/ 78195 h 260422"/>
                <a:gd name="connsiteX30" fmla="*/ 143816 w 1431744"/>
                <a:gd name="connsiteY30" fmla="*/ 0 h 260422"/>
                <a:gd name="connsiteX31" fmla="*/ 1429051 w 1431744"/>
                <a:gd name="connsiteY31" fmla="*/ 0 h 260422"/>
                <a:gd name="connsiteX32" fmla="*/ 1431744 w 1431744"/>
                <a:gd name="connsiteY32" fmla="*/ 5440 h 260422"/>
                <a:gd name="connsiteX33" fmla="*/ 1431744 w 1431744"/>
                <a:gd name="connsiteY33" fmla="*/ 27198 h 260422"/>
                <a:gd name="connsiteX34" fmla="*/ 1429051 w 1431744"/>
                <a:gd name="connsiteY34" fmla="*/ 32638 h 260422"/>
                <a:gd name="connsiteX35" fmla="*/ 125792 w 1431744"/>
                <a:gd name="connsiteY35" fmla="*/ 3263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744" h="260422">
                  <a:moveTo>
                    <a:pt x="18024" y="227784"/>
                  </a:moveTo>
                  <a:lnTo>
                    <a:pt x="1429051" y="227784"/>
                  </a:lnTo>
                  <a:cubicBezTo>
                    <a:pt x="1430538" y="227784"/>
                    <a:pt x="1431744" y="230220"/>
                    <a:pt x="1431744" y="233224"/>
                  </a:cubicBezTo>
                  <a:lnTo>
                    <a:pt x="1431744" y="254982"/>
                  </a:lnTo>
                  <a:cubicBezTo>
                    <a:pt x="1431744" y="257986"/>
                    <a:pt x="1430538" y="260422"/>
                    <a:pt x="1429051" y="260422"/>
                  </a:cubicBezTo>
                  <a:lnTo>
                    <a:pt x="0" y="260422"/>
                  </a:lnTo>
                  <a:close/>
                  <a:moveTo>
                    <a:pt x="43182" y="182229"/>
                  </a:moveTo>
                  <a:lnTo>
                    <a:pt x="1429051" y="182229"/>
                  </a:lnTo>
                  <a:cubicBezTo>
                    <a:pt x="1430538" y="182229"/>
                    <a:pt x="1431744" y="184665"/>
                    <a:pt x="1431744" y="187669"/>
                  </a:cubicBezTo>
                  <a:lnTo>
                    <a:pt x="1431744" y="209427"/>
                  </a:lnTo>
                  <a:cubicBezTo>
                    <a:pt x="1431744" y="212431"/>
                    <a:pt x="1430538" y="214867"/>
                    <a:pt x="1429051" y="214867"/>
                  </a:cubicBezTo>
                  <a:lnTo>
                    <a:pt x="25158" y="214867"/>
                  </a:lnTo>
                  <a:close/>
                  <a:moveTo>
                    <a:pt x="68340" y="136672"/>
                  </a:moveTo>
                  <a:lnTo>
                    <a:pt x="1429051" y="136672"/>
                  </a:lnTo>
                  <a:cubicBezTo>
                    <a:pt x="1430538" y="136672"/>
                    <a:pt x="1431744" y="139108"/>
                    <a:pt x="1431744" y="142112"/>
                  </a:cubicBezTo>
                  <a:lnTo>
                    <a:pt x="1431744" y="163870"/>
                  </a:lnTo>
                  <a:cubicBezTo>
                    <a:pt x="1431744" y="166874"/>
                    <a:pt x="1430538" y="169310"/>
                    <a:pt x="1429051" y="169310"/>
                  </a:cubicBezTo>
                  <a:lnTo>
                    <a:pt x="50316" y="169310"/>
                  </a:lnTo>
                  <a:close/>
                  <a:moveTo>
                    <a:pt x="93499" y="91114"/>
                  </a:moveTo>
                  <a:lnTo>
                    <a:pt x="1429051" y="91114"/>
                  </a:lnTo>
                  <a:cubicBezTo>
                    <a:pt x="1430538" y="91114"/>
                    <a:pt x="1431744" y="93550"/>
                    <a:pt x="1431744" y="96554"/>
                  </a:cubicBezTo>
                  <a:lnTo>
                    <a:pt x="1431744" y="118312"/>
                  </a:lnTo>
                  <a:cubicBezTo>
                    <a:pt x="1431744" y="121316"/>
                    <a:pt x="1430538" y="123752"/>
                    <a:pt x="1429051" y="123752"/>
                  </a:cubicBezTo>
                  <a:lnTo>
                    <a:pt x="75475" y="123752"/>
                  </a:lnTo>
                  <a:close/>
                  <a:moveTo>
                    <a:pt x="118657" y="45557"/>
                  </a:moveTo>
                  <a:lnTo>
                    <a:pt x="1429051" y="45557"/>
                  </a:lnTo>
                  <a:cubicBezTo>
                    <a:pt x="1430538" y="45557"/>
                    <a:pt x="1431744" y="47993"/>
                    <a:pt x="1431744" y="50997"/>
                  </a:cubicBezTo>
                  <a:lnTo>
                    <a:pt x="1431744" y="72755"/>
                  </a:lnTo>
                  <a:cubicBezTo>
                    <a:pt x="1431744" y="75759"/>
                    <a:pt x="1430538" y="78195"/>
                    <a:pt x="1429051" y="78195"/>
                  </a:cubicBezTo>
                  <a:lnTo>
                    <a:pt x="100633" y="78195"/>
                  </a:lnTo>
                  <a:close/>
                  <a:moveTo>
                    <a:pt x="143816" y="0"/>
                  </a:moveTo>
                  <a:lnTo>
                    <a:pt x="1429051" y="0"/>
                  </a:lnTo>
                  <a:cubicBezTo>
                    <a:pt x="1430538" y="0"/>
                    <a:pt x="1431744" y="2436"/>
                    <a:pt x="1431744" y="5440"/>
                  </a:cubicBezTo>
                  <a:lnTo>
                    <a:pt x="1431744" y="27198"/>
                  </a:lnTo>
                  <a:cubicBezTo>
                    <a:pt x="1431744" y="30202"/>
                    <a:pt x="1430538" y="32638"/>
                    <a:pt x="1429051" y="32638"/>
                  </a:cubicBezTo>
                  <a:lnTo>
                    <a:pt x="125792" y="3263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E1D3FA24-167B-4F0A-9FC4-2D1EF29182D8}"/>
                </a:ext>
              </a:extLst>
            </p:cNvPr>
            <p:cNvSpPr/>
            <p:nvPr/>
          </p:nvSpPr>
          <p:spPr bwMode="auto">
            <a:xfrm rot="18000000">
              <a:off x="-1839367" y="6021234"/>
              <a:ext cx="405750" cy="260422"/>
            </a:xfrm>
            <a:custGeom>
              <a:avLst/>
              <a:gdLst>
                <a:gd name="connsiteX0" fmla="*/ 397499 w 405750"/>
                <a:gd name="connsiteY0" fmla="*/ 227784 h 260422"/>
                <a:gd name="connsiteX1" fmla="*/ 381572 w 405750"/>
                <a:gd name="connsiteY1" fmla="*/ 260422 h 260422"/>
                <a:gd name="connsiteX2" fmla="*/ 22198 w 405750"/>
                <a:gd name="connsiteY2" fmla="*/ 260422 h 260422"/>
                <a:gd name="connsiteX3" fmla="*/ 11223 w 405750"/>
                <a:gd name="connsiteY3" fmla="*/ 227784 h 260422"/>
                <a:gd name="connsiteX4" fmla="*/ 403076 w 405750"/>
                <a:gd name="connsiteY4" fmla="*/ 182229 h 260422"/>
                <a:gd name="connsiteX5" fmla="*/ 400800 w 405750"/>
                <a:gd name="connsiteY5" fmla="*/ 214867 h 260422"/>
                <a:gd name="connsiteX6" fmla="*/ 6880 w 405750"/>
                <a:gd name="connsiteY6" fmla="*/ 214867 h 260422"/>
                <a:gd name="connsiteX7" fmla="*/ 0 w 405750"/>
                <a:gd name="connsiteY7" fmla="*/ 194409 h 260422"/>
                <a:gd name="connsiteX8" fmla="*/ 849 w 405750"/>
                <a:gd name="connsiteY8" fmla="*/ 182229 h 260422"/>
                <a:gd name="connsiteX9" fmla="*/ 403326 w 405750"/>
                <a:gd name="connsiteY9" fmla="*/ 136672 h 260422"/>
                <a:gd name="connsiteX10" fmla="*/ 405750 w 405750"/>
                <a:gd name="connsiteY10" fmla="*/ 143879 h 260422"/>
                <a:gd name="connsiteX11" fmla="*/ 403977 w 405750"/>
                <a:gd name="connsiteY11" fmla="*/ 169310 h 260422"/>
                <a:gd name="connsiteX12" fmla="*/ 1750 w 405750"/>
                <a:gd name="connsiteY12" fmla="*/ 169310 h 260422"/>
                <a:gd name="connsiteX13" fmla="*/ 4026 w 405750"/>
                <a:gd name="connsiteY13" fmla="*/ 136672 h 260422"/>
                <a:gd name="connsiteX14" fmla="*/ 349617 w 405750"/>
                <a:gd name="connsiteY14" fmla="*/ 32638 h 260422"/>
                <a:gd name="connsiteX15" fmla="*/ 52006 w 405750"/>
                <a:gd name="connsiteY15" fmla="*/ 32638 h 260422"/>
                <a:gd name="connsiteX16" fmla="*/ 67084 w 405750"/>
                <a:gd name="connsiteY16" fmla="*/ 16330 h 260422"/>
                <a:gd name="connsiteX17" fmla="*/ 89762 w 405750"/>
                <a:gd name="connsiteY17" fmla="*/ 0 h 260422"/>
                <a:gd name="connsiteX18" fmla="*/ 313729 w 405750"/>
                <a:gd name="connsiteY18" fmla="*/ 0 h 260422"/>
                <a:gd name="connsiteX19" fmla="*/ 326192 w 405750"/>
                <a:gd name="connsiteY19" fmla="*/ 6082 h 260422"/>
                <a:gd name="connsiteX20" fmla="*/ 388007 w 405750"/>
                <a:gd name="connsiteY20" fmla="*/ 91114 h 260422"/>
                <a:gd name="connsiteX21" fmla="*/ 398982 w 405750"/>
                <a:gd name="connsiteY21" fmla="*/ 123752 h 260422"/>
                <a:gd name="connsiteX22" fmla="*/ 4927 w 405750"/>
                <a:gd name="connsiteY22" fmla="*/ 123752 h 260422"/>
                <a:gd name="connsiteX23" fmla="*/ 5450 w 405750"/>
                <a:gd name="connsiteY23" fmla="*/ 116244 h 260422"/>
                <a:gd name="connsiteX24" fmla="*/ 17714 w 405750"/>
                <a:gd name="connsiteY24" fmla="*/ 91114 h 260422"/>
                <a:gd name="connsiteX25" fmla="*/ 379881 w 405750"/>
                <a:gd name="connsiteY25" fmla="*/ 66950 h 260422"/>
                <a:gd name="connsiteX26" fmla="*/ 383662 w 405750"/>
                <a:gd name="connsiteY26" fmla="*/ 78195 h 260422"/>
                <a:gd name="connsiteX27" fmla="*/ 24018 w 405750"/>
                <a:gd name="connsiteY27" fmla="*/ 78195 h 260422"/>
                <a:gd name="connsiteX28" fmla="*/ 39813 w 405750"/>
                <a:gd name="connsiteY28" fmla="*/ 45827 h 260422"/>
                <a:gd name="connsiteX29" fmla="*/ 40062 w 405750"/>
                <a:gd name="connsiteY29" fmla="*/ 45557 h 260422"/>
                <a:gd name="connsiteX30" fmla="*/ 361012 w 405750"/>
                <a:gd name="connsiteY30" fmla="*/ 45557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05750" h="260422">
                  <a:moveTo>
                    <a:pt x="397499" y="227784"/>
                  </a:moveTo>
                  <a:lnTo>
                    <a:pt x="381572" y="260422"/>
                  </a:lnTo>
                  <a:lnTo>
                    <a:pt x="22198" y="260422"/>
                  </a:lnTo>
                  <a:lnTo>
                    <a:pt x="11223" y="227784"/>
                  </a:lnTo>
                  <a:close/>
                  <a:moveTo>
                    <a:pt x="403076" y="182229"/>
                  </a:moveTo>
                  <a:lnTo>
                    <a:pt x="400800" y="214867"/>
                  </a:lnTo>
                  <a:lnTo>
                    <a:pt x="6880" y="214867"/>
                  </a:lnTo>
                  <a:lnTo>
                    <a:pt x="0" y="194409"/>
                  </a:lnTo>
                  <a:lnTo>
                    <a:pt x="849" y="182229"/>
                  </a:lnTo>
                  <a:close/>
                  <a:moveTo>
                    <a:pt x="403326" y="136672"/>
                  </a:moveTo>
                  <a:lnTo>
                    <a:pt x="405750" y="143879"/>
                  </a:lnTo>
                  <a:lnTo>
                    <a:pt x="403977" y="169310"/>
                  </a:lnTo>
                  <a:lnTo>
                    <a:pt x="1750" y="169310"/>
                  </a:lnTo>
                  <a:lnTo>
                    <a:pt x="4026" y="136672"/>
                  </a:lnTo>
                  <a:close/>
                  <a:moveTo>
                    <a:pt x="349617" y="32638"/>
                  </a:moveTo>
                  <a:lnTo>
                    <a:pt x="52006" y="32638"/>
                  </a:lnTo>
                  <a:lnTo>
                    <a:pt x="67084" y="16330"/>
                  </a:lnTo>
                  <a:lnTo>
                    <a:pt x="89762" y="0"/>
                  </a:lnTo>
                  <a:lnTo>
                    <a:pt x="313729" y="0"/>
                  </a:lnTo>
                  <a:lnTo>
                    <a:pt x="326192" y="6082"/>
                  </a:lnTo>
                  <a:close/>
                  <a:moveTo>
                    <a:pt x="388007" y="91114"/>
                  </a:moveTo>
                  <a:lnTo>
                    <a:pt x="398982" y="123752"/>
                  </a:lnTo>
                  <a:lnTo>
                    <a:pt x="4927" y="123752"/>
                  </a:lnTo>
                  <a:lnTo>
                    <a:pt x="5450" y="116244"/>
                  </a:lnTo>
                  <a:lnTo>
                    <a:pt x="17714" y="91114"/>
                  </a:lnTo>
                  <a:close/>
                  <a:moveTo>
                    <a:pt x="379881" y="66950"/>
                  </a:moveTo>
                  <a:lnTo>
                    <a:pt x="383662" y="78195"/>
                  </a:lnTo>
                  <a:lnTo>
                    <a:pt x="24018" y="78195"/>
                  </a:lnTo>
                  <a:lnTo>
                    <a:pt x="39813" y="45827"/>
                  </a:lnTo>
                  <a:lnTo>
                    <a:pt x="40062" y="45557"/>
                  </a:lnTo>
                  <a:lnTo>
                    <a:pt x="361012" y="4555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25034AD1-D3AB-417C-9C13-4D710A88F5D9}"/>
                </a:ext>
              </a:extLst>
            </p:cNvPr>
            <p:cNvSpPr/>
            <p:nvPr/>
          </p:nvSpPr>
          <p:spPr bwMode="auto">
            <a:xfrm>
              <a:off x="-2157947" y="5675215"/>
              <a:ext cx="424658" cy="437487"/>
            </a:xfrm>
            <a:custGeom>
              <a:avLst/>
              <a:gdLst>
                <a:gd name="connsiteX0" fmla="*/ 26785 w 424658"/>
                <a:gd name="connsiteY0" fmla="*/ 209411 h 437487"/>
                <a:gd name="connsiteX1" fmla="*/ 77331 w 424658"/>
                <a:gd name="connsiteY1" fmla="*/ 225102 h 437487"/>
                <a:gd name="connsiteX2" fmla="*/ 243492 w 424658"/>
                <a:gd name="connsiteY2" fmla="*/ 408368 h 437487"/>
                <a:gd name="connsiteX3" fmla="*/ 246295 w 424658"/>
                <a:gd name="connsiteY3" fmla="*/ 426908 h 437487"/>
                <a:gd name="connsiteX4" fmla="*/ 217858 w 424658"/>
                <a:gd name="connsiteY4" fmla="*/ 437487 h 437487"/>
                <a:gd name="connsiteX5" fmla="*/ 214806 w 424658"/>
                <a:gd name="connsiteY5" fmla="*/ 417301 h 437487"/>
                <a:gd name="connsiteX6" fmla="*/ 65639 w 424658"/>
                <a:gd name="connsiteY6" fmla="*/ 252778 h 437487"/>
                <a:gd name="connsiteX7" fmla="*/ 30955 w 424658"/>
                <a:gd name="connsiteY7" fmla="*/ 242012 h 437487"/>
                <a:gd name="connsiteX8" fmla="*/ 20557 w 424658"/>
                <a:gd name="connsiteY8" fmla="*/ 160720 h 437487"/>
                <a:gd name="connsiteX9" fmla="*/ 31531 w 424658"/>
                <a:gd name="connsiteY9" fmla="*/ 161826 h 437487"/>
                <a:gd name="connsiteX10" fmla="*/ 282966 w 424658"/>
                <a:gd name="connsiteY10" fmla="*/ 378521 h 437487"/>
                <a:gd name="connsiteX11" fmla="*/ 291494 w 424658"/>
                <a:gd name="connsiteY11" fmla="*/ 410094 h 437487"/>
                <a:gd name="connsiteX12" fmla="*/ 262189 w 424658"/>
                <a:gd name="connsiteY12" fmla="*/ 420995 h 437487"/>
                <a:gd name="connsiteX13" fmla="*/ 253618 w 424658"/>
                <a:gd name="connsiteY13" fmla="*/ 389264 h 437487"/>
                <a:gd name="connsiteX14" fmla="*/ 25234 w 424658"/>
                <a:gd name="connsiteY14" fmla="*/ 192435 h 437487"/>
                <a:gd name="connsiteX15" fmla="*/ 24606 w 424658"/>
                <a:gd name="connsiteY15" fmla="*/ 192372 h 437487"/>
                <a:gd name="connsiteX16" fmla="*/ 13701 w 424658"/>
                <a:gd name="connsiteY16" fmla="*/ 107120 h 437487"/>
                <a:gd name="connsiteX17" fmla="*/ 42361 w 424658"/>
                <a:gd name="connsiteY17" fmla="*/ 110010 h 437487"/>
                <a:gd name="connsiteX18" fmla="*/ 332818 w 424658"/>
                <a:gd name="connsiteY18" fmla="*/ 360336 h 437487"/>
                <a:gd name="connsiteX19" fmla="*/ 341258 w 424658"/>
                <a:gd name="connsiteY19" fmla="*/ 391582 h 437487"/>
                <a:gd name="connsiteX20" fmla="*/ 307863 w 424658"/>
                <a:gd name="connsiteY20" fmla="*/ 404005 h 437487"/>
                <a:gd name="connsiteX21" fmla="*/ 282626 w 424658"/>
                <a:gd name="connsiteY21" fmla="*/ 329877 h 437487"/>
                <a:gd name="connsiteX22" fmla="*/ 35569 w 424658"/>
                <a:gd name="connsiteY22" fmla="*/ 143025 h 437487"/>
                <a:gd name="connsiteX23" fmla="*/ 18068 w 424658"/>
                <a:gd name="connsiteY23" fmla="*/ 141261 h 437487"/>
                <a:gd name="connsiteX24" fmla="*/ 7001 w 424658"/>
                <a:gd name="connsiteY24" fmla="*/ 54732 h 437487"/>
                <a:gd name="connsiteX25" fmla="*/ 52783 w 424658"/>
                <a:gd name="connsiteY25" fmla="*/ 59347 h 437487"/>
                <a:gd name="connsiteX26" fmla="*/ 349410 w 424658"/>
                <a:gd name="connsiteY26" fmla="*/ 273997 h 437487"/>
                <a:gd name="connsiteX27" fmla="*/ 380103 w 424658"/>
                <a:gd name="connsiteY27" fmla="*/ 339789 h 437487"/>
                <a:gd name="connsiteX28" fmla="*/ 356550 w 424658"/>
                <a:gd name="connsiteY28" fmla="*/ 374723 h 437487"/>
                <a:gd name="connsiteX29" fmla="*/ 350878 w 424658"/>
                <a:gd name="connsiteY29" fmla="*/ 353725 h 437487"/>
                <a:gd name="connsiteX30" fmla="*/ 46236 w 424658"/>
                <a:gd name="connsiteY30" fmla="*/ 91174 h 437487"/>
                <a:gd name="connsiteX31" fmla="*/ 11210 w 424658"/>
                <a:gd name="connsiteY31" fmla="*/ 87643 h 437487"/>
                <a:gd name="connsiteX32" fmla="*/ 0 w 424658"/>
                <a:gd name="connsiteY32" fmla="*/ 0 h 437487"/>
                <a:gd name="connsiteX33" fmla="*/ 67075 w 424658"/>
                <a:gd name="connsiteY33" fmla="*/ 6762 h 437487"/>
                <a:gd name="connsiteX34" fmla="*/ 399448 w 424658"/>
                <a:gd name="connsiteY34" fmla="*/ 247280 h 437487"/>
                <a:gd name="connsiteX35" fmla="*/ 424658 w 424658"/>
                <a:gd name="connsiteY35" fmla="*/ 301318 h 437487"/>
                <a:gd name="connsiteX36" fmla="*/ 419205 w 424658"/>
                <a:gd name="connsiteY36" fmla="*/ 304278 h 437487"/>
                <a:gd name="connsiteX37" fmla="*/ 397809 w 424658"/>
                <a:gd name="connsiteY37" fmla="*/ 321931 h 437487"/>
                <a:gd name="connsiteX38" fmla="*/ 370683 w 424658"/>
                <a:gd name="connsiteY38" fmla="*/ 263785 h 437487"/>
                <a:gd name="connsiteX39" fmla="*/ 60392 w 424658"/>
                <a:gd name="connsiteY39" fmla="*/ 39247 h 437487"/>
                <a:gd name="connsiteX40" fmla="*/ 4297 w 424658"/>
                <a:gd name="connsiteY40" fmla="*/ 33592 h 4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4658" h="437487">
                  <a:moveTo>
                    <a:pt x="26785" y="209411"/>
                  </a:moveTo>
                  <a:lnTo>
                    <a:pt x="77331" y="225102"/>
                  </a:lnTo>
                  <a:cubicBezTo>
                    <a:pt x="156385" y="258539"/>
                    <a:pt x="217750" y="325606"/>
                    <a:pt x="243492" y="408368"/>
                  </a:cubicBezTo>
                  <a:lnTo>
                    <a:pt x="246295" y="426908"/>
                  </a:lnTo>
                  <a:lnTo>
                    <a:pt x="217858" y="437487"/>
                  </a:lnTo>
                  <a:lnTo>
                    <a:pt x="214806" y="417301"/>
                  </a:lnTo>
                  <a:cubicBezTo>
                    <a:pt x="191697" y="343003"/>
                    <a:pt x="136608" y="282796"/>
                    <a:pt x="65639" y="252778"/>
                  </a:cubicBezTo>
                  <a:lnTo>
                    <a:pt x="30955" y="242012"/>
                  </a:lnTo>
                  <a:close/>
                  <a:moveTo>
                    <a:pt x="20557" y="160720"/>
                  </a:moveTo>
                  <a:lnTo>
                    <a:pt x="31531" y="161826"/>
                  </a:lnTo>
                  <a:cubicBezTo>
                    <a:pt x="148003" y="185660"/>
                    <a:pt x="242831" y="268908"/>
                    <a:pt x="282966" y="378521"/>
                  </a:cubicBezTo>
                  <a:lnTo>
                    <a:pt x="291494" y="410094"/>
                  </a:lnTo>
                  <a:lnTo>
                    <a:pt x="262189" y="420995"/>
                  </a:lnTo>
                  <a:lnTo>
                    <a:pt x="253618" y="389264"/>
                  </a:lnTo>
                  <a:cubicBezTo>
                    <a:pt x="217162" y="289700"/>
                    <a:pt x="131028" y="214084"/>
                    <a:pt x="25234" y="192435"/>
                  </a:cubicBezTo>
                  <a:lnTo>
                    <a:pt x="24606" y="192372"/>
                  </a:lnTo>
                  <a:close/>
                  <a:moveTo>
                    <a:pt x="13701" y="107120"/>
                  </a:moveTo>
                  <a:lnTo>
                    <a:pt x="42361" y="110010"/>
                  </a:lnTo>
                  <a:cubicBezTo>
                    <a:pt x="176909" y="137543"/>
                    <a:pt x="286455" y="233712"/>
                    <a:pt x="332818" y="360336"/>
                  </a:cubicBezTo>
                  <a:lnTo>
                    <a:pt x="341258" y="391582"/>
                  </a:lnTo>
                  <a:lnTo>
                    <a:pt x="307863" y="404005"/>
                  </a:lnTo>
                  <a:lnTo>
                    <a:pt x="282626" y="329877"/>
                  </a:lnTo>
                  <a:cubicBezTo>
                    <a:pt x="233369" y="235134"/>
                    <a:pt x="143221" y="165054"/>
                    <a:pt x="35569" y="143025"/>
                  </a:cubicBezTo>
                  <a:lnTo>
                    <a:pt x="18068" y="141261"/>
                  </a:lnTo>
                  <a:close/>
                  <a:moveTo>
                    <a:pt x="7001" y="54732"/>
                  </a:moveTo>
                  <a:lnTo>
                    <a:pt x="52783" y="59347"/>
                  </a:lnTo>
                  <a:cubicBezTo>
                    <a:pt x="179634" y="85305"/>
                    <a:pt x="286842" y="165187"/>
                    <a:pt x="349410" y="273997"/>
                  </a:cubicBezTo>
                  <a:lnTo>
                    <a:pt x="380103" y="339789"/>
                  </a:lnTo>
                  <a:lnTo>
                    <a:pt x="356550" y="374723"/>
                  </a:lnTo>
                  <a:lnTo>
                    <a:pt x="350878" y="353725"/>
                  </a:lnTo>
                  <a:cubicBezTo>
                    <a:pt x="302250" y="220916"/>
                    <a:pt x="187355" y="120052"/>
                    <a:pt x="46236" y="91174"/>
                  </a:cubicBezTo>
                  <a:lnTo>
                    <a:pt x="11210" y="87643"/>
                  </a:lnTo>
                  <a:close/>
                  <a:moveTo>
                    <a:pt x="0" y="0"/>
                  </a:moveTo>
                  <a:lnTo>
                    <a:pt x="67075" y="6762"/>
                  </a:lnTo>
                  <a:cubicBezTo>
                    <a:pt x="209213" y="35848"/>
                    <a:pt x="329341" y="125357"/>
                    <a:pt x="399448" y="247280"/>
                  </a:cubicBezTo>
                  <a:lnTo>
                    <a:pt x="424658" y="301318"/>
                  </a:lnTo>
                  <a:lnTo>
                    <a:pt x="419205" y="304278"/>
                  </a:lnTo>
                  <a:lnTo>
                    <a:pt x="397809" y="321931"/>
                  </a:lnTo>
                  <a:lnTo>
                    <a:pt x="370683" y="263785"/>
                  </a:lnTo>
                  <a:cubicBezTo>
                    <a:pt x="305233" y="149963"/>
                    <a:pt x="193087" y="66400"/>
                    <a:pt x="60392" y="39247"/>
                  </a:cubicBezTo>
                  <a:lnTo>
                    <a:pt x="4297" y="3359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02EFB552-A037-440C-AE0D-C709635E207F}"/>
              </a:ext>
            </a:extLst>
          </p:cNvPr>
          <p:cNvGrpSpPr/>
          <p:nvPr/>
        </p:nvGrpSpPr>
        <p:grpSpPr>
          <a:xfrm>
            <a:off x="428586" y="835660"/>
            <a:ext cx="1578549" cy="1575285"/>
            <a:chOff x="-3686761" y="-593576"/>
            <a:chExt cx="3575257" cy="3567865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EBD3A5E2-262A-491D-8AD0-539D922BCECF}"/>
                </a:ext>
              </a:extLst>
            </p:cNvPr>
            <p:cNvSpPr/>
            <p:nvPr/>
          </p:nvSpPr>
          <p:spPr bwMode="auto">
            <a:xfrm>
              <a:off x="-3686761" y="2340238"/>
              <a:ext cx="1002468" cy="260422"/>
            </a:xfrm>
            <a:custGeom>
              <a:avLst/>
              <a:gdLst>
                <a:gd name="connsiteX0" fmla="*/ 1835 w 1002468"/>
                <a:gd name="connsiteY0" fmla="*/ 227784 h 260422"/>
                <a:gd name="connsiteX1" fmla="*/ 991449 w 1002468"/>
                <a:gd name="connsiteY1" fmla="*/ 227784 h 260422"/>
                <a:gd name="connsiteX2" fmla="*/ 992800 w 1002468"/>
                <a:gd name="connsiteY2" fmla="*/ 241189 h 260422"/>
                <a:gd name="connsiteX3" fmla="*/ 998771 w 1002468"/>
                <a:gd name="connsiteY3" fmla="*/ 260422 h 260422"/>
                <a:gd name="connsiteX4" fmla="*/ 1835 w 1002468"/>
                <a:gd name="connsiteY4" fmla="*/ 260422 h 260422"/>
                <a:gd name="connsiteX5" fmla="*/ 0 w 1002468"/>
                <a:gd name="connsiteY5" fmla="*/ 254982 h 260422"/>
                <a:gd name="connsiteX6" fmla="*/ 0 w 1002468"/>
                <a:gd name="connsiteY6" fmla="*/ 233224 h 260422"/>
                <a:gd name="connsiteX7" fmla="*/ 1835 w 1002468"/>
                <a:gd name="connsiteY7" fmla="*/ 227784 h 260422"/>
                <a:gd name="connsiteX8" fmla="*/ 1835 w 1002468"/>
                <a:gd name="connsiteY8" fmla="*/ 182229 h 260422"/>
                <a:gd name="connsiteX9" fmla="*/ 986857 w 1002468"/>
                <a:gd name="connsiteY9" fmla="*/ 182229 h 260422"/>
                <a:gd name="connsiteX10" fmla="*/ 990147 w 1002468"/>
                <a:gd name="connsiteY10" fmla="*/ 214867 h 260422"/>
                <a:gd name="connsiteX11" fmla="*/ 1835 w 1002468"/>
                <a:gd name="connsiteY11" fmla="*/ 214867 h 260422"/>
                <a:gd name="connsiteX12" fmla="*/ 0 w 1002468"/>
                <a:gd name="connsiteY12" fmla="*/ 209427 h 260422"/>
                <a:gd name="connsiteX13" fmla="*/ 0 w 1002468"/>
                <a:gd name="connsiteY13" fmla="*/ 187669 h 260422"/>
                <a:gd name="connsiteX14" fmla="*/ 1835 w 1002468"/>
                <a:gd name="connsiteY14" fmla="*/ 182229 h 260422"/>
                <a:gd name="connsiteX15" fmla="*/ 1835 w 1002468"/>
                <a:gd name="connsiteY15" fmla="*/ 136672 h 260422"/>
                <a:gd name="connsiteX16" fmla="*/ 982264 w 1002468"/>
                <a:gd name="connsiteY16" fmla="*/ 136672 h 260422"/>
                <a:gd name="connsiteX17" fmla="*/ 985554 w 1002468"/>
                <a:gd name="connsiteY17" fmla="*/ 169310 h 260422"/>
                <a:gd name="connsiteX18" fmla="*/ 1835 w 1002468"/>
                <a:gd name="connsiteY18" fmla="*/ 169310 h 260422"/>
                <a:gd name="connsiteX19" fmla="*/ 0 w 1002468"/>
                <a:gd name="connsiteY19" fmla="*/ 163870 h 260422"/>
                <a:gd name="connsiteX20" fmla="*/ 0 w 1002468"/>
                <a:gd name="connsiteY20" fmla="*/ 142112 h 260422"/>
                <a:gd name="connsiteX21" fmla="*/ 1835 w 1002468"/>
                <a:gd name="connsiteY21" fmla="*/ 136672 h 260422"/>
                <a:gd name="connsiteX22" fmla="*/ 1835 w 1002468"/>
                <a:gd name="connsiteY22" fmla="*/ 91114 h 260422"/>
                <a:gd name="connsiteX23" fmla="*/ 986755 w 1002468"/>
                <a:gd name="connsiteY23" fmla="*/ 91114 h 260422"/>
                <a:gd name="connsiteX24" fmla="*/ 983465 w 1002468"/>
                <a:gd name="connsiteY24" fmla="*/ 123752 h 260422"/>
                <a:gd name="connsiteX25" fmla="*/ 1835 w 1002468"/>
                <a:gd name="connsiteY25" fmla="*/ 123752 h 260422"/>
                <a:gd name="connsiteX26" fmla="*/ 0 w 1002468"/>
                <a:gd name="connsiteY26" fmla="*/ 118312 h 260422"/>
                <a:gd name="connsiteX27" fmla="*/ 0 w 1002468"/>
                <a:gd name="connsiteY27" fmla="*/ 96554 h 260422"/>
                <a:gd name="connsiteX28" fmla="*/ 1835 w 1002468"/>
                <a:gd name="connsiteY28" fmla="*/ 91114 h 260422"/>
                <a:gd name="connsiteX29" fmla="*/ 1835 w 1002468"/>
                <a:gd name="connsiteY29" fmla="*/ 45557 h 260422"/>
                <a:gd name="connsiteX30" fmla="*/ 991347 w 1002468"/>
                <a:gd name="connsiteY30" fmla="*/ 45557 h 260422"/>
                <a:gd name="connsiteX31" fmla="*/ 988057 w 1002468"/>
                <a:gd name="connsiteY31" fmla="*/ 78195 h 260422"/>
                <a:gd name="connsiteX32" fmla="*/ 1835 w 1002468"/>
                <a:gd name="connsiteY32" fmla="*/ 78195 h 260422"/>
                <a:gd name="connsiteX33" fmla="*/ 0 w 1002468"/>
                <a:gd name="connsiteY33" fmla="*/ 72755 h 260422"/>
                <a:gd name="connsiteX34" fmla="*/ 0 w 1002468"/>
                <a:gd name="connsiteY34" fmla="*/ 50997 h 260422"/>
                <a:gd name="connsiteX35" fmla="*/ 1835 w 1002468"/>
                <a:gd name="connsiteY35" fmla="*/ 45557 h 260422"/>
                <a:gd name="connsiteX36" fmla="*/ 1835 w 1002468"/>
                <a:gd name="connsiteY36" fmla="*/ 0 h 260422"/>
                <a:gd name="connsiteX37" fmla="*/ 1002468 w 1002468"/>
                <a:gd name="connsiteY37" fmla="*/ 0 h 260422"/>
                <a:gd name="connsiteX38" fmla="*/ 992800 w 1002468"/>
                <a:gd name="connsiteY38" fmla="*/ 31144 h 260422"/>
                <a:gd name="connsiteX39" fmla="*/ 992650 w 1002468"/>
                <a:gd name="connsiteY39" fmla="*/ 32638 h 260422"/>
                <a:gd name="connsiteX40" fmla="*/ 1835 w 1002468"/>
                <a:gd name="connsiteY40" fmla="*/ 32638 h 260422"/>
                <a:gd name="connsiteX41" fmla="*/ 0 w 1002468"/>
                <a:gd name="connsiteY41" fmla="*/ 27198 h 260422"/>
                <a:gd name="connsiteX42" fmla="*/ 0 w 1002468"/>
                <a:gd name="connsiteY42" fmla="*/ 5440 h 260422"/>
                <a:gd name="connsiteX43" fmla="*/ 1835 w 1002468"/>
                <a:gd name="connsiteY43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02468" h="260422">
                  <a:moveTo>
                    <a:pt x="1835" y="227784"/>
                  </a:moveTo>
                  <a:lnTo>
                    <a:pt x="991449" y="227784"/>
                  </a:lnTo>
                  <a:lnTo>
                    <a:pt x="992800" y="241189"/>
                  </a:lnTo>
                  <a:lnTo>
                    <a:pt x="998771" y="260422"/>
                  </a:lnTo>
                  <a:lnTo>
                    <a:pt x="1835" y="260422"/>
                  </a:lnTo>
                  <a:cubicBezTo>
                    <a:pt x="822" y="260422"/>
                    <a:pt x="0" y="257986"/>
                    <a:pt x="0" y="254982"/>
                  </a:cubicBezTo>
                  <a:lnTo>
                    <a:pt x="0" y="233224"/>
                  </a:lnTo>
                  <a:cubicBezTo>
                    <a:pt x="0" y="230220"/>
                    <a:pt x="822" y="227784"/>
                    <a:pt x="1835" y="227784"/>
                  </a:cubicBezTo>
                  <a:close/>
                  <a:moveTo>
                    <a:pt x="1835" y="182229"/>
                  </a:moveTo>
                  <a:lnTo>
                    <a:pt x="986857" y="182229"/>
                  </a:lnTo>
                  <a:lnTo>
                    <a:pt x="990147" y="214867"/>
                  </a:lnTo>
                  <a:lnTo>
                    <a:pt x="1835" y="214867"/>
                  </a:lnTo>
                  <a:cubicBezTo>
                    <a:pt x="822" y="214867"/>
                    <a:pt x="0" y="212431"/>
                    <a:pt x="0" y="209427"/>
                  </a:cubicBezTo>
                  <a:lnTo>
                    <a:pt x="0" y="187669"/>
                  </a:lnTo>
                  <a:cubicBezTo>
                    <a:pt x="0" y="184665"/>
                    <a:pt x="822" y="182229"/>
                    <a:pt x="1835" y="182229"/>
                  </a:cubicBezTo>
                  <a:close/>
                  <a:moveTo>
                    <a:pt x="1835" y="136672"/>
                  </a:moveTo>
                  <a:lnTo>
                    <a:pt x="982264" y="136672"/>
                  </a:lnTo>
                  <a:lnTo>
                    <a:pt x="985554" y="169310"/>
                  </a:lnTo>
                  <a:lnTo>
                    <a:pt x="1835" y="169310"/>
                  </a:lnTo>
                  <a:cubicBezTo>
                    <a:pt x="822" y="169310"/>
                    <a:pt x="0" y="166874"/>
                    <a:pt x="0" y="163870"/>
                  </a:cubicBezTo>
                  <a:lnTo>
                    <a:pt x="0" y="142112"/>
                  </a:lnTo>
                  <a:cubicBezTo>
                    <a:pt x="0" y="139108"/>
                    <a:pt x="822" y="136672"/>
                    <a:pt x="1835" y="136672"/>
                  </a:cubicBezTo>
                  <a:close/>
                  <a:moveTo>
                    <a:pt x="1835" y="91114"/>
                  </a:moveTo>
                  <a:lnTo>
                    <a:pt x="986755" y="91114"/>
                  </a:lnTo>
                  <a:lnTo>
                    <a:pt x="983465" y="123752"/>
                  </a:lnTo>
                  <a:lnTo>
                    <a:pt x="1835" y="123752"/>
                  </a:lnTo>
                  <a:cubicBezTo>
                    <a:pt x="822" y="123752"/>
                    <a:pt x="0" y="121316"/>
                    <a:pt x="0" y="118312"/>
                  </a:cubicBezTo>
                  <a:lnTo>
                    <a:pt x="0" y="96554"/>
                  </a:lnTo>
                  <a:cubicBezTo>
                    <a:pt x="0" y="93550"/>
                    <a:pt x="822" y="91114"/>
                    <a:pt x="1835" y="91114"/>
                  </a:cubicBezTo>
                  <a:close/>
                  <a:moveTo>
                    <a:pt x="1835" y="45557"/>
                  </a:moveTo>
                  <a:lnTo>
                    <a:pt x="991347" y="45557"/>
                  </a:lnTo>
                  <a:lnTo>
                    <a:pt x="988057" y="78195"/>
                  </a:lnTo>
                  <a:lnTo>
                    <a:pt x="1835" y="78195"/>
                  </a:lnTo>
                  <a:cubicBezTo>
                    <a:pt x="822" y="78195"/>
                    <a:pt x="0" y="75759"/>
                    <a:pt x="0" y="72755"/>
                  </a:cubicBezTo>
                  <a:lnTo>
                    <a:pt x="0" y="50997"/>
                  </a:lnTo>
                  <a:cubicBezTo>
                    <a:pt x="0" y="47993"/>
                    <a:pt x="822" y="45557"/>
                    <a:pt x="1835" y="45557"/>
                  </a:cubicBezTo>
                  <a:close/>
                  <a:moveTo>
                    <a:pt x="1835" y="0"/>
                  </a:moveTo>
                  <a:lnTo>
                    <a:pt x="1002468" y="0"/>
                  </a:lnTo>
                  <a:lnTo>
                    <a:pt x="992800" y="31144"/>
                  </a:lnTo>
                  <a:lnTo>
                    <a:pt x="992650" y="32638"/>
                  </a:lnTo>
                  <a:lnTo>
                    <a:pt x="1835" y="32638"/>
                  </a:lnTo>
                  <a:cubicBezTo>
                    <a:pt x="822" y="32638"/>
                    <a:pt x="0" y="30202"/>
                    <a:pt x="0" y="27198"/>
                  </a:cubicBezTo>
                  <a:lnTo>
                    <a:pt x="0" y="5440"/>
                  </a:lnTo>
                  <a:cubicBezTo>
                    <a:pt x="0" y="2436"/>
                    <a:pt x="822" y="0"/>
                    <a:pt x="183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795DB13-2D4C-4A76-8ADD-14BCD2F82D42}"/>
                </a:ext>
              </a:extLst>
            </p:cNvPr>
            <p:cNvSpPr/>
            <p:nvPr/>
          </p:nvSpPr>
          <p:spPr bwMode="auto">
            <a:xfrm rot="16594133">
              <a:off x="-2644795" y="578975"/>
              <a:ext cx="2605523" cy="260422"/>
            </a:xfrm>
            <a:custGeom>
              <a:avLst/>
              <a:gdLst>
                <a:gd name="connsiteX0" fmla="*/ 2605523 w 2605523"/>
                <a:gd name="connsiteY0" fmla="*/ 233224 h 260422"/>
                <a:gd name="connsiteX1" fmla="*/ 2605523 w 2605523"/>
                <a:gd name="connsiteY1" fmla="*/ 254982 h 260422"/>
                <a:gd name="connsiteX2" fmla="*/ 2600782 w 2605523"/>
                <a:gd name="connsiteY2" fmla="*/ 260422 h 260422"/>
                <a:gd name="connsiteX3" fmla="*/ 0 w 2605523"/>
                <a:gd name="connsiteY3" fmla="*/ 260422 h 260422"/>
                <a:gd name="connsiteX4" fmla="*/ 13136 w 2605523"/>
                <a:gd name="connsiteY4" fmla="*/ 227784 h 260422"/>
                <a:gd name="connsiteX5" fmla="*/ 2600782 w 2605523"/>
                <a:gd name="connsiteY5" fmla="*/ 227784 h 260422"/>
                <a:gd name="connsiteX6" fmla="*/ 2605523 w 2605523"/>
                <a:gd name="connsiteY6" fmla="*/ 233224 h 260422"/>
                <a:gd name="connsiteX7" fmla="*/ 2605523 w 2605523"/>
                <a:gd name="connsiteY7" fmla="*/ 187669 h 260422"/>
                <a:gd name="connsiteX8" fmla="*/ 2605523 w 2605523"/>
                <a:gd name="connsiteY8" fmla="*/ 209427 h 260422"/>
                <a:gd name="connsiteX9" fmla="*/ 2600783 w 2605523"/>
                <a:gd name="connsiteY9" fmla="*/ 214867 h 260422"/>
                <a:gd name="connsiteX10" fmla="*/ 17763 w 2605523"/>
                <a:gd name="connsiteY10" fmla="*/ 214867 h 260422"/>
                <a:gd name="connsiteX11" fmla="*/ 23915 w 2605523"/>
                <a:gd name="connsiteY11" fmla="*/ 182229 h 260422"/>
                <a:gd name="connsiteX12" fmla="*/ 2600783 w 2605523"/>
                <a:gd name="connsiteY12" fmla="*/ 182229 h 260422"/>
                <a:gd name="connsiteX13" fmla="*/ 2605523 w 2605523"/>
                <a:gd name="connsiteY13" fmla="*/ 187669 h 260422"/>
                <a:gd name="connsiteX14" fmla="*/ 2605523 w 2605523"/>
                <a:gd name="connsiteY14" fmla="*/ 142112 h 260422"/>
                <a:gd name="connsiteX15" fmla="*/ 2605523 w 2605523"/>
                <a:gd name="connsiteY15" fmla="*/ 163870 h 260422"/>
                <a:gd name="connsiteX16" fmla="*/ 2600782 w 2605523"/>
                <a:gd name="connsiteY16" fmla="*/ 169310 h 260422"/>
                <a:gd name="connsiteX17" fmla="*/ 26351 w 2605523"/>
                <a:gd name="connsiteY17" fmla="*/ 169310 h 260422"/>
                <a:gd name="connsiteX18" fmla="*/ 32504 w 2605523"/>
                <a:gd name="connsiteY18" fmla="*/ 136672 h 260422"/>
                <a:gd name="connsiteX19" fmla="*/ 2600782 w 2605523"/>
                <a:gd name="connsiteY19" fmla="*/ 136672 h 260422"/>
                <a:gd name="connsiteX20" fmla="*/ 2605523 w 2605523"/>
                <a:gd name="connsiteY20" fmla="*/ 142112 h 260422"/>
                <a:gd name="connsiteX21" fmla="*/ 2605523 w 2605523"/>
                <a:gd name="connsiteY21" fmla="*/ 96554 h 260422"/>
                <a:gd name="connsiteX22" fmla="*/ 2605523 w 2605523"/>
                <a:gd name="connsiteY22" fmla="*/ 118312 h 260422"/>
                <a:gd name="connsiteX23" fmla="*/ 2600782 w 2605523"/>
                <a:gd name="connsiteY23" fmla="*/ 123752 h 260422"/>
                <a:gd name="connsiteX24" fmla="*/ 34940 w 2605523"/>
                <a:gd name="connsiteY24" fmla="*/ 123752 h 260422"/>
                <a:gd name="connsiteX25" fmla="*/ 36233 w 2605523"/>
                <a:gd name="connsiteY25" fmla="*/ 116892 h 260422"/>
                <a:gd name="connsiteX26" fmla="*/ 35867 w 2605523"/>
                <a:gd name="connsiteY26" fmla="*/ 91114 h 260422"/>
                <a:gd name="connsiteX27" fmla="*/ 2600782 w 2605523"/>
                <a:gd name="connsiteY27" fmla="*/ 91114 h 260422"/>
                <a:gd name="connsiteX28" fmla="*/ 2605523 w 2605523"/>
                <a:gd name="connsiteY28" fmla="*/ 96554 h 260422"/>
                <a:gd name="connsiteX29" fmla="*/ 2605523 w 2605523"/>
                <a:gd name="connsiteY29" fmla="*/ 50997 h 260422"/>
                <a:gd name="connsiteX30" fmla="*/ 2605523 w 2605523"/>
                <a:gd name="connsiteY30" fmla="*/ 72755 h 260422"/>
                <a:gd name="connsiteX31" fmla="*/ 2600783 w 2605523"/>
                <a:gd name="connsiteY31" fmla="*/ 78195 h 260422"/>
                <a:gd name="connsiteX32" fmla="*/ 35684 w 2605523"/>
                <a:gd name="connsiteY32" fmla="*/ 78195 h 260422"/>
                <a:gd name="connsiteX33" fmla="*/ 35222 w 2605523"/>
                <a:gd name="connsiteY33" fmla="*/ 45557 h 260422"/>
                <a:gd name="connsiteX34" fmla="*/ 2600783 w 2605523"/>
                <a:gd name="connsiteY34" fmla="*/ 45557 h 260422"/>
                <a:gd name="connsiteX35" fmla="*/ 2605523 w 2605523"/>
                <a:gd name="connsiteY35" fmla="*/ 50997 h 260422"/>
                <a:gd name="connsiteX36" fmla="*/ 2605523 w 2605523"/>
                <a:gd name="connsiteY36" fmla="*/ 5440 h 260422"/>
                <a:gd name="connsiteX37" fmla="*/ 2605523 w 2605523"/>
                <a:gd name="connsiteY37" fmla="*/ 27198 h 260422"/>
                <a:gd name="connsiteX38" fmla="*/ 2600782 w 2605523"/>
                <a:gd name="connsiteY38" fmla="*/ 32638 h 260422"/>
                <a:gd name="connsiteX39" fmla="*/ 35038 w 2605523"/>
                <a:gd name="connsiteY39" fmla="*/ 32638 h 260422"/>
                <a:gd name="connsiteX40" fmla="*/ 34736 w 2605523"/>
                <a:gd name="connsiteY40" fmla="*/ 11348 h 260422"/>
                <a:gd name="connsiteX41" fmla="*/ 32257 w 2605523"/>
                <a:gd name="connsiteY41" fmla="*/ 0 h 260422"/>
                <a:gd name="connsiteX42" fmla="*/ 2600782 w 2605523"/>
                <a:gd name="connsiteY42" fmla="*/ 0 h 260422"/>
                <a:gd name="connsiteX43" fmla="*/ 2605523 w 2605523"/>
                <a:gd name="connsiteY43" fmla="*/ 544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05523" h="260422">
                  <a:moveTo>
                    <a:pt x="2605523" y="233224"/>
                  </a:moveTo>
                  <a:lnTo>
                    <a:pt x="2605523" y="254982"/>
                  </a:lnTo>
                  <a:cubicBezTo>
                    <a:pt x="2605523" y="257986"/>
                    <a:pt x="2603400" y="260422"/>
                    <a:pt x="2600782" y="260422"/>
                  </a:cubicBezTo>
                  <a:lnTo>
                    <a:pt x="0" y="260422"/>
                  </a:lnTo>
                  <a:lnTo>
                    <a:pt x="13136" y="227784"/>
                  </a:lnTo>
                  <a:lnTo>
                    <a:pt x="2600782" y="227784"/>
                  </a:lnTo>
                  <a:cubicBezTo>
                    <a:pt x="2603400" y="227784"/>
                    <a:pt x="2605523" y="230220"/>
                    <a:pt x="2605523" y="233224"/>
                  </a:cubicBezTo>
                  <a:close/>
                  <a:moveTo>
                    <a:pt x="2605523" y="187669"/>
                  </a:moveTo>
                  <a:lnTo>
                    <a:pt x="2605523" y="209427"/>
                  </a:lnTo>
                  <a:cubicBezTo>
                    <a:pt x="2605523" y="212431"/>
                    <a:pt x="2603400" y="214867"/>
                    <a:pt x="2600783" y="214867"/>
                  </a:cubicBezTo>
                  <a:lnTo>
                    <a:pt x="17763" y="214867"/>
                  </a:lnTo>
                  <a:lnTo>
                    <a:pt x="23915" y="182229"/>
                  </a:lnTo>
                  <a:lnTo>
                    <a:pt x="2600783" y="182229"/>
                  </a:lnTo>
                  <a:cubicBezTo>
                    <a:pt x="2603400" y="182229"/>
                    <a:pt x="2605523" y="184665"/>
                    <a:pt x="2605523" y="187669"/>
                  </a:cubicBezTo>
                  <a:close/>
                  <a:moveTo>
                    <a:pt x="2605523" y="142112"/>
                  </a:moveTo>
                  <a:lnTo>
                    <a:pt x="2605523" y="163870"/>
                  </a:lnTo>
                  <a:cubicBezTo>
                    <a:pt x="2605523" y="166874"/>
                    <a:pt x="2603400" y="169310"/>
                    <a:pt x="2600782" y="169310"/>
                  </a:cubicBezTo>
                  <a:lnTo>
                    <a:pt x="26351" y="169310"/>
                  </a:lnTo>
                  <a:lnTo>
                    <a:pt x="32504" y="136672"/>
                  </a:lnTo>
                  <a:lnTo>
                    <a:pt x="2600782" y="136672"/>
                  </a:lnTo>
                  <a:cubicBezTo>
                    <a:pt x="2603400" y="136672"/>
                    <a:pt x="2605523" y="139108"/>
                    <a:pt x="2605523" y="142112"/>
                  </a:cubicBezTo>
                  <a:close/>
                  <a:moveTo>
                    <a:pt x="2605523" y="96554"/>
                  </a:moveTo>
                  <a:lnTo>
                    <a:pt x="2605523" y="118312"/>
                  </a:lnTo>
                  <a:cubicBezTo>
                    <a:pt x="2605523" y="121316"/>
                    <a:pt x="2603400" y="123752"/>
                    <a:pt x="2600782" y="123752"/>
                  </a:cubicBezTo>
                  <a:lnTo>
                    <a:pt x="34940" y="123752"/>
                  </a:lnTo>
                  <a:lnTo>
                    <a:pt x="36233" y="116892"/>
                  </a:lnTo>
                  <a:lnTo>
                    <a:pt x="35867" y="91114"/>
                  </a:lnTo>
                  <a:lnTo>
                    <a:pt x="2600782" y="91114"/>
                  </a:lnTo>
                  <a:cubicBezTo>
                    <a:pt x="2603400" y="91114"/>
                    <a:pt x="2605523" y="93550"/>
                    <a:pt x="2605523" y="96554"/>
                  </a:cubicBezTo>
                  <a:close/>
                  <a:moveTo>
                    <a:pt x="2605523" y="50997"/>
                  </a:moveTo>
                  <a:lnTo>
                    <a:pt x="2605523" y="72755"/>
                  </a:lnTo>
                  <a:cubicBezTo>
                    <a:pt x="2605523" y="75759"/>
                    <a:pt x="2603400" y="78195"/>
                    <a:pt x="2600783" y="78195"/>
                  </a:cubicBezTo>
                  <a:lnTo>
                    <a:pt x="35684" y="78195"/>
                  </a:lnTo>
                  <a:lnTo>
                    <a:pt x="35222" y="45557"/>
                  </a:lnTo>
                  <a:lnTo>
                    <a:pt x="2600783" y="45557"/>
                  </a:lnTo>
                  <a:cubicBezTo>
                    <a:pt x="2603400" y="45557"/>
                    <a:pt x="2605523" y="47993"/>
                    <a:pt x="2605523" y="50997"/>
                  </a:cubicBezTo>
                  <a:close/>
                  <a:moveTo>
                    <a:pt x="2605523" y="5440"/>
                  </a:moveTo>
                  <a:lnTo>
                    <a:pt x="2605523" y="27198"/>
                  </a:lnTo>
                  <a:cubicBezTo>
                    <a:pt x="2605523" y="30202"/>
                    <a:pt x="2603400" y="32638"/>
                    <a:pt x="2600782" y="32638"/>
                  </a:cubicBezTo>
                  <a:lnTo>
                    <a:pt x="35038" y="32638"/>
                  </a:lnTo>
                  <a:lnTo>
                    <a:pt x="34736" y="11348"/>
                  </a:lnTo>
                  <a:lnTo>
                    <a:pt x="32257" y="0"/>
                  </a:lnTo>
                  <a:lnTo>
                    <a:pt x="2600782" y="0"/>
                  </a:lnTo>
                  <a:cubicBezTo>
                    <a:pt x="2603400" y="0"/>
                    <a:pt x="2605523" y="2436"/>
                    <a:pt x="2605523" y="5440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31258D10-0F8B-4BA4-99D4-5863EE7AD872}"/>
                </a:ext>
              </a:extLst>
            </p:cNvPr>
            <p:cNvSpPr/>
            <p:nvPr/>
          </p:nvSpPr>
          <p:spPr bwMode="auto">
            <a:xfrm>
              <a:off x="-2687356" y="2056452"/>
              <a:ext cx="771548" cy="917837"/>
            </a:xfrm>
            <a:custGeom>
              <a:avLst/>
              <a:gdLst>
                <a:gd name="connsiteX0" fmla="*/ 260096 w 771548"/>
                <a:gd name="connsiteY0" fmla="*/ 244853 h 917837"/>
                <a:gd name="connsiteX1" fmla="*/ 266011 w 771548"/>
                <a:gd name="connsiteY1" fmla="*/ 291585 h 917837"/>
                <a:gd name="connsiteX2" fmla="*/ 252682 w 771548"/>
                <a:gd name="connsiteY2" fmla="*/ 316142 h 917837"/>
                <a:gd name="connsiteX3" fmla="*/ 231964 w 771548"/>
                <a:gd name="connsiteY3" fmla="*/ 418761 h 917837"/>
                <a:gd name="connsiteX4" fmla="*/ 495603 w 771548"/>
                <a:gd name="connsiteY4" fmla="*/ 682399 h 917837"/>
                <a:gd name="connsiteX5" fmla="*/ 598224 w 771548"/>
                <a:gd name="connsiteY5" fmla="*/ 661681 h 917837"/>
                <a:gd name="connsiteX6" fmla="*/ 617458 w 771548"/>
                <a:gd name="connsiteY6" fmla="*/ 651241 h 917837"/>
                <a:gd name="connsiteX7" fmla="*/ 631723 w 771548"/>
                <a:gd name="connsiteY7" fmla="*/ 677521 h 917837"/>
                <a:gd name="connsiteX8" fmla="*/ 609915 w 771548"/>
                <a:gd name="connsiteY8" fmla="*/ 689358 h 917837"/>
                <a:gd name="connsiteX9" fmla="*/ 495603 w 771548"/>
                <a:gd name="connsiteY9" fmla="*/ 712436 h 917837"/>
                <a:gd name="connsiteX10" fmla="*/ 201927 w 771548"/>
                <a:gd name="connsiteY10" fmla="*/ 418761 h 917837"/>
                <a:gd name="connsiteX11" fmla="*/ 252082 w 771548"/>
                <a:gd name="connsiteY11" fmla="*/ 254565 h 917837"/>
                <a:gd name="connsiteX12" fmla="*/ 251984 w 771548"/>
                <a:gd name="connsiteY12" fmla="*/ 180773 h 917837"/>
                <a:gd name="connsiteX13" fmla="*/ 257347 w 771548"/>
                <a:gd name="connsiteY13" fmla="*/ 223143 h 917837"/>
                <a:gd name="connsiteX14" fmla="*/ 238746 w 771548"/>
                <a:gd name="connsiteY14" fmla="*/ 245688 h 917837"/>
                <a:gd name="connsiteX15" fmla="*/ 185879 w 771548"/>
                <a:gd name="connsiteY15" fmla="*/ 418761 h 917837"/>
                <a:gd name="connsiteX16" fmla="*/ 495432 w 771548"/>
                <a:gd name="connsiteY16" fmla="*/ 728313 h 917837"/>
                <a:gd name="connsiteX17" fmla="*/ 615924 w 771548"/>
                <a:gd name="connsiteY17" fmla="*/ 703987 h 917837"/>
                <a:gd name="connsiteX18" fmla="*/ 639223 w 771548"/>
                <a:gd name="connsiteY18" fmla="*/ 691341 h 917837"/>
                <a:gd name="connsiteX19" fmla="*/ 650063 w 771548"/>
                <a:gd name="connsiteY19" fmla="*/ 711312 h 917837"/>
                <a:gd name="connsiteX20" fmla="*/ 655497 w 771548"/>
                <a:gd name="connsiteY20" fmla="*/ 717897 h 917837"/>
                <a:gd name="connsiteX21" fmla="*/ 628086 w 771548"/>
                <a:gd name="connsiteY21" fmla="*/ 732776 h 917837"/>
                <a:gd name="connsiteX22" fmla="*/ 495432 w 771548"/>
                <a:gd name="connsiteY22" fmla="*/ 759557 h 917837"/>
                <a:gd name="connsiteX23" fmla="*/ 154635 w 771548"/>
                <a:gd name="connsiteY23" fmla="*/ 418761 h 917837"/>
                <a:gd name="connsiteX24" fmla="*/ 212838 w 771548"/>
                <a:gd name="connsiteY24" fmla="*/ 228219 h 917837"/>
                <a:gd name="connsiteX25" fmla="*/ 244068 w 771548"/>
                <a:gd name="connsiteY25" fmla="*/ 118234 h 917837"/>
                <a:gd name="connsiteX26" fmla="*/ 249052 w 771548"/>
                <a:gd name="connsiteY26" fmla="*/ 157612 h 917837"/>
                <a:gd name="connsiteX27" fmla="*/ 241053 w 771548"/>
                <a:gd name="connsiteY27" fmla="*/ 164212 h 917837"/>
                <a:gd name="connsiteX28" fmla="*/ 135615 w 771548"/>
                <a:gd name="connsiteY28" fmla="*/ 418761 h 917837"/>
                <a:gd name="connsiteX29" fmla="*/ 495603 w 771548"/>
                <a:gd name="connsiteY29" fmla="*/ 778748 h 917837"/>
                <a:gd name="connsiteX30" fmla="*/ 635727 w 771548"/>
                <a:gd name="connsiteY30" fmla="*/ 750459 h 917837"/>
                <a:gd name="connsiteX31" fmla="*/ 667937 w 771548"/>
                <a:gd name="connsiteY31" fmla="*/ 732975 h 917837"/>
                <a:gd name="connsiteX32" fmla="*/ 689690 w 771548"/>
                <a:gd name="connsiteY32" fmla="*/ 759340 h 917837"/>
                <a:gd name="connsiteX33" fmla="*/ 648844 w 771548"/>
                <a:gd name="connsiteY33" fmla="*/ 781510 h 917837"/>
                <a:gd name="connsiteX34" fmla="*/ 495603 w 771548"/>
                <a:gd name="connsiteY34" fmla="*/ 812448 h 917837"/>
                <a:gd name="connsiteX35" fmla="*/ 101915 w 771548"/>
                <a:gd name="connsiteY35" fmla="*/ 418761 h 917837"/>
                <a:gd name="connsiteX36" fmla="*/ 217224 w 771548"/>
                <a:gd name="connsiteY36" fmla="*/ 140383 h 917837"/>
                <a:gd name="connsiteX37" fmla="*/ 236419 w 771548"/>
                <a:gd name="connsiteY37" fmla="*/ 57808 h 917837"/>
                <a:gd name="connsiteX38" fmla="*/ 241224 w 771548"/>
                <a:gd name="connsiteY38" fmla="*/ 95769 h 917837"/>
                <a:gd name="connsiteX39" fmla="*/ 203629 w 771548"/>
                <a:gd name="connsiteY39" fmla="*/ 126788 h 917837"/>
                <a:gd name="connsiteX40" fmla="*/ 82689 w 771548"/>
                <a:gd name="connsiteY40" fmla="*/ 418761 h 917837"/>
                <a:gd name="connsiteX41" fmla="*/ 495603 w 771548"/>
                <a:gd name="connsiteY41" fmla="*/ 831674 h 917837"/>
                <a:gd name="connsiteX42" fmla="*/ 656328 w 771548"/>
                <a:gd name="connsiteY42" fmla="*/ 799226 h 917837"/>
                <a:gd name="connsiteX43" fmla="*/ 702100 w 771548"/>
                <a:gd name="connsiteY43" fmla="*/ 774381 h 917837"/>
                <a:gd name="connsiteX44" fmla="*/ 713696 w 771548"/>
                <a:gd name="connsiteY44" fmla="*/ 788435 h 917837"/>
                <a:gd name="connsiteX45" fmla="*/ 725722 w 771548"/>
                <a:gd name="connsiteY45" fmla="*/ 798358 h 917837"/>
                <a:gd name="connsiteX46" fmla="*/ 668973 w 771548"/>
                <a:gd name="connsiteY46" fmla="*/ 829160 h 917837"/>
                <a:gd name="connsiteX47" fmla="*/ 495603 w 771548"/>
                <a:gd name="connsiteY47" fmla="*/ 864161 h 917837"/>
                <a:gd name="connsiteX48" fmla="*/ 50202 w 771548"/>
                <a:gd name="connsiteY48" fmla="*/ 418761 h 917837"/>
                <a:gd name="connsiteX49" fmla="*/ 180657 w 771548"/>
                <a:gd name="connsiteY49" fmla="*/ 103816 h 917837"/>
                <a:gd name="connsiteX50" fmla="*/ 229102 w 771548"/>
                <a:gd name="connsiteY50" fmla="*/ 0 h 917837"/>
                <a:gd name="connsiteX51" fmla="*/ 233713 w 771548"/>
                <a:gd name="connsiteY51" fmla="*/ 36430 h 917837"/>
                <a:gd name="connsiteX52" fmla="*/ 169624 w 771548"/>
                <a:gd name="connsiteY52" fmla="*/ 89308 h 917837"/>
                <a:gd name="connsiteX53" fmla="*/ 33159 w 771548"/>
                <a:gd name="connsiteY53" fmla="*/ 418761 h 917837"/>
                <a:gd name="connsiteX54" fmla="*/ 499077 w 771548"/>
                <a:gd name="connsiteY54" fmla="*/ 884678 h 917837"/>
                <a:gd name="connsiteX55" fmla="*/ 680433 w 771548"/>
                <a:gd name="connsiteY55" fmla="*/ 848064 h 917837"/>
                <a:gd name="connsiteX56" fmla="*/ 744090 w 771548"/>
                <a:gd name="connsiteY56" fmla="*/ 813513 h 917837"/>
                <a:gd name="connsiteX57" fmla="*/ 771548 w 771548"/>
                <a:gd name="connsiteY57" fmla="*/ 836168 h 917837"/>
                <a:gd name="connsiteX58" fmla="*/ 693341 w 771548"/>
                <a:gd name="connsiteY58" fmla="*/ 878617 h 917837"/>
                <a:gd name="connsiteX59" fmla="*/ 499077 w 771548"/>
                <a:gd name="connsiteY59" fmla="*/ 917837 h 917837"/>
                <a:gd name="connsiteX60" fmla="*/ 0 w 771548"/>
                <a:gd name="connsiteY60" fmla="*/ 418761 h 917837"/>
                <a:gd name="connsiteX61" fmla="*/ 220038 w 771548"/>
                <a:gd name="connsiteY61" fmla="*/ 4920 h 91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71548" h="917837">
                  <a:moveTo>
                    <a:pt x="260096" y="244853"/>
                  </a:moveTo>
                  <a:lnTo>
                    <a:pt x="266011" y="291585"/>
                  </a:lnTo>
                  <a:lnTo>
                    <a:pt x="252682" y="316142"/>
                  </a:lnTo>
                  <a:cubicBezTo>
                    <a:pt x="239341" y="347683"/>
                    <a:pt x="231964" y="382360"/>
                    <a:pt x="231964" y="418761"/>
                  </a:cubicBezTo>
                  <a:cubicBezTo>
                    <a:pt x="231964" y="564364"/>
                    <a:pt x="349999" y="682399"/>
                    <a:pt x="495603" y="682399"/>
                  </a:cubicBezTo>
                  <a:cubicBezTo>
                    <a:pt x="532004" y="682399"/>
                    <a:pt x="566682" y="675022"/>
                    <a:pt x="598224" y="661681"/>
                  </a:cubicBezTo>
                  <a:lnTo>
                    <a:pt x="617458" y="651241"/>
                  </a:lnTo>
                  <a:lnTo>
                    <a:pt x="631723" y="677521"/>
                  </a:lnTo>
                  <a:lnTo>
                    <a:pt x="609915" y="689358"/>
                  </a:lnTo>
                  <a:cubicBezTo>
                    <a:pt x="574780" y="704219"/>
                    <a:pt x="536151" y="712436"/>
                    <a:pt x="495603" y="712436"/>
                  </a:cubicBezTo>
                  <a:cubicBezTo>
                    <a:pt x="333410" y="712436"/>
                    <a:pt x="201927" y="580953"/>
                    <a:pt x="201927" y="418761"/>
                  </a:cubicBezTo>
                  <a:cubicBezTo>
                    <a:pt x="201927" y="357939"/>
                    <a:pt x="220417" y="301436"/>
                    <a:pt x="252082" y="254565"/>
                  </a:cubicBezTo>
                  <a:close/>
                  <a:moveTo>
                    <a:pt x="251984" y="180773"/>
                  </a:moveTo>
                  <a:lnTo>
                    <a:pt x="257347" y="223143"/>
                  </a:lnTo>
                  <a:lnTo>
                    <a:pt x="238746" y="245688"/>
                  </a:lnTo>
                  <a:cubicBezTo>
                    <a:pt x="205369" y="295093"/>
                    <a:pt x="185879" y="354651"/>
                    <a:pt x="185879" y="418761"/>
                  </a:cubicBezTo>
                  <a:cubicBezTo>
                    <a:pt x="185879" y="589722"/>
                    <a:pt x="324471" y="728313"/>
                    <a:pt x="495432" y="728313"/>
                  </a:cubicBezTo>
                  <a:cubicBezTo>
                    <a:pt x="538172" y="728313"/>
                    <a:pt x="578890" y="719651"/>
                    <a:pt x="615924" y="703987"/>
                  </a:cubicBezTo>
                  <a:lnTo>
                    <a:pt x="639223" y="691341"/>
                  </a:lnTo>
                  <a:lnTo>
                    <a:pt x="650063" y="711312"/>
                  </a:lnTo>
                  <a:lnTo>
                    <a:pt x="655497" y="717897"/>
                  </a:lnTo>
                  <a:lnTo>
                    <a:pt x="628086" y="732776"/>
                  </a:lnTo>
                  <a:cubicBezTo>
                    <a:pt x="587313" y="750021"/>
                    <a:pt x="542486" y="759557"/>
                    <a:pt x="495432" y="759557"/>
                  </a:cubicBezTo>
                  <a:cubicBezTo>
                    <a:pt x="307215" y="759557"/>
                    <a:pt x="154635" y="606977"/>
                    <a:pt x="154635" y="418761"/>
                  </a:cubicBezTo>
                  <a:cubicBezTo>
                    <a:pt x="154635" y="348180"/>
                    <a:pt x="176092" y="282611"/>
                    <a:pt x="212838" y="228219"/>
                  </a:cubicBezTo>
                  <a:close/>
                  <a:moveTo>
                    <a:pt x="244068" y="118234"/>
                  </a:moveTo>
                  <a:lnTo>
                    <a:pt x="249052" y="157612"/>
                  </a:lnTo>
                  <a:lnTo>
                    <a:pt x="241053" y="164212"/>
                  </a:lnTo>
                  <a:cubicBezTo>
                    <a:pt x="175908" y="229357"/>
                    <a:pt x="135615" y="319354"/>
                    <a:pt x="135615" y="418761"/>
                  </a:cubicBezTo>
                  <a:cubicBezTo>
                    <a:pt x="135615" y="617576"/>
                    <a:pt x="296787" y="778748"/>
                    <a:pt x="495603" y="778748"/>
                  </a:cubicBezTo>
                  <a:cubicBezTo>
                    <a:pt x="545307" y="778748"/>
                    <a:pt x="592658" y="768675"/>
                    <a:pt x="635727" y="750459"/>
                  </a:cubicBezTo>
                  <a:lnTo>
                    <a:pt x="667937" y="732975"/>
                  </a:lnTo>
                  <a:lnTo>
                    <a:pt x="689690" y="759340"/>
                  </a:lnTo>
                  <a:lnTo>
                    <a:pt x="648844" y="781510"/>
                  </a:lnTo>
                  <a:cubicBezTo>
                    <a:pt x="601744" y="801432"/>
                    <a:pt x="549960" y="812448"/>
                    <a:pt x="495603" y="812448"/>
                  </a:cubicBezTo>
                  <a:cubicBezTo>
                    <a:pt x="278175" y="812448"/>
                    <a:pt x="101915" y="636188"/>
                    <a:pt x="101915" y="418761"/>
                  </a:cubicBezTo>
                  <a:cubicBezTo>
                    <a:pt x="101915" y="310048"/>
                    <a:pt x="145980" y="211626"/>
                    <a:pt x="217224" y="140383"/>
                  </a:cubicBezTo>
                  <a:close/>
                  <a:moveTo>
                    <a:pt x="236419" y="57808"/>
                  </a:moveTo>
                  <a:lnTo>
                    <a:pt x="241224" y="95769"/>
                  </a:lnTo>
                  <a:lnTo>
                    <a:pt x="203629" y="126788"/>
                  </a:lnTo>
                  <a:cubicBezTo>
                    <a:pt x="128906" y="201510"/>
                    <a:pt x="82689" y="304738"/>
                    <a:pt x="82689" y="418761"/>
                  </a:cubicBezTo>
                  <a:cubicBezTo>
                    <a:pt x="82689" y="646807"/>
                    <a:pt x="267557" y="831674"/>
                    <a:pt x="495603" y="831674"/>
                  </a:cubicBezTo>
                  <a:cubicBezTo>
                    <a:pt x="552615" y="831674"/>
                    <a:pt x="606928" y="820120"/>
                    <a:pt x="656328" y="799226"/>
                  </a:cubicBezTo>
                  <a:lnTo>
                    <a:pt x="702100" y="774381"/>
                  </a:lnTo>
                  <a:lnTo>
                    <a:pt x="713696" y="788435"/>
                  </a:lnTo>
                  <a:lnTo>
                    <a:pt x="725722" y="798358"/>
                  </a:lnTo>
                  <a:lnTo>
                    <a:pt x="668973" y="829160"/>
                  </a:lnTo>
                  <a:cubicBezTo>
                    <a:pt x="615686" y="851698"/>
                    <a:pt x="557100" y="864161"/>
                    <a:pt x="495603" y="864161"/>
                  </a:cubicBezTo>
                  <a:cubicBezTo>
                    <a:pt x="249615" y="864161"/>
                    <a:pt x="50202" y="664749"/>
                    <a:pt x="50202" y="418761"/>
                  </a:cubicBezTo>
                  <a:cubicBezTo>
                    <a:pt x="50202" y="295767"/>
                    <a:pt x="100055" y="184417"/>
                    <a:pt x="180657" y="103816"/>
                  </a:cubicBezTo>
                  <a:close/>
                  <a:moveTo>
                    <a:pt x="229102" y="0"/>
                  </a:moveTo>
                  <a:lnTo>
                    <a:pt x="233713" y="36430"/>
                  </a:lnTo>
                  <a:lnTo>
                    <a:pt x="169624" y="89308"/>
                  </a:lnTo>
                  <a:cubicBezTo>
                    <a:pt x="85309" y="173623"/>
                    <a:pt x="33159" y="290102"/>
                    <a:pt x="33159" y="418761"/>
                  </a:cubicBezTo>
                  <a:cubicBezTo>
                    <a:pt x="33159" y="676080"/>
                    <a:pt x="241758" y="884678"/>
                    <a:pt x="499077" y="884678"/>
                  </a:cubicBezTo>
                  <a:cubicBezTo>
                    <a:pt x="563407" y="884678"/>
                    <a:pt x="624692" y="871641"/>
                    <a:pt x="680433" y="848064"/>
                  </a:cubicBezTo>
                  <a:lnTo>
                    <a:pt x="744090" y="813513"/>
                  </a:lnTo>
                  <a:lnTo>
                    <a:pt x="771548" y="836168"/>
                  </a:lnTo>
                  <a:lnTo>
                    <a:pt x="693341" y="878617"/>
                  </a:lnTo>
                  <a:cubicBezTo>
                    <a:pt x="633632" y="903872"/>
                    <a:pt x="567985" y="917837"/>
                    <a:pt x="499077" y="917837"/>
                  </a:cubicBezTo>
                  <a:cubicBezTo>
                    <a:pt x="223444" y="917837"/>
                    <a:pt x="0" y="694393"/>
                    <a:pt x="0" y="418761"/>
                  </a:cubicBezTo>
                  <a:cubicBezTo>
                    <a:pt x="0" y="246491"/>
                    <a:pt x="87283" y="94607"/>
                    <a:pt x="220038" y="4920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F824128-D373-445C-9EBD-21A1E4B1FFBD}"/>
                </a:ext>
              </a:extLst>
            </p:cNvPr>
            <p:cNvSpPr/>
            <p:nvPr/>
          </p:nvSpPr>
          <p:spPr bwMode="auto">
            <a:xfrm>
              <a:off x="-1855086" y="1976137"/>
              <a:ext cx="717903" cy="337711"/>
            </a:xfrm>
            <a:custGeom>
              <a:avLst/>
              <a:gdLst>
                <a:gd name="connsiteX0" fmla="*/ 244360 w 717903"/>
                <a:gd name="connsiteY0" fmla="*/ 205401 h 337711"/>
                <a:gd name="connsiteX1" fmla="*/ 452021 w 717903"/>
                <a:gd name="connsiteY1" fmla="*/ 291417 h 337711"/>
                <a:gd name="connsiteX2" fmla="*/ 479303 w 717903"/>
                <a:gd name="connsiteY2" fmla="*/ 324483 h 337711"/>
                <a:gd name="connsiteX3" fmla="*/ 438682 w 717903"/>
                <a:gd name="connsiteY3" fmla="*/ 322231 h 337711"/>
                <a:gd name="connsiteX4" fmla="*/ 430781 w 717903"/>
                <a:gd name="connsiteY4" fmla="*/ 312656 h 337711"/>
                <a:gd name="connsiteX5" fmla="*/ 244360 w 717903"/>
                <a:gd name="connsiteY5" fmla="*/ 235438 h 337711"/>
                <a:gd name="connsiteX6" fmla="*/ 191228 w 717903"/>
                <a:gd name="connsiteY6" fmla="*/ 240794 h 337711"/>
                <a:gd name="connsiteX7" fmla="*/ 152641 w 717903"/>
                <a:gd name="connsiteY7" fmla="*/ 252773 h 337711"/>
                <a:gd name="connsiteX8" fmla="*/ 138099 w 717903"/>
                <a:gd name="connsiteY8" fmla="*/ 225981 h 337711"/>
                <a:gd name="connsiteX9" fmla="*/ 185174 w 717903"/>
                <a:gd name="connsiteY9" fmla="*/ 211368 h 337711"/>
                <a:gd name="connsiteX10" fmla="*/ 244360 w 717903"/>
                <a:gd name="connsiteY10" fmla="*/ 205401 h 337711"/>
                <a:gd name="connsiteX11" fmla="*/ 244189 w 717903"/>
                <a:gd name="connsiteY11" fmla="*/ 158280 h 337711"/>
                <a:gd name="connsiteX12" fmla="*/ 526783 w 717903"/>
                <a:gd name="connsiteY12" fmla="*/ 308534 h 337711"/>
                <a:gd name="connsiteX13" fmla="*/ 537182 w 717903"/>
                <a:gd name="connsiteY13" fmla="*/ 327692 h 337711"/>
                <a:gd name="connsiteX14" fmla="*/ 500596 w 717903"/>
                <a:gd name="connsiteY14" fmla="*/ 325664 h 337711"/>
                <a:gd name="connsiteX15" fmla="*/ 463076 w 717903"/>
                <a:gd name="connsiteY15" fmla="*/ 280190 h 337711"/>
                <a:gd name="connsiteX16" fmla="*/ 244189 w 717903"/>
                <a:gd name="connsiteY16" fmla="*/ 189524 h 337711"/>
                <a:gd name="connsiteX17" fmla="*/ 181804 w 717903"/>
                <a:gd name="connsiteY17" fmla="*/ 195813 h 337711"/>
                <a:gd name="connsiteX18" fmla="*/ 130387 w 717903"/>
                <a:gd name="connsiteY18" fmla="*/ 211774 h 337711"/>
                <a:gd name="connsiteX19" fmla="*/ 120483 w 717903"/>
                <a:gd name="connsiteY19" fmla="*/ 193526 h 337711"/>
                <a:gd name="connsiteX20" fmla="*/ 113099 w 717903"/>
                <a:gd name="connsiteY20" fmla="*/ 184577 h 337711"/>
                <a:gd name="connsiteX21" fmla="*/ 175507 w 717903"/>
                <a:gd name="connsiteY21" fmla="*/ 165204 h 337711"/>
                <a:gd name="connsiteX22" fmla="*/ 244189 w 717903"/>
                <a:gd name="connsiteY22" fmla="*/ 158280 h 337711"/>
                <a:gd name="connsiteX23" fmla="*/ 244360 w 717903"/>
                <a:gd name="connsiteY23" fmla="*/ 105389 h 337711"/>
                <a:gd name="connsiteX24" fmla="*/ 570813 w 717903"/>
                <a:gd name="connsiteY24" fmla="*/ 278962 h 337711"/>
                <a:gd name="connsiteX25" fmla="*/ 599126 w 717903"/>
                <a:gd name="connsiteY25" fmla="*/ 331126 h 337711"/>
                <a:gd name="connsiteX26" fmla="*/ 559770 w 717903"/>
                <a:gd name="connsiteY26" fmla="*/ 328945 h 337711"/>
                <a:gd name="connsiteX27" fmla="*/ 542868 w 717903"/>
                <a:gd name="connsiteY27" fmla="*/ 297804 h 337711"/>
                <a:gd name="connsiteX28" fmla="*/ 244360 w 717903"/>
                <a:gd name="connsiteY28" fmla="*/ 139089 h 337711"/>
                <a:gd name="connsiteX29" fmla="*/ 104237 w 717903"/>
                <a:gd name="connsiteY29" fmla="*/ 167379 h 337711"/>
                <a:gd name="connsiteX30" fmla="*/ 100557 w 717903"/>
                <a:gd name="connsiteY30" fmla="*/ 169376 h 337711"/>
                <a:gd name="connsiteX31" fmla="*/ 78804 w 717903"/>
                <a:gd name="connsiteY31" fmla="*/ 143011 h 337711"/>
                <a:gd name="connsiteX32" fmla="*/ 91119 w 717903"/>
                <a:gd name="connsiteY32" fmla="*/ 136327 h 337711"/>
                <a:gd name="connsiteX33" fmla="*/ 244360 w 717903"/>
                <a:gd name="connsiteY33" fmla="*/ 105389 h 337711"/>
                <a:gd name="connsiteX34" fmla="*/ 244360 w 717903"/>
                <a:gd name="connsiteY34" fmla="*/ 53676 h 337711"/>
                <a:gd name="connsiteX35" fmla="*/ 654759 w 717903"/>
                <a:gd name="connsiteY35" fmla="*/ 325706 h 337711"/>
                <a:gd name="connsiteX36" fmla="*/ 657446 w 717903"/>
                <a:gd name="connsiteY36" fmla="*/ 334360 h 337711"/>
                <a:gd name="connsiteX37" fmla="*/ 621579 w 717903"/>
                <a:gd name="connsiteY37" fmla="*/ 332371 h 337711"/>
                <a:gd name="connsiteX38" fmla="*/ 586755 w 717903"/>
                <a:gd name="connsiteY38" fmla="*/ 268212 h 337711"/>
                <a:gd name="connsiteX39" fmla="*/ 244360 w 717903"/>
                <a:gd name="connsiteY39" fmla="*/ 86163 h 337711"/>
                <a:gd name="connsiteX40" fmla="*/ 83636 w 717903"/>
                <a:gd name="connsiteY40" fmla="*/ 118612 h 337711"/>
                <a:gd name="connsiteX41" fmla="*/ 66394 w 717903"/>
                <a:gd name="connsiteY41" fmla="*/ 127970 h 337711"/>
                <a:gd name="connsiteX42" fmla="*/ 53751 w 717903"/>
                <a:gd name="connsiteY42" fmla="*/ 112646 h 337711"/>
                <a:gd name="connsiteX43" fmla="*/ 43069 w 717903"/>
                <a:gd name="connsiteY43" fmla="*/ 103833 h 337711"/>
                <a:gd name="connsiteX44" fmla="*/ 70990 w 717903"/>
                <a:gd name="connsiteY44" fmla="*/ 88678 h 337711"/>
                <a:gd name="connsiteX45" fmla="*/ 244360 w 717903"/>
                <a:gd name="connsiteY45" fmla="*/ 53676 h 337711"/>
                <a:gd name="connsiteX46" fmla="*/ 247834 w 717903"/>
                <a:gd name="connsiteY46" fmla="*/ 0 h 337711"/>
                <a:gd name="connsiteX47" fmla="*/ 707691 w 717903"/>
                <a:gd name="connsiteY47" fmla="*/ 304813 h 337711"/>
                <a:gd name="connsiteX48" fmla="*/ 717903 w 717903"/>
                <a:gd name="connsiteY48" fmla="*/ 337711 h 337711"/>
                <a:gd name="connsiteX49" fmla="*/ 682738 w 717903"/>
                <a:gd name="connsiteY49" fmla="*/ 335762 h 337711"/>
                <a:gd name="connsiteX50" fmla="*/ 677138 w 717903"/>
                <a:gd name="connsiteY50" fmla="*/ 317720 h 337711"/>
                <a:gd name="connsiteX51" fmla="*/ 247834 w 717903"/>
                <a:gd name="connsiteY51" fmla="*/ 33159 h 337711"/>
                <a:gd name="connsiteX52" fmla="*/ 66478 w 717903"/>
                <a:gd name="connsiteY52" fmla="*/ 69773 h 337711"/>
                <a:gd name="connsiteX53" fmla="*/ 27458 w 717903"/>
                <a:gd name="connsiteY53" fmla="*/ 90953 h 337711"/>
                <a:gd name="connsiteX54" fmla="*/ 0 w 717903"/>
                <a:gd name="connsiteY54" fmla="*/ 68297 h 337711"/>
                <a:gd name="connsiteX55" fmla="*/ 53571 w 717903"/>
                <a:gd name="connsiteY55" fmla="*/ 39220 h 337711"/>
                <a:gd name="connsiteX56" fmla="*/ 247834 w 717903"/>
                <a:gd name="connsiteY56" fmla="*/ 0 h 3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717903" h="337711">
                  <a:moveTo>
                    <a:pt x="244360" y="205401"/>
                  </a:moveTo>
                  <a:cubicBezTo>
                    <a:pt x="325457" y="205401"/>
                    <a:pt x="398876" y="238272"/>
                    <a:pt x="452021" y="291417"/>
                  </a:cubicBezTo>
                  <a:lnTo>
                    <a:pt x="479303" y="324483"/>
                  </a:lnTo>
                  <a:lnTo>
                    <a:pt x="438682" y="322231"/>
                  </a:lnTo>
                  <a:lnTo>
                    <a:pt x="430781" y="312656"/>
                  </a:lnTo>
                  <a:cubicBezTo>
                    <a:pt x="383072" y="264947"/>
                    <a:pt x="317162" y="235438"/>
                    <a:pt x="244360" y="235438"/>
                  </a:cubicBezTo>
                  <a:cubicBezTo>
                    <a:pt x="226160" y="235438"/>
                    <a:pt x="208390" y="237283"/>
                    <a:pt x="191228" y="240794"/>
                  </a:cubicBezTo>
                  <a:lnTo>
                    <a:pt x="152641" y="252773"/>
                  </a:lnTo>
                  <a:lnTo>
                    <a:pt x="138099" y="225981"/>
                  </a:lnTo>
                  <a:lnTo>
                    <a:pt x="185174" y="211368"/>
                  </a:lnTo>
                  <a:cubicBezTo>
                    <a:pt x="204292" y="207456"/>
                    <a:pt x="224086" y="205401"/>
                    <a:pt x="244360" y="205401"/>
                  </a:cubicBezTo>
                  <a:close/>
                  <a:moveTo>
                    <a:pt x="244189" y="158280"/>
                  </a:moveTo>
                  <a:cubicBezTo>
                    <a:pt x="361825" y="158280"/>
                    <a:pt x="465540" y="217882"/>
                    <a:pt x="526783" y="308534"/>
                  </a:cubicBezTo>
                  <a:lnTo>
                    <a:pt x="537182" y="327692"/>
                  </a:lnTo>
                  <a:lnTo>
                    <a:pt x="500596" y="325664"/>
                  </a:lnTo>
                  <a:lnTo>
                    <a:pt x="463076" y="280190"/>
                  </a:lnTo>
                  <a:cubicBezTo>
                    <a:pt x="407058" y="224172"/>
                    <a:pt x="329670" y="189524"/>
                    <a:pt x="244189" y="189524"/>
                  </a:cubicBezTo>
                  <a:cubicBezTo>
                    <a:pt x="222819" y="189524"/>
                    <a:pt x="201955" y="191690"/>
                    <a:pt x="181804" y="195813"/>
                  </a:cubicBezTo>
                  <a:lnTo>
                    <a:pt x="130387" y="211774"/>
                  </a:lnTo>
                  <a:lnTo>
                    <a:pt x="120483" y="193526"/>
                  </a:lnTo>
                  <a:lnTo>
                    <a:pt x="113099" y="184577"/>
                  </a:lnTo>
                  <a:lnTo>
                    <a:pt x="175507" y="165204"/>
                  </a:lnTo>
                  <a:cubicBezTo>
                    <a:pt x="197692" y="160664"/>
                    <a:pt x="220662" y="158280"/>
                    <a:pt x="244189" y="158280"/>
                  </a:cubicBezTo>
                  <a:close/>
                  <a:moveTo>
                    <a:pt x="244360" y="105389"/>
                  </a:moveTo>
                  <a:cubicBezTo>
                    <a:pt x="380253" y="105389"/>
                    <a:pt x="500064" y="174241"/>
                    <a:pt x="570813" y="278962"/>
                  </a:cubicBezTo>
                  <a:lnTo>
                    <a:pt x="599126" y="331126"/>
                  </a:lnTo>
                  <a:lnTo>
                    <a:pt x="559770" y="328945"/>
                  </a:lnTo>
                  <a:lnTo>
                    <a:pt x="542868" y="297804"/>
                  </a:lnTo>
                  <a:cubicBezTo>
                    <a:pt x="478176" y="202047"/>
                    <a:pt x="368620" y="139089"/>
                    <a:pt x="244360" y="139089"/>
                  </a:cubicBezTo>
                  <a:cubicBezTo>
                    <a:pt x="194656" y="139089"/>
                    <a:pt x="147305" y="149163"/>
                    <a:pt x="104237" y="167379"/>
                  </a:cubicBezTo>
                  <a:lnTo>
                    <a:pt x="100557" y="169376"/>
                  </a:lnTo>
                  <a:lnTo>
                    <a:pt x="78804" y="143011"/>
                  </a:lnTo>
                  <a:lnTo>
                    <a:pt x="91119" y="136327"/>
                  </a:lnTo>
                  <a:cubicBezTo>
                    <a:pt x="138219" y="116406"/>
                    <a:pt x="190003" y="105389"/>
                    <a:pt x="244360" y="105389"/>
                  </a:cubicBezTo>
                  <a:close/>
                  <a:moveTo>
                    <a:pt x="244360" y="53676"/>
                  </a:moveTo>
                  <a:cubicBezTo>
                    <a:pt x="428851" y="53676"/>
                    <a:pt x="587144" y="165846"/>
                    <a:pt x="654759" y="325706"/>
                  </a:cubicBezTo>
                  <a:lnTo>
                    <a:pt x="657446" y="334360"/>
                  </a:lnTo>
                  <a:lnTo>
                    <a:pt x="621579" y="332371"/>
                  </a:lnTo>
                  <a:lnTo>
                    <a:pt x="586755" y="268212"/>
                  </a:lnTo>
                  <a:cubicBezTo>
                    <a:pt x="512551" y="158377"/>
                    <a:pt x="386889" y="86163"/>
                    <a:pt x="244360" y="86163"/>
                  </a:cubicBezTo>
                  <a:cubicBezTo>
                    <a:pt x="187349" y="86163"/>
                    <a:pt x="133036" y="97717"/>
                    <a:pt x="83636" y="118612"/>
                  </a:cubicBezTo>
                  <a:lnTo>
                    <a:pt x="66394" y="127970"/>
                  </a:lnTo>
                  <a:lnTo>
                    <a:pt x="53751" y="112646"/>
                  </a:lnTo>
                  <a:lnTo>
                    <a:pt x="43069" y="103833"/>
                  </a:lnTo>
                  <a:lnTo>
                    <a:pt x="70990" y="88678"/>
                  </a:lnTo>
                  <a:cubicBezTo>
                    <a:pt x="124277" y="66140"/>
                    <a:pt x="182863" y="53676"/>
                    <a:pt x="244360" y="53676"/>
                  </a:cubicBezTo>
                  <a:close/>
                  <a:moveTo>
                    <a:pt x="247834" y="0"/>
                  </a:moveTo>
                  <a:cubicBezTo>
                    <a:pt x="454559" y="0"/>
                    <a:pt x="631927" y="125688"/>
                    <a:pt x="707691" y="304813"/>
                  </a:cubicBezTo>
                  <a:lnTo>
                    <a:pt x="717903" y="337711"/>
                  </a:lnTo>
                  <a:lnTo>
                    <a:pt x="682738" y="335762"/>
                  </a:lnTo>
                  <a:lnTo>
                    <a:pt x="677138" y="317720"/>
                  </a:lnTo>
                  <a:cubicBezTo>
                    <a:pt x="606408" y="150496"/>
                    <a:pt x="440824" y="33159"/>
                    <a:pt x="247834" y="33159"/>
                  </a:cubicBezTo>
                  <a:cubicBezTo>
                    <a:pt x="183504" y="33159"/>
                    <a:pt x="122220" y="46197"/>
                    <a:pt x="66478" y="69773"/>
                  </a:cubicBezTo>
                  <a:lnTo>
                    <a:pt x="27458" y="90953"/>
                  </a:lnTo>
                  <a:lnTo>
                    <a:pt x="0" y="68297"/>
                  </a:lnTo>
                  <a:lnTo>
                    <a:pt x="53571" y="39220"/>
                  </a:lnTo>
                  <a:cubicBezTo>
                    <a:pt x="113280" y="13966"/>
                    <a:pt x="178926" y="0"/>
                    <a:pt x="247834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5D9F8D1-9CC2-4715-BE62-BC669779DDE0}"/>
                </a:ext>
              </a:extLst>
            </p:cNvPr>
            <p:cNvSpPr/>
            <p:nvPr/>
          </p:nvSpPr>
          <p:spPr bwMode="auto">
            <a:xfrm rot="20461281">
              <a:off x="-2422624" y="2285114"/>
              <a:ext cx="440697" cy="260422"/>
            </a:xfrm>
            <a:custGeom>
              <a:avLst/>
              <a:gdLst>
                <a:gd name="connsiteX0" fmla="*/ 434647 w 440697"/>
                <a:gd name="connsiteY0" fmla="*/ 227784 h 260422"/>
                <a:gd name="connsiteX1" fmla="*/ 430313 w 440697"/>
                <a:gd name="connsiteY1" fmla="*/ 260422 h 260422"/>
                <a:gd name="connsiteX2" fmla="*/ 13855 w 440697"/>
                <a:gd name="connsiteY2" fmla="*/ 260422 h 260422"/>
                <a:gd name="connsiteX3" fmla="*/ 5103 w 440697"/>
                <a:gd name="connsiteY3" fmla="*/ 227784 h 260422"/>
                <a:gd name="connsiteX4" fmla="*/ 440697 w 440697"/>
                <a:gd name="connsiteY4" fmla="*/ 182229 h 260422"/>
                <a:gd name="connsiteX5" fmla="*/ 436363 w 440697"/>
                <a:gd name="connsiteY5" fmla="*/ 214867 h 260422"/>
                <a:gd name="connsiteX6" fmla="*/ 1640 w 440697"/>
                <a:gd name="connsiteY6" fmla="*/ 214867 h 260422"/>
                <a:gd name="connsiteX7" fmla="*/ 0 w 440697"/>
                <a:gd name="connsiteY7" fmla="*/ 208751 h 260422"/>
                <a:gd name="connsiteX8" fmla="*/ 3522 w 440697"/>
                <a:gd name="connsiteY8" fmla="*/ 182229 h 260422"/>
                <a:gd name="connsiteX9" fmla="*/ 429977 w 440697"/>
                <a:gd name="connsiteY9" fmla="*/ 136672 h 260422"/>
                <a:gd name="connsiteX10" fmla="*/ 438728 w 440697"/>
                <a:gd name="connsiteY10" fmla="*/ 169310 h 260422"/>
                <a:gd name="connsiteX11" fmla="*/ 5238 w 440697"/>
                <a:gd name="connsiteY11" fmla="*/ 169310 h 260422"/>
                <a:gd name="connsiteX12" fmla="*/ 9572 w 440697"/>
                <a:gd name="connsiteY12" fmla="*/ 136672 h 260422"/>
                <a:gd name="connsiteX13" fmla="*/ 415855 w 440697"/>
                <a:gd name="connsiteY13" fmla="*/ 91114 h 260422"/>
                <a:gd name="connsiteX14" fmla="*/ 419245 w 440697"/>
                <a:gd name="connsiteY14" fmla="*/ 96647 h 260422"/>
                <a:gd name="connsiteX15" fmla="*/ 426512 w 440697"/>
                <a:gd name="connsiteY15" fmla="*/ 123752 h 260422"/>
                <a:gd name="connsiteX16" fmla="*/ 11288 w 440697"/>
                <a:gd name="connsiteY16" fmla="*/ 123752 h 260422"/>
                <a:gd name="connsiteX17" fmla="*/ 11556 w 440697"/>
                <a:gd name="connsiteY17" fmla="*/ 121734 h 260422"/>
                <a:gd name="connsiteX18" fmla="*/ 29515 w 440697"/>
                <a:gd name="connsiteY18" fmla="*/ 91114 h 260422"/>
                <a:gd name="connsiteX19" fmla="*/ 383397 w 440697"/>
                <a:gd name="connsiteY19" fmla="*/ 45557 h 260422"/>
                <a:gd name="connsiteX20" fmla="*/ 397086 w 440697"/>
                <a:gd name="connsiteY20" fmla="*/ 60481 h 260422"/>
                <a:gd name="connsiteX21" fmla="*/ 407939 w 440697"/>
                <a:gd name="connsiteY21" fmla="*/ 78195 h 260422"/>
                <a:gd name="connsiteX22" fmla="*/ 37093 w 440697"/>
                <a:gd name="connsiteY22" fmla="*/ 78195 h 260422"/>
                <a:gd name="connsiteX23" fmla="*/ 55966 w 440697"/>
                <a:gd name="connsiteY23" fmla="*/ 46016 h 260422"/>
                <a:gd name="connsiteX24" fmla="*/ 56575 w 440697"/>
                <a:gd name="connsiteY24" fmla="*/ 45557 h 260422"/>
                <a:gd name="connsiteX25" fmla="*/ 325948 w 440697"/>
                <a:gd name="connsiteY25" fmla="*/ 0 h 260422"/>
                <a:gd name="connsiteX26" fmla="*/ 333156 w 440697"/>
                <a:gd name="connsiteY26" fmla="*/ 3320 h 260422"/>
                <a:gd name="connsiteX27" fmla="*/ 368206 w 440697"/>
                <a:gd name="connsiteY27" fmla="*/ 28996 h 260422"/>
                <a:gd name="connsiteX28" fmla="*/ 371546 w 440697"/>
                <a:gd name="connsiteY28" fmla="*/ 32638 h 260422"/>
                <a:gd name="connsiteX29" fmla="*/ 73699 w 440697"/>
                <a:gd name="connsiteY29" fmla="*/ 32638 h 260422"/>
                <a:gd name="connsiteX30" fmla="*/ 116959 w 440697"/>
                <a:gd name="connsiteY30" fmla="*/ 0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0697" h="260422">
                  <a:moveTo>
                    <a:pt x="434647" y="227784"/>
                  </a:moveTo>
                  <a:lnTo>
                    <a:pt x="430313" y="260422"/>
                  </a:lnTo>
                  <a:lnTo>
                    <a:pt x="13855" y="260422"/>
                  </a:lnTo>
                  <a:lnTo>
                    <a:pt x="5103" y="227784"/>
                  </a:lnTo>
                  <a:close/>
                  <a:moveTo>
                    <a:pt x="440697" y="182229"/>
                  </a:moveTo>
                  <a:lnTo>
                    <a:pt x="436363" y="214867"/>
                  </a:lnTo>
                  <a:lnTo>
                    <a:pt x="1640" y="214867"/>
                  </a:lnTo>
                  <a:lnTo>
                    <a:pt x="0" y="208751"/>
                  </a:lnTo>
                  <a:lnTo>
                    <a:pt x="3522" y="182229"/>
                  </a:lnTo>
                  <a:close/>
                  <a:moveTo>
                    <a:pt x="429977" y="136672"/>
                  </a:moveTo>
                  <a:lnTo>
                    <a:pt x="438728" y="169310"/>
                  </a:lnTo>
                  <a:lnTo>
                    <a:pt x="5238" y="169310"/>
                  </a:lnTo>
                  <a:lnTo>
                    <a:pt x="9572" y="136672"/>
                  </a:lnTo>
                  <a:close/>
                  <a:moveTo>
                    <a:pt x="415855" y="91114"/>
                  </a:moveTo>
                  <a:lnTo>
                    <a:pt x="419245" y="96647"/>
                  </a:lnTo>
                  <a:lnTo>
                    <a:pt x="426512" y="123752"/>
                  </a:lnTo>
                  <a:lnTo>
                    <a:pt x="11288" y="123752"/>
                  </a:lnTo>
                  <a:lnTo>
                    <a:pt x="11556" y="121734"/>
                  </a:lnTo>
                  <a:lnTo>
                    <a:pt x="29515" y="91114"/>
                  </a:lnTo>
                  <a:close/>
                  <a:moveTo>
                    <a:pt x="383397" y="45557"/>
                  </a:moveTo>
                  <a:lnTo>
                    <a:pt x="397086" y="60481"/>
                  </a:lnTo>
                  <a:lnTo>
                    <a:pt x="407939" y="78195"/>
                  </a:lnTo>
                  <a:lnTo>
                    <a:pt x="37093" y="78195"/>
                  </a:lnTo>
                  <a:lnTo>
                    <a:pt x="55966" y="46016"/>
                  </a:lnTo>
                  <a:lnTo>
                    <a:pt x="56575" y="45557"/>
                  </a:lnTo>
                  <a:close/>
                  <a:moveTo>
                    <a:pt x="325948" y="0"/>
                  </a:moveTo>
                  <a:lnTo>
                    <a:pt x="333156" y="3320"/>
                  </a:lnTo>
                  <a:cubicBezTo>
                    <a:pt x="345806" y="10785"/>
                    <a:pt x="357520" y="19407"/>
                    <a:pt x="368206" y="28996"/>
                  </a:cubicBezTo>
                  <a:lnTo>
                    <a:pt x="371546" y="32638"/>
                  </a:lnTo>
                  <a:lnTo>
                    <a:pt x="73699" y="32638"/>
                  </a:lnTo>
                  <a:lnTo>
                    <a:pt x="116959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8D2DF3B-6B90-4C75-9203-F83C646A4A98}"/>
                </a:ext>
              </a:extLst>
            </p:cNvPr>
            <p:cNvSpPr/>
            <p:nvPr/>
          </p:nvSpPr>
          <p:spPr bwMode="auto">
            <a:xfrm rot="4981328">
              <a:off x="-3912437" y="746922"/>
              <a:ext cx="2936171" cy="260422"/>
            </a:xfrm>
            <a:custGeom>
              <a:avLst/>
              <a:gdLst>
                <a:gd name="connsiteX0" fmla="*/ 0 w 2936171"/>
                <a:gd name="connsiteY0" fmla="*/ 233224 h 260422"/>
                <a:gd name="connsiteX1" fmla="*/ 5639 w 2936171"/>
                <a:gd name="connsiteY1" fmla="*/ 227784 h 260422"/>
                <a:gd name="connsiteX2" fmla="*/ 2902175 w 2936171"/>
                <a:gd name="connsiteY2" fmla="*/ 227784 h 260422"/>
                <a:gd name="connsiteX3" fmla="*/ 2926826 w 2936171"/>
                <a:gd name="connsiteY3" fmla="*/ 253764 h 260422"/>
                <a:gd name="connsiteX4" fmla="*/ 2936171 w 2936171"/>
                <a:gd name="connsiteY4" fmla="*/ 260422 h 260422"/>
                <a:gd name="connsiteX5" fmla="*/ 5639 w 2936171"/>
                <a:gd name="connsiteY5" fmla="*/ 260422 h 260422"/>
                <a:gd name="connsiteX6" fmla="*/ 0 w 2936171"/>
                <a:gd name="connsiteY6" fmla="*/ 254982 h 260422"/>
                <a:gd name="connsiteX7" fmla="*/ 0 w 2936171"/>
                <a:gd name="connsiteY7" fmla="*/ 187669 h 260422"/>
                <a:gd name="connsiteX8" fmla="*/ 5639 w 2936171"/>
                <a:gd name="connsiteY8" fmla="*/ 182229 h 260422"/>
                <a:gd name="connsiteX9" fmla="*/ 2875589 w 2936171"/>
                <a:gd name="connsiteY9" fmla="*/ 182229 h 260422"/>
                <a:gd name="connsiteX10" fmla="*/ 2892227 w 2936171"/>
                <a:gd name="connsiteY10" fmla="*/ 214867 h 260422"/>
                <a:gd name="connsiteX11" fmla="*/ 5639 w 2936171"/>
                <a:gd name="connsiteY11" fmla="*/ 214867 h 260422"/>
                <a:gd name="connsiteX12" fmla="*/ 0 w 2936171"/>
                <a:gd name="connsiteY12" fmla="*/ 209427 h 260422"/>
                <a:gd name="connsiteX13" fmla="*/ 0 w 2936171"/>
                <a:gd name="connsiteY13" fmla="*/ 142112 h 260422"/>
                <a:gd name="connsiteX14" fmla="*/ 5639 w 2936171"/>
                <a:gd name="connsiteY14" fmla="*/ 136672 h 260422"/>
                <a:gd name="connsiteX15" fmla="*/ 2852756 w 2936171"/>
                <a:gd name="connsiteY15" fmla="*/ 136672 h 260422"/>
                <a:gd name="connsiteX16" fmla="*/ 2852826 w 2936171"/>
                <a:gd name="connsiteY16" fmla="*/ 137574 h 260422"/>
                <a:gd name="connsiteX17" fmla="*/ 2869003 w 2936171"/>
                <a:gd name="connsiteY17" fmla="*/ 169310 h 260422"/>
                <a:gd name="connsiteX18" fmla="*/ 5639 w 2936171"/>
                <a:gd name="connsiteY18" fmla="*/ 169310 h 260422"/>
                <a:gd name="connsiteX19" fmla="*/ 0 w 2936171"/>
                <a:gd name="connsiteY19" fmla="*/ 163870 h 260422"/>
                <a:gd name="connsiteX20" fmla="*/ 0 w 2936171"/>
                <a:gd name="connsiteY20" fmla="*/ 96554 h 260422"/>
                <a:gd name="connsiteX21" fmla="*/ 5639 w 2936171"/>
                <a:gd name="connsiteY21" fmla="*/ 91114 h 260422"/>
                <a:gd name="connsiteX22" fmla="*/ 2849221 w 2936171"/>
                <a:gd name="connsiteY22" fmla="*/ 91114 h 260422"/>
                <a:gd name="connsiteX23" fmla="*/ 2851753 w 2936171"/>
                <a:gd name="connsiteY23" fmla="*/ 123752 h 260422"/>
                <a:gd name="connsiteX24" fmla="*/ 5639 w 2936171"/>
                <a:gd name="connsiteY24" fmla="*/ 123752 h 260422"/>
                <a:gd name="connsiteX25" fmla="*/ 0 w 2936171"/>
                <a:gd name="connsiteY25" fmla="*/ 118312 h 260422"/>
                <a:gd name="connsiteX26" fmla="*/ 0 w 2936171"/>
                <a:gd name="connsiteY26" fmla="*/ 50997 h 260422"/>
                <a:gd name="connsiteX27" fmla="*/ 5639 w 2936171"/>
                <a:gd name="connsiteY27" fmla="*/ 45557 h 260422"/>
                <a:gd name="connsiteX28" fmla="*/ 2845687 w 2936171"/>
                <a:gd name="connsiteY28" fmla="*/ 45557 h 260422"/>
                <a:gd name="connsiteX29" fmla="*/ 2848219 w 2936171"/>
                <a:gd name="connsiteY29" fmla="*/ 78195 h 260422"/>
                <a:gd name="connsiteX30" fmla="*/ 5639 w 2936171"/>
                <a:gd name="connsiteY30" fmla="*/ 78195 h 260422"/>
                <a:gd name="connsiteX31" fmla="*/ 0 w 2936171"/>
                <a:gd name="connsiteY31" fmla="*/ 72755 h 260422"/>
                <a:gd name="connsiteX32" fmla="*/ 0 w 2936171"/>
                <a:gd name="connsiteY32" fmla="*/ 5440 h 260422"/>
                <a:gd name="connsiteX33" fmla="*/ 5639 w 2936171"/>
                <a:gd name="connsiteY33" fmla="*/ 0 h 260422"/>
                <a:gd name="connsiteX34" fmla="*/ 2859329 w 2936171"/>
                <a:gd name="connsiteY34" fmla="*/ 0 h 260422"/>
                <a:gd name="connsiteX35" fmla="*/ 2848477 w 2936171"/>
                <a:gd name="connsiteY35" fmla="*/ 32638 h 260422"/>
                <a:gd name="connsiteX36" fmla="*/ 5639 w 2936171"/>
                <a:gd name="connsiteY36" fmla="*/ 32638 h 260422"/>
                <a:gd name="connsiteX37" fmla="*/ 0 w 2936171"/>
                <a:gd name="connsiteY37" fmla="*/ 2719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36171" h="260422">
                  <a:moveTo>
                    <a:pt x="0" y="233224"/>
                  </a:moveTo>
                  <a:cubicBezTo>
                    <a:pt x="0" y="230220"/>
                    <a:pt x="2526" y="227784"/>
                    <a:pt x="5639" y="227784"/>
                  </a:cubicBezTo>
                  <a:lnTo>
                    <a:pt x="2902175" y="227784"/>
                  </a:lnTo>
                  <a:lnTo>
                    <a:pt x="2926826" y="253764"/>
                  </a:lnTo>
                  <a:lnTo>
                    <a:pt x="2936171" y="260422"/>
                  </a:lnTo>
                  <a:lnTo>
                    <a:pt x="5639" y="260422"/>
                  </a:lnTo>
                  <a:cubicBezTo>
                    <a:pt x="2526" y="260422"/>
                    <a:pt x="0" y="257986"/>
                    <a:pt x="0" y="254982"/>
                  </a:cubicBezTo>
                  <a:close/>
                  <a:moveTo>
                    <a:pt x="0" y="187669"/>
                  </a:moveTo>
                  <a:cubicBezTo>
                    <a:pt x="0" y="184665"/>
                    <a:pt x="2526" y="182229"/>
                    <a:pt x="5639" y="182229"/>
                  </a:cubicBezTo>
                  <a:lnTo>
                    <a:pt x="2875589" y="182229"/>
                  </a:lnTo>
                  <a:lnTo>
                    <a:pt x="2892227" y="214867"/>
                  </a:lnTo>
                  <a:lnTo>
                    <a:pt x="5639" y="214867"/>
                  </a:lnTo>
                  <a:cubicBezTo>
                    <a:pt x="2526" y="214867"/>
                    <a:pt x="0" y="212431"/>
                    <a:pt x="0" y="209427"/>
                  </a:cubicBezTo>
                  <a:close/>
                  <a:moveTo>
                    <a:pt x="0" y="142112"/>
                  </a:moveTo>
                  <a:cubicBezTo>
                    <a:pt x="0" y="139108"/>
                    <a:pt x="2526" y="136672"/>
                    <a:pt x="5639" y="136672"/>
                  </a:cubicBezTo>
                  <a:lnTo>
                    <a:pt x="2852756" y="136672"/>
                  </a:lnTo>
                  <a:lnTo>
                    <a:pt x="2852826" y="137574"/>
                  </a:lnTo>
                  <a:lnTo>
                    <a:pt x="2869003" y="169310"/>
                  </a:lnTo>
                  <a:lnTo>
                    <a:pt x="5639" y="169310"/>
                  </a:lnTo>
                  <a:cubicBezTo>
                    <a:pt x="2526" y="169310"/>
                    <a:pt x="0" y="166874"/>
                    <a:pt x="0" y="163870"/>
                  </a:cubicBezTo>
                  <a:close/>
                  <a:moveTo>
                    <a:pt x="0" y="96554"/>
                  </a:moveTo>
                  <a:cubicBezTo>
                    <a:pt x="0" y="93550"/>
                    <a:pt x="2526" y="91114"/>
                    <a:pt x="5639" y="91114"/>
                  </a:cubicBezTo>
                  <a:lnTo>
                    <a:pt x="2849221" y="91114"/>
                  </a:lnTo>
                  <a:lnTo>
                    <a:pt x="2851753" y="123752"/>
                  </a:lnTo>
                  <a:lnTo>
                    <a:pt x="5639" y="123752"/>
                  </a:lnTo>
                  <a:cubicBezTo>
                    <a:pt x="2526" y="123752"/>
                    <a:pt x="0" y="121316"/>
                    <a:pt x="0" y="118312"/>
                  </a:cubicBezTo>
                  <a:close/>
                  <a:moveTo>
                    <a:pt x="0" y="50997"/>
                  </a:moveTo>
                  <a:cubicBezTo>
                    <a:pt x="0" y="47993"/>
                    <a:pt x="2526" y="45557"/>
                    <a:pt x="5639" y="45557"/>
                  </a:cubicBezTo>
                  <a:lnTo>
                    <a:pt x="2845687" y="45557"/>
                  </a:lnTo>
                  <a:lnTo>
                    <a:pt x="2848219" y="78195"/>
                  </a:lnTo>
                  <a:lnTo>
                    <a:pt x="5639" y="78195"/>
                  </a:lnTo>
                  <a:cubicBezTo>
                    <a:pt x="2526" y="78195"/>
                    <a:pt x="0" y="75759"/>
                    <a:pt x="0" y="72755"/>
                  </a:cubicBezTo>
                  <a:close/>
                  <a:moveTo>
                    <a:pt x="0" y="5440"/>
                  </a:moveTo>
                  <a:cubicBezTo>
                    <a:pt x="0" y="2436"/>
                    <a:pt x="2526" y="0"/>
                    <a:pt x="5639" y="0"/>
                  </a:cubicBezTo>
                  <a:lnTo>
                    <a:pt x="2859329" y="0"/>
                  </a:lnTo>
                  <a:lnTo>
                    <a:pt x="2848477" y="32638"/>
                  </a:lnTo>
                  <a:lnTo>
                    <a:pt x="5639" y="32638"/>
                  </a:lnTo>
                  <a:cubicBezTo>
                    <a:pt x="2526" y="32638"/>
                    <a:pt x="0" y="30202"/>
                    <a:pt x="0" y="27198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5029EC3-A35F-4009-9702-30B06EDAB685}"/>
                </a:ext>
              </a:extLst>
            </p:cNvPr>
            <p:cNvSpPr/>
            <p:nvPr/>
          </p:nvSpPr>
          <p:spPr bwMode="auto">
            <a:xfrm>
              <a:off x="-2097761" y="2471678"/>
              <a:ext cx="961705" cy="502610"/>
            </a:xfrm>
            <a:custGeom>
              <a:avLst/>
              <a:gdLst>
                <a:gd name="connsiteX0" fmla="*/ 32001 w 961705"/>
                <a:gd name="connsiteY0" fmla="*/ 69167 h 502610"/>
                <a:gd name="connsiteX1" fmla="*/ 34850 w 961705"/>
                <a:gd name="connsiteY1" fmla="*/ 97433 h 502610"/>
                <a:gd name="connsiteX2" fmla="*/ 491302 w 961705"/>
                <a:gd name="connsiteY2" fmla="*/ 469451 h 502610"/>
                <a:gd name="connsiteX3" fmla="*/ 920606 w 961705"/>
                <a:gd name="connsiteY3" fmla="*/ 184890 h 502610"/>
                <a:gd name="connsiteX4" fmla="*/ 927145 w 961705"/>
                <a:gd name="connsiteY4" fmla="*/ 163825 h 502610"/>
                <a:gd name="connsiteX5" fmla="*/ 961705 w 961705"/>
                <a:gd name="connsiteY5" fmla="*/ 163825 h 502610"/>
                <a:gd name="connsiteX6" fmla="*/ 951159 w 961705"/>
                <a:gd name="connsiteY6" fmla="*/ 197797 h 502610"/>
                <a:gd name="connsiteX7" fmla="*/ 491302 w 961705"/>
                <a:gd name="connsiteY7" fmla="*/ 502610 h 502610"/>
                <a:gd name="connsiteX8" fmla="*/ 2365 w 961705"/>
                <a:gd name="connsiteY8" fmla="*/ 104115 h 502610"/>
                <a:gd name="connsiteX9" fmla="*/ 0 w 961705"/>
                <a:gd name="connsiteY9" fmla="*/ 80662 h 502610"/>
                <a:gd name="connsiteX10" fmla="*/ 79800 w 961705"/>
                <a:gd name="connsiteY10" fmla="*/ 51996 h 502610"/>
                <a:gd name="connsiteX11" fmla="*/ 83303 w 961705"/>
                <a:gd name="connsiteY11" fmla="*/ 86751 h 502610"/>
                <a:gd name="connsiteX12" fmla="*/ 487828 w 961705"/>
                <a:gd name="connsiteY12" fmla="*/ 416447 h 502610"/>
                <a:gd name="connsiteX13" fmla="*/ 868293 w 961705"/>
                <a:gd name="connsiteY13" fmla="*/ 164259 h 502610"/>
                <a:gd name="connsiteX14" fmla="*/ 868428 w 961705"/>
                <a:gd name="connsiteY14" fmla="*/ 163825 h 502610"/>
                <a:gd name="connsiteX15" fmla="*/ 902287 w 961705"/>
                <a:gd name="connsiteY15" fmla="*/ 163825 h 502610"/>
                <a:gd name="connsiteX16" fmla="*/ 898227 w 961705"/>
                <a:gd name="connsiteY16" fmla="*/ 176904 h 502610"/>
                <a:gd name="connsiteX17" fmla="*/ 487828 w 961705"/>
                <a:gd name="connsiteY17" fmla="*/ 448934 h 502610"/>
                <a:gd name="connsiteX18" fmla="*/ 51476 w 961705"/>
                <a:gd name="connsiteY18" fmla="*/ 93298 h 502610"/>
                <a:gd name="connsiteX19" fmla="*/ 48448 w 961705"/>
                <a:gd name="connsiteY19" fmla="*/ 63259 h 502610"/>
                <a:gd name="connsiteX20" fmla="*/ 130876 w 961705"/>
                <a:gd name="connsiteY20" fmla="*/ 33648 h 502610"/>
                <a:gd name="connsiteX21" fmla="*/ 135154 w 961705"/>
                <a:gd name="connsiteY21" fmla="*/ 76084 h 502610"/>
                <a:gd name="connsiteX22" fmla="*/ 487828 w 961705"/>
                <a:gd name="connsiteY22" fmla="*/ 363521 h 502610"/>
                <a:gd name="connsiteX23" fmla="*/ 765613 w 961705"/>
                <a:gd name="connsiteY23" fmla="*/ 232519 h 502610"/>
                <a:gd name="connsiteX24" fmla="*/ 807291 w 961705"/>
                <a:gd name="connsiteY24" fmla="*/ 163825 h 502610"/>
                <a:gd name="connsiteX25" fmla="*/ 846301 w 961705"/>
                <a:gd name="connsiteY25" fmla="*/ 163825 h 502610"/>
                <a:gd name="connsiteX26" fmla="*/ 791617 w 961705"/>
                <a:gd name="connsiteY26" fmla="*/ 253956 h 502610"/>
                <a:gd name="connsiteX27" fmla="*/ 487828 w 961705"/>
                <a:gd name="connsiteY27" fmla="*/ 397221 h 502610"/>
                <a:gd name="connsiteX28" fmla="*/ 102139 w 961705"/>
                <a:gd name="connsiteY28" fmla="*/ 82876 h 502610"/>
                <a:gd name="connsiteX29" fmla="*/ 98354 w 961705"/>
                <a:gd name="connsiteY29" fmla="*/ 45331 h 502610"/>
                <a:gd name="connsiteX30" fmla="*/ 179383 w 961705"/>
                <a:gd name="connsiteY30" fmla="*/ 16223 h 502610"/>
                <a:gd name="connsiteX31" fmla="*/ 184393 w 961705"/>
                <a:gd name="connsiteY31" fmla="*/ 65920 h 502610"/>
                <a:gd name="connsiteX32" fmla="*/ 487657 w 961705"/>
                <a:gd name="connsiteY32" fmla="*/ 313086 h 502610"/>
                <a:gd name="connsiteX33" fmla="*/ 744343 w 961705"/>
                <a:gd name="connsiteY33" fmla="*/ 176608 h 502610"/>
                <a:gd name="connsiteX34" fmla="*/ 751282 w 961705"/>
                <a:gd name="connsiteY34" fmla="*/ 163825 h 502610"/>
                <a:gd name="connsiteX35" fmla="*/ 784905 w 961705"/>
                <a:gd name="connsiteY35" fmla="*/ 163825 h 502610"/>
                <a:gd name="connsiteX36" fmla="*/ 750633 w 961705"/>
                <a:gd name="connsiteY36" fmla="*/ 220312 h 502610"/>
                <a:gd name="connsiteX37" fmla="*/ 487657 w 961705"/>
                <a:gd name="connsiteY37" fmla="*/ 344330 h 502610"/>
                <a:gd name="connsiteX38" fmla="*/ 153784 w 961705"/>
                <a:gd name="connsiteY38" fmla="*/ 72216 h 502610"/>
                <a:gd name="connsiteX39" fmla="*/ 149231 w 961705"/>
                <a:gd name="connsiteY39" fmla="*/ 27055 h 502610"/>
                <a:gd name="connsiteX40" fmla="*/ 224546 w 961705"/>
                <a:gd name="connsiteY40" fmla="*/ 0 h 502610"/>
                <a:gd name="connsiteX41" fmla="*/ 224189 w 961705"/>
                <a:gd name="connsiteY41" fmla="*/ 3534 h 502610"/>
                <a:gd name="connsiteX42" fmla="*/ 487828 w 961705"/>
                <a:gd name="connsiteY42" fmla="*/ 267172 h 502610"/>
                <a:gd name="connsiteX43" fmla="*/ 665094 w 961705"/>
                <a:gd name="connsiteY43" fmla="*/ 198684 h 502610"/>
                <a:gd name="connsiteX44" fmla="*/ 695281 w 961705"/>
                <a:gd name="connsiteY44" fmla="*/ 163825 h 502610"/>
                <a:gd name="connsiteX45" fmla="*/ 733469 w 961705"/>
                <a:gd name="connsiteY45" fmla="*/ 163825 h 502610"/>
                <a:gd name="connsiteX46" fmla="*/ 731349 w 961705"/>
                <a:gd name="connsiteY46" fmla="*/ 167731 h 502610"/>
                <a:gd name="connsiteX47" fmla="*/ 487828 w 961705"/>
                <a:gd name="connsiteY47" fmla="*/ 297209 h 502610"/>
                <a:gd name="connsiteX48" fmla="*/ 200119 w 961705"/>
                <a:gd name="connsiteY48" fmla="*/ 62720 h 502610"/>
                <a:gd name="connsiteX49" fmla="*/ 194871 w 961705"/>
                <a:gd name="connsiteY49" fmla="*/ 10660 h 50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61705" h="502610">
                  <a:moveTo>
                    <a:pt x="32001" y="69167"/>
                  </a:moveTo>
                  <a:lnTo>
                    <a:pt x="34850" y="97433"/>
                  </a:lnTo>
                  <a:cubicBezTo>
                    <a:pt x="78295" y="309743"/>
                    <a:pt x="266148" y="469451"/>
                    <a:pt x="491302" y="469451"/>
                  </a:cubicBezTo>
                  <a:cubicBezTo>
                    <a:pt x="684292" y="469451"/>
                    <a:pt x="849876" y="352115"/>
                    <a:pt x="920606" y="184890"/>
                  </a:cubicBezTo>
                  <a:lnTo>
                    <a:pt x="927145" y="163825"/>
                  </a:lnTo>
                  <a:lnTo>
                    <a:pt x="961705" y="163825"/>
                  </a:lnTo>
                  <a:lnTo>
                    <a:pt x="951159" y="197797"/>
                  </a:lnTo>
                  <a:cubicBezTo>
                    <a:pt x="875395" y="376923"/>
                    <a:pt x="698027" y="502610"/>
                    <a:pt x="491302" y="502610"/>
                  </a:cubicBezTo>
                  <a:cubicBezTo>
                    <a:pt x="250123" y="502610"/>
                    <a:pt x="48902" y="331536"/>
                    <a:pt x="2365" y="104115"/>
                  </a:cubicBezTo>
                  <a:lnTo>
                    <a:pt x="0" y="80662"/>
                  </a:lnTo>
                  <a:close/>
                  <a:moveTo>
                    <a:pt x="79800" y="51996"/>
                  </a:moveTo>
                  <a:lnTo>
                    <a:pt x="83303" y="86751"/>
                  </a:lnTo>
                  <a:cubicBezTo>
                    <a:pt x="121806" y="274908"/>
                    <a:pt x="288288" y="416447"/>
                    <a:pt x="487828" y="416447"/>
                  </a:cubicBezTo>
                  <a:cubicBezTo>
                    <a:pt x="658863" y="416447"/>
                    <a:pt x="805610" y="312460"/>
                    <a:pt x="868293" y="164259"/>
                  </a:cubicBezTo>
                  <a:lnTo>
                    <a:pt x="868428" y="163825"/>
                  </a:lnTo>
                  <a:lnTo>
                    <a:pt x="902287" y="163825"/>
                  </a:lnTo>
                  <a:lnTo>
                    <a:pt x="898227" y="176904"/>
                  </a:lnTo>
                  <a:cubicBezTo>
                    <a:pt x="830612" y="336765"/>
                    <a:pt x="672319" y="448934"/>
                    <a:pt x="487828" y="448934"/>
                  </a:cubicBezTo>
                  <a:cubicBezTo>
                    <a:pt x="272589" y="448934"/>
                    <a:pt x="93008" y="296259"/>
                    <a:pt x="51476" y="93298"/>
                  </a:cubicBezTo>
                  <a:lnTo>
                    <a:pt x="48448" y="63259"/>
                  </a:lnTo>
                  <a:close/>
                  <a:moveTo>
                    <a:pt x="130876" y="33648"/>
                  </a:moveTo>
                  <a:lnTo>
                    <a:pt x="135154" y="76084"/>
                  </a:lnTo>
                  <a:cubicBezTo>
                    <a:pt x="168721" y="240124"/>
                    <a:pt x="313864" y="363521"/>
                    <a:pt x="487828" y="363521"/>
                  </a:cubicBezTo>
                  <a:cubicBezTo>
                    <a:pt x="599662" y="363521"/>
                    <a:pt x="699586" y="312526"/>
                    <a:pt x="765613" y="232519"/>
                  </a:cubicBezTo>
                  <a:lnTo>
                    <a:pt x="807291" y="163825"/>
                  </a:lnTo>
                  <a:lnTo>
                    <a:pt x="846301" y="163825"/>
                  </a:lnTo>
                  <a:lnTo>
                    <a:pt x="791617" y="253956"/>
                  </a:lnTo>
                  <a:cubicBezTo>
                    <a:pt x="719409" y="341452"/>
                    <a:pt x="610132" y="397221"/>
                    <a:pt x="487828" y="397221"/>
                  </a:cubicBezTo>
                  <a:cubicBezTo>
                    <a:pt x="297579" y="397221"/>
                    <a:pt x="138849" y="262272"/>
                    <a:pt x="102139" y="82876"/>
                  </a:cubicBezTo>
                  <a:lnTo>
                    <a:pt x="98354" y="45331"/>
                  </a:lnTo>
                  <a:close/>
                  <a:moveTo>
                    <a:pt x="179383" y="16223"/>
                  </a:moveTo>
                  <a:lnTo>
                    <a:pt x="184393" y="65920"/>
                  </a:lnTo>
                  <a:cubicBezTo>
                    <a:pt x="213258" y="206978"/>
                    <a:pt x="338066" y="313086"/>
                    <a:pt x="487657" y="313086"/>
                  </a:cubicBezTo>
                  <a:cubicBezTo>
                    <a:pt x="594508" y="313086"/>
                    <a:pt x="688714" y="258949"/>
                    <a:pt x="744343" y="176608"/>
                  </a:cubicBezTo>
                  <a:lnTo>
                    <a:pt x="751282" y="163825"/>
                  </a:lnTo>
                  <a:lnTo>
                    <a:pt x="784905" y="163825"/>
                  </a:lnTo>
                  <a:lnTo>
                    <a:pt x="750633" y="220312"/>
                  </a:lnTo>
                  <a:cubicBezTo>
                    <a:pt x="688126" y="296053"/>
                    <a:pt x="593529" y="344330"/>
                    <a:pt x="487657" y="344330"/>
                  </a:cubicBezTo>
                  <a:cubicBezTo>
                    <a:pt x="322967" y="344330"/>
                    <a:pt x="185562" y="227511"/>
                    <a:pt x="153784" y="72216"/>
                  </a:cubicBezTo>
                  <a:lnTo>
                    <a:pt x="149231" y="27055"/>
                  </a:lnTo>
                  <a:close/>
                  <a:moveTo>
                    <a:pt x="224546" y="0"/>
                  </a:moveTo>
                  <a:lnTo>
                    <a:pt x="224189" y="3534"/>
                  </a:lnTo>
                  <a:cubicBezTo>
                    <a:pt x="224189" y="149137"/>
                    <a:pt x="342224" y="267172"/>
                    <a:pt x="487828" y="267172"/>
                  </a:cubicBezTo>
                  <a:cubicBezTo>
                    <a:pt x="556081" y="267172"/>
                    <a:pt x="618275" y="241237"/>
                    <a:pt x="665094" y="198684"/>
                  </a:cubicBezTo>
                  <a:lnTo>
                    <a:pt x="695281" y="163825"/>
                  </a:lnTo>
                  <a:lnTo>
                    <a:pt x="733469" y="163825"/>
                  </a:lnTo>
                  <a:lnTo>
                    <a:pt x="731349" y="167731"/>
                  </a:lnTo>
                  <a:cubicBezTo>
                    <a:pt x="678573" y="245849"/>
                    <a:pt x="589199" y="297209"/>
                    <a:pt x="487828" y="297209"/>
                  </a:cubicBezTo>
                  <a:cubicBezTo>
                    <a:pt x="345909" y="297209"/>
                    <a:pt x="227503" y="196543"/>
                    <a:pt x="200119" y="62720"/>
                  </a:cubicBezTo>
                  <a:lnTo>
                    <a:pt x="194871" y="1066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D6A01E6-A384-4921-983F-58383C3760C4}"/>
                </a:ext>
              </a:extLst>
            </p:cNvPr>
            <p:cNvSpPr/>
            <p:nvPr/>
          </p:nvSpPr>
          <p:spPr bwMode="auto">
            <a:xfrm>
              <a:off x="-1543248" y="2337212"/>
              <a:ext cx="1431744" cy="260422"/>
            </a:xfrm>
            <a:custGeom>
              <a:avLst/>
              <a:gdLst>
                <a:gd name="connsiteX0" fmla="*/ 18024 w 1431744"/>
                <a:gd name="connsiteY0" fmla="*/ 227784 h 260422"/>
                <a:gd name="connsiteX1" fmla="*/ 1429051 w 1431744"/>
                <a:gd name="connsiteY1" fmla="*/ 227784 h 260422"/>
                <a:gd name="connsiteX2" fmla="*/ 1431744 w 1431744"/>
                <a:gd name="connsiteY2" fmla="*/ 233224 h 260422"/>
                <a:gd name="connsiteX3" fmla="*/ 1431744 w 1431744"/>
                <a:gd name="connsiteY3" fmla="*/ 254982 h 260422"/>
                <a:gd name="connsiteX4" fmla="*/ 1429051 w 1431744"/>
                <a:gd name="connsiteY4" fmla="*/ 260422 h 260422"/>
                <a:gd name="connsiteX5" fmla="*/ 0 w 1431744"/>
                <a:gd name="connsiteY5" fmla="*/ 260422 h 260422"/>
                <a:gd name="connsiteX6" fmla="*/ 43182 w 1431744"/>
                <a:gd name="connsiteY6" fmla="*/ 182229 h 260422"/>
                <a:gd name="connsiteX7" fmla="*/ 1429051 w 1431744"/>
                <a:gd name="connsiteY7" fmla="*/ 182229 h 260422"/>
                <a:gd name="connsiteX8" fmla="*/ 1431744 w 1431744"/>
                <a:gd name="connsiteY8" fmla="*/ 187669 h 260422"/>
                <a:gd name="connsiteX9" fmla="*/ 1431744 w 1431744"/>
                <a:gd name="connsiteY9" fmla="*/ 209427 h 260422"/>
                <a:gd name="connsiteX10" fmla="*/ 1429051 w 1431744"/>
                <a:gd name="connsiteY10" fmla="*/ 214867 h 260422"/>
                <a:gd name="connsiteX11" fmla="*/ 25158 w 1431744"/>
                <a:gd name="connsiteY11" fmla="*/ 214867 h 260422"/>
                <a:gd name="connsiteX12" fmla="*/ 68340 w 1431744"/>
                <a:gd name="connsiteY12" fmla="*/ 136672 h 260422"/>
                <a:gd name="connsiteX13" fmla="*/ 1429051 w 1431744"/>
                <a:gd name="connsiteY13" fmla="*/ 136672 h 260422"/>
                <a:gd name="connsiteX14" fmla="*/ 1431744 w 1431744"/>
                <a:gd name="connsiteY14" fmla="*/ 142112 h 260422"/>
                <a:gd name="connsiteX15" fmla="*/ 1431744 w 1431744"/>
                <a:gd name="connsiteY15" fmla="*/ 163870 h 260422"/>
                <a:gd name="connsiteX16" fmla="*/ 1429051 w 1431744"/>
                <a:gd name="connsiteY16" fmla="*/ 169310 h 260422"/>
                <a:gd name="connsiteX17" fmla="*/ 50316 w 1431744"/>
                <a:gd name="connsiteY17" fmla="*/ 169310 h 260422"/>
                <a:gd name="connsiteX18" fmla="*/ 93499 w 1431744"/>
                <a:gd name="connsiteY18" fmla="*/ 91114 h 260422"/>
                <a:gd name="connsiteX19" fmla="*/ 1429051 w 1431744"/>
                <a:gd name="connsiteY19" fmla="*/ 91114 h 260422"/>
                <a:gd name="connsiteX20" fmla="*/ 1431744 w 1431744"/>
                <a:gd name="connsiteY20" fmla="*/ 96554 h 260422"/>
                <a:gd name="connsiteX21" fmla="*/ 1431744 w 1431744"/>
                <a:gd name="connsiteY21" fmla="*/ 118312 h 260422"/>
                <a:gd name="connsiteX22" fmla="*/ 1429051 w 1431744"/>
                <a:gd name="connsiteY22" fmla="*/ 123752 h 260422"/>
                <a:gd name="connsiteX23" fmla="*/ 75475 w 1431744"/>
                <a:gd name="connsiteY23" fmla="*/ 123752 h 260422"/>
                <a:gd name="connsiteX24" fmla="*/ 118657 w 1431744"/>
                <a:gd name="connsiteY24" fmla="*/ 45557 h 260422"/>
                <a:gd name="connsiteX25" fmla="*/ 1429051 w 1431744"/>
                <a:gd name="connsiteY25" fmla="*/ 45557 h 260422"/>
                <a:gd name="connsiteX26" fmla="*/ 1431744 w 1431744"/>
                <a:gd name="connsiteY26" fmla="*/ 50997 h 260422"/>
                <a:gd name="connsiteX27" fmla="*/ 1431744 w 1431744"/>
                <a:gd name="connsiteY27" fmla="*/ 72755 h 260422"/>
                <a:gd name="connsiteX28" fmla="*/ 1429051 w 1431744"/>
                <a:gd name="connsiteY28" fmla="*/ 78195 h 260422"/>
                <a:gd name="connsiteX29" fmla="*/ 100633 w 1431744"/>
                <a:gd name="connsiteY29" fmla="*/ 78195 h 260422"/>
                <a:gd name="connsiteX30" fmla="*/ 143816 w 1431744"/>
                <a:gd name="connsiteY30" fmla="*/ 0 h 260422"/>
                <a:gd name="connsiteX31" fmla="*/ 1429051 w 1431744"/>
                <a:gd name="connsiteY31" fmla="*/ 0 h 260422"/>
                <a:gd name="connsiteX32" fmla="*/ 1431744 w 1431744"/>
                <a:gd name="connsiteY32" fmla="*/ 5440 h 260422"/>
                <a:gd name="connsiteX33" fmla="*/ 1431744 w 1431744"/>
                <a:gd name="connsiteY33" fmla="*/ 27198 h 260422"/>
                <a:gd name="connsiteX34" fmla="*/ 1429051 w 1431744"/>
                <a:gd name="connsiteY34" fmla="*/ 32638 h 260422"/>
                <a:gd name="connsiteX35" fmla="*/ 125792 w 1431744"/>
                <a:gd name="connsiteY35" fmla="*/ 32638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744" h="260422">
                  <a:moveTo>
                    <a:pt x="18024" y="227784"/>
                  </a:moveTo>
                  <a:lnTo>
                    <a:pt x="1429051" y="227784"/>
                  </a:lnTo>
                  <a:cubicBezTo>
                    <a:pt x="1430538" y="227784"/>
                    <a:pt x="1431744" y="230220"/>
                    <a:pt x="1431744" y="233224"/>
                  </a:cubicBezTo>
                  <a:lnTo>
                    <a:pt x="1431744" y="254982"/>
                  </a:lnTo>
                  <a:cubicBezTo>
                    <a:pt x="1431744" y="257986"/>
                    <a:pt x="1430538" y="260422"/>
                    <a:pt x="1429051" y="260422"/>
                  </a:cubicBezTo>
                  <a:lnTo>
                    <a:pt x="0" y="260422"/>
                  </a:lnTo>
                  <a:close/>
                  <a:moveTo>
                    <a:pt x="43182" y="182229"/>
                  </a:moveTo>
                  <a:lnTo>
                    <a:pt x="1429051" y="182229"/>
                  </a:lnTo>
                  <a:cubicBezTo>
                    <a:pt x="1430538" y="182229"/>
                    <a:pt x="1431744" y="184665"/>
                    <a:pt x="1431744" y="187669"/>
                  </a:cubicBezTo>
                  <a:lnTo>
                    <a:pt x="1431744" y="209427"/>
                  </a:lnTo>
                  <a:cubicBezTo>
                    <a:pt x="1431744" y="212431"/>
                    <a:pt x="1430538" y="214867"/>
                    <a:pt x="1429051" y="214867"/>
                  </a:cubicBezTo>
                  <a:lnTo>
                    <a:pt x="25158" y="214867"/>
                  </a:lnTo>
                  <a:close/>
                  <a:moveTo>
                    <a:pt x="68340" y="136672"/>
                  </a:moveTo>
                  <a:lnTo>
                    <a:pt x="1429051" y="136672"/>
                  </a:lnTo>
                  <a:cubicBezTo>
                    <a:pt x="1430538" y="136672"/>
                    <a:pt x="1431744" y="139108"/>
                    <a:pt x="1431744" y="142112"/>
                  </a:cubicBezTo>
                  <a:lnTo>
                    <a:pt x="1431744" y="163870"/>
                  </a:lnTo>
                  <a:cubicBezTo>
                    <a:pt x="1431744" y="166874"/>
                    <a:pt x="1430538" y="169310"/>
                    <a:pt x="1429051" y="169310"/>
                  </a:cubicBezTo>
                  <a:lnTo>
                    <a:pt x="50316" y="169310"/>
                  </a:lnTo>
                  <a:close/>
                  <a:moveTo>
                    <a:pt x="93499" y="91114"/>
                  </a:moveTo>
                  <a:lnTo>
                    <a:pt x="1429051" y="91114"/>
                  </a:lnTo>
                  <a:cubicBezTo>
                    <a:pt x="1430538" y="91114"/>
                    <a:pt x="1431744" y="93550"/>
                    <a:pt x="1431744" y="96554"/>
                  </a:cubicBezTo>
                  <a:lnTo>
                    <a:pt x="1431744" y="118312"/>
                  </a:lnTo>
                  <a:cubicBezTo>
                    <a:pt x="1431744" y="121316"/>
                    <a:pt x="1430538" y="123752"/>
                    <a:pt x="1429051" y="123752"/>
                  </a:cubicBezTo>
                  <a:lnTo>
                    <a:pt x="75475" y="123752"/>
                  </a:lnTo>
                  <a:close/>
                  <a:moveTo>
                    <a:pt x="118657" y="45557"/>
                  </a:moveTo>
                  <a:lnTo>
                    <a:pt x="1429051" y="45557"/>
                  </a:lnTo>
                  <a:cubicBezTo>
                    <a:pt x="1430538" y="45557"/>
                    <a:pt x="1431744" y="47993"/>
                    <a:pt x="1431744" y="50997"/>
                  </a:cubicBezTo>
                  <a:lnTo>
                    <a:pt x="1431744" y="72755"/>
                  </a:lnTo>
                  <a:cubicBezTo>
                    <a:pt x="1431744" y="75759"/>
                    <a:pt x="1430538" y="78195"/>
                    <a:pt x="1429051" y="78195"/>
                  </a:cubicBezTo>
                  <a:lnTo>
                    <a:pt x="100633" y="78195"/>
                  </a:lnTo>
                  <a:close/>
                  <a:moveTo>
                    <a:pt x="143816" y="0"/>
                  </a:moveTo>
                  <a:lnTo>
                    <a:pt x="1429051" y="0"/>
                  </a:lnTo>
                  <a:cubicBezTo>
                    <a:pt x="1430538" y="0"/>
                    <a:pt x="1431744" y="2436"/>
                    <a:pt x="1431744" y="5440"/>
                  </a:cubicBezTo>
                  <a:lnTo>
                    <a:pt x="1431744" y="27198"/>
                  </a:lnTo>
                  <a:cubicBezTo>
                    <a:pt x="1431744" y="30202"/>
                    <a:pt x="1430538" y="32638"/>
                    <a:pt x="1429051" y="32638"/>
                  </a:cubicBezTo>
                  <a:lnTo>
                    <a:pt x="125792" y="32638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B93F22D-8839-4020-8B13-20971C3E1B17}"/>
                </a:ext>
              </a:extLst>
            </p:cNvPr>
            <p:cNvSpPr/>
            <p:nvPr/>
          </p:nvSpPr>
          <p:spPr bwMode="auto">
            <a:xfrm rot="18000000">
              <a:off x="-1839367" y="2325534"/>
              <a:ext cx="405750" cy="260422"/>
            </a:xfrm>
            <a:custGeom>
              <a:avLst/>
              <a:gdLst>
                <a:gd name="connsiteX0" fmla="*/ 397499 w 405750"/>
                <a:gd name="connsiteY0" fmla="*/ 227784 h 260422"/>
                <a:gd name="connsiteX1" fmla="*/ 381572 w 405750"/>
                <a:gd name="connsiteY1" fmla="*/ 260422 h 260422"/>
                <a:gd name="connsiteX2" fmla="*/ 22198 w 405750"/>
                <a:gd name="connsiteY2" fmla="*/ 260422 h 260422"/>
                <a:gd name="connsiteX3" fmla="*/ 11223 w 405750"/>
                <a:gd name="connsiteY3" fmla="*/ 227784 h 260422"/>
                <a:gd name="connsiteX4" fmla="*/ 403076 w 405750"/>
                <a:gd name="connsiteY4" fmla="*/ 182229 h 260422"/>
                <a:gd name="connsiteX5" fmla="*/ 400800 w 405750"/>
                <a:gd name="connsiteY5" fmla="*/ 214867 h 260422"/>
                <a:gd name="connsiteX6" fmla="*/ 6880 w 405750"/>
                <a:gd name="connsiteY6" fmla="*/ 214867 h 260422"/>
                <a:gd name="connsiteX7" fmla="*/ 0 w 405750"/>
                <a:gd name="connsiteY7" fmla="*/ 194409 h 260422"/>
                <a:gd name="connsiteX8" fmla="*/ 849 w 405750"/>
                <a:gd name="connsiteY8" fmla="*/ 182229 h 260422"/>
                <a:gd name="connsiteX9" fmla="*/ 403326 w 405750"/>
                <a:gd name="connsiteY9" fmla="*/ 136672 h 260422"/>
                <a:gd name="connsiteX10" fmla="*/ 405750 w 405750"/>
                <a:gd name="connsiteY10" fmla="*/ 143879 h 260422"/>
                <a:gd name="connsiteX11" fmla="*/ 403977 w 405750"/>
                <a:gd name="connsiteY11" fmla="*/ 169310 h 260422"/>
                <a:gd name="connsiteX12" fmla="*/ 1750 w 405750"/>
                <a:gd name="connsiteY12" fmla="*/ 169310 h 260422"/>
                <a:gd name="connsiteX13" fmla="*/ 4026 w 405750"/>
                <a:gd name="connsiteY13" fmla="*/ 136672 h 260422"/>
                <a:gd name="connsiteX14" fmla="*/ 349617 w 405750"/>
                <a:gd name="connsiteY14" fmla="*/ 32638 h 260422"/>
                <a:gd name="connsiteX15" fmla="*/ 52006 w 405750"/>
                <a:gd name="connsiteY15" fmla="*/ 32638 h 260422"/>
                <a:gd name="connsiteX16" fmla="*/ 67084 w 405750"/>
                <a:gd name="connsiteY16" fmla="*/ 16330 h 260422"/>
                <a:gd name="connsiteX17" fmla="*/ 89762 w 405750"/>
                <a:gd name="connsiteY17" fmla="*/ 0 h 260422"/>
                <a:gd name="connsiteX18" fmla="*/ 313729 w 405750"/>
                <a:gd name="connsiteY18" fmla="*/ 0 h 260422"/>
                <a:gd name="connsiteX19" fmla="*/ 326192 w 405750"/>
                <a:gd name="connsiteY19" fmla="*/ 6082 h 260422"/>
                <a:gd name="connsiteX20" fmla="*/ 388007 w 405750"/>
                <a:gd name="connsiteY20" fmla="*/ 91114 h 260422"/>
                <a:gd name="connsiteX21" fmla="*/ 398982 w 405750"/>
                <a:gd name="connsiteY21" fmla="*/ 123752 h 260422"/>
                <a:gd name="connsiteX22" fmla="*/ 4927 w 405750"/>
                <a:gd name="connsiteY22" fmla="*/ 123752 h 260422"/>
                <a:gd name="connsiteX23" fmla="*/ 5450 w 405750"/>
                <a:gd name="connsiteY23" fmla="*/ 116244 h 260422"/>
                <a:gd name="connsiteX24" fmla="*/ 17714 w 405750"/>
                <a:gd name="connsiteY24" fmla="*/ 91114 h 260422"/>
                <a:gd name="connsiteX25" fmla="*/ 379881 w 405750"/>
                <a:gd name="connsiteY25" fmla="*/ 66950 h 260422"/>
                <a:gd name="connsiteX26" fmla="*/ 383662 w 405750"/>
                <a:gd name="connsiteY26" fmla="*/ 78195 h 260422"/>
                <a:gd name="connsiteX27" fmla="*/ 24018 w 405750"/>
                <a:gd name="connsiteY27" fmla="*/ 78195 h 260422"/>
                <a:gd name="connsiteX28" fmla="*/ 39813 w 405750"/>
                <a:gd name="connsiteY28" fmla="*/ 45827 h 260422"/>
                <a:gd name="connsiteX29" fmla="*/ 40062 w 405750"/>
                <a:gd name="connsiteY29" fmla="*/ 45557 h 260422"/>
                <a:gd name="connsiteX30" fmla="*/ 361012 w 405750"/>
                <a:gd name="connsiteY30" fmla="*/ 45557 h 26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05750" h="260422">
                  <a:moveTo>
                    <a:pt x="397499" y="227784"/>
                  </a:moveTo>
                  <a:lnTo>
                    <a:pt x="381572" y="260422"/>
                  </a:lnTo>
                  <a:lnTo>
                    <a:pt x="22198" y="260422"/>
                  </a:lnTo>
                  <a:lnTo>
                    <a:pt x="11223" y="227784"/>
                  </a:lnTo>
                  <a:close/>
                  <a:moveTo>
                    <a:pt x="403076" y="182229"/>
                  </a:moveTo>
                  <a:lnTo>
                    <a:pt x="400800" y="214867"/>
                  </a:lnTo>
                  <a:lnTo>
                    <a:pt x="6880" y="214867"/>
                  </a:lnTo>
                  <a:lnTo>
                    <a:pt x="0" y="194409"/>
                  </a:lnTo>
                  <a:lnTo>
                    <a:pt x="849" y="182229"/>
                  </a:lnTo>
                  <a:close/>
                  <a:moveTo>
                    <a:pt x="403326" y="136672"/>
                  </a:moveTo>
                  <a:lnTo>
                    <a:pt x="405750" y="143879"/>
                  </a:lnTo>
                  <a:lnTo>
                    <a:pt x="403977" y="169310"/>
                  </a:lnTo>
                  <a:lnTo>
                    <a:pt x="1750" y="169310"/>
                  </a:lnTo>
                  <a:lnTo>
                    <a:pt x="4026" y="136672"/>
                  </a:lnTo>
                  <a:close/>
                  <a:moveTo>
                    <a:pt x="349617" y="32638"/>
                  </a:moveTo>
                  <a:lnTo>
                    <a:pt x="52006" y="32638"/>
                  </a:lnTo>
                  <a:lnTo>
                    <a:pt x="67084" y="16330"/>
                  </a:lnTo>
                  <a:lnTo>
                    <a:pt x="89762" y="0"/>
                  </a:lnTo>
                  <a:lnTo>
                    <a:pt x="313729" y="0"/>
                  </a:lnTo>
                  <a:lnTo>
                    <a:pt x="326192" y="6082"/>
                  </a:lnTo>
                  <a:close/>
                  <a:moveTo>
                    <a:pt x="388007" y="91114"/>
                  </a:moveTo>
                  <a:lnTo>
                    <a:pt x="398982" y="123752"/>
                  </a:lnTo>
                  <a:lnTo>
                    <a:pt x="4927" y="123752"/>
                  </a:lnTo>
                  <a:lnTo>
                    <a:pt x="5450" y="116244"/>
                  </a:lnTo>
                  <a:lnTo>
                    <a:pt x="17714" y="91114"/>
                  </a:lnTo>
                  <a:close/>
                  <a:moveTo>
                    <a:pt x="379881" y="66950"/>
                  </a:moveTo>
                  <a:lnTo>
                    <a:pt x="383662" y="78195"/>
                  </a:lnTo>
                  <a:lnTo>
                    <a:pt x="24018" y="78195"/>
                  </a:lnTo>
                  <a:lnTo>
                    <a:pt x="39813" y="45827"/>
                  </a:lnTo>
                  <a:lnTo>
                    <a:pt x="40062" y="45557"/>
                  </a:lnTo>
                  <a:lnTo>
                    <a:pt x="361012" y="45557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08181406-0E05-421A-A99F-AAD0FB1FC7DB}"/>
                </a:ext>
              </a:extLst>
            </p:cNvPr>
            <p:cNvSpPr/>
            <p:nvPr/>
          </p:nvSpPr>
          <p:spPr bwMode="auto">
            <a:xfrm>
              <a:off x="-2157947" y="1979515"/>
              <a:ext cx="424658" cy="437487"/>
            </a:xfrm>
            <a:custGeom>
              <a:avLst/>
              <a:gdLst>
                <a:gd name="connsiteX0" fmla="*/ 26785 w 424658"/>
                <a:gd name="connsiteY0" fmla="*/ 209411 h 437487"/>
                <a:gd name="connsiteX1" fmla="*/ 77331 w 424658"/>
                <a:gd name="connsiteY1" fmla="*/ 225102 h 437487"/>
                <a:gd name="connsiteX2" fmla="*/ 243492 w 424658"/>
                <a:gd name="connsiteY2" fmla="*/ 408368 h 437487"/>
                <a:gd name="connsiteX3" fmla="*/ 246295 w 424658"/>
                <a:gd name="connsiteY3" fmla="*/ 426908 h 437487"/>
                <a:gd name="connsiteX4" fmla="*/ 217858 w 424658"/>
                <a:gd name="connsiteY4" fmla="*/ 437487 h 437487"/>
                <a:gd name="connsiteX5" fmla="*/ 214806 w 424658"/>
                <a:gd name="connsiteY5" fmla="*/ 417301 h 437487"/>
                <a:gd name="connsiteX6" fmla="*/ 65639 w 424658"/>
                <a:gd name="connsiteY6" fmla="*/ 252778 h 437487"/>
                <a:gd name="connsiteX7" fmla="*/ 30955 w 424658"/>
                <a:gd name="connsiteY7" fmla="*/ 242012 h 437487"/>
                <a:gd name="connsiteX8" fmla="*/ 20557 w 424658"/>
                <a:gd name="connsiteY8" fmla="*/ 160720 h 437487"/>
                <a:gd name="connsiteX9" fmla="*/ 31531 w 424658"/>
                <a:gd name="connsiteY9" fmla="*/ 161826 h 437487"/>
                <a:gd name="connsiteX10" fmla="*/ 282966 w 424658"/>
                <a:gd name="connsiteY10" fmla="*/ 378521 h 437487"/>
                <a:gd name="connsiteX11" fmla="*/ 291494 w 424658"/>
                <a:gd name="connsiteY11" fmla="*/ 410094 h 437487"/>
                <a:gd name="connsiteX12" fmla="*/ 262189 w 424658"/>
                <a:gd name="connsiteY12" fmla="*/ 420995 h 437487"/>
                <a:gd name="connsiteX13" fmla="*/ 253618 w 424658"/>
                <a:gd name="connsiteY13" fmla="*/ 389264 h 437487"/>
                <a:gd name="connsiteX14" fmla="*/ 25234 w 424658"/>
                <a:gd name="connsiteY14" fmla="*/ 192435 h 437487"/>
                <a:gd name="connsiteX15" fmla="*/ 24606 w 424658"/>
                <a:gd name="connsiteY15" fmla="*/ 192372 h 437487"/>
                <a:gd name="connsiteX16" fmla="*/ 13701 w 424658"/>
                <a:gd name="connsiteY16" fmla="*/ 107120 h 437487"/>
                <a:gd name="connsiteX17" fmla="*/ 42361 w 424658"/>
                <a:gd name="connsiteY17" fmla="*/ 110010 h 437487"/>
                <a:gd name="connsiteX18" fmla="*/ 332818 w 424658"/>
                <a:gd name="connsiteY18" fmla="*/ 360336 h 437487"/>
                <a:gd name="connsiteX19" fmla="*/ 341258 w 424658"/>
                <a:gd name="connsiteY19" fmla="*/ 391582 h 437487"/>
                <a:gd name="connsiteX20" fmla="*/ 307863 w 424658"/>
                <a:gd name="connsiteY20" fmla="*/ 404005 h 437487"/>
                <a:gd name="connsiteX21" fmla="*/ 282626 w 424658"/>
                <a:gd name="connsiteY21" fmla="*/ 329877 h 437487"/>
                <a:gd name="connsiteX22" fmla="*/ 35569 w 424658"/>
                <a:gd name="connsiteY22" fmla="*/ 143025 h 437487"/>
                <a:gd name="connsiteX23" fmla="*/ 18068 w 424658"/>
                <a:gd name="connsiteY23" fmla="*/ 141261 h 437487"/>
                <a:gd name="connsiteX24" fmla="*/ 7001 w 424658"/>
                <a:gd name="connsiteY24" fmla="*/ 54732 h 437487"/>
                <a:gd name="connsiteX25" fmla="*/ 52783 w 424658"/>
                <a:gd name="connsiteY25" fmla="*/ 59347 h 437487"/>
                <a:gd name="connsiteX26" fmla="*/ 349410 w 424658"/>
                <a:gd name="connsiteY26" fmla="*/ 273997 h 437487"/>
                <a:gd name="connsiteX27" fmla="*/ 380103 w 424658"/>
                <a:gd name="connsiteY27" fmla="*/ 339789 h 437487"/>
                <a:gd name="connsiteX28" fmla="*/ 356550 w 424658"/>
                <a:gd name="connsiteY28" fmla="*/ 374723 h 437487"/>
                <a:gd name="connsiteX29" fmla="*/ 350878 w 424658"/>
                <a:gd name="connsiteY29" fmla="*/ 353725 h 437487"/>
                <a:gd name="connsiteX30" fmla="*/ 46236 w 424658"/>
                <a:gd name="connsiteY30" fmla="*/ 91174 h 437487"/>
                <a:gd name="connsiteX31" fmla="*/ 11210 w 424658"/>
                <a:gd name="connsiteY31" fmla="*/ 87643 h 437487"/>
                <a:gd name="connsiteX32" fmla="*/ 0 w 424658"/>
                <a:gd name="connsiteY32" fmla="*/ 0 h 437487"/>
                <a:gd name="connsiteX33" fmla="*/ 67075 w 424658"/>
                <a:gd name="connsiteY33" fmla="*/ 6762 h 437487"/>
                <a:gd name="connsiteX34" fmla="*/ 399448 w 424658"/>
                <a:gd name="connsiteY34" fmla="*/ 247280 h 437487"/>
                <a:gd name="connsiteX35" fmla="*/ 424658 w 424658"/>
                <a:gd name="connsiteY35" fmla="*/ 301318 h 437487"/>
                <a:gd name="connsiteX36" fmla="*/ 419205 w 424658"/>
                <a:gd name="connsiteY36" fmla="*/ 304278 h 437487"/>
                <a:gd name="connsiteX37" fmla="*/ 397809 w 424658"/>
                <a:gd name="connsiteY37" fmla="*/ 321931 h 437487"/>
                <a:gd name="connsiteX38" fmla="*/ 370683 w 424658"/>
                <a:gd name="connsiteY38" fmla="*/ 263785 h 437487"/>
                <a:gd name="connsiteX39" fmla="*/ 60392 w 424658"/>
                <a:gd name="connsiteY39" fmla="*/ 39247 h 437487"/>
                <a:gd name="connsiteX40" fmla="*/ 4297 w 424658"/>
                <a:gd name="connsiteY40" fmla="*/ 33592 h 4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4658" h="437487">
                  <a:moveTo>
                    <a:pt x="26785" y="209411"/>
                  </a:moveTo>
                  <a:lnTo>
                    <a:pt x="77331" y="225102"/>
                  </a:lnTo>
                  <a:cubicBezTo>
                    <a:pt x="156385" y="258539"/>
                    <a:pt x="217750" y="325606"/>
                    <a:pt x="243492" y="408368"/>
                  </a:cubicBezTo>
                  <a:lnTo>
                    <a:pt x="246295" y="426908"/>
                  </a:lnTo>
                  <a:lnTo>
                    <a:pt x="217858" y="437487"/>
                  </a:lnTo>
                  <a:lnTo>
                    <a:pt x="214806" y="417301"/>
                  </a:lnTo>
                  <a:cubicBezTo>
                    <a:pt x="191697" y="343003"/>
                    <a:pt x="136608" y="282796"/>
                    <a:pt x="65639" y="252778"/>
                  </a:cubicBezTo>
                  <a:lnTo>
                    <a:pt x="30955" y="242012"/>
                  </a:lnTo>
                  <a:close/>
                  <a:moveTo>
                    <a:pt x="20557" y="160720"/>
                  </a:moveTo>
                  <a:lnTo>
                    <a:pt x="31531" y="161826"/>
                  </a:lnTo>
                  <a:cubicBezTo>
                    <a:pt x="148003" y="185660"/>
                    <a:pt x="242831" y="268908"/>
                    <a:pt x="282966" y="378521"/>
                  </a:cubicBezTo>
                  <a:lnTo>
                    <a:pt x="291494" y="410094"/>
                  </a:lnTo>
                  <a:lnTo>
                    <a:pt x="262189" y="420995"/>
                  </a:lnTo>
                  <a:lnTo>
                    <a:pt x="253618" y="389264"/>
                  </a:lnTo>
                  <a:cubicBezTo>
                    <a:pt x="217162" y="289700"/>
                    <a:pt x="131028" y="214084"/>
                    <a:pt x="25234" y="192435"/>
                  </a:cubicBezTo>
                  <a:lnTo>
                    <a:pt x="24606" y="192372"/>
                  </a:lnTo>
                  <a:close/>
                  <a:moveTo>
                    <a:pt x="13701" y="107120"/>
                  </a:moveTo>
                  <a:lnTo>
                    <a:pt x="42361" y="110010"/>
                  </a:lnTo>
                  <a:cubicBezTo>
                    <a:pt x="176909" y="137543"/>
                    <a:pt x="286455" y="233712"/>
                    <a:pt x="332818" y="360336"/>
                  </a:cubicBezTo>
                  <a:lnTo>
                    <a:pt x="341258" y="391582"/>
                  </a:lnTo>
                  <a:lnTo>
                    <a:pt x="307863" y="404005"/>
                  </a:lnTo>
                  <a:lnTo>
                    <a:pt x="282626" y="329877"/>
                  </a:lnTo>
                  <a:cubicBezTo>
                    <a:pt x="233369" y="235134"/>
                    <a:pt x="143221" y="165054"/>
                    <a:pt x="35569" y="143025"/>
                  </a:cubicBezTo>
                  <a:lnTo>
                    <a:pt x="18068" y="141261"/>
                  </a:lnTo>
                  <a:close/>
                  <a:moveTo>
                    <a:pt x="7001" y="54732"/>
                  </a:moveTo>
                  <a:lnTo>
                    <a:pt x="52783" y="59347"/>
                  </a:lnTo>
                  <a:cubicBezTo>
                    <a:pt x="179634" y="85305"/>
                    <a:pt x="286842" y="165187"/>
                    <a:pt x="349410" y="273997"/>
                  </a:cubicBezTo>
                  <a:lnTo>
                    <a:pt x="380103" y="339789"/>
                  </a:lnTo>
                  <a:lnTo>
                    <a:pt x="356550" y="374723"/>
                  </a:lnTo>
                  <a:lnTo>
                    <a:pt x="350878" y="353725"/>
                  </a:lnTo>
                  <a:cubicBezTo>
                    <a:pt x="302250" y="220916"/>
                    <a:pt x="187355" y="120052"/>
                    <a:pt x="46236" y="91174"/>
                  </a:cubicBezTo>
                  <a:lnTo>
                    <a:pt x="11210" y="87643"/>
                  </a:lnTo>
                  <a:close/>
                  <a:moveTo>
                    <a:pt x="0" y="0"/>
                  </a:moveTo>
                  <a:lnTo>
                    <a:pt x="67075" y="6762"/>
                  </a:lnTo>
                  <a:cubicBezTo>
                    <a:pt x="209213" y="35848"/>
                    <a:pt x="329341" y="125357"/>
                    <a:pt x="399448" y="247280"/>
                  </a:cubicBezTo>
                  <a:lnTo>
                    <a:pt x="424658" y="301318"/>
                  </a:lnTo>
                  <a:lnTo>
                    <a:pt x="419205" y="304278"/>
                  </a:lnTo>
                  <a:lnTo>
                    <a:pt x="397809" y="321931"/>
                  </a:lnTo>
                  <a:lnTo>
                    <a:pt x="370683" y="263785"/>
                  </a:lnTo>
                  <a:cubicBezTo>
                    <a:pt x="305233" y="149963"/>
                    <a:pt x="193087" y="66400"/>
                    <a:pt x="60392" y="39247"/>
                  </a:cubicBezTo>
                  <a:lnTo>
                    <a:pt x="4297" y="33592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EC7B924-F1B8-400C-98CE-1603929B9B71}"/>
              </a:ext>
            </a:extLst>
          </p:cNvPr>
          <p:cNvGrpSpPr/>
          <p:nvPr/>
        </p:nvGrpSpPr>
        <p:grpSpPr>
          <a:xfrm>
            <a:off x="4165997" y="3103372"/>
            <a:ext cx="1576337" cy="1099613"/>
            <a:chOff x="700162" y="1053733"/>
            <a:chExt cx="4490561" cy="3132502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6810E500-7BEC-45A7-89D0-E5E6C46DC0B4}"/>
                </a:ext>
              </a:extLst>
            </p:cNvPr>
            <p:cNvGrpSpPr/>
            <p:nvPr/>
          </p:nvGrpSpPr>
          <p:grpSpPr>
            <a:xfrm>
              <a:off x="3107795" y="2258870"/>
              <a:ext cx="2082928" cy="257998"/>
              <a:chOff x="452500" y="1673805"/>
              <a:chExt cx="2205245" cy="364806"/>
            </a:xfrm>
            <a:solidFill>
              <a:srgbClr val="FF0000"/>
            </a:solidFill>
          </p:grpSpPr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E910303E-2EB0-4329-876B-051AD97560AF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40018B17-CD51-41A1-8DB6-C3FDF6C757DA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1A155172-7781-4B1D-A133-68F3C6251C00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BF65B599-0F69-429A-AE14-460E49ACEAAC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735AAD0C-867C-452F-B50C-2A787F8D4D04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14842D46-99AC-41D1-AF20-DAE41CD986F3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59D8B7D-6A05-4656-8D9F-1A782DD3EFD6}"/>
                </a:ext>
              </a:extLst>
            </p:cNvPr>
            <p:cNvGrpSpPr/>
            <p:nvPr/>
          </p:nvGrpSpPr>
          <p:grpSpPr>
            <a:xfrm>
              <a:off x="700162" y="2273342"/>
              <a:ext cx="2082928" cy="257998"/>
              <a:chOff x="452500" y="1673805"/>
              <a:chExt cx="2205245" cy="364806"/>
            </a:xfrm>
            <a:solidFill>
              <a:schemeClr val="bg1">
                <a:lumMod val="95000"/>
              </a:schemeClr>
            </a:solidFill>
          </p:grpSpPr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B0BD6A6C-6419-4608-8D40-82D7282CC35F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658FE4A2-E559-4B51-B856-8A8E77791B1C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7FB4479E-CB05-4E18-818B-49654F46BDA1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56E7737E-D2EA-443E-914B-3F107E8B301E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FE7B648D-6503-4BDC-88DE-6C1FEFECFA59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6BE59FF8-01F7-4129-B034-32688B97F6FD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343CB7F-479F-4E08-BA66-FB83E100C874}"/>
                </a:ext>
              </a:extLst>
            </p:cNvPr>
            <p:cNvGrpSpPr/>
            <p:nvPr/>
          </p:nvGrpSpPr>
          <p:grpSpPr>
            <a:xfrm>
              <a:off x="1409737" y="1053733"/>
              <a:ext cx="1777124" cy="1777124"/>
              <a:chOff x="5673080" y="3901427"/>
              <a:chExt cx="1777124" cy="1777124"/>
            </a:xfrm>
            <a:solidFill>
              <a:schemeClr val="bg1">
                <a:lumMod val="95000"/>
              </a:schemeClr>
            </a:solidFill>
          </p:grpSpPr>
          <p:sp>
            <p:nvSpPr>
              <p:cNvPr id="125" name="円: 塗りつぶしなし 124">
                <a:extLst>
                  <a:ext uri="{FF2B5EF4-FFF2-40B4-BE49-F238E27FC236}">
                    <a16:creationId xmlns:a16="http://schemas.microsoft.com/office/drawing/2014/main" id="{655FEBBD-E00A-462C-8ED2-F04435ABFEC3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: 塗りつぶしなし 125">
                <a:extLst>
                  <a:ext uri="{FF2B5EF4-FFF2-40B4-BE49-F238E27FC236}">
                    <a16:creationId xmlns:a16="http://schemas.microsoft.com/office/drawing/2014/main" id="{FAC2E25F-6D14-4B7C-BE87-7D62C0EE491A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: 塗りつぶしなし 126">
                <a:extLst>
                  <a:ext uri="{FF2B5EF4-FFF2-40B4-BE49-F238E27FC236}">
                    <a16:creationId xmlns:a16="http://schemas.microsoft.com/office/drawing/2014/main" id="{0C679DAF-7D96-438A-B99E-8BF2BE76E580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: 塗りつぶしなし 127">
                <a:extLst>
                  <a:ext uri="{FF2B5EF4-FFF2-40B4-BE49-F238E27FC236}">
                    <a16:creationId xmlns:a16="http://schemas.microsoft.com/office/drawing/2014/main" id="{F76B4BDE-F1A0-41DD-9B59-52045961D151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: 塗りつぶしなし 128">
                <a:extLst>
                  <a:ext uri="{FF2B5EF4-FFF2-40B4-BE49-F238E27FC236}">
                    <a16:creationId xmlns:a16="http://schemas.microsoft.com/office/drawing/2014/main" id="{04F625E6-D231-4CDF-91BD-E334192ABCC0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A1F3DA7B-4206-4375-89AA-D1EDF32B24AF}"/>
                </a:ext>
              </a:extLst>
            </p:cNvPr>
            <p:cNvGrpSpPr/>
            <p:nvPr/>
          </p:nvGrpSpPr>
          <p:grpSpPr>
            <a:xfrm>
              <a:off x="2714662" y="1053733"/>
              <a:ext cx="1777124" cy="1777124"/>
              <a:chOff x="5673080" y="3901427"/>
              <a:chExt cx="1777124" cy="1777124"/>
            </a:xfrm>
          </p:grpSpPr>
          <p:sp>
            <p:nvSpPr>
              <p:cNvPr id="120" name="円: 塗りつぶしなし 119">
                <a:extLst>
                  <a:ext uri="{FF2B5EF4-FFF2-40B4-BE49-F238E27FC236}">
                    <a16:creationId xmlns:a16="http://schemas.microsoft.com/office/drawing/2014/main" id="{AE6E6CEC-9B95-4254-8988-DE3B8DB3D757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円: 塗りつぶしなし 120">
                <a:extLst>
                  <a:ext uri="{FF2B5EF4-FFF2-40B4-BE49-F238E27FC236}">
                    <a16:creationId xmlns:a16="http://schemas.microsoft.com/office/drawing/2014/main" id="{76881A2D-51D7-48C0-9A28-27348C8B6A3A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: 塗りつぶしなし 121">
                <a:extLst>
                  <a:ext uri="{FF2B5EF4-FFF2-40B4-BE49-F238E27FC236}">
                    <a16:creationId xmlns:a16="http://schemas.microsoft.com/office/drawing/2014/main" id="{6D31D1FF-A906-4CAB-97C0-A49F9D253E15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円: 塗りつぶしなし 122">
                <a:extLst>
                  <a:ext uri="{FF2B5EF4-FFF2-40B4-BE49-F238E27FC236}">
                    <a16:creationId xmlns:a16="http://schemas.microsoft.com/office/drawing/2014/main" id="{B4A7510E-3FE2-4699-AFF0-601E1EF1A267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: 塗りつぶしなし 123">
                <a:extLst>
                  <a:ext uri="{FF2B5EF4-FFF2-40B4-BE49-F238E27FC236}">
                    <a16:creationId xmlns:a16="http://schemas.microsoft.com/office/drawing/2014/main" id="{414D1FB2-2E89-4B72-A692-0695454EADA5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0483093C-BB12-4C60-8223-3F47BF24F077}"/>
                </a:ext>
              </a:extLst>
            </p:cNvPr>
            <p:cNvGrpSpPr/>
            <p:nvPr/>
          </p:nvGrpSpPr>
          <p:grpSpPr>
            <a:xfrm rot="8100000">
              <a:off x="1148290" y="3015771"/>
              <a:ext cx="2082928" cy="257998"/>
              <a:chOff x="452500" y="1673805"/>
              <a:chExt cx="2205245" cy="364806"/>
            </a:xfrm>
            <a:solidFill>
              <a:srgbClr val="FF0000"/>
            </a:solidFill>
          </p:grpSpPr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6D01CAA9-AA5F-489E-9660-8B07220A09FB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A036A000-C807-46DC-A59C-AFBBDDA669D3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9B347527-156F-4FEB-B7C4-FA3CC2D6498F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FF5768AD-CA1E-400D-B5FB-A5C578C6D6F0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8A9BFE50-AEAB-4B06-B376-1357E005702F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FB2D1CA6-35ED-4889-908C-D5A8CCC460DF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C38EED4-A18A-47A1-A3DC-8EB514B9677D}"/>
                </a:ext>
              </a:extLst>
            </p:cNvPr>
            <p:cNvGrpSpPr/>
            <p:nvPr/>
          </p:nvGrpSpPr>
          <p:grpSpPr>
            <a:xfrm rot="13500000" flipH="1">
              <a:off x="2672019" y="3015772"/>
              <a:ext cx="2082928" cy="257998"/>
              <a:chOff x="452500" y="1673805"/>
              <a:chExt cx="2205245" cy="364806"/>
            </a:xfrm>
            <a:solidFill>
              <a:schemeClr val="bg1">
                <a:lumMod val="95000"/>
              </a:schemeClr>
            </a:solidFill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654BA13D-F301-49BC-86AC-23100B161B36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BE7AF7B2-31DD-4D26-963B-75024E6A952C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5566AD37-4821-42BC-83CE-5E75E5B73E42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1A1ED1B7-BB58-49B4-89A9-F0DF273DDC70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CB356857-60E2-4C12-85D3-6E387AA3FFFA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20980D62-D120-41CE-A2E7-043ED302EF51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24734053-1807-484E-B4BC-8B27EEFB5962}"/>
                </a:ext>
              </a:extLst>
            </p:cNvPr>
            <p:cNvGrpSpPr/>
            <p:nvPr/>
          </p:nvGrpSpPr>
          <p:grpSpPr>
            <a:xfrm rot="5400000">
              <a:off x="2801971" y="2273343"/>
              <a:ext cx="286943" cy="257998"/>
              <a:chOff x="452500" y="1673805"/>
              <a:chExt cx="2205245" cy="364806"/>
            </a:xfrm>
            <a:solidFill>
              <a:schemeClr val="bg1">
                <a:lumMod val="95000"/>
              </a:schemeClr>
            </a:solidFill>
          </p:grpSpPr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11495534-6195-4563-91F9-98F2BD097DED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E64CBEA1-FF4E-4096-BC57-86CED502674D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7C52DD0C-4414-4109-BE0F-45FC9EB28907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989646B7-6088-403A-9940-D2F3F27702C8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8E2BDC05-6E91-4D09-904F-45A9C0B619FF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60751E49-96C3-4953-B5E0-54D44FF86016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3650130-6081-4C68-AE19-FA18F2CB4899}"/>
              </a:ext>
            </a:extLst>
          </p:cNvPr>
          <p:cNvGrpSpPr/>
          <p:nvPr/>
        </p:nvGrpSpPr>
        <p:grpSpPr>
          <a:xfrm>
            <a:off x="4164176" y="1226834"/>
            <a:ext cx="1578440" cy="1101080"/>
            <a:chOff x="4164176" y="1226834"/>
            <a:chExt cx="1578440" cy="1101080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F747C26A-088E-4134-897C-0C354333F5AE}"/>
                </a:ext>
              </a:extLst>
            </p:cNvPr>
            <p:cNvGrpSpPr/>
            <p:nvPr/>
          </p:nvGrpSpPr>
          <p:grpSpPr>
            <a:xfrm>
              <a:off x="5010463" y="1650442"/>
              <a:ext cx="732153" cy="90687"/>
              <a:chOff x="452500" y="1673805"/>
              <a:chExt cx="2205245" cy="364806"/>
            </a:xfrm>
            <a:solidFill>
              <a:srgbClr val="FFC000"/>
            </a:solidFill>
          </p:grpSpPr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DFF303F3-0421-43D5-BCAB-68D0CA91F840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A631AF24-48F8-491A-9769-77092F8896EA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EAEF29CD-94D9-4519-80C9-775B3C85A12D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25C59DC5-0702-4BCA-86FB-945B96091BA1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84C972C8-80F9-4E3B-B0EB-7AFCA67D143E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E84FE718-CAC7-443D-9FDF-8811BA4A4A16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2F372B4E-DF27-4D46-AB96-A13166382BAB}"/>
                </a:ext>
              </a:extLst>
            </p:cNvPr>
            <p:cNvGrpSpPr/>
            <p:nvPr/>
          </p:nvGrpSpPr>
          <p:grpSpPr>
            <a:xfrm>
              <a:off x="4164176" y="1655529"/>
              <a:ext cx="732153" cy="90687"/>
              <a:chOff x="452500" y="1673805"/>
              <a:chExt cx="2205245" cy="364806"/>
            </a:xfrm>
            <a:solidFill>
              <a:schemeClr val="bg1"/>
            </a:solidFill>
          </p:grpSpPr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5AE421C6-BFBE-4733-856B-4425A095D168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6962473B-A93B-4842-90A3-5F45174AB7A8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9F368E70-BC6D-434F-BED5-A9E0511F1ADC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44FB5AF0-36E7-49D8-BD90-BA54EB6DE8B5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75938541-5200-4260-A7F3-C2565F68BF17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0BAFF517-9F95-4E20-AE53-84AC8F620455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CA840095-F5D9-45ED-B270-F72E44D4E0E3}"/>
                </a:ext>
              </a:extLst>
            </p:cNvPr>
            <p:cNvGrpSpPr/>
            <p:nvPr/>
          </p:nvGrpSpPr>
          <p:grpSpPr>
            <a:xfrm>
              <a:off x="4413593" y="1226834"/>
              <a:ext cx="624662" cy="624662"/>
              <a:chOff x="5673080" y="3901427"/>
              <a:chExt cx="1777124" cy="1777124"/>
            </a:xfrm>
            <a:solidFill>
              <a:schemeClr val="bg1"/>
            </a:solidFill>
          </p:grpSpPr>
          <p:sp>
            <p:nvSpPr>
              <p:cNvPr id="173" name="円: 塗りつぶしなし 172">
                <a:extLst>
                  <a:ext uri="{FF2B5EF4-FFF2-40B4-BE49-F238E27FC236}">
                    <a16:creationId xmlns:a16="http://schemas.microsoft.com/office/drawing/2014/main" id="{2F8D9EB5-4045-403A-B007-63EC5D4C947A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円: 塗りつぶしなし 173">
                <a:extLst>
                  <a:ext uri="{FF2B5EF4-FFF2-40B4-BE49-F238E27FC236}">
                    <a16:creationId xmlns:a16="http://schemas.microsoft.com/office/drawing/2014/main" id="{5A8635A9-B59D-4BAD-B72A-6E61F5DA8ECF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円: 塗りつぶしなし 174">
                <a:extLst>
                  <a:ext uri="{FF2B5EF4-FFF2-40B4-BE49-F238E27FC236}">
                    <a16:creationId xmlns:a16="http://schemas.microsoft.com/office/drawing/2014/main" id="{A522AD48-4B57-4600-8E5B-F98B8CC59E9F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: 塗りつぶしなし 175">
                <a:extLst>
                  <a:ext uri="{FF2B5EF4-FFF2-40B4-BE49-F238E27FC236}">
                    <a16:creationId xmlns:a16="http://schemas.microsoft.com/office/drawing/2014/main" id="{A7725B40-596A-4EB7-885F-A00453B75934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: 塗りつぶしなし 176">
                <a:extLst>
                  <a:ext uri="{FF2B5EF4-FFF2-40B4-BE49-F238E27FC236}">
                    <a16:creationId xmlns:a16="http://schemas.microsoft.com/office/drawing/2014/main" id="{87576DC5-1312-416E-920B-361C092C0D7E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B6C6905C-DD03-40D6-887A-AA880E45308C}"/>
                </a:ext>
              </a:extLst>
            </p:cNvPr>
            <p:cNvGrpSpPr/>
            <p:nvPr/>
          </p:nvGrpSpPr>
          <p:grpSpPr>
            <a:xfrm>
              <a:off x="4872276" y="1226834"/>
              <a:ext cx="624662" cy="624662"/>
              <a:chOff x="5673080" y="3901427"/>
              <a:chExt cx="1777124" cy="1777124"/>
            </a:xfrm>
            <a:solidFill>
              <a:srgbClr val="FFC000"/>
            </a:solidFill>
          </p:grpSpPr>
          <p:sp>
            <p:nvSpPr>
              <p:cNvPr id="168" name="円: 塗りつぶしなし 167">
                <a:extLst>
                  <a:ext uri="{FF2B5EF4-FFF2-40B4-BE49-F238E27FC236}">
                    <a16:creationId xmlns:a16="http://schemas.microsoft.com/office/drawing/2014/main" id="{9541B024-5E06-4CCF-A10B-1BF7C3CE629B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円: 塗りつぶしなし 168">
                <a:extLst>
                  <a:ext uri="{FF2B5EF4-FFF2-40B4-BE49-F238E27FC236}">
                    <a16:creationId xmlns:a16="http://schemas.microsoft.com/office/drawing/2014/main" id="{9BEB66A5-DB76-42E4-B41F-98E252998F50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円: 塗りつぶしなし 169">
                <a:extLst>
                  <a:ext uri="{FF2B5EF4-FFF2-40B4-BE49-F238E27FC236}">
                    <a16:creationId xmlns:a16="http://schemas.microsoft.com/office/drawing/2014/main" id="{E8CF76DE-210B-41D8-B9FD-46427C989FCA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円: 塗りつぶしなし 170">
                <a:extLst>
                  <a:ext uri="{FF2B5EF4-FFF2-40B4-BE49-F238E27FC236}">
                    <a16:creationId xmlns:a16="http://schemas.microsoft.com/office/drawing/2014/main" id="{FD3A6D7B-B84C-4F97-8240-69F0F13B823A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円: 塗りつぶしなし 171">
                <a:extLst>
                  <a:ext uri="{FF2B5EF4-FFF2-40B4-BE49-F238E27FC236}">
                    <a16:creationId xmlns:a16="http://schemas.microsoft.com/office/drawing/2014/main" id="{BF02C16B-9792-45A1-B7E6-78C69CAB2D56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BE18C56B-3FFD-4A61-B122-F9882AFD859B}"/>
                </a:ext>
              </a:extLst>
            </p:cNvPr>
            <p:cNvGrpSpPr/>
            <p:nvPr/>
          </p:nvGrpSpPr>
          <p:grpSpPr>
            <a:xfrm rot="8100000">
              <a:off x="4321694" y="1916494"/>
              <a:ext cx="732153" cy="90687"/>
              <a:chOff x="452500" y="1673805"/>
              <a:chExt cx="2205245" cy="364806"/>
            </a:xfrm>
            <a:solidFill>
              <a:srgbClr val="FFC000"/>
            </a:solidFill>
          </p:grpSpPr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A3618356-FB30-4AEF-959B-D240B5FF722E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2E004BA6-C518-4A7C-BAA0-2648279C2B22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CAA079FA-551B-4AD6-AA5F-3DA27A33B4A4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212C5E64-E946-4058-9643-1F223C048BA4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995E3060-4FC7-41C4-BFA7-A853C353C1FD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角を丸くする 166">
                <a:extLst>
                  <a:ext uri="{FF2B5EF4-FFF2-40B4-BE49-F238E27FC236}">
                    <a16:creationId xmlns:a16="http://schemas.microsoft.com/office/drawing/2014/main" id="{61EEF58B-FF2C-46A8-8D64-EC417D641E8E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DBF79F43-BA34-42A8-AB40-8F8534CA5892}"/>
                </a:ext>
              </a:extLst>
            </p:cNvPr>
            <p:cNvGrpSpPr/>
            <p:nvPr/>
          </p:nvGrpSpPr>
          <p:grpSpPr>
            <a:xfrm rot="13500000" flipH="1">
              <a:off x="4857287" y="1916494"/>
              <a:ext cx="732153" cy="90687"/>
              <a:chOff x="452500" y="1673805"/>
              <a:chExt cx="2205245" cy="364806"/>
            </a:xfrm>
            <a:solidFill>
              <a:schemeClr val="bg1"/>
            </a:solidFill>
          </p:grpSpPr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030955D4-0904-4E87-ABCD-1A1F996FB7B1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9BAD0153-5235-4EA5-BFE0-977BD870AECE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F9D803A4-EBC1-4365-8704-0586CEBAEF10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CCB9A947-AAF4-429B-9D29-9D5C4D4A4CE8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0F541E1C-E377-4F5C-B15C-1134DFE5E4A0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389F1B2A-3BF0-4788-9EBC-C6AB3EFEE51D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A87CB39E-2C8D-4A56-9994-84EBDEF6A595}"/>
                </a:ext>
              </a:extLst>
            </p:cNvPr>
            <p:cNvGrpSpPr/>
            <p:nvPr/>
          </p:nvGrpSpPr>
          <p:grpSpPr>
            <a:xfrm rot="5400000">
              <a:off x="4902966" y="1655529"/>
              <a:ext cx="100861" cy="90687"/>
              <a:chOff x="452500" y="1673805"/>
              <a:chExt cx="2205245" cy="364806"/>
            </a:xfrm>
            <a:solidFill>
              <a:schemeClr val="bg1"/>
            </a:solidFill>
          </p:grpSpPr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5369D545-568D-4175-AC44-DA2E032D6B1E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842D2C38-7C4A-4C78-B970-AA64C52F89D2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178DA8EA-5789-4199-BA01-6C0FB825885C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2C143274-3C5E-4FD9-BA0E-A913DF004158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A6F9AF59-0493-4CCE-930A-5F4EB734DE90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6927D7D4-D1FD-4E49-9751-DBD473E1987F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4EC378BB-2331-4A93-9738-2A7846214316}"/>
              </a:ext>
            </a:extLst>
          </p:cNvPr>
          <p:cNvGrpSpPr/>
          <p:nvPr/>
        </p:nvGrpSpPr>
        <p:grpSpPr>
          <a:xfrm>
            <a:off x="4164176" y="5044232"/>
            <a:ext cx="1578440" cy="1101080"/>
            <a:chOff x="700162" y="1053733"/>
            <a:chExt cx="4490561" cy="3132502"/>
          </a:xfrm>
          <a:solidFill>
            <a:srgbClr val="FFFF00"/>
          </a:solidFill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7F3630DE-6A28-43A7-B686-F9358FB36283}"/>
                </a:ext>
              </a:extLst>
            </p:cNvPr>
            <p:cNvGrpSpPr/>
            <p:nvPr/>
          </p:nvGrpSpPr>
          <p:grpSpPr>
            <a:xfrm>
              <a:off x="3107795" y="2258870"/>
              <a:ext cx="2082928" cy="257998"/>
              <a:chOff x="452500" y="1673805"/>
              <a:chExt cx="2205245" cy="364806"/>
            </a:xfrm>
            <a:grpFill/>
          </p:grpSpPr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2023E98C-6845-4B7F-BA34-5887BE0C30FA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FEC186CA-93FB-4ECB-8B74-0923773136A4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8FEDED47-87D7-4BE7-A149-6D846C4144DF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AC7846E0-8112-4120-9021-0BC15C9AB315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D857887D-9928-4346-B4E3-6ABD46641C21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E2461AA4-DAA4-4B44-A28D-48BC9F246268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0C8D4F13-0060-4749-BA3C-065796C225C1}"/>
                </a:ext>
              </a:extLst>
            </p:cNvPr>
            <p:cNvGrpSpPr/>
            <p:nvPr/>
          </p:nvGrpSpPr>
          <p:grpSpPr>
            <a:xfrm>
              <a:off x="700162" y="2273342"/>
              <a:ext cx="2082928" cy="257998"/>
              <a:chOff x="452500" y="1673805"/>
              <a:chExt cx="2205245" cy="364806"/>
            </a:xfrm>
            <a:grpFill/>
          </p:grpSpPr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641675F2-3169-4142-865E-5F60F57BB280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E7261C27-5131-4C59-868C-4D7159676F5B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41777157-7A13-4E90-9D26-59F25F4071BB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A332965D-16E8-4A78-A487-65555623D57F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>
                <a:extLst>
                  <a:ext uri="{FF2B5EF4-FFF2-40B4-BE49-F238E27FC236}">
                    <a16:creationId xmlns:a16="http://schemas.microsoft.com/office/drawing/2014/main" id="{DFC1F3AA-F865-42F0-9BFD-1FE5FCA42761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>
                <a:extLst>
                  <a:ext uri="{FF2B5EF4-FFF2-40B4-BE49-F238E27FC236}">
                    <a16:creationId xmlns:a16="http://schemas.microsoft.com/office/drawing/2014/main" id="{CA0198BB-5F55-4601-A737-D506D4EC2F1C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8FED6281-E5C0-41B5-9E02-80F8170C6567}"/>
                </a:ext>
              </a:extLst>
            </p:cNvPr>
            <p:cNvGrpSpPr/>
            <p:nvPr/>
          </p:nvGrpSpPr>
          <p:grpSpPr>
            <a:xfrm>
              <a:off x="1409737" y="1053733"/>
              <a:ext cx="1777124" cy="1777124"/>
              <a:chOff x="5673080" y="3901427"/>
              <a:chExt cx="1777124" cy="1777124"/>
            </a:xfrm>
            <a:grpFill/>
          </p:grpSpPr>
          <p:sp>
            <p:nvSpPr>
              <p:cNvPr id="221" name="円: 塗りつぶしなし 220">
                <a:extLst>
                  <a:ext uri="{FF2B5EF4-FFF2-40B4-BE49-F238E27FC236}">
                    <a16:creationId xmlns:a16="http://schemas.microsoft.com/office/drawing/2014/main" id="{9D0844B5-822D-41F7-A632-5FA5FEB08074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: 塗りつぶしなし 221">
                <a:extLst>
                  <a:ext uri="{FF2B5EF4-FFF2-40B4-BE49-F238E27FC236}">
                    <a16:creationId xmlns:a16="http://schemas.microsoft.com/office/drawing/2014/main" id="{34B554CB-189D-496E-851D-00E3DE23E4C2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: 塗りつぶしなし 222">
                <a:extLst>
                  <a:ext uri="{FF2B5EF4-FFF2-40B4-BE49-F238E27FC236}">
                    <a16:creationId xmlns:a16="http://schemas.microsoft.com/office/drawing/2014/main" id="{97166FB5-EA12-41DD-8436-190C28DC584A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: 塗りつぶしなし 223">
                <a:extLst>
                  <a:ext uri="{FF2B5EF4-FFF2-40B4-BE49-F238E27FC236}">
                    <a16:creationId xmlns:a16="http://schemas.microsoft.com/office/drawing/2014/main" id="{AC76678C-24F6-479B-9F46-C31276CD2358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: 塗りつぶしなし 224">
                <a:extLst>
                  <a:ext uri="{FF2B5EF4-FFF2-40B4-BE49-F238E27FC236}">
                    <a16:creationId xmlns:a16="http://schemas.microsoft.com/office/drawing/2014/main" id="{C3C0F3A5-14D6-4383-954F-1BAA3A38D877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ADEC1D67-81E4-4232-86FA-99DA3C89E574}"/>
                </a:ext>
              </a:extLst>
            </p:cNvPr>
            <p:cNvGrpSpPr/>
            <p:nvPr/>
          </p:nvGrpSpPr>
          <p:grpSpPr>
            <a:xfrm>
              <a:off x="2714662" y="1053733"/>
              <a:ext cx="1777124" cy="1777124"/>
              <a:chOff x="5673080" y="3901427"/>
              <a:chExt cx="1777124" cy="1777124"/>
            </a:xfrm>
            <a:grpFill/>
          </p:grpSpPr>
          <p:sp>
            <p:nvSpPr>
              <p:cNvPr id="216" name="円: 塗りつぶしなし 215">
                <a:extLst>
                  <a:ext uri="{FF2B5EF4-FFF2-40B4-BE49-F238E27FC236}">
                    <a16:creationId xmlns:a16="http://schemas.microsoft.com/office/drawing/2014/main" id="{94A077EA-2077-4729-B717-D53565803FA6}"/>
                  </a:ext>
                </a:extLst>
              </p:cNvPr>
              <p:cNvSpPr/>
              <p:nvPr/>
            </p:nvSpPr>
            <p:spPr bwMode="auto">
              <a:xfrm>
                <a:off x="5673080" y="3901427"/>
                <a:ext cx="1777124" cy="1777124"/>
              </a:xfrm>
              <a:prstGeom prst="donut">
                <a:avLst>
                  <a:gd name="adj" fmla="val 1516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円: 塗りつぶしなし 216">
                <a:extLst>
                  <a:ext uri="{FF2B5EF4-FFF2-40B4-BE49-F238E27FC236}">
                    <a16:creationId xmlns:a16="http://schemas.microsoft.com/office/drawing/2014/main" id="{F4F23733-D462-4E5A-85B0-A02CA4CC619C}"/>
                  </a:ext>
                </a:extLst>
              </p:cNvPr>
              <p:cNvSpPr/>
              <p:nvPr/>
            </p:nvSpPr>
            <p:spPr bwMode="auto">
              <a:xfrm>
                <a:off x="5716009" y="3944356"/>
                <a:ext cx="1691266" cy="1691266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円: 塗りつぶしなし 217">
                <a:extLst>
                  <a:ext uri="{FF2B5EF4-FFF2-40B4-BE49-F238E27FC236}">
                    <a16:creationId xmlns:a16="http://schemas.microsoft.com/office/drawing/2014/main" id="{F4139B91-A8FB-4649-B6F6-834467368289}"/>
                  </a:ext>
                </a:extLst>
              </p:cNvPr>
              <p:cNvSpPr/>
              <p:nvPr/>
            </p:nvSpPr>
            <p:spPr bwMode="auto">
              <a:xfrm>
                <a:off x="5762113" y="3990460"/>
                <a:ext cx="1599058" cy="1599058"/>
              </a:xfrm>
              <a:prstGeom prst="donut">
                <a:avLst>
                  <a:gd name="adj" fmla="val 1891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円: 塗りつぶしなし 218">
                <a:extLst>
                  <a:ext uri="{FF2B5EF4-FFF2-40B4-BE49-F238E27FC236}">
                    <a16:creationId xmlns:a16="http://schemas.microsoft.com/office/drawing/2014/main" id="{29CE0222-C5F9-4432-99B4-79836D3D75DE}"/>
                  </a:ext>
                </a:extLst>
              </p:cNvPr>
              <p:cNvSpPr/>
              <p:nvPr/>
            </p:nvSpPr>
            <p:spPr bwMode="auto">
              <a:xfrm>
                <a:off x="5809738" y="4038085"/>
                <a:ext cx="1503808" cy="1503808"/>
              </a:xfrm>
              <a:prstGeom prst="donut">
                <a:avLst>
                  <a:gd name="adj" fmla="val 2102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円: 塗りつぶしなし 219">
                <a:extLst>
                  <a:ext uri="{FF2B5EF4-FFF2-40B4-BE49-F238E27FC236}">
                    <a16:creationId xmlns:a16="http://schemas.microsoft.com/office/drawing/2014/main" id="{F8C1CEE7-10C4-4697-8A09-DB63DA7EEF93}"/>
                  </a:ext>
                </a:extLst>
              </p:cNvPr>
              <p:cNvSpPr/>
              <p:nvPr/>
            </p:nvSpPr>
            <p:spPr bwMode="auto">
              <a:xfrm>
                <a:off x="5857363" y="4085710"/>
                <a:ext cx="1408558" cy="1408558"/>
              </a:xfrm>
              <a:prstGeom prst="donut">
                <a:avLst>
                  <a:gd name="adj" fmla="val 2327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D00C797A-287F-4C22-9C94-DF91F5774668}"/>
                </a:ext>
              </a:extLst>
            </p:cNvPr>
            <p:cNvGrpSpPr/>
            <p:nvPr/>
          </p:nvGrpSpPr>
          <p:grpSpPr>
            <a:xfrm rot="8100000">
              <a:off x="1148290" y="3015771"/>
              <a:ext cx="2082928" cy="257998"/>
              <a:chOff x="452500" y="1673805"/>
              <a:chExt cx="2205245" cy="364806"/>
            </a:xfrm>
            <a:grpFill/>
          </p:grpSpPr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F55D87B1-67CA-48F7-9533-4E5339DB1885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A72103E6-5625-4E46-8B2B-3ABEA11C7DB9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F82B6E34-7BF7-412F-91FC-B2DC9E333584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F212438B-C1DF-479F-A2D6-83241ED9AC7B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B5704F9D-B9D1-4B7A-852F-A70ACDE157CE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A91E3392-F14B-4B28-B2AB-DC860240B0EA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0FE005D2-54B8-436E-B378-A4C2789180FC}"/>
                </a:ext>
              </a:extLst>
            </p:cNvPr>
            <p:cNvGrpSpPr/>
            <p:nvPr/>
          </p:nvGrpSpPr>
          <p:grpSpPr>
            <a:xfrm rot="13500000" flipH="1">
              <a:off x="2672019" y="3015772"/>
              <a:ext cx="2082928" cy="257998"/>
              <a:chOff x="452500" y="1673805"/>
              <a:chExt cx="2205245" cy="364806"/>
            </a:xfrm>
            <a:grpFill/>
          </p:grpSpPr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F03F7EF8-F2D6-4D65-A53C-8A8EA26E91EB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EE480E20-E740-4FDA-AB5A-72DDAF6E6A70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9FBF834C-92B7-4D2A-8D1C-5B67620B3ECB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5DC1AB25-D3F1-4C1F-87F6-79D54EEF7BE4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6755A0EA-B214-4E6D-AA5B-1CF8D815E77A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973F1F3D-0788-4035-AFF9-3BE0E23BB8A0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AE8DD8E-9BC8-4411-ADFA-EA18BE271958}"/>
                </a:ext>
              </a:extLst>
            </p:cNvPr>
            <p:cNvGrpSpPr/>
            <p:nvPr/>
          </p:nvGrpSpPr>
          <p:grpSpPr>
            <a:xfrm rot="5400000">
              <a:off x="2801971" y="2273343"/>
              <a:ext cx="286943" cy="257998"/>
              <a:chOff x="452500" y="1673805"/>
              <a:chExt cx="2205245" cy="364806"/>
            </a:xfrm>
            <a:grpFill/>
          </p:grpSpPr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1D16A11E-5529-4485-8861-6380ED5C86B4}"/>
                  </a:ext>
                </a:extLst>
              </p:cNvPr>
              <p:cNvSpPr/>
              <p:nvPr/>
            </p:nvSpPr>
            <p:spPr bwMode="auto">
              <a:xfrm>
                <a:off x="452500" y="16738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23A59BFB-F3E3-4A22-9974-76006A24BFB2}"/>
                  </a:ext>
                </a:extLst>
              </p:cNvPr>
              <p:cNvSpPr/>
              <p:nvPr/>
            </p:nvSpPr>
            <p:spPr bwMode="auto">
              <a:xfrm>
                <a:off x="452500" y="17357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>
                <a:extLst>
                  <a:ext uri="{FF2B5EF4-FFF2-40B4-BE49-F238E27FC236}">
                    <a16:creationId xmlns:a16="http://schemas.microsoft.com/office/drawing/2014/main" id="{EF3A830B-1D90-4F4A-BFC2-01B75C60C824}"/>
                  </a:ext>
                </a:extLst>
              </p:cNvPr>
              <p:cNvSpPr/>
              <p:nvPr/>
            </p:nvSpPr>
            <p:spPr bwMode="auto">
              <a:xfrm>
                <a:off x="452500" y="18023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27C0E941-C77C-42E0-B560-6A85006356E7}"/>
                  </a:ext>
                </a:extLst>
              </p:cNvPr>
              <p:cNvSpPr/>
              <p:nvPr/>
            </p:nvSpPr>
            <p:spPr bwMode="auto">
              <a:xfrm>
                <a:off x="452500" y="1864305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1DB4BE54-0B48-4DFD-800E-34D9B309B266}"/>
                  </a:ext>
                </a:extLst>
              </p:cNvPr>
              <p:cNvSpPr/>
              <p:nvPr/>
            </p:nvSpPr>
            <p:spPr bwMode="auto">
              <a:xfrm>
                <a:off x="452500" y="1926217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D7A33314-03F0-4772-B280-BCFA0B089691}"/>
                  </a:ext>
                </a:extLst>
              </p:cNvPr>
              <p:cNvSpPr/>
              <p:nvPr/>
            </p:nvSpPr>
            <p:spPr bwMode="auto">
              <a:xfrm>
                <a:off x="452500" y="1992892"/>
                <a:ext cx="2205245" cy="45719"/>
              </a:xfrm>
              <a:prstGeom prst="roundRect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D97E3C53-A443-495D-904B-4A109D224E7F}"/>
              </a:ext>
            </a:extLst>
          </p:cNvPr>
          <p:cNvGrpSpPr/>
          <p:nvPr/>
        </p:nvGrpSpPr>
        <p:grpSpPr>
          <a:xfrm>
            <a:off x="6214940" y="4671461"/>
            <a:ext cx="1281236" cy="1645102"/>
            <a:chOff x="92459" y="2033854"/>
            <a:chExt cx="2336610" cy="3000202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sp>
          <p:nvSpPr>
            <p:cNvPr id="240" name="台形 239">
              <a:extLst>
                <a:ext uri="{FF2B5EF4-FFF2-40B4-BE49-F238E27FC236}">
                  <a16:creationId xmlns:a16="http://schemas.microsoft.com/office/drawing/2014/main" id="{92353FEE-05FF-417A-BC5F-6DF6C9A8ED77}"/>
                </a:ext>
              </a:extLst>
            </p:cNvPr>
            <p:cNvSpPr/>
            <p:nvPr/>
          </p:nvSpPr>
          <p:spPr bwMode="auto">
            <a:xfrm rot="19800000" flipH="1">
              <a:off x="1622791" y="3063440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台形 240">
              <a:extLst>
                <a:ext uri="{FF2B5EF4-FFF2-40B4-BE49-F238E27FC236}">
                  <a16:creationId xmlns:a16="http://schemas.microsoft.com/office/drawing/2014/main" id="{7EEC66EC-0507-48C9-9E57-D391308B133D}"/>
                </a:ext>
              </a:extLst>
            </p:cNvPr>
            <p:cNvSpPr/>
            <p:nvPr/>
          </p:nvSpPr>
          <p:spPr bwMode="auto">
            <a:xfrm rot="1800000">
              <a:off x="607622" y="3063441"/>
              <a:ext cx="252091" cy="1970615"/>
            </a:xfrm>
            <a:prstGeom prst="trapezoid">
              <a:avLst>
                <a:gd name="adj" fmla="val 34758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A55477DA-8FDE-4FA6-989D-6F54BB4A5C8D}"/>
                </a:ext>
              </a:extLst>
            </p:cNvPr>
            <p:cNvSpPr/>
            <p:nvPr/>
          </p:nvSpPr>
          <p:spPr bwMode="auto">
            <a:xfrm>
              <a:off x="92459" y="3114890"/>
              <a:ext cx="1147628" cy="133062"/>
            </a:xfrm>
            <a:prstGeom prst="rect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B04D7AFD-925A-44B7-ADE6-4E115CD99374}"/>
                </a:ext>
              </a:extLst>
            </p:cNvPr>
            <p:cNvSpPr/>
            <p:nvPr/>
          </p:nvSpPr>
          <p:spPr bwMode="auto">
            <a:xfrm rot="18900000">
              <a:off x="478431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983DF050-FD76-4C70-B36A-3090AC2898BE}"/>
                </a:ext>
              </a:extLst>
            </p:cNvPr>
            <p:cNvSpPr/>
            <p:nvPr/>
          </p:nvSpPr>
          <p:spPr bwMode="auto">
            <a:xfrm rot="2700000" flipH="1">
              <a:off x="1466698" y="2033854"/>
              <a:ext cx="554691" cy="1370050"/>
            </a:xfrm>
            <a:custGeom>
              <a:avLst/>
              <a:gdLst>
                <a:gd name="connsiteX0" fmla="*/ 401714 w 810090"/>
                <a:gd name="connsiteY0" fmla="*/ 125100 h 1659982"/>
                <a:gd name="connsiteX1" fmla="*/ 107843 w 810090"/>
                <a:gd name="connsiteY1" fmla="*/ 465139 h 1659982"/>
                <a:gd name="connsiteX2" fmla="*/ 406321 w 810090"/>
                <a:gd name="connsiteY2" fmla="*/ 1520404 h 1659982"/>
                <a:gd name="connsiteX3" fmla="*/ 695585 w 810090"/>
                <a:gd name="connsiteY3" fmla="*/ 465139 h 1659982"/>
                <a:gd name="connsiteX4" fmla="*/ 401714 w 810090"/>
                <a:gd name="connsiteY4" fmla="*/ 125100 h 1659982"/>
                <a:gd name="connsiteX5" fmla="*/ 405045 w 810090"/>
                <a:gd name="connsiteY5" fmla="*/ 0 h 1659982"/>
                <a:gd name="connsiteX6" fmla="*/ 810090 w 810090"/>
                <a:gd name="connsiteY6" fmla="*/ 404541 h 1659982"/>
                <a:gd name="connsiteX7" fmla="*/ 411395 w 810090"/>
                <a:gd name="connsiteY7" fmla="*/ 1659982 h 1659982"/>
                <a:gd name="connsiteX8" fmla="*/ 0 w 810090"/>
                <a:gd name="connsiteY8" fmla="*/ 404541 h 1659982"/>
                <a:gd name="connsiteX9" fmla="*/ 405045 w 810090"/>
                <a:gd name="connsiteY9" fmla="*/ 0 h 165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090" h="1659982">
                  <a:moveTo>
                    <a:pt x="401714" y="125100"/>
                  </a:moveTo>
                  <a:cubicBezTo>
                    <a:pt x="239414" y="125100"/>
                    <a:pt x="107843" y="277340"/>
                    <a:pt x="107843" y="465139"/>
                  </a:cubicBezTo>
                  <a:cubicBezTo>
                    <a:pt x="107843" y="652937"/>
                    <a:pt x="271663" y="1242853"/>
                    <a:pt x="406321" y="1520404"/>
                  </a:cubicBezTo>
                  <a:cubicBezTo>
                    <a:pt x="540979" y="1248191"/>
                    <a:pt x="695585" y="652937"/>
                    <a:pt x="695585" y="465139"/>
                  </a:cubicBezTo>
                  <a:cubicBezTo>
                    <a:pt x="695585" y="277340"/>
                    <a:pt x="564014" y="125100"/>
                    <a:pt x="401714" y="125100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119"/>
                    <a:pt x="810090" y="404541"/>
                  </a:cubicBezTo>
                  <a:cubicBezTo>
                    <a:pt x="810090" y="627963"/>
                    <a:pt x="596995" y="1336132"/>
                    <a:pt x="411395" y="1659982"/>
                  </a:cubicBezTo>
                  <a:cubicBezTo>
                    <a:pt x="225795" y="1329782"/>
                    <a:pt x="0" y="627963"/>
                    <a:pt x="0" y="404541"/>
                  </a:cubicBezTo>
                  <a:cubicBezTo>
                    <a:pt x="0" y="181119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22C91B73-F65B-4A8B-A50C-2296F39BE2E9}"/>
                </a:ext>
              </a:extLst>
            </p:cNvPr>
            <p:cNvSpPr/>
            <p:nvPr/>
          </p:nvSpPr>
          <p:spPr bwMode="auto">
            <a:xfrm>
              <a:off x="1240087" y="3114890"/>
              <a:ext cx="1147628" cy="133062"/>
            </a:xfrm>
            <a:prstGeom prst="rect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6" name="四角形: 角を丸くする 245">
              <a:extLst>
                <a:ext uri="{FF2B5EF4-FFF2-40B4-BE49-F238E27FC236}">
                  <a16:creationId xmlns:a16="http://schemas.microsoft.com/office/drawing/2014/main" id="{8D66B1B5-BA2A-4ED3-AF82-B9730D6CF328}"/>
                </a:ext>
              </a:extLst>
            </p:cNvPr>
            <p:cNvSpPr/>
            <p:nvPr/>
          </p:nvSpPr>
          <p:spPr bwMode="auto">
            <a:xfrm>
              <a:off x="1146672" y="3086101"/>
              <a:ext cx="186828" cy="190744"/>
            </a:xfrm>
            <a:prstGeom prst="roundRect">
              <a:avLst>
                <a:gd name="adj" fmla="val 32188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53493327-813C-43E1-91B1-FB0C2CB3DC6F}"/>
              </a:ext>
            </a:extLst>
          </p:cNvPr>
          <p:cNvGrpSpPr/>
          <p:nvPr/>
        </p:nvGrpSpPr>
        <p:grpSpPr>
          <a:xfrm>
            <a:off x="7908897" y="3107973"/>
            <a:ext cx="1595661" cy="1017487"/>
            <a:chOff x="1111320" y="1417349"/>
            <a:chExt cx="4606765" cy="2937543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C4578965-CB70-4EE5-85A0-9E6C62690F25}"/>
                </a:ext>
              </a:extLst>
            </p:cNvPr>
            <p:cNvGrpSpPr/>
            <p:nvPr/>
          </p:nvGrpSpPr>
          <p:grpSpPr>
            <a:xfrm>
              <a:off x="1111320" y="2393885"/>
              <a:ext cx="4606765" cy="200025"/>
              <a:chOff x="1111320" y="2393885"/>
              <a:chExt cx="2196185" cy="200025"/>
            </a:xfrm>
          </p:grpSpPr>
          <p:cxnSp>
            <p:nvCxnSpPr>
              <p:cNvPr id="287" name="直線コネクタ 286">
                <a:extLst>
                  <a:ext uri="{FF2B5EF4-FFF2-40B4-BE49-F238E27FC236}">
                    <a16:creationId xmlns:a16="http://schemas.microsoft.com/office/drawing/2014/main" id="{2BE720B3-31ED-4572-930A-31F7076B92EF}"/>
                  </a:ext>
                </a:extLst>
              </p:cNvPr>
              <p:cNvCxnSpPr/>
              <p:nvPr/>
            </p:nvCxnSpPr>
            <p:spPr bwMode="auto">
              <a:xfrm>
                <a:off x="1111320" y="2393885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8" name="直線コネクタ 287">
                <a:extLst>
                  <a:ext uri="{FF2B5EF4-FFF2-40B4-BE49-F238E27FC236}">
                    <a16:creationId xmlns:a16="http://schemas.microsoft.com/office/drawing/2014/main" id="{4CEDBCE0-144B-4F7F-8CB5-1326CB7CDA1E}"/>
                  </a:ext>
                </a:extLst>
              </p:cNvPr>
              <p:cNvCxnSpPr/>
              <p:nvPr/>
            </p:nvCxnSpPr>
            <p:spPr bwMode="auto">
              <a:xfrm>
                <a:off x="1111320" y="2441510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9" name="直線コネクタ 288">
                <a:extLst>
                  <a:ext uri="{FF2B5EF4-FFF2-40B4-BE49-F238E27FC236}">
                    <a16:creationId xmlns:a16="http://schemas.microsoft.com/office/drawing/2014/main" id="{A251FDA0-3D9C-485E-9BCC-FD925399864C}"/>
                  </a:ext>
                </a:extLst>
              </p:cNvPr>
              <p:cNvCxnSpPr/>
              <p:nvPr/>
            </p:nvCxnSpPr>
            <p:spPr bwMode="auto">
              <a:xfrm>
                <a:off x="1111320" y="2493897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0" name="直線コネクタ 289">
                <a:extLst>
                  <a:ext uri="{FF2B5EF4-FFF2-40B4-BE49-F238E27FC236}">
                    <a16:creationId xmlns:a16="http://schemas.microsoft.com/office/drawing/2014/main" id="{A1E44882-C4FD-409C-88F3-3241A58B674E}"/>
                  </a:ext>
                </a:extLst>
              </p:cNvPr>
              <p:cNvCxnSpPr/>
              <p:nvPr/>
            </p:nvCxnSpPr>
            <p:spPr bwMode="auto">
              <a:xfrm>
                <a:off x="1111320" y="2546285"/>
                <a:ext cx="2196185" cy="0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直線コネクタ 290">
                <a:extLst>
                  <a:ext uri="{FF2B5EF4-FFF2-40B4-BE49-F238E27FC236}">
                    <a16:creationId xmlns:a16="http://schemas.microsoft.com/office/drawing/2014/main" id="{5E8BAB1C-A286-4F12-B4D0-E6ABFB407F23}"/>
                  </a:ext>
                </a:extLst>
              </p:cNvPr>
              <p:cNvCxnSpPr/>
              <p:nvPr/>
            </p:nvCxnSpPr>
            <p:spPr bwMode="auto">
              <a:xfrm>
                <a:off x="1111320" y="2593910"/>
                <a:ext cx="2196185" cy="0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57" name="楕円 18">
              <a:extLst>
                <a:ext uri="{FF2B5EF4-FFF2-40B4-BE49-F238E27FC236}">
                  <a16:creationId xmlns:a16="http://schemas.microsoft.com/office/drawing/2014/main" id="{A48E3EE6-4CCB-42A0-95B5-53E3D8EFB7A0}"/>
                </a:ext>
              </a:extLst>
            </p:cNvPr>
            <p:cNvSpPr/>
            <p:nvPr/>
          </p:nvSpPr>
          <p:spPr bwMode="auto">
            <a:xfrm rot="7200000">
              <a:off x="1873862" y="1097091"/>
              <a:ext cx="1244323" cy="2007886"/>
            </a:xfrm>
            <a:custGeom>
              <a:avLst/>
              <a:gdLst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3294" h="4560294">
                  <a:moveTo>
                    <a:pt x="0" y="2978647"/>
                  </a:moveTo>
                  <a:cubicBezTo>
                    <a:pt x="0" y="2105127"/>
                    <a:pt x="479527" y="1568450"/>
                    <a:pt x="1581647" y="0"/>
                  </a:cubicBezTo>
                  <a:cubicBezTo>
                    <a:pt x="2664717" y="1562100"/>
                    <a:pt x="3163294" y="2105127"/>
                    <a:pt x="3163294" y="2978647"/>
                  </a:cubicBezTo>
                  <a:cubicBezTo>
                    <a:pt x="3163294" y="3852167"/>
                    <a:pt x="2455167" y="4560294"/>
                    <a:pt x="1581647" y="4560294"/>
                  </a:cubicBezTo>
                  <a:cubicBezTo>
                    <a:pt x="708127" y="4560294"/>
                    <a:pt x="0" y="3852167"/>
                    <a:pt x="0" y="2978647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9C7AD80D-0367-4BAA-99E1-BEA467B65D64}"/>
                </a:ext>
              </a:extLst>
            </p:cNvPr>
            <p:cNvGrpSpPr/>
            <p:nvPr/>
          </p:nvGrpSpPr>
          <p:grpSpPr>
            <a:xfrm>
              <a:off x="1492081" y="1417349"/>
              <a:ext cx="2007886" cy="1273426"/>
              <a:chOff x="1492081" y="1417349"/>
              <a:chExt cx="2007886" cy="1273426"/>
            </a:xfrm>
          </p:grpSpPr>
          <p:sp>
            <p:nvSpPr>
              <p:cNvPr id="283" name="楕円 18">
                <a:extLst>
                  <a:ext uri="{FF2B5EF4-FFF2-40B4-BE49-F238E27FC236}">
                    <a16:creationId xmlns:a16="http://schemas.microsoft.com/office/drawing/2014/main" id="{68852881-35CC-4D19-AA67-8605B68583E5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18">
                <a:extLst>
                  <a:ext uri="{FF2B5EF4-FFF2-40B4-BE49-F238E27FC236}">
                    <a16:creationId xmlns:a16="http://schemas.microsoft.com/office/drawing/2014/main" id="{3D4E72E0-F367-4C8F-A3CD-B7407BC1BC25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18">
                <a:extLst>
                  <a:ext uri="{FF2B5EF4-FFF2-40B4-BE49-F238E27FC236}">
                    <a16:creationId xmlns:a16="http://schemas.microsoft.com/office/drawing/2014/main" id="{17A0C5A7-6F39-42F0-8555-A80C9C99D7DD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6" name="楕円 18">
                <a:extLst>
                  <a:ext uri="{FF2B5EF4-FFF2-40B4-BE49-F238E27FC236}">
                    <a16:creationId xmlns:a16="http://schemas.microsoft.com/office/drawing/2014/main" id="{51A732CB-64EB-48CD-9518-ADE83A3B3FD2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C0D61A7E-74CB-4832-960F-FBBE16DF06F7}"/>
                </a:ext>
              </a:extLst>
            </p:cNvPr>
            <p:cNvGrpSpPr/>
            <p:nvPr/>
          </p:nvGrpSpPr>
          <p:grpSpPr>
            <a:xfrm flipH="1">
              <a:off x="3181325" y="1444341"/>
              <a:ext cx="2009965" cy="1273426"/>
              <a:chOff x="1492081" y="1417349"/>
              <a:chExt cx="2009965" cy="1273426"/>
            </a:xfrm>
          </p:grpSpPr>
          <p:sp>
            <p:nvSpPr>
              <p:cNvPr id="278" name="楕円 18">
                <a:extLst>
                  <a:ext uri="{FF2B5EF4-FFF2-40B4-BE49-F238E27FC236}">
                    <a16:creationId xmlns:a16="http://schemas.microsoft.com/office/drawing/2014/main" id="{667DB29F-09D8-46E5-83CF-89DD646F373E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18">
                <a:extLst>
                  <a:ext uri="{FF2B5EF4-FFF2-40B4-BE49-F238E27FC236}">
                    <a16:creationId xmlns:a16="http://schemas.microsoft.com/office/drawing/2014/main" id="{1DDB6EF8-5437-438A-BE30-391A2DADCADB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18">
                <a:extLst>
                  <a:ext uri="{FF2B5EF4-FFF2-40B4-BE49-F238E27FC236}">
                    <a16:creationId xmlns:a16="http://schemas.microsoft.com/office/drawing/2014/main" id="{96C98BB6-9BD3-4E10-A7AC-0917E4C1F6F2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18">
                <a:extLst>
                  <a:ext uri="{FF2B5EF4-FFF2-40B4-BE49-F238E27FC236}">
                    <a16:creationId xmlns:a16="http://schemas.microsoft.com/office/drawing/2014/main" id="{8426A078-751D-4EEC-9AA4-83959B368485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18">
                <a:extLst>
                  <a:ext uri="{FF2B5EF4-FFF2-40B4-BE49-F238E27FC236}">
                    <a16:creationId xmlns:a16="http://schemas.microsoft.com/office/drawing/2014/main" id="{F802601A-118E-4EDF-B95B-11A529D19B90}"/>
                  </a:ext>
                </a:extLst>
              </p:cNvPr>
              <p:cNvSpPr/>
              <p:nvPr/>
            </p:nvSpPr>
            <p:spPr bwMode="auto">
              <a:xfrm rot="7200000">
                <a:off x="1928764" y="1101536"/>
                <a:ext cx="1179481" cy="1967083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E809732C-B7EB-41AF-AFA2-CE1C8988B0D6}"/>
                </a:ext>
              </a:extLst>
            </p:cNvPr>
            <p:cNvGrpSpPr/>
            <p:nvPr/>
          </p:nvGrpSpPr>
          <p:grpSpPr>
            <a:xfrm>
              <a:off x="3242810" y="2371725"/>
              <a:ext cx="259215" cy="268574"/>
              <a:chOff x="3242810" y="2371725"/>
              <a:chExt cx="259215" cy="268574"/>
            </a:xfrm>
          </p:grpSpPr>
          <p:cxnSp>
            <p:nvCxnSpPr>
              <p:cNvPr id="273" name="直線コネクタ 272">
                <a:extLst>
                  <a:ext uri="{FF2B5EF4-FFF2-40B4-BE49-F238E27FC236}">
                    <a16:creationId xmlns:a16="http://schemas.microsoft.com/office/drawing/2014/main" id="{5C96FFC3-B2FC-431A-8119-E432F0A0D9C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428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4" name="直線コネクタ 273">
                <a:extLst>
                  <a:ext uri="{FF2B5EF4-FFF2-40B4-BE49-F238E27FC236}">
                    <a16:creationId xmlns:a16="http://schemas.microsoft.com/office/drawing/2014/main" id="{44D0EA89-8549-4749-A35A-711C320EE37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840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5" name="直線コネクタ 274">
                <a:extLst>
                  <a:ext uri="{FF2B5EF4-FFF2-40B4-BE49-F238E27FC236}">
                    <a16:creationId xmlns:a16="http://schemas.microsoft.com/office/drawing/2014/main" id="{817F5623-F796-4491-8E6F-58CFEFB7F94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348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6" name="直線コネクタ 275">
                <a:extLst>
                  <a:ext uri="{FF2B5EF4-FFF2-40B4-BE49-F238E27FC236}">
                    <a16:creationId xmlns:a16="http://schemas.microsoft.com/office/drawing/2014/main" id="{F161EAD9-3C5E-49B6-9A09-3426929EE1C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825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7" name="直線コネクタ 276">
                <a:extLst>
                  <a:ext uri="{FF2B5EF4-FFF2-40B4-BE49-F238E27FC236}">
                    <a16:creationId xmlns:a16="http://schemas.microsoft.com/office/drawing/2014/main" id="{5E678E60-F414-4183-9CD2-15B37C5451A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43013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1DEAF261-6F2B-43AB-A9D3-504B8CCA2486}"/>
                </a:ext>
              </a:extLst>
            </p:cNvPr>
            <p:cNvGrpSpPr/>
            <p:nvPr/>
          </p:nvGrpSpPr>
          <p:grpSpPr>
            <a:xfrm>
              <a:off x="2273232" y="2509686"/>
              <a:ext cx="961809" cy="1845206"/>
              <a:chOff x="2088259" y="2647560"/>
              <a:chExt cx="961809" cy="1845206"/>
            </a:xfrm>
          </p:grpSpPr>
          <p:sp>
            <p:nvSpPr>
              <p:cNvPr id="268" name="涙形 111">
                <a:extLst>
                  <a:ext uri="{FF2B5EF4-FFF2-40B4-BE49-F238E27FC236}">
                    <a16:creationId xmlns:a16="http://schemas.microsoft.com/office/drawing/2014/main" id="{5F932664-8421-41AA-8E81-1C1A5DC8CBC0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涙形 111">
                <a:extLst>
                  <a:ext uri="{FF2B5EF4-FFF2-40B4-BE49-F238E27FC236}">
                    <a16:creationId xmlns:a16="http://schemas.microsoft.com/office/drawing/2014/main" id="{67FEF5DF-A8DC-496E-84C8-BE30D490AEEB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涙形 111">
                <a:extLst>
                  <a:ext uri="{FF2B5EF4-FFF2-40B4-BE49-F238E27FC236}">
                    <a16:creationId xmlns:a16="http://schemas.microsoft.com/office/drawing/2014/main" id="{F54052F7-6D84-4587-99B4-80908FF18FF4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涙形 111">
                <a:extLst>
                  <a:ext uri="{FF2B5EF4-FFF2-40B4-BE49-F238E27FC236}">
                    <a16:creationId xmlns:a16="http://schemas.microsoft.com/office/drawing/2014/main" id="{C09AB23D-72F2-46F2-9DBB-622C951B66DD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涙形 111">
                <a:extLst>
                  <a:ext uri="{FF2B5EF4-FFF2-40B4-BE49-F238E27FC236}">
                    <a16:creationId xmlns:a16="http://schemas.microsoft.com/office/drawing/2014/main" id="{216532FB-8A73-4DEA-929E-EE2C6E10CA6F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EC5E2614-23A5-4901-89CD-16FE42616863}"/>
                </a:ext>
              </a:extLst>
            </p:cNvPr>
            <p:cNvGrpSpPr/>
            <p:nvPr/>
          </p:nvGrpSpPr>
          <p:grpSpPr>
            <a:xfrm flipH="1">
              <a:off x="3420191" y="2509686"/>
              <a:ext cx="961809" cy="1845206"/>
              <a:chOff x="2088259" y="2647560"/>
              <a:chExt cx="961809" cy="1845206"/>
            </a:xfrm>
          </p:grpSpPr>
          <p:sp>
            <p:nvSpPr>
              <p:cNvPr id="263" name="涙形 111">
                <a:extLst>
                  <a:ext uri="{FF2B5EF4-FFF2-40B4-BE49-F238E27FC236}">
                    <a16:creationId xmlns:a16="http://schemas.microsoft.com/office/drawing/2014/main" id="{86D12F65-093C-4D22-BA29-E89E8E86F05A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涙形 111">
                <a:extLst>
                  <a:ext uri="{FF2B5EF4-FFF2-40B4-BE49-F238E27FC236}">
                    <a16:creationId xmlns:a16="http://schemas.microsoft.com/office/drawing/2014/main" id="{F2094A41-7239-4344-AF05-84E2635C11DC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涙形 111">
                <a:extLst>
                  <a:ext uri="{FF2B5EF4-FFF2-40B4-BE49-F238E27FC236}">
                    <a16:creationId xmlns:a16="http://schemas.microsoft.com/office/drawing/2014/main" id="{F6673324-3557-4CD1-B4D0-DFFC74B78999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涙形 111">
                <a:extLst>
                  <a:ext uri="{FF2B5EF4-FFF2-40B4-BE49-F238E27FC236}">
                    <a16:creationId xmlns:a16="http://schemas.microsoft.com/office/drawing/2014/main" id="{785B8808-A22A-4848-AAEF-7D845B1D9030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涙形 111">
                <a:extLst>
                  <a:ext uri="{FF2B5EF4-FFF2-40B4-BE49-F238E27FC236}">
                    <a16:creationId xmlns:a16="http://schemas.microsoft.com/office/drawing/2014/main" id="{ADB40F65-7042-4170-921E-1DB2CA53BCAD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40A759CD-0EC6-4444-93B2-162589D8AE11}"/>
              </a:ext>
            </a:extLst>
          </p:cNvPr>
          <p:cNvGrpSpPr/>
          <p:nvPr/>
        </p:nvGrpSpPr>
        <p:grpSpPr>
          <a:xfrm>
            <a:off x="7908897" y="1208174"/>
            <a:ext cx="1595661" cy="1017487"/>
            <a:chOff x="1111320" y="1417349"/>
            <a:chExt cx="4606765" cy="2937543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F6EF97FC-7CE7-4FA0-819B-0DFB1678A141}"/>
                </a:ext>
              </a:extLst>
            </p:cNvPr>
            <p:cNvGrpSpPr/>
            <p:nvPr/>
          </p:nvGrpSpPr>
          <p:grpSpPr>
            <a:xfrm>
              <a:off x="1111320" y="2393885"/>
              <a:ext cx="4606765" cy="200025"/>
              <a:chOff x="1111320" y="2393885"/>
              <a:chExt cx="2196185" cy="200025"/>
            </a:xfrm>
          </p:grpSpPr>
          <p:cxnSp>
            <p:nvCxnSpPr>
              <p:cNvPr id="324" name="直線コネクタ 323">
                <a:extLst>
                  <a:ext uri="{FF2B5EF4-FFF2-40B4-BE49-F238E27FC236}">
                    <a16:creationId xmlns:a16="http://schemas.microsoft.com/office/drawing/2014/main" id="{D4F446CB-B844-4D14-8F9D-704AC415CCBD}"/>
                  </a:ext>
                </a:extLst>
              </p:cNvPr>
              <p:cNvCxnSpPr/>
              <p:nvPr/>
            </p:nvCxnSpPr>
            <p:spPr bwMode="auto">
              <a:xfrm>
                <a:off x="1111320" y="2393885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5" name="直線コネクタ 324">
                <a:extLst>
                  <a:ext uri="{FF2B5EF4-FFF2-40B4-BE49-F238E27FC236}">
                    <a16:creationId xmlns:a16="http://schemas.microsoft.com/office/drawing/2014/main" id="{92A398C0-9457-4528-9247-24E09EE6766F}"/>
                  </a:ext>
                </a:extLst>
              </p:cNvPr>
              <p:cNvCxnSpPr/>
              <p:nvPr/>
            </p:nvCxnSpPr>
            <p:spPr bwMode="auto">
              <a:xfrm>
                <a:off x="1111320" y="2441510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6" name="直線コネクタ 325">
                <a:extLst>
                  <a:ext uri="{FF2B5EF4-FFF2-40B4-BE49-F238E27FC236}">
                    <a16:creationId xmlns:a16="http://schemas.microsoft.com/office/drawing/2014/main" id="{EC8A6CCE-5C20-4EB2-BB82-F1D3AA966632}"/>
                  </a:ext>
                </a:extLst>
              </p:cNvPr>
              <p:cNvCxnSpPr/>
              <p:nvPr/>
            </p:nvCxnSpPr>
            <p:spPr bwMode="auto">
              <a:xfrm>
                <a:off x="1111320" y="2493897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7" name="直線コネクタ 326">
                <a:extLst>
                  <a:ext uri="{FF2B5EF4-FFF2-40B4-BE49-F238E27FC236}">
                    <a16:creationId xmlns:a16="http://schemas.microsoft.com/office/drawing/2014/main" id="{92D72E4B-24F8-4372-BA39-A292521CD17D}"/>
                  </a:ext>
                </a:extLst>
              </p:cNvPr>
              <p:cNvCxnSpPr/>
              <p:nvPr/>
            </p:nvCxnSpPr>
            <p:spPr bwMode="auto">
              <a:xfrm>
                <a:off x="1111320" y="2546285"/>
                <a:ext cx="2196185" cy="0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8" name="直線コネクタ 327">
                <a:extLst>
                  <a:ext uri="{FF2B5EF4-FFF2-40B4-BE49-F238E27FC236}">
                    <a16:creationId xmlns:a16="http://schemas.microsoft.com/office/drawing/2014/main" id="{47E67C2E-9272-4A9E-9D9D-D36E772586A5}"/>
                  </a:ext>
                </a:extLst>
              </p:cNvPr>
              <p:cNvCxnSpPr/>
              <p:nvPr/>
            </p:nvCxnSpPr>
            <p:spPr bwMode="auto">
              <a:xfrm>
                <a:off x="1111320" y="2593910"/>
                <a:ext cx="2196185" cy="0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94" name="楕円 18">
              <a:extLst>
                <a:ext uri="{FF2B5EF4-FFF2-40B4-BE49-F238E27FC236}">
                  <a16:creationId xmlns:a16="http://schemas.microsoft.com/office/drawing/2014/main" id="{DAB36C72-2764-436B-BA79-8557C90DAA55}"/>
                </a:ext>
              </a:extLst>
            </p:cNvPr>
            <p:cNvSpPr/>
            <p:nvPr/>
          </p:nvSpPr>
          <p:spPr bwMode="auto">
            <a:xfrm rot="7200000">
              <a:off x="1873862" y="1097091"/>
              <a:ext cx="1244323" cy="2007886"/>
            </a:xfrm>
            <a:custGeom>
              <a:avLst/>
              <a:gdLst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3294" h="4560294">
                  <a:moveTo>
                    <a:pt x="0" y="2978647"/>
                  </a:moveTo>
                  <a:cubicBezTo>
                    <a:pt x="0" y="2105127"/>
                    <a:pt x="479527" y="1568450"/>
                    <a:pt x="1581647" y="0"/>
                  </a:cubicBezTo>
                  <a:cubicBezTo>
                    <a:pt x="2664717" y="1562100"/>
                    <a:pt x="3163294" y="2105127"/>
                    <a:pt x="3163294" y="2978647"/>
                  </a:cubicBezTo>
                  <a:cubicBezTo>
                    <a:pt x="3163294" y="3852167"/>
                    <a:pt x="2455167" y="4560294"/>
                    <a:pt x="1581647" y="4560294"/>
                  </a:cubicBezTo>
                  <a:cubicBezTo>
                    <a:pt x="708127" y="4560294"/>
                    <a:pt x="0" y="3852167"/>
                    <a:pt x="0" y="2978647"/>
                  </a:cubicBezTo>
                  <a:close/>
                </a:path>
              </a:pathLst>
            </a:custGeom>
            <a:noFill/>
            <a:ln w="19050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FF8E9ED-10E4-4E0C-9FC5-F859C501159F}"/>
                </a:ext>
              </a:extLst>
            </p:cNvPr>
            <p:cNvGrpSpPr/>
            <p:nvPr/>
          </p:nvGrpSpPr>
          <p:grpSpPr>
            <a:xfrm>
              <a:off x="1492081" y="1417349"/>
              <a:ext cx="2007886" cy="1273426"/>
              <a:chOff x="1492081" y="1417349"/>
              <a:chExt cx="2007886" cy="1273426"/>
            </a:xfrm>
          </p:grpSpPr>
          <p:sp>
            <p:nvSpPr>
              <p:cNvPr id="320" name="楕円 18">
                <a:extLst>
                  <a:ext uri="{FF2B5EF4-FFF2-40B4-BE49-F238E27FC236}">
                    <a16:creationId xmlns:a16="http://schemas.microsoft.com/office/drawing/2014/main" id="{A52325DA-FDC7-4738-874D-58A6415F5FD9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18">
                <a:extLst>
                  <a:ext uri="{FF2B5EF4-FFF2-40B4-BE49-F238E27FC236}">
                    <a16:creationId xmlns:a16="http://schemas.microsoft.com/office/drawing/2014/main" id="{1F41FC8A-DD58-4232-A259-4B9CBB7D1AB0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18">
                <a:extLst>
                  <a:ext uri="{FF2B5EF4-FFF2-40B4-BE49-F238E27FC236}">
                    <a16:creationId xmlns:a16="http://schemas.microsoft.com/office/drawing/2014/main" id="{390E4984-0D2E-496C-8456-EE5CAD751E77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3" name="楕円 18">
                <a:extLst>
                  <a:ext uri="{FF2B5EF4-FFF2-40B4-BE49-F238E27FC236}">
                    <a16:creationId xmlns:a16="http://schemas.microsoft.com/office/drawing/2014/main" id="{4EB6749F-C784-4465-A216-821A1CB1F868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1A46C4D1-20F6-4355-A312-5222771D0859}"/>
                </a:ext>
              </a:extLst>
            </p:cNvPr>
            <p:cNvGrpSpPr/>
            <p:nvPr/>
          </p:nvGrpSpPr>
          <p:grpSpPr>
            <a:xfrm flipH="1">
              <a:off x="3181325" y="1444341"/>
              <a:ext cx="2009965" cy="1273426"/>
              <a:chOff x="1492081" y="1417349"/>
              <a:chExt cx="2009965" cy="1273426"/>
            </a:xfrm>
          </p:grpSpPr>
          <p:sp>
            <p:nvSpPr>
              <p:cNvPr id="315" name="楕円 18">
                <a:extLst>
                  <a:ext uri="{FF2B5EF4-FFF2-40B4-BE49-F238E27FC236}">
                    <a16:creationId xmlns:a16="http://schemas.microsoft.com/office/drawing/2014/main" id="{EDC21ACF-D02C-4AA5-A275-AE591225E7C7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18">
                <a:extLst>
                  <a:ext uri="{FF2B5EF4-FFF2-40B4-BE49-F238E27FC236}">
                    <a16:creationId xmlns:a16="http://schemas.microsoft.com/office/drawing/2014/main" id="{5FFA6C81-4683-4A26-BFEB-70C2422E1597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18">
                <a:extLst>
                  <a:ext uri="{FF2B5EF4-FFF2-40B4-BE49-F238E27FC236}">
                    <a16:creationId xmlns:a16="http://schemas.microsoft.com/office/drawing/2014/main" id="{1F914300-974E-4730-B222-D6E110F3C476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18">
                <a:extLst>
                  <a:ext uri="{FF2B5EF4-FFF2-40B4-BE49-F238E27FC236}">
                    <a16:creationId xmlns:a16="http://schemas.microsoft.com/office/drawing/2014/main" id="{872672D9-D13B-4930-8B21-EDF4AF38A958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18">
                <a:extLst>
                  <a:ext uri="{FF2B5EF4-FFF2-40B4-BE49-F238E27FC236}">
                    <a16:creationId xmlns:a16="http://schemas.microsoft.com/office/drawing/2014/main" id="{7DDBE1BD-5A52-4CB2-BD22-9B631CEF4B70}"/>
                  </a:ext>
                </a:extLst>
              </p:cNvPr>
              <p:cNvSpPr/>
              <p:nvPr/>
            </p:nvSpPr>
            <p:spPr bwMode="auto">
              <a:xfrm rot="7200000">
                <a:off x="1928764" y="1101536"/>
                <a:ext cx="1179481" cy="1967083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D05B54E6-1E56-48A0-8170-51FC9B1043E8}"/>
                </a:ext>
              </a:extLst>
            </p:cNvPr>
            <p:cNvGrpSpPr/>
            <p:nvPr/>
          </p:nvGrpSpPr>
          <p:grpSpPr>
            <a:xfrm>
              <a:off x="3242810" y="2371725"/>
              <a:ext cx="259215" cy="268574"/>
              <a:chOff x="3242810" y="2371725"/>
              <a:chExt cx="259215" cy="268574"/>
            </a:xfrm>
          </p:grpSpPr>
          <p:cxnSp>
            <p:nvCxnSpPr>
              <p:cNvPr id="310" name="直線コネクタ 309">
                <a:extLst>
                  <a:ext uri="{FF2B5EF4-FFF2-40B4-BE49-F238E27FC236}">
                    <a16:creationId xmlns:a16="http://schemas.microsoft.com/office/drawing/2014/main" id="{1EE0A9D6-5A97-4A6C-ACE0-609E7DA8526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428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1" name="直線コネクタ 310">
                <a:extLst>
                  <a:ext uri="{FF2B5EF4-FFF2-40B4-BE49-F238E27FC236}">
                    <a16:creationId xmlns:a16="http://schemas.microsoft.com/office/drawing/2014/main" id="{26577D4B-4F95-44AA-9AAF-619335693B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840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2" name="直線コネクタ 311">
                <a:extLst>
                  <a:ext uri="{FF2B5EF4-FFF2-40B4-BE49-F238E27FC236}">
                    <a16:creationId xmlns:a16="http://schemas.microsoft.com/office/drawing/2014/main" id="{17506A96-51C0-436E-BBAB-E50D30EC64B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348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3" name="直線コネクタ 312">
                <a:extLst>
                  <a:ext uri="{FF2B5EF4-FFF2-40B4-BE49-F238E27FC236}">
                    <a16:creationId xmlns:a16="http://schemas.microsoft.com/office/drawing/2014/main" id="{1038999F-D010-4669-82B8-DBFE424C0C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825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4" name="直線コネクタ 313">
                <a:extLst>
                  <a:ext uri="{FF2B5EF4-FFF2-40B4-BE49-F238E27FC236}">
                    <a16:creationId xmlns:a16="http://schemas.microsoft.com/office/drawing/2014/main" id="{B33B87E8-11B9-416C-B902-AE0EE071547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43013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B7483C0B-F562-4775-8E86-78E89045FD66}"/>
                </a:ext>
              </a:extLst>
            </p:cNvPr>
            <p:cNvGrpSpPr/>
            <p:nvPr/>
          </p:nvGrpSpPr>
          <p:grpSpPr>
            <a:xfrm>
              <a:off x="2273232" y="2509686"/>
              <a:ext cx="961809" cy="1845206"/>
              <a:chOff x="2088259" y="2647560"/>
              <a:chExt cx="961809" cy="1845206"/>
            </a:xfrm>
          </p:grpSpPr>
          <p:sp>
            <p:nvSpPr>
              <p:cNvPr id="305" name="涙形 111">
                <a:extLst>
                  <a:ext uri="{FF2B5EF4-FFF2-40B4-BE49-F238E27FC236}">
                    <a16:creationId xmlns:a16="http://schemas.microsoft.com/office/drawing/2014/main" id="{8C64FB59-71F4-4130-870D-F0EB4DF68667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涙形 111">
                <a:extLst>
                  <a:ext uri="{FF2B5EF4-FFF2-40B4-BE49-F238E27FC236}">
                    <a16:creationId xmlns:a16="http://schemas.microsoft.com/office/drawing/2014/main" id="{86773F5F-1FD4-4212-B9AB-856F8A22A353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涙形 111">
                <a:extLst>
                  <a:ext uri="{FF2B5EF4-FFF2-40B4-BE49-F238E27FC236}">
                    <a16:creationId xmlns:a16="http://schemas.microsoft.com/office/drawing/2014/main" id="{CB77A0A6-4702-4221-9614-119F82F76C2C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涙形 111">
                <a:extLst>
                  <a:ext uri="{FF2B5EF4-FFF2-40B4-BE49-F238E27FC236}">
                    <a16:creationId xmlns:a16="http://schemas.microsoft.com/office/drawing/2014/main" id="{140207BF-B86B-4618-95DD-A9DD16C5582A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涙形 111">
                <a:extLst>
                  <a:ext uri="{FF2B5EF4-FFF2-40B4-BE49-F238E27FC236}">
                    <a16:creationId xmlns:a16="http://schemas.microsoft.com/office/drawing/2014/main" id="{854AFAF9-750B-4938-AAE3-F5549B88388D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7B8B15C7-E729-4AC8-A2B6-78212C13FBD0}"/>
                </a:ext>
              </a:extLst>
            </p:cNvPr>
            <p:cNvGrpSpPr/>
            <p:nvPr/>
          </p:nvGrpSpPr>
          <p:grpSpPr>
            <a:xfrm flipH="1">
              <a:off x="3420191" y="2509686"/>
              <a:ext cx="961809" cy="1845206"/>
              <a:chOff x="2088259" y="2647560"/>
              <a:chExt cx="961809" cy="1845206"/>
            </a:xfrm>
          </p:grpSpPr>
          <p:sp>
            <p:nvSpPr>
              <p:cNvPr id="300" name="涙形 111">
                <a:extLst>
                  <a:ext uri="{FF2B5EF4-FFF2-40B4-BE49-F238E27FC236}">
                    <a16:creationId xmlns:a16="http://schemas.microsoft.com/office/drawing/2014/main" id="{1960DBFB-E3D0-4057-89F5-09BBAF2E8D17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涙形 111">
                <a:extLst>
                  <a:ext uri="{FF2B5EF4-FFF2-40B4-BE49-F238E27FC236}">
                    <a16:creationId xmlns:a16="http://schemas.microsoft.com/office/drawing/2014/main" id="{AEFB828E-D3BF-4805-89D9-B6CAE51A8FAA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涙形 111">
                <a:extLst>
                  <a:ext uri="{FF2B5EF4-FFF2-40B4-BE49-F238E27FC236}">
                    <a16:creationId xmlns:a16="http://schemas.microsoft.com/office/drawing/2014/main" id="{A3FBE55E-898D-4D08-B49D-CDCCF53C3FAE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涙形 111">
                <a:extLst>
                  <a:ext uri="{FF2B5EF4-FFF2-40B4-BE49-F238E27FC236}">
                    <a16:creationId xmlns:a16="http://schemas.microsoft.com/office/drawing/2014/main" id="{D7A833AB-0B30-46D0-B951-E40FE6F4C001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涙形 111">
                <a:extLst>
                  <a:ext uri="{FF2B5EF4-FFF2-40B4-BE49-F238E27FC236}">
                    <a16:creationId xmlns:a16="http://schemas.microsoft.com/office/drawing/2014/main" id="{40A71104-88BD-4461-8F4A-533EE32D9596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2A485135-9912-4F48-9863-3976EDD7ADB9}"/>
              </a:ext>
            </a:extLst>
          </p:cNvPr>
          <p:cNvGrpSpPr/>
          <p:nvPr/>
        </p:nvGrpSpPr>
        <p:grpSpPr>
          <a:xfrm>
            <a:off x="7908897" y="5101994"/>
            <a:ext cx="1595661" cy="1017487"/>
            <a:chOff x="1111320" y="1417349"/>
            <a:chExt cx="4606765" cy="2937543"/>
          </a:xfrm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88EC8BF6-EC31-42DD-8727-57CEF0B0547A}"/>
                </a:ext>
              </a:extLst>
            </p:cNvPr>
            <p:cNvGrpSpPr/>
            <p:nvPr/>
          </p:nvGrpSpPr>
          <p:grpSpPr>
            <a:xfrm>
              <a:off x="1111320" y="2393885"/>
              <a:ext cx="4606765" cy="200025"/>
              <a:chOff x="1111320" y="2393885"/>
              <a:chExt cx="2196185" cy="200025"/>
            </a:xfrm>
          </p:grpSpPr>
          <p:cxnSp>
            <p:nvCxnSpPr>
              <p:cNvPr id="361" name="直線コネクタ 360">
                <a:extLst>
                  <a:ext uri="{FF2B5EF4-FFF2-40B4-BE49-F238E27FC236}">
                    <a16:creationId xmlns:a16="http://schemas.microsoft.com/office/drawing/2014/main" id="{9D5A7BE0-1E24-45AA-AFAF-2398FDBB903B}"/>
                  </a:ext>
                </a:extLst>
              </p:cNvPr>
              <p:cNvCxnSpPr/>
              <p:nvPr/>
            </p:nvCxnSpPr>
            <p:spPr bwMode="auto">
              <a:xfrm>
                <a:off x="1111320" y="2393885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2" name="直線コネクタ 361">
                <a:extLst>
                  <a:ext uri="{FF2B5EF4-FFF2-40B4-BE49-F238E27FC236}">
                    <a16:creationId xmlns:a16="http://schemas.microsoft.com/office/drawing/2014/main" id="{0AD655E5-CC8D-4445-9290-B64E1D628EF3}"/>
                  </a:ext>
                </a:extLst>
              </p:cNvPr>
              <p:cNvCxnSpPr/>
              <p:nvPr/>
            </p:nvCxnSpPr>
            <p:spPr bwMode="auto">
              <a:xfrm>
                <a:off x="1111320" y="2441510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3" name="直線コネクタ 362">
                <a:extLst>
                  <a:ext uri="{FF2B5EF4-FFF2-40B4-BE49-F238E27FC236}">
                    <a16:creationId xmlns:a16="http://schemas.microsoft.com/office/drawing/2014/main" id="{0679455A-13D0-4F9C-9493-B9AC8228F624}"/>
                  </a:ext>
                </a:extLst>
              </p:cNvPr>
              <p:cNvCxnSpPr/>
              <p:nvPr/>
            </p:nvCxnSpPr>
            <p:spPr bwMode="auto">
              <a:xfrm>
                <a:off x="1111320" y="2493897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4" name="直線コネクタ 363">
                <a:extLst>
                  <a:ext uri="{FF2B5EF4-FFF2-40B4-BE49-F238E27FC236}">
                    <a16:creationId xmlns:a16="http://schemas.microsoft.com/office/drawing/2014/main" id="{B1A2DDA4-75A9-4F54-8906-35F1E671E057}"/>
                  </a:ext>
                </a:extLst>
              </p:cNvPr>
              <p:cNvCxnSpPr/>
              <p:nvPr/>
            </p:nvCxnSpPr>
            <p:spPr bwMode="auto">
              <a:xfrm>
                <a:off x="1111320" y="2546285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5" name="直線コネクタ 364">
                <a:extLst>
                  <a:ext uri="{FF2B5EF4-FFF2-40B4-BE49-F238E27FC236}">
                    <a16:creationId xmlns:a16="http://schemas.microsoft.com/office/drawing/2014/main" id="{4F29EF75-1C62-45E2-9238-9959A4A0A4A3}"/>
                  </a:ext>
                </a:extLst>
              </p:cNvPr>
              <p:cNvCxnSpPr/>
              <p:nvPr/>
            </p:nvCxnSpPr>
            <p:spPr bwMode="auto">
              <a:xfrm>
                <a:off x="1111320" y="2593910"/>
                <a:ext cx="2196185" cy="0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31" name="楕円 18">
              <a:extLst>
                <a:ext uri="{FF2B5EF4-FFF2-40B4-BE49-F238E27FC236}">
                  <a16:creationId xmlns:a16="http://schemas.microsoft.com/office/drawing/2014/main" id="{10D8E567-9458-4F43-B92D-882F26B77AFE}"/>
                </a:ext>
              </a:extLst>
            </p:cNvPr>
            <p:cNvSpPr/>
            <p:nvPr/>
          </p:nvSpPr>
          <p:spPr bwMode="auto">
            <a:xfrm rot="7200000">
              <a:off x="1873862" y="1097091"/>
              <a:ext cx="1244323" cy="2007886"/>
            </a:xfrm>
            <a:custGeom>
              <a:avLst/>
              <a:gdLst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1581647 h 3163294"/>
                <a:gd name="connsiteX1" fmla="*/ 1581647 w 3163294"/>
                <a:gd name="connsiteY1" fmla="*/ 0 h 3163294"/>
                <a:gd name="connsiteX2" fmla="*/ 3163294 w 3163294"/>
                <a:gd name="connsiteY2" fmla="*/ 1581647 h 3163294"/>
                <a:gd name="connsiteX3" fmla="*/ 1581647 w 3163294"/>
                <a:gd name="connsiteY3" fmla="*/ 3163294 h 3163294"/>
                <a:gd name="connsiteX4" fmla="*/ 0 w 3163294"/>
                <a:gd name="connsiteY4" fmla="*/ 1581647 h 3163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  <a:gd name="connsiteX0" fmla="*/ 0 w 3163294"/>
                <a:gd name="connsiteY0" fmla="*/ 2978647 h 4560294"/>
                <a:gd name="connsiteX1" fmla="*/ 1581647 w 3163294"/>
                <a:gd name="connsiteY1" fmla="*/ 0 h 4560294"/>
                <a:gd name="connsiteX2" fmla="*/ 3163294 w 3163294"/>
                <a:gd name="connsiteY2" fmla="*/ 2978647 h 4560294"/>
                <a:gd name="connsiteX3" fmla="*/ 1581647 w 3163294"/>
                <a:gd name="connsiteY3" fmla="*/ 4560294 h 4560294"/>
                <a:gd name="connsiteX4" fmla="*/ 0 w 3163294"/>
                <a:gd name="connsiteY4" fmla="*/ 2978647 h 45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3294" h="4560294">
                  <a:moveTo>
                    <a:pt x="0" y="2978647"/>
                  </a:moveTo>
                  <a:cubicBezTo>
                    <a:pt x="0" y="2105127"/>
                    <a:pt x="479527" y="1568450"/>
                    <a:pt x="1581647" y="0"/>
                  </a:cubicBezTo>
                  <a:cubicBezTo>
                    <a:pt x="2664717" y="1562100"/>
                    <a:pt x="3163294" y="2105127"/>
                    <a:pt x="3163294" y="2978647"/>
                  </a:cubicBezTo>
                  <a:cubicBezTo>
                    <a:pt x="3163294" y="3852167"/>
                    <a:pt x="2455167" y="4560294"/>
                    <a:pt x="1581647" y="4560294"/>
                  </a:cubicBezTo>
                  <a:cubicBezTo>
                    <a:pt x="708127" y="4560294"/>
                    <a:pt x="0" y="3852167"/>
                    <a:pt x="0" y="2978647"/>
                  </a:cubicBezTo>
                  <a:close/>
                </a:path>
              </a:pathLst>
            </a:custGeom>
            <a:noFill/>
            <a:ln w="19050">
              <a:solidFill>
                <a:srgbClr val="CC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9CDAFCF0-F5B0-493F-84ED-A0F7008CAA54}"/>
                </a:ext>
              </a:extLst>
            </p:cNvPr>
            <p:cNvGrpSpPr/>
            <p:nvPr/>
          </p:nvGrpSpPr>
          <p:grpSpPr>
            <a:xfrm>
              <a:off x="1492081" y="1417349"/>
              <a:ext cx="2007886" cy="1273426"/>
              <a:chOff x="1492081" y="1417349"/>
              <a:chExt cx="2007886" cy="1273426"/>
            </a:xfrm>
          </p:grpSpPr>
          <p:sp>
            <p:nvSpPr>
              <p:cNvPr id="357" name="楕円 18">
                <a:extLst>
                  <a:ext uri="{FF2B5EF4-FFF2-40B4-BE49-F238E27FC236}">
                    <a16:creationId xmlns:a16="http://schemas.microsoft.com/office/drawing/2014/main" id="{5C2BD388-644B-4FBE-8DB3-EEA0012ADBD3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18">
                <a:extLst>
                  <a:ext uri="{FF2B5EF4-FFF2-40B4-BE49-F238E27FC236}">
                    <a16:creationId xmlns:a16="http://schemas.microsoft.com/office/drawing/2014/main" id="{3195ACFB-5FD0-4FA4-A055-8B22837A076A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18">
                <a:extLst>
                  <a:ext uri="{FF2B5EF4-FFF2-40B4-BE49-F238E27FC236}">
                    <a16:creationId xmlns:a16="http://schemas.microsoft.com/office/drawing/2014/main" id="{F5760C04-538B-437C-8173-6CCC00989339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0" name="楕円 18">
                <a:extLst>
                  <a:ext uri="{FF2B5EF4-FFF2-40B4-BE49-F238E27FC236}">
                    <a16:creationId xmlns:a16="http://schemas.microsoft.com/office/drawing/2014/main" id="{9E5478D7-02B5-4158-9702-6745F951B26E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E5C2E215-9E98-42F3-9007-4E68819ACBB7}"/>
                </a:ext>
              </a:extLst>
            </p:cNvPr>
            <p:cNvGrpSpPr/>
            <p:nvPr/>
          </p:nvGrpSpPr>
          <p:grpSpPr>
            <a:xfrm flipH="1">
              <a:off x="3181325" y="1444341"/>
              <a:ext cx="2009965" cy="1273426"/>
              <a:chOff x="1492081" y="1417349"/>
              <a:chExt cx="2009965" cy="1273426"/>
            </a:xfrm>
          </p:grpSpPr>
          <p:sp>
            <p:nvSpPr>
              <p:cNvPr id="352" name="楕円 18">
                <a:extLst>
                  <a:ext uri="{FF2B5EF4-FFF2-40B4-BE49-F238E27FC236}">
                    <a16:creationId xmlns:a16="http://schemas.microsoft.com/office/drawing/2014/main" id="{07C6E5D8-2E42-439F-A4D8-C3A30DFAC00C}"/>
                  </a:ext>
                </a:extLst>
              </p:cNvPr>
              <p:cNvSpPr/>
              <p:nvPr/>
            </p:nvSpPr>
            <p:spPr bwMode="auto">
              <a:xfrm rot="7200000">
                <a:off x="1873862" y="1035568"/>
                <a:ext cx="1244323" cy="2007886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18">
                <a:extLst>
                  <a:ext uri="{FF2B5EF4-FFF2-40B4-BE49-F238E27FC236}">
                    <a16:creationId xmlns:a16="http://schemas.microsoft.com/office/drawing/2014/main" id="{D68BDC88-6164-467A-8523-9F36CB7BC6B6}"/>
                  </a:ext>
                </a:extLst>
              </p:cNvPr>
              <p:cNvSpPr/>
              <p:nvPr/>
            </p:nvSpPr>
            <p:spPr bwMode="auto">
              <a:xfrm rot="7200000">
                <a:off x="1983754" y="1198514"/>
                <a:ext cx="1134140" cy="1830091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18">
                <a:extLst>
                  <a:ext uri="{FF2B5EF4-FFF2-40B4-BE49-F238E27FC236}">
                    <a16:creationId xmlns:a16="http://schemas.microsoft.com/office/drawing/2014/main" id="{3402BFD7-3CDC-4AC0-B5E5-D312A2E055E7}"/>
                  </a:ext>
                </a:extLst>
              </p:cNvPr>
              <p:cNvSpPr/>
              <p:nvPr/>
            </p:nvSpPr>
            <p:spPr bwMode="auto">
              <a:xfrm rot="7200000">
                <a:off x="2032295" y="1299158"/>
                <a:ext cx="1037058" cy="1679602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18">
                <a:extLst>
                  <a:ext uri="{FF2B5EF4-FFF2-40B4-BE49-F238E27FC236}">
                    <a16:creationId xmlns:a16="http://schemas.microsoft.com/office/drawing/2014/main" id="{12898E3C-6C7E-4562-B0F4-3982B4FBCBEE}"/>
                  </a:ext>
                </a:extLst>
              </p:cNvPr>
              <p:cNvSpPr/>
              <p:nvPr/>
            </p:nvSpPr>
            <p:spPr bwMode="auto">
              <a:xfrm rot="7200000">
                <a:off x="1940738" y="1149407"/>
                <a:ext cx="1179481" cy="1903255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18">
                <a:extLst>
                  <a:ext uri="{FF2B5EF4-FFF2-40B4-BE49-F238E27FC236}">
                    <a16:creationId xmlns:a16="http://schemas.microsoft.com/office/drawing/2014/main" id="{951730F3-DB36-492C-B981-AA5AAE11C2D8}"/>
                  </a:ext>
                </a:extLst>
              </p:cNvPr>
              <p:cNvSpPr/>
              <p:nvPr/>
            </p:nvSpPr>
            <p:spPr bwMode="auto">
              <a:xfrm rot="7200000">
                <a:off x="1928764" y="1101536"/>
                <a:ext cx="1179481" cy="1967083"/>
              </a:xfrm>
              <a:custGeom>
                <a:avLst/>
                <a:gdLst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1581647 h 3163294"/>
                  <a:gd name="connsiteX1" fmla="*/ 1581647 w 3163294"/>
                  <a:gd name="connsiteY1" fmla="*/ 0 h 3163294"/>
                  <a:gd name="connsiteX2" fmla="*/ 3163294 w 3163294"/>
                  <a:gd name="connsiteY2" fmla="*/ 1581647 h 3163294"/>
                  <a:gd name="connsiteX3" fmla="*/ 1581647 w 3163294"/>
                  <a:gd name="connsiteY3" fmla="*/ 3163294 h 3163294"/>
                  <a:gd name="connsiteX4" fmla="*/ 0 w 3163294"/>
                  <a:gd name="connsiteY4" fmla="*/ 1581647 h 3163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  <a:gd name="connsiteX0" fmla="*/ 0 w 3163294"/>
                  <a:gd name="connsiteY0" fmla="*/ 2978647 h 4560294"/>
                  <a:gd name="connsiteX1" fmla="*/ 1581647 w 3163294"/>
                  <a:gd name="connsiteY1" fmla="*/ 0 h 4560294"/>
                  <a:gd name="connsiteX2" fmla="*/ 3163294 w 3163294"/>
                  <a:gd name="connsiteY2" fmla="*/ 2978647 h 4560294"/>
                  <a:gd name="connsiteX3" fmla="*/ 1581647 w 3163294"/>
                  <a:gd name="connsiteY3" fmla="*/ 4560294 h 4560294"/>
                  <a:gd name="connsiteX4" fmla="*/ 0 w 3163294"/>
                  <a:gd name="connsiteY4" fmla="*/ 2978647 h 45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3294" h="4560294">
                    <a:moveTo>
                      <a:pt x="0" y="2978647"/>
                    </a:moveTo>
                    <a:cubicBezTo>
                      <a:pt x="0" y="2105127"/>
                      <a:pt x="479527" y="1568450"/>
                      <a:pt x="1581647" y="0"/>
                    </a:cubicBezTo>
                    <a:cubicBezTo>
                      <a:pt x="2664717" y="1562100"/>
                      <a:pt x="3163294" y="2105127"/>
                      <a:pt x="3163294" y="2978647"/>
                    </a:cubicBezTo>
                    <a:cubicBezTo>
                      <a:pt x="3163294" y="3852167"/>
                      <a:pt x="2455167" y="4560294"/>
                      <a:pt x="1581647" y="4560294"/>
                    </a:cubicBezTo>
                    <a:cubicBezTo>
                      <a:pt x="708127" y="4560294"/>
                      <a:pt x="0" y="3852167"/>
                      <a:pt x="0" y="2978647"/>
                    </a:cubicBezTo>
                    <a:close/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6C49FD66-7059-428F-82B8-BB5C5A3D782D}"/>
                </a:ext>
              </a:extLst>
            </p:cNvPr>
            <p:cNvGrpSpPr/>
            <p:nvPr/>
          </p:nvGrpSpPr>
          <p:grpSpPr>
            <a:xfrm>
              <a:off x="3242810" y="2371725"/>
              <a:ext cx="259215" cy="268574"/>
              <a:chOff x="3242810" y="2371725"/>
              <a:chExt cx="259215" cy="268574"/>
            </a:xfrm>
          </p:grpSpPr>
          <p:cxnSp>
            <p:nvCxnSpPr>
              <p:cNvPr id="347" name="直線コネクタ 346">
                <a:extLst>
                  <a:ext uri="{FF2B5EF4-FFF2-40B4-BE49-F238E27FC236}">
                    <a16:creationId xmlns:a16="http://schemas.microsoft.com/office/drawing/2014/main" id="{38C499AD-7A24-4FF3-B3C8-80924C9D3A1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428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8" name="直線コネクタ 347">
                <a:extLst>
                  <a:ext uri="{FF2B5EF4-FFF2-40B4-BE49-F238E27FC236}">
                    <a16:creationId xmlns:a16="http://schemas.microsoft.com/office/drawing/2014/main" id="{87A48BF7-2209-472A-B6F4-A368DE3CF1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840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9" name="直線コネクタ 348">
                <a:extLst>
                  <a:ext uri="{FF2B5EF4-FFF2-40B4-BE49-F238E27FC236}">
                    <a16:creationId xmlns:a16="http://schemas.microsoft.com/office/drawing/2014/main" id="{1F0DD5F5-967C-4633-BCB5-1E9BF8FD2CF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3488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0" name="直線コネクタ 349">
                <a:extLst>
                  <a:ext uri="{FF2B5EF4-FFF2-40B4-BE49-F238E27FC236}">
                    <a16:creationId xmlns:a16="http://schemas.microsoft.com/office/drawing/2014/main" id="{568E1201-9A54-4AB7-B5B2-368D5BDC2C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382510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1" name="直線コネクタ 350">
                <a:extLst>
                  <a:ext uri="{FF2B5EF4-FFF2-40B4-BE49-F238E27FC236}">
                    <a16:creationId xmlns:a16="http://schemas.microsoft.com/office/drawing/2014/main" id="{D343D660-1A3A-4C5A-BE34-4193316C50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430135" y="2371725"/>
                <a:ext cx="71890" cy="268574"/>
              </a:xfrm>
              <a:prstGeom prst="line">
                <a:avLst/>
              </a:pr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5C848B8B-C50F-46D9-8037-555E010A4B2B}"/>
                </a:ext>
              </a:extLst>
            </p:cNvPr>
            <p:cNvGrpSpPr/>
            <p:nvPr/>
          </p:nvGrpSpPr>
          <p:grpSpPr>
            <a:xfrm>
              <a:off x="2273232" y="2509686"/>
              <a:ext cx="961809" cy="1845206"/>
              <a:chOff x="2088259" y="2647560"/>
              <a:chExt cx="961809" cy="1845206"/>
            </a:xfrm>
          </p:grpSpPr>
          <p:sp>
            <p:nvSpPr>
              <p:cNvPr id="342" name="涙形 111">
                <a:extLst>
                  <a:ext uri="{FF2B5EF4-FFF2-40B4-BE49-F238E27FC236}">
                    <a16:creationId xmlns:a16="http://schemas.microsoft.com/office/drawing/2014/main" id="{C3C66836-25A3-40F5-BF9B-3E3F3B12D635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涙形 111">
                <a:extLst>
                  <a:ext uri="{FF2B5EF4-FFF2-40B4-BE49-F238E27FC236}">
                    <a16:creationId xmlns:a16="http://schemas.microsoft.com/office/drawing/2014/main" id="{9BD3CAA3-1602-42B6-B70B-DB02BEAD2C6C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涙形 111">
                <a:extLst>
                  <a:ext uri="{FF2B5EF4-FFF2-40B4-BE49-F238E27FC236}">
                    <a16:creationId xmlns:a16="http://schemas.microsoft.com/office/drawing/2014/main" id="{91AA9C1E-11E4-434A-BF0E-002404A43B6D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涙形 111">
                <a:extLst>
                  <a:ext uri="{FF2B5EF4-FFF2-40B4-BE49-F238E27FC236}">
                    <a16:creationId xmlns:a16="http://schemas.microsoft.com/office/drawing/2014/main" id="{63BF9352-8D89-404D-B6FA-757427DAB16E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涙形 111">
                <a:extLst>
                  <a:ext uri="{FF2B5EF4-FFF2-40B4-BE49-F238E27FC236}">
                    <a16:creationId xmlns:a16="http://schemas.microsoft.com/office/drawing/2014/main" id="{E5EA41EA-6103-40F1-8717-6A5411DF861F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D183A6BA-FECC-45D1-B55B-A0E1AC3E0837}"/>
                </a:ext>
              </a:extLst>
            </p:cNvPr>
            <p:cNvGrpSpPr/>
            <p:nvPr/>
          </p:nvGrpSpPr>
          <p:grpSpPr>
            <a:xfrm flipH="1">
              <a:off x="3420191" y="2509686"/>
              <a:ext cx="961809" cy="1845206"/>
              <a:chOff x="2088259" y="2647560"/>
              <a:chExt cx="961809" cy="1845206"/>
            </a:xfrm>
          </p:grpSpPr>
          <p:sp>
            <p:nvSpPr>
              <p:cNvPr id="337" name="涙形 111">
                <a:extLst>
                  <a:ext uri="{FF2B5EF4-FFF2-40B4-BE49-F238E27FC236}">
                    <a16:creationId xmlns:a16="http://schemas.microsoft.com/office/drawing/2014/main" id="{2CDE8B6A-5246-4E2A-87CD-8C826EF3A6FE}"/>
                  </a:ext>
                </a:extLst>
              </p:cNvPr>
              <p:cNvSpPr/>
              <p:nvPr/>
            </p:nvSpPr>
            <p:spPr bwMode="auto">
              <a:xfrm rot="744553">
                <a:off x="2127465" y="2647560"/>
                <a:ext cx="922603" cy="184520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2603" h="1845206">
                    <a:moveTo>
                      <a:pt x="922603" y="0"/>
                    </a:moveTo>
                    <a:lnTo>
                      <a:pt x="922603" y="922603"/>
                    </a:lnTo>
                    <a:cubicBezTo>
                      <a:pt x="922603" y="1432143"/>
                      <a:pt x="509540" y="1845206"/>
                      <a:pt x="0" y="184520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涙形 111">
                <a:extLst>
                  <a:ext uri="{FF2B5EF4-FFF2-40B4-BE49-F238E27FC236}">
                    <a16:creationId xmlns:a16="http://schemas.microsoft.com/office/drawing/2014/main" id="{111242C6-57CA-4A37-A801-C530E5482C60}"/>
                  </a:ext>
                </a:extLst>
              </p:cNvPr>
              <p:cNvSpPr/>
              <p:nvPr/>
            </p:nvSpPr>
            <p:spPr bwMode="auto">
              <a:xfrm rot="744553">
                <a:off x="2112033" y="2650623"/>
                <a:ext cx="900137" cy="1789616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  <a:gd name="connsiteX0" fmla="*/ 900137 w 900137"/>
                  <a:gd name="connsiteY0" fmla="*/ 0 h 1847655"/>
                  <a:gd name="connsiteX1" fmla="*/ 900137 w 900137"/>
                  <a:gd name="connsiteY1" fmla="*/ 922603 h 1847655"/>
                  <a:gd name="connsiteX2" fmla="*/ 0 w 900137"/>
                  <a:gd name="connsiteY2" fmla="*/ 1847655 h 184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0137" h="1847655">
                    <a:moveTo>
                      <a:pt x="900137" y="0"/>
                    </a:moveTo>
                    <a:lnTo>
                      <a:pt x="900137" y="922603"/>
                    </a:lnTo>
                    <a:cubicBezTo>
                      <a:pt x="900137" y="1432143"/>
                      <a:pt x="456515" y="1842918"/>
                      <a:pt x="0" y="1847655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涙形 111">
                <a:extLst>
                  <a:ext uri="{FF2B5EF4-FFF2-40B4-BE49-F238E27FC236}">
                    <a16:creationId xmlns:a16="http://schemas.microsoft.com/office/drawing/2014/main" id="{DF97DED5-872F-40A1-9D95-847971090D89}"/>
                  </a:ext>
                </a:extLst>
              </p:cNvPr>
              <p:cNvSpPr/>
              <p:nvPr/>
            </p:nvSpPr>
            <p:spPr bwMode="auto">
              <a:xfrm rot="744553">
                <a:off x="2105604" y="2655449"/>
                <a:ext cx="861392" cy="1732841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  <a:gd name="connsiteX0" fmla="*/ 861392 w 861392"/>
                  <a:gd name="connsiteY0" fmla="*/ 0 h 1846442"/>
                  <a:gd name="connsiteX1" fmla="*/ 861392 w 861392"/>
                  <a:gd name="connsiteY1" fmla="*/ 922603 h 1846442"/>
                  <a:gd name="connsiteX2" fmla="*/ 0 w 861392"/>
                  <a:gd name="connsiteY2" fmla="*/ 1846442 h 18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1392" h="1846442">
                    <a:moveTo>
                      <a:pt x="861392" y="0"/>
                    </a:moveTo>
                    <a:lnTo>
                      <a:pt x="861392" y="922603"/>
                    </a:lnTo>
                    <a:cubicBezTo>
                      <a:pt x="861392" y="1432143"/>
                      <a:pt x="432096" y="1825630"/>
                      <a:pt x="0" y="1846442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涙形 111">
                <a:extLst>
                  <a:ext uri="{FF2B5EF4-FFF2-40B4-BE49-F238E27FC236}">
                    <a16:creationId xmlns:a16="http://schemas.microsoft.com/office/drawing/2014/main" id="{708A5991-AA16-4B30-A741-36B56F5FFC4C}"/>
                  </a:ext>
                </a:extLst>
              </p:cNvPr>
              <p:cNvSpPr/>
              <p:nvPr/>
            </p:nvSpPr>
            <p:spPr bwMode="auto">
              <a:xfrm rot="744553">
                <a:off x="2090793" y="2659449"/>
                <a:ext cx="831391" cy="166631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  <a:gd name="connsiteX0" fmla="*/ 831391 w 831391"/>
                  <a:gd name="connsiteY0" fmla="*/ 0 h 1825887"/>
                  <a:gd name="connsiteX1" fmla="*/ 831391 w 831391"/>
                  <a:gd name="connsiteY1" fmla="*/ 922603 h 1825887"/>
                  <a:gd name="connsiteX2" fmla="*/ 0 w 831391"/>
                  <a:gd name="connsiteY2" fmla="*/ 1825887 h 18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1391" h="1825887">
                    <a:moveTo>
                      <a:pt x="831391" y="0"/>
                    </a:moveTo>
                    <a:lnTo>
                      <a:pt x="831391" y="922603"/>
                    </a:lnTo>
                    <a:cubicBezTo>
                      <a:pt x="831391" y="1432143"/>
                      <a:pt x="387118" y="1823343"/>
                      <a:pt x="0" y="1825887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涙形 111">
                <a:extLst>
                  <a:ext uri="{FF2B5EF4-FFF2-40B4-BE49-F238E27FC236}">
                    <a16:creationId xmlns:a16="http://schemas.microsoft.com/office/drawing/2014/main" id="{1A1C6191-CF85-4F37-B945-75AD0BF5980D}"/>
                  </a:ext>
                </a:extLst>
              </p:cNvPr>
              <p:cNvSpPr/>
              <p:nvPr/>
            </p:nvSpPr>
            <p:spPr bwMode="auto">
              <a:xfrm rot="744553">
                <a:off x="2088259" y="2663821"/>
                <a:ext cx="796275" cy="1615123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5 w 1845205"/>
                  <a:gd name="connsiteY2" fmla="*/ 0 h 1845205"/>
                  <a:gd name="connsiteX3" fmla="*/ 1845205 w 1845205"/>
                  <a:gd name="connsiteY3" fmla="*/ 922603 h 1845205"/>
                  <a:gd name="connsiteX4" fmla="*/ 922602 w 1845205"/>
                  <a:gd name="connsiteY4" fmla="*/ 1845206 h 1845205"/>
                  <a:gd name="connsiteX5" fmla="*/ -1 w 1845205"/>
                  <a:gd name="connsiteY5" fmla="*/ 922603 h 1845205"/>
                  <a:gd name="connsiteX6" fmla="*/ 0 w 1845205"/>
                  <a:gd name="connsiteY6" fmla="*/ 922603 h 1845205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6" fmla="*/ 91441 w 1845206"/>
                  <a:gd name="connsiteY6" fmla="*/ 1014043 h 1845206"/>
                  <a:gd name="connsiteX0" fmla="*/ 1 w 1845206"/>
                  <a:gd name="connsiteY0" fmla="*/ 922603 h 1845206"/>
                  <a:gd name="connsiteX1" fmla="*/ 922604 w 1845206"/>
                  <a:gd name="connsiteY1" fmla="*/ 0 h 1845206"/>
                  <a:gd name="connsiteX2" fmla="*/ 1845206 w 1845206"/>
                  <a:gd name="connsiteY2" fmla="*/ 0 h 1845206"/>
                  <a:gd name="connsiteX3" fmla="*/ 1845206 w 1845206"/>
                  <a:gd name="connsiteY3" fmla="*/ 922603 h 1845206"/>
                  <a:gd name="connsiteX4" fmla="*/ 922603 w 1845206"/>
                  <a:gd name="connsiteY4" fmla="*/ 1845206 h 1845206"/>
                  <a:gd name="connsiteX5" fmla="*/ 0 w 1845206"/>
                  <a:gd name="connsiteY5" fmla="*/ 922603 h 1845206"/>
                  <a:gd name="connsiteX0" fmla="*/ 0 w 1845205"/>
                  <a:gd name="connsiteY0" fmla="*/ 922603 h 1845206"/>
                  <a:gd name="connsiteX1" fmla="*/ 922603 w 1845205"/>
                  <a:gd name="connsiteY1" fmla="*/ 0 h 1845206"/>
                  <a:gd name="connsiteX2" fmla="*/ 1845205 w 1845205"/>
                  <a:gd name="connsiteY2" fmla="*/ 0 h 1845206"/>
                  <a:gd name="connsiteX3" fmla="*/ 1845205 w 1845205"/>
                  <a:gd name="connsiteY3" fmla="*/ 922603 h 1845206"/>
                  <a:gd name="connsiteX4" fmla="*/ 922602 w 1845205"/>
                  <a:gd name="connsiteY4" fmla="*/ 1845206 h 1845206"/>
                  <a:gd name="connsiteX0" fmla="*/ 1 w 922603"/>
                  <a:gd name="connsiteY0" fmla="*/ 0 h 1845206"/>
                  <a:gd name="connsiteX1" fmla="*/ 922603 w 922603"/>
                  <a:gd name="connsiteY1" fmla="*/ 0 h 1845206"/>
                  <a:gd name="connsiteX2" fmla="*/ 922603 w 922603"/>
                  <a:gd name="connsiteY2" fmla="*/ 922603 h 1845206"/>
                  <a:gd name="connsiteX3" fmla="*/ 0 w 922603"/>
                  <a:gd name="connsiteY3" fmla="*/ 1845206 h 1845206"/>
                  <a:gd name="connsiteX0" fmla="*/ 922603 w 922603"/>
                  <a:gd name="connsiteY0" fmla="*/ 0 h 1845206"/>
                  <a:gd name="connsiteX1" fmla="*/ 922603 w 922603"/>
                  <a:gd name="connsiteY1" fmla="*/ 922603 h 1845206"/>
                  <a:gd name="connsiteX2" fmla="*/ 0 w 922603"/>
                  <a:gd name="connsiteY2" fmla="*/ 1845206 h 184520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  <a:gd name="connsiteX0" fmla="*/ 796275 w 796275"/>
                  <a:gd name="connsiteY0" fmla="*/ 0 h 1830286"/>
                  <a:gd name="connsiteX1" fmla="*/ 796275 w 796275"/>
                  <a:gd name="connsiteY1" fmla="*/ 922603 h 1830286"/>
                  <a:gd name="connsiteX2" fmla="*/ 0 w 796275"/>
                  <a:gd name="connsiteY2" fmla="*/ 1830286 h 183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6275" h="1830286">
                    <a:moveTo>
                      <a:pt x="796275" y="0"/>
                    </a:moveTo>
                    <a:lnTo>
                      <a:pt x="796275" y="922603"/>
                    </a:lnTo>
                    <a:cubicBezTo>
                      <a:pt x="796275" y="1432143"/>
                      <a:pt x="366978" y="1824387"/>
                      <a:pt x="0" y="1830286"/>
                    </a:cubicBezTo>
                  </a:path>
                </a:pathLst>
              </a:custGeom>
              <a:noFill/>
              <a:ln w="1905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3116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2</Words>
  <PresentationFormat>A4 210 x 297 mm</PresentationFormat>
  <Paragraphs>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pptx862_水引きのイラスト</dc:title>
  <dc:subject>pptx862_水引きのイラスト</dc:subject>
  <dc:creator>digipot.net</dc:creator>
  <cp:revision>1</cp:revision>
  <dcterms:created xsi:type="dcterms:W3CDTF">2018-05-20T00:31:01Z</dcterms:created>
  <dcterms:modified xsi:type="dcterms:W3CDTF">2018-10-01T01:45:32Z</dcterms:modified>
  <cp:version>1</cp:version>
</cp:coreProperties>
</file>