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35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6">
            <a:extLst>
              <a:ext uri="{FF2B5EF4-FFF2-40B4-BE49-F238E27FC236}">
                <a16:creationId xmlns:a16="http://schemas.microsoft.com/office/drawing/2014/main" id="{67FE34CF-0924-4A53-9CBA-D88B18C0555C}"/>
              </a:ext>
            </a:extLst>
          </p:cNvPr>
          <p:cNvSpPr>
            <a:spLocks noEditPoints="1"/>
          </p:cNvSpPr>
          <p:nvPr/>
        </p:nvSpPr>
        <p:spPr bwMode="auto">
          <a:xfrm>
            <a:off x="2776460" y="4698247"/>
            <a:ext cx="515843" cy="1594555"/>
          </a:xfrm>
          <a:custGeom>
            <a:avLst/>
            <a:gdLst>
              <a:gd name="T0" fmla="*/ 224 w 362"/>
              <a:gd name="T1" fmla="*/ 168 h 1119"/>
              <a:gd name="T2" fmla="*/ 174 w 362"/>
              <a:gd name="T3" fmla="*/ 151 h 1119"/>
              <a:gd name="T4" fmla="*/ 135 w 362"/>
              <a:gd name="T5" fmla="*/ 168 h 1119"/>
              <a:gd name="T6" fmla="*/ 112 w 362"/>
              <a:gd name="T7" fmla="*/ 197 h 1119"/>
              <a:gd name="T8" fmla="*/ 104 w 362"/>
              <a:gd name="T9" fmla="*/ 229 h 1119"/>
              <a:gd name="T10" fmla="*/ 116 w 362"/>
              <a:gd name="T11" fmla="*/ 273 h 1119"/>
              <a:gd name="T12" fmla="*/ 0 w 362"/>
              <a:gd name="T13" fmla="*/ 447 h 1119"/>
              <a:gd name="T14" fmla="*/ 34 w 362"/>
              <a:gd name="T15" fmla="*/ 477 h 1119"/>
              <a:gd name="T16" fmla="*/ 51 w 362"/>
              <a:gd name="T17" fmla="*/ 514 h 1119"/>
              <a:gd name="T18" fmla="*/ 88 w 362"/>
              <a:gd name="T19" fmla="*/ 552 h 1119"/>
              <a:gd name="T20" fmla="*/ 97 w 362"/>
              <a:gd name="T21" fmla="*/ 625 h 1119"/>
              <a:gd name="T22" fmla="*/ 104 w 362"/>
              <a:gd name="T23" fmla="*/ 639 h 1119"/>
              <a:gd name="T24" fmla="*/ 123 w 362"/>
              <a:gd name="T25" fmla="*/ 750 h 1119"/>
              <a:gd name="T26" fmla="*/ 110 w 362"/>
              <a:gd name="T27" fmla="*/ 940 h 1119"/>
              <a:gd name="T28" fmla="*/ 94 w 362"/>
              <a:gd name="T29" fmla="*/ 997 h 1119"/>
              <a:gd name="T30" fmla="*/ 85 w 362"/>
              <a:gd name="T31" fmla="*/ 1027 h 1119"/>
              <a:gd name="T32" fmla="*/ 107 w 362"/>
              <a:gd name="T33" fmla="*/ 1051 h 1119"/>
              <a:gd name="T34" fmla="*/ 102 w 362"/>
              <a:gd name="T35" fmla="*/ 1103 h 1119"/>
              <a:gd name="T36" fmla="*/ 107 w 362"/>
              <a:gd name="T37" fmla="*/ 1117 h 1119"/>
              <a:gd name="T38" fmla="*/ 170 w 362"/>
              <a:gd name="T39" fmla="*/ 1116 h 1119"/>
              <a:gd name="T40" fmla="*/ 231 w 362"/>
              <a:gd name="T41" fmla="*/ 1117 h 1119"/>
              <a:gd name="T42" fmla="*/ 263 w 362"/>
              <a:gd name="T43" fmla="*/ 1109 h 1119"/>
              <a:gd name="T44" fmla="*/ 258 w 362"/>
              <a:gd name="T45" fmla="*/ 1093 h 1119"/>
              <a:gd name="T46" fmla="*/ 218 w 362"/>
              <a:gd name="T47" fmla="*/ 1069 h 1119"/>
              <a:gd name="T48" fmla="*/ 198 w 362"/>
              <a:gd name="T49" fmla="*/ 1050 h 1119"/>
              <a:gd name="T50" fmla="*/ 227 w 362"/>
              <a:gd name="T51" fmla="*/ 1013 h 1119"/>
              <a:gd name="T52" fmla="*/ 263 w 362"/>
              <a:gd name="T53" fmla="*/ 969 h 1119"/>
              <a:gd name="T54" fmla="*/ 303 w 362"/>
              <a:gd name="T55" fmla="*/ 853 h 1119"/>
              <a:gd name="T56" fmla="*/ 316 w 362"/>
              <a:gd name="T57" fmla="*/ 782 h 1119"/>
              <a:gd name="T58" fmla="*/ 292 w 362"/>
              <a:gd name="T59" fmla="*/ 729 h 1119"/>
              <a:gd name="T60" fmla="*/ 267 w 362"/>
              <a:gd name="T61" fmla="*/ 630 h 1119"/>
              <a:gd name="T62" fmla="*/ 289 w 362"/>
              <a:gd name="T63" fmla="*/ 533 h 1119"/>
              <a:gd name="T64" fmla="*/ 277 w 362"/>
              <a:gd name="T65" fmla="*/ 400 h 1119"/>
              <a:gd name="T66" fmla="*/ 309 w 362"/>
              <a:gd name="T67" fmla="*/ 364 h 1119"/>
              <a:gd name="T68" fmla="*/ 320 w 362"/>
              <a:gd name="T69" fmla="*/ 338 h 1119"/>
              <a:gd name="T70" fmla="*/ 362 w 362"/>
              <a:gd name="T71" fmla="*/ 363 h 1119"/>
              <a:gd name="T72" fmla="*/ 348 w 362"/>
              <a:gd name="T73" fmla="*/ 291 h 1119"/>
              <a:gd name="T74" fmla="*/ 349 w 362"/>
              <a:gd name="T75" fmla="*/ 271 h 1119"/>
              <a:gd name="T76" fmla="*/ 277 w 362"/>
              <a:gd name="T77" fmla="*/ 3 h 1119"/>
              <a:gd name="T78" fmla="*/ 266 w 362"/>
              <a:gd name="T79" fmla="*/ 2 h 1119"/>
              <a:gd name="T80" fmla="*/ 256 w 362"/>
              <a:gd name="T81" fmla="*/ 22 h 1119"/>
              <a:gd name="T82" fmla="*/ 228 w 362"/>
              <a:gd name="T83" fmla="*/ 67 h 1119"/>
              <a:gd name="T84" fmla="*/ 224 w 362"/>
              <a:gd name="T85" fmla="*/ 101 h 1119"/>
              <a:gd name="T86" fmla="*/ 212 w 362"/>
              <a:gd name="T87" fmla="*/ 121 h 1119"/>
              <a:gd name="T88" fmla="*/ 217 w 362"/>
              <a:gd name="T89" fmla="*/ 133 h 1119"/>
              <a:gd name="T90" fmla="*/ 241 w 362"/>
              <a:gd name="T91" fmla="*/ 179 h 1119"/>
              <a:gd name="T92" fmla="*/ 258 w 362"/>
              <a:gd name="T93" fmla="*/ 251 h 1119"/>
              <a:gd name="T94" fmla="*/ 258 w 362"/>
              <a:gd name="T95" fmla="*/ 279 h 1119"/>
              <a:gd name="T96" fmla="*/ 265 w 362"/>
              <a:gd name="T97" fmla="*/ 290 h 1119"/>
              <a:gd name="T98" fmla="*/ 285 w 362"/>
              <a:gd name="T99" fmla="*/ 317 h 1119"/>
              <a:gd name="T100" fmla="*/ 232 w 362"/>
              <a:gd name="T101" fmla="*/ 335 h 1119"/>
              <a:gd name="T102" fmla="*/ 212 w 362"/>
              <a:gd name="T103" fmla="*/ 324 h 1119"/>
              <a:gd name="T104" fmla="*/ 212 w 362"/>
              <a:gd name="T105" fmla="*/ 316 h 1119"/>
              <a:gd name="T106" fmla="*/ 244 w 362"/>
              <a:gd name="T107" fmla="*/ 277 h 1119"/>
              <a:gd name="T108" fmla="*/ 247 w 362"/>
              <a:gd name="T109" fmla="*/ 253 h 1119"/>
              <a:gd name="T110" fmla="*/ 246 w 362"/>
              <a:gd name="T111" fmla="*/ 234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2" h="1119">
                <a:moveTo>
                  <a:pt x="241" y="179"/>
                </a:moveTo>
                <a:lnTo>
                  <a:pt x="241" y="179"/>
                </a:lnTo>
                <a:lnTo>
                  <a:pt x="239" y="177"/>
                </a:lnTo>
                <a:lnTo>
                  <a:pt x="234" y="173"/>
                </a:lnTo>
                <a:lnTo>
                  <a:pt x="224" y="168"/>
                </a:lnTo>
                <a:lnTo>
                  <a:pt x="207" y="160"/>
                </a:lnTo>
                <a:lnTo>
                  <a:pt x="207" y="160"/>
                </a:lnTo>
                <a:lnTo>
                  <a:pt x="194" y="154"/>
                </a:lnTo>
                <a:lnTo>
                  <a:pt x="183" y="152"/>
                </a:lnTo>
                <a:lnTo>
                  <a:pt x="174" y="151"/>
                </a:lnTo>
                <a:lnTo>
                  <a:pt x="164" y="151"/>
                </a:lnTo>
                <a:lnTo>
                  <a:pt x="156" y="153"/>
                </a:lnTo>
                <a:lnTo>
                  <a:pt x="149" y="157"/>
                </a:lnTo>
                <a:lnTo>
                  <a:pt x="142" y="162"/>
                </a:lnTo>
                <a:lnTo>
                  <a:pt x="135" y="168"/>
                </a:lnTo>
                <a:lnTo>
                  <a:pt x="135" y="168"/>
                </a:lnTo>
                <a:lnTo>
                  <a:pt x="128" y="173"/>
                </a:lnTo>
                <a:lnTo>
                  <a:pt x="122" y="181"/>
                </a:lnTo>
                <a:lnTo>
                  <a:pt x="117" y="189"/>
                </a:lnTo>
                <a:lnTo>
                  <a:pt x="112" y="197"/>
                </a:lnTo>
                <a:lnTo>
                  <a:pt x="109" y="205"/>
                </a:lnTo>
                <a:lnTo>
                  <a:pt x="106" y="213"/>
                </a:lnTo>
                <a:lnTo>
                  <a:pt x="105" y="221"/>
                </a:lnTo>
                <a:lnTo>
                  <a:pt x="104" y="229"/>
                </a:lnTo>
                <a:lnTo>
                  <a:pt x="104" y="229"/>
                </a:lnTo>
                <a:lnTo>
                  <a:pt x="104" y="237"/>
                </a:lnTo>
                <a:lnTo>
                  <a:pt x="106" y="246"/>
                </a:lnTo>
                <a:lnTo>
                  <a:pt x="111" y="259"/>
                </a:lnTo>
                <a:lnTo>
                  <a:pt x="116" y="269"/>
                </a:lnTo>
                <a:lnTo>
                  <a:pt x="116" y="273"/>
                </a:lnTo>
                <a:lnTo>
                  <a:pt x="116" y="274"/>
                </a:lnTo>
                <a:lnTo>
                  <a:pt x="116" y="274"/>
                </a:lnTo>
                <a:lnTo>
                  <a:pt x="96" y="303"/>
                </a:lnTo>
                <a:lnTo>
                  <a:pt x="56" y="362"/>
                </a:lnTo>
                <a:lnTo>
                  <a:pt x="0" y="447"/>
                </a:lnTo>
                <a:lnTo>
                  <a:pt x="0" y="447"/>
                </a:lnTo>
                <a:lnTo>
                  <a:pt x="5" y="452"/>
                </a:lnTo>
                <a:lnTo>
                  <a:pt x="19" y="463"/>
                </a:lnTo>
                <a:lnTo>
                  <a:pt x="27" y="470"/>
                </a:lnTo>
                <a:lnTo>
                  <a:pt x="34" y="477"/>
                </a:lnTo>
                <a:lnTo>
                  <a:pt x="40" y="485"/>
                </a:lnTo>
                <a:lnTo>
                  <a:pt x="45" y="492"/>
                </a:lnTo>
                <a:lnTo>
                  <a:pt x="45" y="492"/>
                </a:lnTo>
                <a:lnTo>
                  <a:pt x="48" y="505"/>
                </a:lnTo>
                <a:lnTo>
                  <a:pt x="51" y="514"/>
                </a:lnTo>
                <a:lnTo>
                  <a:pt x="53" y="518"/>
                </a:lnTo>
                <a:lnTo>
                  <a:pt x="56" y="523"/>
                </a:lnTo>
                <a:lnTo>
                  <a:pt x="70" y="535"/>
                </a:lnTo>
                <a:lnTo>
                  <a:pt x="70" y="535"/>
                </a:lnTo>
                <a:lnTo>
                  <a:pt x="88" y="552"/>
                </a:lnTo>
                <a:lnTo>
                  <a:pt x="104" y="566"/>
                </a:lnTo>
                <a:lnTo>
                  <a:pt x="119" y="581"/>
                </a:lnTo>
                <a:lnTo>
                  <a:pt x="119" y="581"/>
                </a:lnTo>
                <a:lnTo>
                  <a:pt x="105" y="607"/>
                </a:lnTo>
                <a:lnTo>
                  <a:pt x="97" y="625"/>
                </a:lnTo>
                <a:lnTo>
                  <a:pt x="96" y="632"/>
                </a:lnTo>
                <a:lnTo>
                  <a:pt x="94" y="633"/>
                </a:lnTo>
                <a:lnTo>
                  <a:pt x="96" y="635"/>
                </a:lnTo>
                <a:lnTo>
                  <a:pt x="96" y="635"/>
                </a:lnTo>
                <a:lnTo>
                  <a:pt x="104" y="639"/>
                </a:lnTo>
                <a:lnTo>
                  <a:pt x="109" y="642"/>
                </a:lnTo>
                <a:lnTo>
                  <a:pt x="109" y="642"/>
                </a:lnTo>
                <a:lnTo>
                  <a:pt x="115" y="682"/>
                </a:lnTo>
                <a:lnTo>
                  <a:pt x="119" y="718"/>
                </a:lnTo>
                <a:lnTo>
                  <a:pt x="123" y="750"/>
                </a:lnTo>
                <a:lnTo>
                  <a:pt x="123" y="750"/>
                </a:lnTo>
                <a:lnTo>
                  <a:pt x="123" y="769"/>
                </a:lnTo>
                <a:lnTo>
                  <a:pt x="122" y="798"/>
                </a:lnTo>
                <a:lnTo>
                  <a:pt x="116" y="872"/>
                </a:lnTo>
                <a:lnTo>
                  <a:pt x="110" y="940"/>
                </a:lnTo>
                <a:lnTo>
                  <a:pt x="107" y="975"/>
                </a:lnTo>
                <a:lnTo>
                  <a:pt x="107" y="975"/>
                </a:lnTo>
                <a:lnTo>
                  <a:pt x="105" y="978"/>
                </a:lnTo>
                <a:lnTo>
                  <a:pt x="103" y="983"/>
                </a:lnTo>
                <a:lnTo>
                  <a:pt x="94" y="997"/>
                </a:lnTo>
                <a:lnTo>
                  <a:pt x="87" y="1012"/>
                </a:lnTo>
                <a:lnTo>
                  <a:pt x="85" y="1018"/>
                </a:lnTo>
                <a:lnTo>
                  <a:pt x="84" y="1022"/>
                </a:lnTo>
                <a:lnTo>
                  <a:pt x="84" y="1022"/>
                </a:lnTo>
                <a:lnTo>
                  <a:pt x="85" y="1027"/>
                </a:lnTo>
                <a:lnTo>
                  <a:pt x="88" y="1032"/>
                </a:lnTo>
                <a:lnTo>
                  <a:pt x="97" y="1040"/>
                </a:lnTo>
                <a:lnTo>
                  <a:pt x="104" y="1046"/>
                </a:lnTo>
                <a:lnTo>
                  <a:pt x="107" y="1048"/>
                </a:lnTo>
                <a:lnTo>
                  <a:pt x="107" y="1051"/>
                </a:lnTo>
                <a:lnTo>
                  <a:pt x="107" y="1051"/>
                </a:lnTo>
                <a:lnTo>
                  <a:pt x="106" y="1060"/>
                </a:lnTo>
                <a:lnTo>
                  <a:pt x="103" y="1082"/>
                </a:lnTo>
                <a:lnTo>
                  <a:pt x="103" y="1092"/>
                </a:lnTo>
                <a:lnTo>
                  <a:pt x="102" y="1103"/>
                </a:lnTo>
                <a:lnTo>
                  <a:pt x="103" y="1111"/>
                </a:lnTo>
                <a:lnTo>
                  <a:pt x="104" y="1114"/>
                </a:lnTo>
                <a:lnTo>
                  <a:pt x="106" y="1116"/>
                </a:lnTo>
                <a:lnTo>
                  <a:pt x="106" y="1116"/>
                </a:lnTo>
                <a:lnTo>
                  <a:pt x="107" y="1117"/>
                </a:lnTo>
                <a:lnTo>
                  <a:pt x="111" y="1118"/>
                </a:lnTo>
                <a:lnTo>
                  <a:pt x="120" y="1119"/>
                </a:lnTo>
                <a:lnTo>
                  <a:pt x="131" y="1118"/>
                </a:lnTo>
                <a:lnTo>
                  <a:pt x="144" y="1118"/>
                </a:lnTo>
                <a:lnTo>
                  <a:pt x="170" y="1116"/>
                </a:lnTo>
                <a:lnTo>
                  <a:pt x="181" y="1115"/>
                </a:lnTo>
                <a:lnTo>
                  <a:pt x="190" y="1116"/>
                </a:lnTo>
                <a:lnTo>
                  <a:pt x="190" y="1116"/>
                </a:lnTo>
                <a:lnTo>
                  <a:pt x="209" y="1117"/>
                </a:lnTo>
                <a:lnTo>
                  <a:pt x="231" y="1117"/>
                </a:lnTo>
                <a:lnTo>
                  <a:pt x="241" y="1117"/>
                </a:lnTo>
                <a:lnTo>
                  <a:pt x="251" y="1115"/>
                </a:lnTo>
                <a:lnTo>
                  <a:pt x="258" y="1112"/>
                </a:lnTo>
                <a:lnTo>
                  <a:pt x="263" y="1109"/>
                </a:lnTo>
                <a:lnTo>
                  <a:pt x="263" y="1109"/>
                </a:lnTo>
                <a:lnTo>
                  <a:pt x="265" y="1105"/>
                </a:lnTo>
                <a:lnTo>
                  <a:pt x="266" y="1103"/>
                </a:lnTo>
                <a:lnTo>
                  <a:pt x="266" y="1099"/>
                </a:lnTo>
                <a:lnTo>
                  <a:pt x="264" y="1097"/>
                </a:lnTo>
                <a:lnTo>
                  <a:pt x="258" y="1093"/>
                </a:lnTo>
                <a:lnTo>
                  <a:pt x="247" y="1087"/>
                </a:lnTo>
                <a:lnTo>
                  <a:pt x="247" y="1087"/>
                </a:lnTo>
                <a:lnTo>
                  <a:pt x="231" y="1077"/>
                </a:lnTo>
                <a:lnTo>
                  <a:pt x="218" y="1069"/>
                </a:lnTo>
                <a:lnTo>
                  <a:pt x="218" y="1069"/>
                </a:lnTo>
                <a:lnTo>
                  <a:pt x="211" y="1064"/>
                </a:lnTo>
                <a:lnTo>
                  <a:pt x="203" y="1058"/>
                </a:lnTo>
                <a:lnTo>
                  <a:pt x="200" y="1055"/>
                </a:lnTo>
                <a:lnTo>
                  <a:pt x="199" y="1052"/>
                </a:lnTo>
                <a:lnTo>
                  <a:pt x="198" y="1050"/>
                </a:lnTo>
                <a:lnTo>
                  <a:pt x="199" y="1046"/>
                </a:lnTo>
                <a:lnTo>
                  <a:pt x="199" y="1046"/>
                </a:lnTo>
                <a:lnTo>
                  <a:pt x="206" y="1038"/>
                </a:lnTo>
                <a:lnTo>
                  <a:pt x="217" y="1025"/>
                </a:lnTo>
                <a:lnTo>
                  <a:pt x="227" y="1013"/>
                </a:lnTo>
                <a:lnTo>
                  <a:pt x="234" y="1004"/>
                </a:lnTo>
                <a:lnTo>
                  <a:pt x="234" y="1004"/>
                </a:lnTo>
                <a:lnTo>
                  <a:pt x="241" y="996"/>
                </a:lnTo>
                <a:lnTo>
                  <a:pt x="256" y="980"/>
                </a:lnTo>
                <a:lnTo>
                  <a:pt x="263" y="969"/>
                </a:lnTo>
                <a:lnTo>
                  <a:pt x="270" y="958"/>
                </a:lnTo>
                <a:lnTo>
                  <a:pt x="276" y="948"/>
                </a:lnTo>
                <a:lnTo>
                  <a:pt x="279" y="937"/>
                </a:lnTo>
                <a:lnTo>
                  <a:pt x="279" y="937"/>
                </a:lnTo>
                <a:lnTo>
                  <a:pt x="303" y="853"/>
                </a:lnTo>
                <a:lnTo>
                  <a:pt x="314" y="807"/>
                </a:lnTo>
                <a:lnTo>
                  <a:pt x="316" y="790"/>
                </a:lnTo>
                <a:lnTo>
                  <a:pt x="317" y="785"/>
                </a:lnTo>
                <a:lnTo>
                  <a:pt x="316" y="782"/>
                </a:lnTo>
                <a:lnTo>
                  <a:pt x="316" y="782"/>
                </a:lnTo>
                <a:lnTo>
                  <a:pt x="310" y="770"/>
                </a:lnTo>
                <a:lnTo>
                  <a:pt x="302" y="754"/>
                </a:lnTo>
                <a:lnTo>
                  <a:pt x="295" y="739"/>
                </a:lnTo>
                <a:lnTo>
                  <a:pt x="292" y="734"/>
                </a:lnTo>
                <a:lnTo>
                  <a:pt x="292" y="729"/>
                </a:lnTo>
                <a:lnTo>
                  <a:pt x="292" y="729"/>
                </a:lnTo>
                <a:lnTo>
                  <a:pt x="292" y="724"/>
                </a:lnTo>
                <a:lnTo>
                  <a:pt x="289" y="710"/>
                </a:lnTo>
                <a:lnTo>
                  <a:pt x="281" y="677"/>
                </a:lnTo>
                <a:lnTo>
                  <a:pt x="267" y="630"/>
                </a:lnTo>
                <a:lnTo>
                  <a:pt x="279" y="613"/>
                </a:lnTo>
                <a:lnTo>
                  <a:pt x="290" y="558"/>
                </a:lnTo>
                <a:lnTo>
                  <a:pt x="290" y="558"/>
                </a:lnTo>
                <a:lnTo>
                  <a:pt x="290" y="548"/>
                </a:lnTo>
                <a:lnTo>
                  <a:pt x="289" y="533"/>
                </a:lnTo>
                <a:lnTo>
                  <a:pt x="284" y="491"/>
                </a:lnTo>
                <a:lnTo>
                  <a:pt x="278" y="435"/>
                </a:lnTo>
                <a:lnTo>
                  <a:pt x="263" y="414"/>
                </a:lnTo>
                <a:lnTo>
                  <a:pt x="263" y="414"/>
                </a:lnTo>
                <a:lnTo>
                  <a:pt x="277" y="400"/>
                </a:lnTo>
                <a:lnTo>
                  <a:pt x="297" y="382"/>
                </a:lnTo>
                <a:lnTo>
                  <a:pt x="297" y="382"/>
                </a:lnTo>
                <a:lnTo>
                  <a:pt x="304" y="375"/>
                </a:lnTo>
                <a:lnTo>
                  <a:pt x="307" y="370"/>
                </a:lnTo>
                <a:lnTo>
                  <a:pt x="309" y="364"/>
                </a:lnTo>
                <a:lnTo>
                  <a:pt x="309" y="364"/>
                </a:lnTo>
                <a:lnTo>
                  <a:pt x="314" y="350"/>
                </a:lnTo>
                <a:lnTo>
                  <a:pt x="318" y="342"/>
                </a:lnTo>
                <a:lnTo>
                  <a:pt x="318" y="342"/>
                </a:lnTo>
                <a:lnTo>
                  <a:pt x="320" y="338"/>
                </a:lnTo>
                <a:lnTo>
                  <a:pt x="321" y="332"/>
                </a:lnTo>
                <a:lnTo>
                  <a:pt x="321" y="323"/>
                </a:lnTo>
                <a:lnTo>
                  <a:pt x="337" y="316"/>
                </a:lnTo>
                <a:lnTo>
                  <a:pt x="352" y="367"/>
                </a:lnTo>
                <a:lnTo>
                  <a:pt x="362" y="363"/>
                </a:lnTo>
                <a:lnTo>
                  <a:pt x="347" y="313"/>
                </a:lnTo>
                <a:lnTo>
                  <a:pt x="349" y="299"/>
                </a:lnTo>
                <a:lnTo>
                  <a:pt x="349" y="299"/>
                </a:lnTo>
                <a:lnTo>
                  <a:pt x="349" y="296"/>
                </a:lnTo>
                <a:lnTo>
                  <a:pt x="348" y="291"/>
                </a:lnTo>
                <a:lnTo>
                  <a:pt x="347" y="285"/>
                </a:lnTo>
                <a:lnTo>
                  <a:pt x="347" y="285"/>
                </a:lnTo>
                <a:lnTo>
                  <a:pt x="349" y="278"/>
                </a:lnTo>
                <a:lnTo>
                  <a:pt x="350" y="273"/>
                </a:lnTo>
                <a:lnTo>
                  <a:pt x="349" y="271"/>
                </a:lnTo>
                <a:lnTo>
                  <a:pt x="349" y="271"/>
                </a:lnTo>
                <a:lnTo>
                  <a:pt x="341" y="264"/>
                </a:lnTo>
                <a:lnTo>
                  <a:pt x="333" y="258"/>
                </a:lnTo>
                <a:lnTo>
                  <a:pt x="277" y="3"/>
                </a:lnTo>
                <a:lnTo>
                  <a:pt x="277" y="3"/>
                </a:lnTo>
                <a:lnTo>
                  <a:pt x="276" y="2"/>
                </a:lnTo>
                <a:lnTo>
                  <a:pt x="272" y="0"/>
                </a:lnTo>
                <a:lnTo>
                  <a:pt x="269" y="2"/>
                </a:lnTo>
                <a:lnTo>
                  <a:pt x="269" y="2"/>
                </a:lnTo>
                <a:lnTo>
                  <a:pt x="266" y="2"/>
                </a:lnTo>
                <a:lnTo>
                  <a:pt x="264" y="4"/>
                </a:lnTo>
                <a:lnTo>
                  <a:pt x="262" y="9"/>
                </a:lnTo>
                <a:lnTo>
                  <a:pt x="262" y="15"/>
                </a:lnTo>
                <a:lnTo>
                  <a:pt x="262" y="15"/>
                </a:lnTo>
                <a:lnTo>
                  <a:pt x="256" y="22"/>
                </a:lnTo>
                <a:lnTo>
                  <a:pt x="243" y="41"/>
                </a:lnTo>
                <a:lnTo>
                  <a:pt x="243" y="41"/>
                </a:lnTo>
                <a:lnTo>
                  <a:pt x="237" y="50"/>
                </a:lnTo>
                <a:lnTo>
                  <a:pt x="232" y="58"/>
                </a:lnTo>
                <a:lnTo>
                  <a:pt x="228" y="67"/>
                </a:lnTo>
                <a:lnTo>
                  <a:pt x="226" y="76"/>
                </a:lnTo>
                <a:lnTo>
                  <a:pt x="226" y="76"/>
                </a:lnTo>
                <a:lnTo>
                  <a:pt x="225" y="85"/>
                </a:lnTo>
                <a:lnTo>
                  <a:pt x="225" y="93"/>
                </a:lnTo>
                <a:lnTo>
                  <a:pt x="224" y="101"/>
                </a:lnTo>
                <a:lnTo>
                  <a:pt x="220" y="109"/>
                </a:lnTo>
                <a:lnTo>
                  <a:pt x="220" y="109"/>
                </a:lnTo>
                <a:lnTo>
                  <a:pt x="219" y="113"/>
                </a:lnTo>
                <a:lnTo>
                  <a:pt x="215" y="117"/>
                </a:lnTo>
                <a:lnTo>
                  <a:pt x="212" y="121"/>
                </a:lnTo>
                <a:lnTo>
                  <a:pt x="211" y="124"/>
                </a:lnTo>
                <a:lnTo>
                  <a:pt x="211" y="126"/>
                </a:lnTo>
                <a:lnTo>
                  <a:pt x="213" y="130"/>
                </a:lnTo>
                <a:lnTo>
                  <a:pt x="217" y="133"/>
                </a:lnTo>
                <a:lnTo>
                  <a:pt x="217" y="133"/>
                </a:lnTo>
                <a:lnTo>
                  <a:pt x="221" y="137"/>
                </a:lnTo>
                <a:lnTo>
                  <a:pt x="225" y="144"/>
                </a:lnTo>
                <a:lnTo>
                  <a:pt x="233" y="158"/>
                </a:lnTo>
                <a:lnTo>
                  <a:pt x="238" y="171"/>
                </a:lnTo>
                <a:lnTo>
                  <a:pt x="241" y="179"/>
                </a:lnTo>
                <a:lnTo>
                  <a:pt x="241" y="179"/>
                </a:lnTo>
                <a:close/>
                <a:moveTo>
                  <a:pt x="246" y="234"/>
                </a:moveTo>
                <a:lnTo>
                  <a:pt x="252" y="201"/>
                </a:lnTo>
                <a:lnTo>
                  <a:pt x="260" y="208"/>
                </a:lnTo>
                <a:lnTo>
                  <a:pt x="258" y="251"/>
                </a:lnTo>
                <a:lnTo>
                  <a:pt x="258" y="251"/>
                </a:lnTo>
                <a:lnTo>
                  <a:pt x="258" y="262"/>
                </a:lnTo>
                <a:lnTo>
                  <a:pt x="258" y="272"/>
                </a:lnTo>
                <a:lnTo>
                  <a:pt x="258" y="279"/>
                </a:lnTo>
                <a:lnTo>
                  <a:pt x="258" y="279"/>
                </a:lnTo>
                <a:lnTo>
                  <a:pt x="258" y="283"/>
                </a:lnTo>
                <a:lnTo>
                  <a:pt x="259" y="284"/>
                </a:lnTo>
                <a:lnTo>
                  <a:pt x="262" y="285"/>
                </a:lnTo>
                <a:lnTo>
                  <a:pt x="265" y="290"/>
                </a:lnTo>
                <a:lnTo>
                  <a:pt x="265" y="290"/>
                </a:lnTo>
                <a:lnTo>
                  <a:pt x="270" y="299"/>
                </a:lnTo>
                <a:lnTo>
                  <a:pt x="277" y="306"/>
                </a:lnTo>
                <a:lnTo>
                  <a:pt x="277" y="306"/>
                </a:lnTo>
                <a:lnTo>
                  <a:pt x="282" y="312"/>
                </a:lnTo>
                <a:lnTo>
                  <a:pt x="285" y="317"/>
                </a:lnTo>
                <a:lnTo>
                  <a:pt x="288" y="323"/>
                </a:lnTo>
                <a:lnTo>
                  <a:pt x="269" y="324"/>
                </a:lnTo>
                <a:lnTo>
                  <a:pt x="269" y="324"/>
                </a:lnTo>
                <a:lnTo>
                  <a:pt x="246" y="331"/>
                </a:lnTo>
                <a:lnTo>
                  <a:pt x="232" y="335"/>
                </a:lnTo>
                <a:lnTo>
                  <a:pt x="226" y="336"/>
                </a:lnTo>
                <a:lnTo>
                  <a:pt x="224" y="336"/>
                </a:lnTo>
                <a:lnTo>
                  <a:pt x="224" y="336"/>
                </a:lnTo>
                <a:lnTo>
                  <a:pt x="219" y="331"/>
                </a:lnTo>
                <a:lnTo>
                  <a:pt x="212" y="324"/>
                </a:lnTo>
                <a:lnTo>
                  <a:pt x="212" y="324"/>
                </a:lnTo>
                <a:lnTo>
                  <a:pt x="209" y="322"/>
                </a:lnTo>
                <a:lnTo>
                  <a:pt x="209" y="320"/>
                </a:lnTo>
                <a:lnTo>
                  <a:pt x="211" y="317"/>
                </a:lnTo>
                <a:lnTo>
                  <a:pt x="212" y="316"/>
                </a:lnTo>
                <a:lnTo>
                  <a:pt x="213" y="315"/>
                </a:lnTo>
                <a:lnTo>
                  <a:pt x="213" y="315"/>
                </a:lnTo>
                <a:lnTo>
                  <a:pt x="226" y="299"/>
                </a:lnTo>
                <a:lnTo>
                  <a:pt x="244" y="277"/>
                </a:lnTo>
                <a:lnTo>
                  <a:pt x="244" y="277"/>
                </a:lnTo>
                <a:lnTo>
                  <a:pt x="246" y="273"/>
                </a:lnTo>
                <a:lnTo>
                  <a:pt x="247" y="271"/>
                </a:lnTo>
                <a:lnTo>
                  <a:pt x="249" y="265"/>
                </a:lnTo>
                <a:lnTo>
                  <a:pt x="247" y="259"/>
                </a:lnTo>
                <a:lnTo>
                  <a:pt x="247" y="253"/>
                </a:lnTo>
                <a:lnTo>
                  <a:pt x="247" y="253"/>
                </a:lnTo>
                <a:lnTo>
                  <a:pt x="249" y="247"/>
                </a:lnTo>
                <a:lnTo>
                  <a:pt x="247" y="241"/>
                </a:lnTo>
                <a:lnTo>
                  <a:pt x="246" y="234"/>
                </a:lnTo>
                <a:lnTo>
                  <a:pt x="246" y="2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7">
            <a:extLst>
              <a:ext uri="{FF2B5EF4-FFF2-40B4-BE49-F238E27FC236}">
                <a16:creationId xmlns:a16="http://schemas.microsoft.com/office/drawing/2014/main" id="{0AB0635C-32F0-499A-9938-1FA4B6099E6D}"/>
              </a:ext>
            </a:extLst>
          </p:cNvPr>
          <p:cNvSpPr>
            <a:spLocks/>
          </p:cNvSpPr>
          <p:nvPr/>
        </p:nvSpPr>
        <p:spPr bwMode="auto">
          <a:xfrm>
            <a:off x="4415537" y="4779149"/>
            <a:ext cx="1074925" cy="1527939"/>
          </a:xfrm>
          <a:custGeom>
            <a:avLst/>
            <a:gdLst>
              <a:gd name="T0" fmla="*/ 319 w 821"/>
              <a:gd name="T1" fmla="*/ 31 h 1167"/>
              <a:gd name="T2" fmla="*/ 261 w 821"/>
              <a:gd name="T3" fmla="*/ 1 h 1167"/>
              <a:gd name="T4" fmla="*/ 190 w 821"/>
              <a:gd name="T5" fmla="*/ 18 h 1167"/>
              <a:gd name="T6" fmla="*/ 169 w 821"/>
              <a:gd name="T7" fmla="*/ 61 h 1167"/>
              <a:gd name="T8" fmla="*/ 171 w 821"/>
              <a:gd name="T9" fmla="*/ 148 h 1167"/>
              <a:gd name="T10" fmla="*/ 0 w 821"/>
              <a:gd name="T11" fmla="*/ 261 h 1167"/>
              <a:gd name="T12" fmla="*/ 13 w 821"/>
              <a:gd name="T13" fmla="*/ 276 h 1167"/>
              <a:gd name="T14" fmla="*/ 129 w 821"/>
              <a:gd name="T15" fmla="*/ 403 h 1167"/>
              <a:gd name="T16" fmla="*/ 106 w 821"/>
              <a:gd name="T17" fmla="*/ 567 h 1167"/>
              <a:gd name="T18" fmla="*/ 122 w 821"/>
              <a:gd name="T19" fmla="*/ 657 h 1167"/>
              <a:gd name="T20" fmla="*/ 135 w 821"/>
              <a:gd name="T21" fmla="*/ 757 h 1167"/>
              <a:gd name="T22" fmla="*/ 120 w 821"/>
              <a:gd name="T23" fmla="*/ 976 h 1167"/>
              <a:gd name="T24" fmla="*/ 127 w 821"/>
              <a:gd name="T25" fmla="*/ 1048 h 1167"/>
              <a:gd name="T26" fmla="*/ 112 w 821"/>
              <a:gd name="T27" fmla="*/ 1135 h 1167"/>
              <a:gd name="T28" fmla="*/ 119 w 821"/>
              <a:gd name="T29" fmla="*/ 1158 h 1167"/>
              <a:gd name="T30" fmla="*/ 206 w 821"/>
              <a:gd name="T31" fmla="*/ 1160 h 1167"/>
              <a:gd name="T32" fmla="*/ 293 w 821"/>
              <a:gd name="T33" fmla="*/ 1155 h 1167"/>
              <a:gd name="T34" fmla="*/ 295 w 821"/>
              <a:gd name="T35" fmla="*/ 1135 h 1167"/>
              <a:gd name="T36" fmla="*/ 261 w 821"/>
              <a:gd name="T37" fmla="*/ 1113 h 1167"/>
              <a:gd name="T38" fmla="*/ 241 w 821"/>
              <a:gd name="T39" fmla="*/ 1085 h 1167"/>
              <a:gd name="T40" fmla="*/ 255 w 821"/>
              <a:gd name="T41" fmla="*/ 1009 h 1167"/>
              <a:gd name="T42" fmla="*/ 301 w 821"/>
              <a:gd name="T43" fmla="*/ 1094 h 1167"/>
              <a:gd name="T44" fmla="*/ 323 w 821"/>
              <a:gd name="T45" fmla="*/ 1123 h 1167"/>
              <a:gd name="T46" fmla="*/ 331 w 821"/>
              <a:gd name="T47" fmla="*/ 1160 h 1167"/>
              <a:gd name="T48" fmla="*/ 352 w 821"/>
              <a:gd name="T49" fmla="*/ 1166 h 1167"/>
              <a:gd name="T50" fmla="*/ 452 w 821"/>
              <a:gd name="T51" fmla="*/ 1131 h 1167"/>
              <a:gd name="T52" fmla="*/ 505 w 821"/>
              <a:gd name="T53" fmla="*/ 1105 h 1167"/>
              <a:gd name="T54" fmla="*/ 478 w 821"/>
              <a:gd name="T55" fmla="*/ 1087 h 1167"/>
              <a:gd name="T56" fmla="*/ 423 w 821"/>
              <a:gd name="T57" fmla="*/ 1070 h 1167"/>
              <a:gd name="T58" fmla="*/ 394 w 821"/>
              <a:gd name="T59" fmla="*/ 1036 h 1167"/>
              <a:gd name="T60" fmla="*/ 380 w 821"/>
              <a:gd name="T61" fmla="*/ 920 h 1167"/>
              <a:gd name="T62" fmla="*/ 349 w 821"/>
              <a:gd name="T63" fmla="*/ 815 h 1167"/>
              <a:gd name="T64" fmla="*/ 312 w 821"/>
              <a:gd name="T65" fmla="*/ 649 h 1167"/>
              <a:gd name="T66" fmla="*/ 312 w 821"/>
              <a:gd name="T67" fmla="*/ 582 h 1167"/>
              <a:gd name="T68" fmla="*/ 319 w 821"/>
              <a:gd name="T69" fmla="*/ 556 h 1167"/>
              <a:gd name="T70" fmla="*/ 344 w 821"/>
              <a:gd name="T71" fmla="*/ 427 h 1167"/>
              <a:gd name="T72" fmla="*/ 410 w 821"/>
              <a:gd name="T73" fmla="*/ 324 h 1167"/>
              <a:gd name="T74" fmla="*/ 471 w 821"/>
              <a:gd name="T75" fmla="*/ 281 h 1167"/>
              <a:gd name="T76" fmla="*/ 495 w 821"/>
              <a:gd name="T77" fmla="*/ 266 h 1167"/>
              <a:gd name="T78" fmla="*/ 512 w 821"/>
              <a:gd name="T79" fmla="*/ 249 h 1167"/>
              <a:gd name="T80" fmla="*/ 550 w 821"/>
              <a:gd name="T81" fmla="*/ 252 h 1167"/>
              <a:gd name="T82" fmla="*/ 627 w 821"/>
              <a:gd name="T83" fmla="*/ 319 h 1167"/>
              <a:gd name="T84" fmla="*/ 707 w 821"/>
              <a:gd name="T85" fmla="*/ 406 h 1167"/>
              <a:gd name="T86" fmla="*/ 787 w 821"/>
              <a:gd name="T87" fmla="*/ 419 h 1167"/>
              <a:gd name="T88" fmla="*/ 793 w 821"/>
              <a:gd name="T89" fmla="*/ 358 h 1167"/>
              <a:gd name="T90" fmla="*/ 821 w 821"/>
              <a:gd name="T91" fmla="*/ 216 h 1167"/>
              <a:gd name="T92" fmla="*/ 781 w 821"/>
              <a:gd name="T93" fmla="*/ 67 h 1167"/>
              <a:gd name="T94" fmla="*/ 781 w 821"/>
              <a:gd name="T95" fmla="*/ 50 h 1167"/>
              <a:gd name="T96" fmla="*/ 640 w 821"/>
              <a:gd name="T97" fmla="*/ 132 h 1167"/>
              <a:gd name="T98" fmla="*/ 487 w 821"/>
              <a:gd name="T99" fmla="*/ 214 h 1167"/>
              <a:gd name="T100" fmla="*/ 433 w 821"/>
              <a:gd name="T101" fmla="*/ 241 h 1167"/>
              <a:gd name="T102" fmla="*/ 384 w 821"/>
              <a:gd name="T103" fmla="*/ 242 h 1167"/>
              <a:gd name="T104" fmla="*/ 331 w 821"/>
              <a:gd name="T105" fmla="*/ 262 h 1167"/>
              <a:gd name="T106" fmla="*/ 310 w 821"/>
              <a:gd name="T107" fmla="*/ 255 h 1167"/>
              <a:gd name="T108" fmla="*/ 291 w 821"/>
              <a:gd name="T109" fmla="*/ 211 h 1167"/>
              <a:gd name="T110" fmla="*/ 310 w 821"/>
              <a:gd name="T111" fmla="*/ 203 h 1167"/>
              <a:gd name="T112" fmla="*/ 325 w 821"/>
              <a:gd name="T113" fmla="*/ 176 h 1167"/>
              <a:gd name="T114" fmla="*/ 325 w 821"/>
              <a:gd name="T115" fmla="*/ 146 h 1167"/>
              <a:gd name="T116" fmla="*/ 349 w 821"/>
              <a:gd name="T117" fmla="*/ 92 h 1167"/>
              <a:gd name="T118" fmla="*/ 382 w 821"/>
              <a:gd name="T119" fmla="*/ 52 h 1167"/>
              <a:gd name="T120" fmla="*/ 378 w 821"/>
              <a:gd name="T121" fmla="*/ 45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1" h="1167">
                <a:moveTo>
                  <a:pt x="335" y="55"/>
                </a:moveTo>
                <a:lnTo>
                  <a:pt x="335" y="55"/>
                </a:lnTo>
                <a:lnTo>
                  <a:pt x="332" y="50"/>
                </a:lnTo>
                <a:lnTo>
                  <a:pt x="330" y="44"/>
                </a:lnTo>
                <a:lnTo>
                  <a:pt x="325" y="38"/>
                </a:lnTo>
                <a:lnTo>
                  <a:pt x="319" y="31"/>
                </a:lnTo>
                <a:lnTo>
                  <a:pt x="311" y="23"/>
                </a:lnTo>
                <a:lnTo>
                  <a:pt x="301" y="16"/>
                </a:lnTo>
                <a:lnTo>
                  <a:pt x="288" y="9"/>
                </a:lnTo>
                <a:lnTo>
                  <a:pt x="288" y="9"/>
                </a:lnTo>
                <a:lnTo>
                  <a:pt x="274" y="4"/>
                </a:lnTo>
                <a:lnTo>
                  <a:pt x="261" y="1"/>
                </a:lnTo>
                <a:lnTo>
                  <a:pt x="247" y="0"/>
                </a:lnTo>
                <a:lnTo>
                  <a:pt x="234" y="1"/>
                </a:lnTo>
                <a:lnTo>
                  <a:pt x="222" y="4"/>
                </a:lnTo>
                <a:lnTo>
                  <a:pt x="210" y="7"/>
                </a:lnTo>
                <a:lnTo>
                  <a:pt x="199" y="13"/>
                </a:lnTo>
                <a:lnTo>
                  <a:pt x="190" y="18"/>
                </a:lnTo>
                <a:lnTo>
                  <a:pt x="190" y="18"/>
                </a:lnTo>
                <a:lnTo>
                  <a:pt x="185" y="23"/>
                </a:lnTo>
                <a:lnTo>
                  <a:pt x="182" y="28"/>
                </a:lnTo>
                <a:lnTo>
                  <a:pt x="178" y="35"/>
                </a:lnTo>
                <a:lnTo>
                  <a:pt x="174" y="42"/>
                </a:lnTo>
                <a:lnTo>
                  <a:pt x="169" y="61"/>
                </a:lnTo>
                <a:lnTo>
                  <a:pt x="164" y="80"/>
                </a:lnTo>
                <a:lnTo>
                  <a:pt x="160" y="99"/>
                </a:lnTo>
                <a:lnTo>
                  <a:pt x="158" y="114"/>
                </a:lnTo>
                <a:lnTo>
                  <a:pt x="157" y="129"/>
                </a:lnTo>
                <a:lnTo>
                  <a:pt x="171" y="148"/>
                </a:lnTo>
                <a:lnTo>
                  <a:pt x="171" y="148"/>
                </a:lnTo>
                <a:lnTo>
                  <a:pt x="84" y="202"/>
                </a:lnTo>
                <a:lnTo>
                  <a:pt x="26" y="241"/>
                </a:lnTo>
                <a:lnTo>
                  <a:pt x="7" y="255"/>
                </a:lnTo>
                <a:lnTo>
                  <a:pt x="1" y="259"/>
                </a:lnTo>
                <a:lnTo>
                  <a:pt x="0" y="261"/>
                </a:lnTo>
                <a:lnTo>
                  <a:pt x="0" y="261"/>
                </a:lnTo>
                <a:lnTo>
                  <a:pt x="3" y="267"/>
                </a:lnTo>
                <a:lnTo>
                  <a:pt x="6" y="271"/>
                </a:lnTo>
                <a:lnTo>
                  <a:pt x="10" y="274"/>
                </a:lnTo>
                <a:lnTo>
                  <a:pt x="10" y="274"/>
                </a:lnTo>
                <a:lnTo>
                  <a:pt x="11" y="274"/>
                </a:lnTo>
                <a:lnTo>
                  <a:pt x="13" y="276"/>
                </a:lnTo>
                <a:lnTo>
                  <a:pt x="23" y="286"/>
                </a:lnTo>
                <a:lnTo>
                  <a:pt x="41" y="305"/>
                </a:lnTo>
                <a:lnTo>
                  <a:pt x="41" y="305"/>
                </a:lnTo>
                <a:lnTo>
                  <a:pt x="97" y="367"/>
                </a:lnTo>
                <a:lnTo>
                  <a:pt x="129" y="403"/>
                </a:lnTo>
                <a:lnTo>
                  <a:pt x="129" y="403"/>
                </a:lnTo>
                <a:lnTo>
                  <a:pt x="132" y="444"/>
                </a:lnTo>
                <a:lnTo>
                  <a:pt x="132" y="474"/>
                </a:lnTo>
                <a:lnTo>
                  <a:pt x="132" y="487"/>
                </a:lnTo>
                <a:lnTo>
                  <a:pt x="129" y="495"/>
                </a:lnTo>
                <a:lnTo>
                  <a:pt x="106" y="567"/>
                </a:lnTo>
                <a:lnTo>
                  <a:pt x="106" y="567"/>
                </a:lnTo>
                <a:lnTo>
                  <a:pt x="108" y="587"/>
                </a:lnTo>
                <a:lnTo>
                  <a:pt x="110" y="607"/>
                </a:lnTo>
                <a:lnTo>
                  <a:pt x="115" y="632"/>
                </a:lnTo>
                <a:lnTo>
                  <a:pt x="115" y="632"/>
                </a:lnTo>
                <a:lnTo>
                  <a:pt x="119" y="645"/>
                </a:lnTo>
                <a:lnTo>
                  <a:pt x="122" y="657"/>
                </a:lnTo>
                <a:lnTo>
                  <a:pt x="131" y="678"/>
                </a:lnTo>
                <a:lnTo>
                  <a:pt x="138" y="694"/>
                </a:lnTo>
                <a:lnTo>
                  <a:pt x="139" y="699"/>
                </a:lnTo>
                <a:lnTo>
                  <a:pt x="140" y="702"/>
                </a:lnTo>
                <a:lnTo>
                  <a:pt x="140" y="702"/>
                </a:lnTo>
                <a:lnTo>
                  <a:pt x="135" y="757"/>
                </a:lnTo>
                <a:lnTo>
                  <a:pt x="129" y="828"/>
                </a:lnTo>
                <a:lnTo>
                  <a:pt x="129" y="828"/>
                </a:lnTo>
                <a:lnTo>
                  <a:pt x="125" y="902"/>
                </a:lnTo>
                <a:lnTo>
                  <a:pt x="120" y="969"/>
                </a:lnTo>
                <a:lnTo>
                  <a:pt x="120" y="969"/>
                </a:lnTo>
                <a:lnTo>
                  <a:pt x="120" y="976"/>
                </a:lnTo>
                <a:lnTo>
                  <a:pt x="121" y="984"/>
                </a:lnTo>
                <a:lnTo>
                  <a:pt x="125" y="1004"/>
                </a:lnTo>
                <a:lnTo>
                  <a:pt x="127" y="1027"/>
                </a:lnTo>
                <a:lnTo>
                  <a:pt x="128" y="1039"/>
                </a:lnTo>
                <a:lnTo>
                  <a:pt x="127" y="1048"/>
                </a:lnTo>
                <a:lnTo>
                  <a:pt x="127" y="1048"/>
                </a:lnTo>
                <a:lnTo>
                  <a:pt x="123" y="1083"/>
                </a:lnTo>
                <a:lnTo>
                  <a:pt x="120" y="1099"/>
                </a:lnTo>
                <a:lnTo>
                  <a:pt x="120" y="1099"/>
                </a:lnTo>
                <a:lnTo>
                  <a:pt x="118" y="1108"/>
                </a:lnTo>
                <a:lnTo>
                  <a:pt x="113" y="1125"/>
                </a:lnTo>
                <a:lnTo>
                  <a:pt x="112" y="1135"/>
                </a:lnTo>
                <a:lnTo>
                  <a:pt x="112" y="1143"/>
                </a:lnTo>
                <a:lnTo>
                  <a:pt x="113" y="1151"/>
                </a:lnTo>
                <a:lnTo>
                  <a:pt x="114" y="1154"/>
                </a:lnTo>
                <a:lnTo>
                  <a:pt x="115" y="1157"/>
                </a:lnTo>
                <a:lnTo>
                  <a:pt x="115" y="1157"/>
                </a:lnTo>
                <a:lnTo>
                  <a:pt x="119" y="1158"/>
                </a:lnTo>
                <a:lnTo>
                  <a:pt x="122" y="1161"/>
                </a:lnTo>
                <a:lnTo>
                  <a:pt x="132" y="1163"/>
                </a:lnTo>
                <a:lnTo>
                  <a:pt x="144" y="1163"/>
                </a:lnTo>
                <a:lnTo>
                  <a:pt x="157" y="1163"/>
                </a:lnTo>
                <a:lnTo>
                  <a:pt x="184" y="1162"/>
                </a:lnTo>
                <a:lnTo>
                  <a:pt x="206" y="1160"/>
                </a:lnTo>
                <a:lnTo>
                  <a:pt x="206" y="1160"/>
                </a:lnTo>
                <a:lnTo>
                  <a:pt x="229" y="1158"/>
                </a:lnTo>
                <a:lnTo>
                  <a:pt x="256" y="1158"/>
                </a:lnTo>
                <a:lnTo>
                  <a:pt x="280" y="1158"/>
                </a:lnTo>
                <a:lnTo>
                  <a:pt x="288" y="1156"/>
                </a:lnTo>
                <a:lnTo>
                  <a:pt x="293" y="1155"/>
                </a:lnTo>
                <a:lnTo>
                  <a:pt x="293" y="1155"/>
                </a:lnTo>
                <a:lnTo>
                  <a:pt x="295" y="1151"/>
                </a:lnTo>
                <a:lnTo>
                  <a:pt x="298" y="1148"/>
                </a:lnTo>
                <a:lnTo>
                  <a:pt x="298" y="1143"/>
                </a:lnTo>
                <a:lnTo>
                  <a:pt x="298" y="1138"/>
                </a:lnTo>
                <a:lnTo>
                  <a:pt x="295" y="1135"/>
                </a:lnTo>
                <a:lnTo>
                  <a:pt x="293" y="1131"/>
                </a:lnTo>
                <a:lnTo>
                  <a:pt x="291" y="1128"/>
                </a:lnTo>
                <a:lnTo>
                  <a:pt x="286" y="1125"/>
                </a:lnTo>
                <a:lnTo>
                  <a:pt x="286" y="1125"/>
                </a:lnTo>
                <a:lnTo>
                  <a:pt x="275" y="1121"/>
                </a:lnTo>
                <a:lnTo>
                  <a:pt x="261" y="1113"/>
                </a:lnTo>
                <a:lnTo>
                  <a:pt x="243" y="1102"/>
                </a:lnTo>
                <a:lnTo>
                  <a:pt x="243" y="1102"/>
                </a:lnTo>
                <a:lnTo>
                  <a:pt x="241" y="1100"/>
                </a:lnTo>
                <a:lnTo>
                  <a:pt x="240" y="1098"/>
                </a:lnTo>
                <a:lnTo>
                  <a:pt x="238" y="1094"/>
                </a:lnTo>
                <a:lnTo>
                  <a:pt x="241" y="1085"/>
                </a:lnTo>
                <a:lnTo>
                  <a:pt x="241" y="1085"/>
                </a:lnTo>
                <a:lnTo>
                  <a:pt x="243" y="1072"/>
                </a:lnTo>
                <a:lnTo>
                  <a:pt x="246" y="1062"/>
                </a:lnTo>
                <a:lnTo>
                  <a:pt x="246" y="1062"/>
                </a:lnTo>
                <a:lnTo>
                  <a:pt x="249" y="1042"/>
                </a:lnTo>
                <a:lnTo>
                  <a:pt x="255" y="1009"/>
                </a:lnTo>
                <a:lnTo>
                  <a:pt x="262" y="966"/>
                </a:lnTo>
                <a:lnTo>
                  <a:pt x="262" y="966"/>
                </a:lnTo>
                <a:lnTo>
                  <a:pt x="268" y="988"/>
                </a:lnTo>
                <a:lnTo>
                  <a:pt x="282" y="1034"/>
                </a:lnTo>
                <a:lnTo>
                  <a:pt x="297" y="1079"/>
                </a:lnTo>
                <a:lnTo>
                  <a:pt x="301" y="1094"/>
                </a:lnTo>
                <a:lnTo>
                  <a:pt x="302" y="1102"/>
                </a:lnTo>
                <a:lnTo>
                  <a:pt x="302" y="1102"/>
                </a:lnTo>
                <a:lnTo>
                  <a:pt x="304" y="1106"/>
                </a:lnTo>
                <a:lnTo>
                  <a:pt x="305" y="1113"/>
                </a:lnTo>
                <a:lnTo>
                  <a:pt x="307" y="1123"/>
                </a:lnTo>
                <a:lnTo>
                  <a:pt x="323" y="1123"/>
                </a:lnTo>
                <a:lnTo>
                  <a:pt x="323" y="1123"/>
                </a:lnTo>
                <a:lnTo>
                  <a:pt x="323" y="1128"/>
                </a:lnTo>
                <a:lnTo>
                  <a:pt x="324" y="1140"/>
                </a:lnTo>
                <a:lnTo>
                  <a:pt x="326" y="1147"/>
                </a:lnTo>
                <a:lnTo>
                  <a:pt x="327" y="1154"/>
                </a:lnTo>
                <a:lnTo>
                  <a:pt x="331" y="1160"/>
                </a:lnTo>
                <a:lnTo>
                  <a:pt x="335" y="1164"/>
                </a:lnTo>
                <a:lnTo>
                  <a:pt x="335" y="1164"/>
                </a:lnTo>
                <a:lnTo>
                  <a:pt x="337" y="1166"/>
                </a:lnTo>
                <a:lnTo>
                  <a:pt x="339" y="1167"/>
                </a:lnTo>
                <a:lnTo>
                  <a:pt x="345" y="1167"/>
                </a:lnTo>
                <a:lnTo>
                  <a:pt x="352" y="1166"/>
                </a:lnTo>
                <a:lnTo>
                  <a:pt x="361" y="1162"/>
                </a:lnTo>
                <a:lnTo>
                  <a:pt x="376" y="1155"/>
                </a:lnTo>
                <a:lnTo>
                  <a:pt x="389" y="1150"/>
                </a:lnTo>
                <a:lnTo>
                  <a:pt x="389" y="1150"/>
                </a:lnTo>
                <a:lnTo>
                  <a:pt x="428" y="1138"/>
                </a:lnTo>
                <a:lnTo>
                  <a:pt x="452" y="1131"/>
                </a:lnTo>
                <a:lnTo>
                  <a:pt x="471" y="1125"/>
                </a:lnTo>
                <a:lnTo>
                  <a:pt x="471" y="1125"/>
                </a:lnTo>
                <a:lnTo>
                  <a:pt x="486" y="1119"/>
                </a:lnTo>
                <a:lnTo>
                  <a:pt x="498" y="1112"/>
                </a:lnTo>
                <a:lnTo>
                  <a:pt x="503" y="1109"/>
                </a:lnTo>
                <a:lnTo>
                  <a:pt x="505" y="1105"/>
                </a:lnTo>
                <a:lnTo>
                  <a:pt x="506" y="1102"/>
                </a:lnTo>
                <a:lnTo>
                  <a:pt x="505" y="1099"/>
                </a:lnTo>
                <a:lnTo>
                  <a:pt x="505" y="1099"/>
                </a:lnTo>
                <a:lnTo>
                  <a:pt x="500" y="1097"/>
                </a:lnTo>
                <a:lnTo>
                  <a:pt x="495" y="1093"/>
                </a:lnTo>
                <a:lnTo>
                  <a:pt x="478" y="1087"/>
                </a:lnTo>
                <a:lnTo>
                  <a:pt x="461" y="1083"/>
                </a:lnTo>
                <a:lnTo>
                  <a:pt x="450" y="1080"/>
                </a:lnTo>
                <a:lnTo>
                  <a:pt x="450" y="1080"/>
                </a:lnTo>
                <a:lnTo>
                  <a:pt x="445" y="1079"/>
                </a:lnTo>
                <a:lnTo>
                  <a:pt x="438" y="1077"/>
                </a:lnTo>
                <a:lnTo>
                  <a:pt x="423" y="1070"/>
                </a:lnTo>
                <a:lnTo>
                  <a:pt x="407" y="1060"/>
                </a:lnTo>
                <a:lnTo>
                  <a:pt x="407" y="1060"/>
                </a:lnTo>
                <a:lnTo>
                  <a:pt x="401" y="1052"/>
                </a:lnTo>
                <a:lnTo>
                  <a:pt x="396" y="1045"/>
                </a:lnTo>
                <a:lnTo>
                  <a:pt x="394" y="1036"/>
                </a:lnTo>
                <a:lnTo>
                  <a:pt x="394" y="1036"/>
                </a:lnTo>
                <a:lnTo>
                  <a:pt x="394" y="1028"/>
                </a:lnTo>
                <a:lnTo>
                  <a:pt x="394" y="1016"/>
                </a:lnTo>
                <a:lnTo>
                  <a:pt x="393" y="996"/>
                </a:lnTo>
                <a:lnTo>
                  <a:pt x="387" y="962"/>
                </a:lnTo>
                <a:lnTo>
                  <a:pt x="387" y="962"/>
                </a:lnTo>
                <a:lnTo>
                  <a:pt x="380" y="920"/>
                </a:lnTo>
                <a:lnTo>
                  <a:pt x="372" y="881"/>
                </a:lnTo>
                <a:lnTo>
                  <a:pt x="368" y="862"/>
                </a:lnTo>
                <a:lnTo>
                  <a:pt x="362" y="846"/>
                </a:lnTo>
                <a:lnTo>
                  <a:pt x="356" y="829"/>
                </a:lnTo>
                <a:lnTo>
                  <a:pt x="349" y="815"/>
                </a:lnTo>
                <a:lnTo>
                  <a:pt x="349" y="815"/>
                </a:lnTo>
                <a:lnTo>
                  <a:pt x="319" y="764"/>
                </a:lnTo>
                <a:lnTo>
                  <a:pt x="305" y="738"/>
                </a:lnTo>
                <a:lnTo>
                  <a:pt x="305" y="738"/>
                </a:lnTo>
                <a:lnTo>
                  <a:pt x="308" y="695"/>
                </a:lnTo>
                <a:lnTo>
                  <a:pt x="311" y="664"/>
                </a:lnTo>
                <a:lnTo>
                  <a:pt x="312" y="649"/>
                </a:lnTo>
                <a:lnTo>
                  <a:pt x="312" y="649"/>
                </a:lnTo>
                <a:lnTo>
                  <a:pt x="312" y="638"/>
                </a:lnTo>
                <a:lnTo>
                  <a:pt x="310" y="617"/>
                </a:lnTo>
                <a:lnTo>
                  <a:pt x="305" y="586"/>
                </a:lnTo>
                <a:lnTo>
                  <a:pt x="305" y="586"/>
                </a:lnTo>
                <a:lnTo>
                  <a:pt x="312" y="582"/>
                </a:lnTo>
                <a:lnTo>
                  <a:pt x="316" y="579"/>
                </a:lnTo>
                <a:lnTo>
                  <a:pt x="317" y="578"/>
                </a:lnTo>
                <a:lnTo>
                  <a:pt x="318" y="576"/>
                </a:lnTo>
                <a:lnTo>
                  <a:pt x="318" y="576"/>
                </a:lnTo>
                <a:lnTo>
                  <a:pt x="318" y="569"/>
                </a:lnTo>
                <a:lnTo>
                  <a:pt x="319" y="556"/>
                </a:lnTo>
                <a:lnTo>
                  <a:pt x="323" y="538"/>
                </a:lnTo>
                <a:lnTo>
                  <a:pt x="323" y="538"/>
                </a:lnTo>
                <a:lnTo>
                  <a:pt x="333" y="484"/>
                </a:lnTo>
                <a:lnTo>
                  <a:pt x="340" y="446"/>
                </a:lnTo>
                <a:lnTo>
                  <a:pt x="344" y="427"/>
                </a:lnTo>
                <a:lnTo>
                  <a:pt x="344" y="427"/>
                </a:lnTo>
                <a:lnTo>
                  <a:pt x="340" y="395"/>
                </a:lnTo>
                <a:lnTo>
                  <a:pt x="339" y="365"/>
                </a:lnTo>
                <a:lnTo>
                  <a:pt x="339" y="365"/>
                </a:lnTo>
                <a:lnTo>
                  <a:pt x="375" y="344"/>
                </a:lnTo>
                <a:lnTo>
                  <a:pt x="401" y="329"/>
                </a:lnTo>
                <a:lnTo>
                  <a:pt x="410" y="324"/>
                </a:lnTo>
                <a:lnTo>
                  <a:pt x="416" y="322"/>
                </a:lnTo>
                <a:lnTo>
                  <a:pt x="416" y="322"/>
                </a:lnTo>
                <a:lnTo>
                  <a:pt x="427" y="318"/>
                </a:lnTo>
                <a:lnTo>
                  <a:pt x="445" y="311"/>
                </a:lnTo>
                <a:lnTo>
                  <a:pt x="466" y="300"/>
                </a:lnTo>
                <a:lnTo>
                  <a:pt x="471" y="281"/>
                </a:lnTo>
                <a:lnTo>
                  <a:pt x="471" y="281"/>
                </a:lnTo>
                <a:lnTo>
                  <a:pt x="473" y="279"/>
                </a:lnTo>
                <a:lnTo>
                  <a:pt x="476" y="276"/>
                </a:lnTo>
                <a:lnTo>
                  <a:pt x="480" y="274"/>
                </a:lnTo>
                <a:lnTo>
                  <a:pt x="480" y="274"/>
                </a:lnTo>
                <a:lnTo>
                  <a:pt x="495" y="266"/>
                </a:lnTo>
                <a:lnTo>
                  <a:pt x="500" y="262"/>
                </a:lnTo>
                <a:lnTo>
                  <a:pt x="503" y="259"/>
                </a:lnTo>
                <a:lnTo>
                  <a:pt x="503" y="259"/>
                </a:lnTo>
                <a:lnTo>
                  <a:pt x="503" y="258"/>
                </a:lnTo>
                <a:lnTo>
                  <a:pt x="505" y="255"/>
                </a:lnTo>
                <a:lnTo>
                  <a:pt x="512" y="249"/>
                </a:lnTo>
                <a:lnTo>
                  <a:pt x="512" y="249"/>
                </a:lnTo>
                <a:lnTo>
                  <a:pt x="515" y="244"/>
                </a:lnTo>
                <a:lnTo>
                  <a:pt x="517" y="240"/>
                </a:lnTo>
                <a:lnTo>
                  <a:pt x="519" y="233"/>
                </a:lnTo>
                <a:lnTo>
                  <a:pt x="519" y="233"/>
                </a:lnTo>
                <a:lnTo>
                  <a:pt x="550" y="252"/>
                </a:lnTo>
                <a:lnTo>
                  <a:pt x="575" y="267"/>
                </a:lnTo>
                <a:lnTo>
                  <a:pt x="592" y="279"/>
                </a:lnTo>
                <a:lnTo>
                  <a:pt x="592" y="279"/>
                </a:lnTo>
                <a:lnTo>
                  <a:pt x="598" y="284"/>
                </a:lnTo>
                <a:lnTo>
                  <a:pt x="606" y="293"/>
                </a:lnTo>
                <a:lnTo>
                  <a:pt x="627" y="319"/>
                </a:lnTo>
                <a:lnTo>
                  <a:pt x="647" y="345"/>
                </a:lnTo>
                <a:lnTo>
                  <a:pt x="661" y="363"/>
                </a:lnTo>
                <a:lnTo>
                  <a:pt x="661" y="363"/>
                </a:lnTo>
                <a:lnTo>
                  <a:pt x="668" y="370"/>
                </a:lnTo>
                <a:lnTo>
                  <a:pt x="678" y="381"/>
                </a:lnTo>
                <a:lnTo>
                  <a:pt x="707" y="406"/>
                </a:lnTo>
                <a:lnTo>
                  <a:pt x="745" y="438"/>
                </a:lnTo>
                <a:lnTo>
                  <a:pt x="745" y="438"/>
                </a:lnTo>
                <a:lnTo>
                  <a:pt x="762" y="431"/>
                </a:lnTo>
                <a:lnTo>
                  <a:pt x="786" y="420"/>
                </a:lnTo>
                <a:lnTo>
                  <a:pt x="786" y="420"/>
                </a:lnTo>
                <a:lnTo>
                  <a:pt x="787" y="419"/>
                </a:lnTo>
                <a:lnTo>
                  <a:pt x="789" y="414"/>
                </a:lnTo>
                <a:lnTo>
                  <a:pt x="789" y="402"/>
                </a:lnTo>
                <a:lnTo>
                  <a:pt x="789" y="393"/>
                </a:lnTo>
                <a:lnTo>
                  <a:pt x="789" y="383"/>
                </a:lnTo>
                <a:lnTo>
                  <a:pt x="790" y="371"/>
                </a:lnTo>
                <a:lnTo>
                  <a:pt x="793" y="358"/>
                </a:lnTo>
                <a:lnTo>
                  <a:pt x="793" y="358"/>
                </a:lnTo>
                <a:lnTo>
                  <a:pt x="803" y="323"/>
                </a:lnTo>
                <a:lnTo>
                  <a:pt x="812" y="279"/>
                </a:lnTo>
                <a:lnTo>
                  <a:pt x="817" y="256"/>
                </a:lnTo>
                <a:lnTo>
                  <a:pt x="819" y="235"/>
                </a:lnTo>
                <a:lnTo>
                  <a:pt x="821" y="216"/>
                </a:lnTo>
                <a:lnTo>
                  <a:pt x="819" y="199"/>
                </a:lnTo>
                <a:lnTo>
                  <a:pt x="819" y="199"/>
                </a:lnTo>
                <a:lnTo>
                  <a:pt x="816" y="182"/>
                </a:lnTo>
                <a:lnTo>
                  <a:pt x="811" y="161"/>
                </a:lnTo>
                <a:lnTo>
                  <a:pt x="798" y="118"/>
                </a:lnTo>
                <a:lnTo>
                  <a:pt x="781" y="67"/>
                </a:lnTo>
                <a:lnTo>
                  <a:pt x="781" y="67"/>
                </a:lnTo>
                <a:lnTo>
                  <a:pt x="783" y="64"/>
                </a:lnTo>
                <a:lnTo>
                  <a:pt x="784" y="58"/>
                </a:lnTo>
                <a:lnTo>
                  <a:pt x="784" y="55"/>
                </a:lnTo>
                <a:lnTo>
                  <a:pt x="784" y="52"/>
                </a:lnTo>
                <a:lnTo>
                  <a:pt x="781" y="50"/>
                </a:lnTo>
                <a:lnTo>
                  <a:pt x="779" y="50"/>
                </a:lnTo>
                <a:lnTo>
                  <a:pt x="779" y="50"/>
                </a:lnTo>
                <a:lnTo>
                  <a:pt x="774" y="51"/>
                </a:lnTo>
                <a:lnTo>
                  <a:pt x="764" y="57"/>
                </a:lnTo>
                <a:lnTo>
                  <a:pt x="732" y="75"/>
                </a:lnTo>
                <a:lnTo>
                  <a:pt x="640" y="132"/>
                </a:lnTo>
                <a:lnTo>
                  <a:pt x="510" y="214"/>
                </a:lnTo>
                <a:lnTo>
                  <a:pt x="510" y="214"/>
                </a:lnTo>
                <a:lnTo>
                  <a:pt x="503" y="212"/>
                </a:lnTo>
                <a:lnTo>
                  <a:pt x="497" y="211"/>
                </a:lnTo>
                <a:lnTo>
                  <a:pt x="487" y="214"/>
                </a:lnTo>
                <a:lnTo>
                  <a:pt x="487" y="214"/>
                </a:lnTo>
                <a:lnTo>
                  <a:pt x="483" y="216"/>
                </a:lnTo>
                <a:lnTo>
                  <a:pt x="477" y="220"/>
                </a:lnTo>
                <a:lnTo>
                  <a:pt x="463" y="228"/>
                </a:lnTo>
                <a:lnTo>
                  <a:pt x="447" y="240"/>
                </a:lnTo>
                <a:lnTo>
                  <a:pt x="447" y="240"/>
                </a:lnTo>
                <a:lnTo>
                  <a:pt x="433" y="241"/>
                </a:lnTo>
                <a:lnTo>
                  <a:pt x="412" y="242"/>
                </a:lnTo>
                <a:lnTo>
                  <a:pt x="412" y="242"/>
                </a:lnTo>
                <a:lnTo>
                  <a:pt x="406" y="242"/>
                </a:lnTo>
                <a:lnTo>
                  <a:pt x="402" y="242"/>
                </a:lnTo>
                <a:lnTo>
                  <a:pt x="396" y="241"/>
                </a:lnTo>
                <a:lnTo>
                  <a:pt x="384" y="242"/>
                </a:lnTo>
                <a:lnTo>
                  <a:pt x="384" y="242"/>
                </a:lnTo>
                <a:lnTo>
                  <a:pt x="359" y="247"/>
                </a:lnTo>
                <a:lnTo>
                  <a:pt x="349" y="249"/>
                </a:lnTo>
                <a:lnTo>
                  <a:pt x="349" y="249"/>
                </a:lnTo>
                <a:lnTo>
                  <a:pt x="338" y="258"/>
                </a:lnTo>
                <a:lnTo>
                  <a:pt x="331" y="262"/>
                </a:lnTo>
                <a:lnTo>
                  <a:pt x="327" y="263"/>
                </a:lnTo>
                <a:lnTo>
                  <a:pt x="325" y="263"/>
                </a:lnTo>
                <a:lnTo>
                  <a:pt x="325" y="263"/>
                </a:lnTo>
                <a:lnTo>
                  <a:pt x="321" y="263"/>
                </a:lnTo>
                <a:lnTo>
                  <a:pt x="318" y="261"/>
                </a:lnTo>
                <a:lnTo>
                  <a:pt x="310" y="255"/>
                </a:lnTo>
                <a:lnTo>
                  <a:pt x="298" y="244"/>
                </a:lnTo>
                <a:lnTo>
                  <a:pt x="298" y="244"/>
                </a:lnTo>
                <a:lnTo>
                  <a:pt x="295" y="235"/>
                </a:lnTo>
                <a:lnTo>
                  <a:pt x="293" y="225"/>
                </a:lnTo>
                <a:lnTo>
                  <a:pt x="291" y="211"/>
                </a:lnTo>
                <a:lnTo>
                  <a:pt x="291" y="211"/>
                </a:lnTo>
                <a:lnTo>
                  <a:pt x="297" y="207"/>
                </a:lnTo>
                <a:lnTo>
                  <a:pt x="302" y="202"/>
                </a:lnTo>
                <a:lnTo>
                  <a:pt x="302" y="202"/>
                </a:lnTo>
                <a:lnTo>
                  <a:pt x="305" y="202"/>
                </a:lnTo>
                <a:lnTo>
                  <a:pt x="307" y="203"/>
                </a:lnTo>
                <a:lnTo>
                  <a:pt x="310" y="203"/>
                </a:lnTo>
                <a:lnTo>
                  <a:pt x="312" y="203"/>
                </a:lnTo>
                <a:lnTo>
                  <a:pt x="314" y="201"/>
                </a:lnTo>
                <a:lnTo>
                  <a:pt x="318" y="197"/>
                </a:lnTo>
                <a:lnTo>
                  <a:pt x="318" y="197"/>
                </a:lnTo>
                <a:lnTo>
                  <a:pt x="323" y="186"/>
                </a:lnTo>
                <a:lnTo>
                  <a:pt x="325" y="176"/>
                </a:lnTo>
                <a:lnTo>
                  <a:pt x="327" y="167"/>
                </a:lnTo>
                <a:lnTo>
                  <a:pt x="327" y="163"/>
                </a:lnTo>
                <a:lnTo>
                  <a:pt x="327" y="163"/>
                </a:lnTo>
                <a:lnTo>
                  <a:pt x="325" y="157"/>
                </a:lnTo>
                <a:lnTo>
                  <a:pt x="324" y="151"/>
                </a:lnTo>
                <a:lnTo>
                  <a:pt x="325" y="146"/>
                </a:lnTo>
                <a:lnTo>
                  <a:pt x="325" y="146"/>
                </a:lnTo>
                <a:lnTo>
                  <a:pt x="339" y="102"/>
                </a:lnTo>
                <a:lnTo>
                  <a:pt x="339" y="93"/>
                </a:lnTo>
                <a:lnTo>
                  <a:pt x="339" y="93"/>
                </a:lnTo>
                <a:lnTo>
                  <a:pt x="345" y="93"/>
                </a:lnTo>
                <a:lnTo>
                  <a:pt x="349" y="92"/>
                </a:lnTo>
                <a:lnTo>
                  <a:pt x="350" y="90"/>
                </a:lnTo>
                <a:lnTo>
                  <a:pt x="351" y="88"/>
                </a:lnTo>
                <a:lnTo>
                  <a:pt x="351" y="88"/>
                </a:lnTo>
                <a:lnTo>
                  <a:pt x="350" y="77"/>
                </a:lnTo>
                <a:lnTo>
                  <a:pt x="349" y="71"/>
                </a:lnTo>
                <a:lnTo>
                  <a:pt x="382" y="52"/>
                </a:lnTo>
                <a:lnTo>
                  <a:pt x="382" y="52"/>
                </a:lnTo>
                <a:lnTo>
                  <a:pt x="383" y="51"/>
                </a:lnTo>
                <a:lnTo>
                  <a:pt x="382" y="48"/>
                </a:lnTo>
                <a:lnTo>
                  <a:pt x="382" y="48"/>
                </a:lnTo>
                <a:lnTo>
                  <a:pt x="381" y="45"/>
                </a:lnTo>
                <a:lnTo>
                  <a:pt x="378" y="45"/>
                </a:lnTo>
                <a:lnTo>
                  <a:pt x="375" y="45"/>
                </a:lnTo>
                <a:lnTo>
                  <a:pt x="339" y="64"/>
                </a:lnTo>
                <a:lnTo>
                  <a:pt x="335" y="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8">
            <a:extLst>
              <a:ext uri="{FF2B5EF4-FFF2-40B4-BE49-F238E27FC236}">
                <a16:creationId xmlns:a16="http://schemas.microsoft.com/office/drawing/2014/main" id="{77B7F1DB-594E-4135-B158-9C71E164ED98}"/>
              </a:ext>
            </a:extLst>
          </p:cNvPr>
          <p:cNvSpPr>
            <a:spLocks noEditPoints="1"/>
          </p:cNvSpPr>
          <p:nvPr/>
        </p:nvSpPr>
        <p:spPr bwMode="auto">
          <a:xfrm>
            <a:off x="6258824" y="4698247"/>
            <a:ext cx="863605" cy="1608841"/>
          </a:xfrm>
          <a:custGeom>
            <a:avLst/>
            <a:gdLst>
              <a:gd name="T0" fmla="*/ 314 w 715"/>
              <a:gd name="T1" fmla="*/ 124 h 1332"/>
              <a:gd name="T2" fmla="*/ 337 w 715"/>
              <a:gd name="T3" fmla="*/ 192 h 1332"/>
              <a:gd name="T4" fmla="*/ 354 w 715"/>
              <a:gd name="T5" fmla="*/ 242 h 1332"/>
              <a:gd name="T6" fmla="*/ 323 w 715"/>
              <a:gd name="T7" fmla="*/ 260 h 1332"/>
              <a:gd name="T8" fmla="*/ 289 w 715"/>
              <a:gd name="T9" fmla="*/ 338 h 1332"/>
              <a:gd name="T10" fmla="*/ 246 w 715"/>
              <a:gd name="T11" fmla="*/ 590 h 1332"/>
              <a:gd name="T12" fmla="*/ 214 w 715"/>
              <a:gd name="T13" fmla="*/ 647 h 1332"/>
              <a:gd name="T14" fmla="*/ 217 w 715"/>
              <a:gd name="T15" fmla="*/ 708 h 1332"/>
              <a:gd name="T16" fmla="*/ 180 w 715"/>
              <a:gd name="T17" fmla="*/ 754 h 1332"/>
              <a:gd name="T18" fmla="*/ 127 w 715"/>
              <a:gd name="T19" fmla="*/ 881 h 1332"/>
              <a:gd name="T20" fmla="*/ 54 w 715"/>
              <a:gd name="T21" fmla="*/ 955 h 1332"/>
              <a:gd name="T22" fmla="*/ 3 w 715"/>
              <a:gd name="T23" fmla="*/ 996 h 1332"/>
              <a:gd name="T24" fmla="*/ 146 w 715"/>
              <a:gd name="T25" fmla="*/ 993 h 1332"/>
              <a:gd name="T26" fmla="*/ 203 w 715"/>
              <a:gd name="T27" fmla="*/ 1000 h 1332"/>
              <a:gd name="T28" fmla="*/ 247 w 715"/>
              <a:gd name="T29" fmla="*/ 983 h 1332"/>
              <a:gd name="T30" fmla="*/ 244 w 715"/>
              <a:gd name="T31" fmla="*/ 730 h 1332"/>
              <a:gd name="T32" fmla="*/ 259 w 715"/>
              <a:gd name="T33" fmla="*/ 689 h 1332"/>
              <a:gd name="T34" fmla="*/ 311 w 715"/>
              <a:gd name="T35" fmla="*/ 685 h 1332"/>
              <a:gd name="T36" fmla="*/ 314 w 715"/>
              <a:gd name="T37" fmla="*/ 964 h 1332"/>
              <a:gd name="T38" fmla="*/ 356 w 715"/>
              <a:gd name="T39" fmla="*/ 1050 h 1332"/>
              <a:gd name="T40" fmla="*/ 357 w 715"/>
              <a:gd name="T41" fmla="*/ 1115 h 1332"/>
              <a:gd name="T42" fmla="*/ 314 w 715"/>
              <a:gd name="T43" fmla="*/ 1215 h 1332"/>
              <a:gd name="T44" fmla="*/ 314 w 715"/>
              <a:gd name="T45" fmla="*/ 1246 h 1332"/>
              <a:gd name="T46" fmla="*/ 253 w 715"/>
              <a:gd name="T47" fmla="*/ 1287 h 1332"/>
              <a:gd name="T48" fmla="*/ 249 w 715"/>
              <a:gd name="T49" fmla="*/ 1318 h 1332"/>
              <a:gd name="T50" fmla="*/ 304 w 715"/>
              <a:gd name="T51" fmla="*/ 1332 h 1332"/>
              <a:gd name="T52" fmla="*/ 436 w 715"/>
              <a:gd name="T53" fmla="*/ 1304 h 1332"/>
              <a:gd name="T54" fmla="*/ 438 w 715"/>
              <a:gd name="T55" fmla="*/ 1258 h 1332"/>
              <a:gd name="T56" fmla="*/ 544 w 715"/>
              <a:gd name="T57" fmla="*/ 1243 h 1332"/>
              <a:gd name="T58" fmla="*/ 535 w 715"/>
              <a:gd name="T59" fmla="*/ 1187 h 1332"/>
              <a:gd name="T60" fmla="*/ 508 w 715"/>
              <a:gd name="T61" fmla="*/ 1136 h 1332"/>
              <a:gd name="T62" fmla="*/ 556 w 715"/>
              <a:gd name="T63" fmla="*/ 1050 h 1332"/>
              <a:gd name="T64" fmla="*/ 616 w 715"/>
              <a:gd name="T65" fmla="*/ 1047 h 1332"/>
              <a:gd name="T66" fmla="*/ 666 w 715"/>
              <a:gd name="T67" fmla="*/ 1022 h 1332"/>
              <a:gd name="T68" fmla="*/ 700 w 715"/>
              <a:gd name="T69" fmla="*/ 941 h 1332"/>
              <a:gd name="T70" fmla="*/ 714 w 715"/>
              <a:gd name="T71" fmla="*/ 919 h 1332"/>
              <a:gd name="T72" fmla="*/ 680 w 715"/>
              <a:gd name="T73" fmla="*/ 670 h 1332"/>
              <a:gd name="T74" fmla="*/ 653 w 715"/>
              <a:gd name="T75" fmla="*/ 609 h 1332"/>
              <a:gd name="T76" fmla="*/ 627 w 715"/>
              <a:gd name="T77" fmla="*/ 422 h 1332"/>
              <a:gd name="T78" fmla="*/ 620 w 715"/>
              <a:gd name="T79" fmla="*/ 327 h 1332"/>
              <a:gd name="T80" fmla="*/ 530 w 715"/>
              <a:gd name="T81" fmla="*/ 207 h 1332"/>
              <a:gd name="T82" fmla="*/ 451 w 715"/>
              <a:gd name="T83" fmla="*/ 199 h 1332"/>
              <a:gd name="T84" fmla="*/ 448 w 715"/>
              <a:gd name="T85" fmla="*/ 165 h 1332"/>
              <a:gd name="T86" fmla="*/ 451 w 715"/>
              <a:gd name="T87" fmla="*/ 126 h 1332"/>
              <a:gd name="T88" fmla="*/ 454 w 715"/>
              <a:gd name="T89" fmla="*/ 52 h 1332"/>
              <a:gd name="T90" fmla="*/ 387 w 715"/>
              <a:gd name="T91" fmla="*/ 1 h 1332"/>
              <a:gd name="T92" fmla="*/ 329 w 715"/>
              <a:gd name="T93" fmla="*/ 15 h 1332"/>
              <a:gd name="T94" fmla="*/ 304 w 715"/>
              <a:gd name="T95" fmla="*/ 71 h 1332"/>
              <a:gd name="T96" fmla="*/ 299 w 715"/>
              <a:gd name="T97" fmla="*/ 108 h 1332"/>
              <a:gd name="T98" fmla="*/ 563 w 715"/>
              <a:gd name="T99" fmla="*/ 452 h 1332"/>
              <a:gd name="T100" fmla="*/ 601 w 715"/>
              <a:gd name="T101" fmla="*/ 614 h 1332"/>
              <a:gd name="T102" fmla="*/ 611 w 715"/>
              <a:gd name="T103" fmla="*/ 664 h 1332"/>
              <a:gd name="T104" fmla="*/ 624 w 715"/>
              <a:gd name="T105" fmla="*/ 704 h 1332"/>
              <a:gd name="T106" fmla="*/ 534 w 715"/>
              <a:gd name="T107" fmla="*/ 775 h 1332"/>
              <a:gd name="T108" fmla="*/ 553 w 715"/>
              <a:gd name="T109" fmla="*/ 609 h 1332"/>
              <a:gd name="T110" fmla="*/ 543 w 715"/>
              <a:gd name="T111" fmla="*/ 548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5" h="1332">
                <a:moveTo>
                  <a:pt x="300" y="109"/>
                </a:moveTo>
                <a:lnTo>
                  <a:pt x="300" y="109"/>
                </a:lnTo>
                <a:lnTo>
                  <a:pt x="303" y="110"/>
                </a:lnTo>
                <a:lnTo>
                  <a:pt x="307" y="113"/>
                </a:lnTo>
                <a:lnTo>
                  <a:pt x="307" y="113"/>
                </a:lnTo>
                <a:lnTo>
                  <a:pt x="310" y="115"/>
                </a:lnTo>
                <a:lnTo>
                  <a:pt x="312" y="118"/>
                </a:lnTo>
                <a:lnTo>
                  <a:pt x="314" y="124"/>
                </a:lnTo>
                <a:lnTo>
                  <a:pt x="319" y="135"/>
                </a:lnTo>
                <a:lnTo>
                  <a:pt x="319" y="135"/>
                </a:lnTo>
                <a:lnTo>
                  <a:pt x="323" y="166"/>
                </a:lnTo>
                <a:lnTo>
                  <a:pt x="323" y="166"/>
                </a:lnTo>
                <a:lnTo>
                  <a:pt x="324" y="175"/>
                </a:lnTo>
                <a:lnTo>
                  <a:pt x="326" y="180"/>
                </a:lnTo>
                <a:lnTo>
                  <a:pt x="331" y="185"/>
                </a:lnTo>
                <a:lnTo>
                  <a:pt x="337" y="192"/>
                </a:lnTo>
                <a:lnTo>
                  <a:pt x="337" y="192"/>
                </a:lnTo>
                <a:lnTo>
                  <a:pt x="346" y="201"/>
                </a:lnTo>
                <a:lnTo>
                  <a:pt x="357" y="209"/>
                </a:lnTo>
                <a:lnTo>
                  <a:pt x="368" y="214"/>
                </a:lnTo>
                <a:lnTo>
                  <a:pt x="368" y="233"/>
                </a:lnTo>
                <a:lnTo>
                  <a:pt x="368" y="233"/>
                </a:lnTo>
                <a:lnTo>
                  <a:pt x="361" y="238"/>
                </a:lnTo>
                <a:lnTo>
                  <a:pt x="354" y="242"/>
                </a:lnTo>
                <a:lnTo>
                  <a:pt x="349" y="244"/>
                </a:lnTo>
                <a:lnTo>
                  <a:pt x="349" y="244"/>
                </a:lnTo>
                <a:lnTo>
                  <a:pt x="343" y="248"/>
                </a:lnTo>
                <a:lnTo>
                  <a:pt x="335" y="254"/>
                </a:lnTo>
                <a:lnTo>
                  <a:pt x="327" y="258"/>
                </a:lnTo>
                <a:lnTo>
                  <a:pt x="324" y="260"/>
                </a:lnTo>
                <a:lnTo>
                  <a:pt x="323" y="260"/>
                </a:lnTo>
                <a:lnTo>
                  <a:pt x="323" y="260"/>
                </a:lnTo>
                <a:lnTo>
                  <a:pt x="320" y="261"/>
                </a:lnTo>
                <a:lnTo>
                  <a:pt x="317" y="264"/>
                </a:lnTo>
                <a:lnTo>
                  <a:pt x="308" y="278"/>
                </a:lnTo>
                <a:lnTo>
                  <a:pt x="292" y="308"/>
                </a:lnTo>
                <a:lnTo>
                  <a:pt x="292" y="308"/>
                </a:lnTo>
                <a:lnTo>
                  <a:pt x="291" y="313"/>
                </a:lnTo>
                <a:lnTo>
                  <a:pt x="289" y="319"/>
                </a:lnTo>
                <a:lnTo>
                  <a:pt x="289" y="338"/>
                </a:lnTo>
                <a:lnTo>
                  <a:pt x="289" y="388"/>
                </a:lnTo>
                <a:lnTo>
                  <a:pt x="291" y="435"/>
                </a:lnTo>
                <a:lnTo>
                  <a:pt x="292" y="455"/>
                </a:lnTo>
                <a:lnTo>
                  <a:pt x="292" y="455"/>
                </a:lnTo>
                <a:lnTo>
                  <a:pt x="273" y="511"/>
                </a:lnTo>
                <a:lnTo>
                  <a:pt x="250" y="576"/>
                </a:lnTo>
                <a:lnTo>
                  <a:pt x="250" y="576"/>
                </a:lnTo>
                <a:lnTo>
                  <a:pt x="246" y="590"/>
                </a:lnTo>
                <a:lnTo>
                  <a:pt x="243" y="595"/>
                </a:lnTo>
                <a:lnTo>
                  <a:pt x="240" y="599"/>
                </a:lnTo>
                <a:lnTo>
                  <a:pt x="240" y="599"/>
                </a:lnTo>
                <a:lnTo>
                  <a:pt x="234" y="607"/>
                </a:lnTo>
                <a:lnTo>
                  <a:pt x="225" y="621"/>
                </a:lnTo>
                <a:lnTo>
                  <a:pt x="217" y="637"/>
                </a:lnTo>
                <a:lnTo>
                  <a:pt x="214" y="647"/>
                </a:lnTo>
                <a:lnTo>
                  <a:pt x="214" y="647"/>
                </a:lnTo>
                <a:lnTo>
                  <a:pt x="211" y="654"/>
                </a:lnTo>
                <a:lnTo>
                  <a:pt x="211" y="661"/>
                </a:lnTo>
                <a:lnTo>
                  <a:pt x="211" y="669"/>
                </a:lnTo>
                <a:lnTo>
                  <a:pt x="214" y="673"/>
                </a:lnTo>
                <a:lnTo>
                  <a:pt x="214" y="673"/>
                </a:lnTo>
                <a:lnTo>
                  <a:pt x="215" y="683"/>
                </a:lnTo>
                <a:lnTo>
                  <a:pt x="216" y="693"/>
                </a:lnTo>
                <a:lnTo>
                  <a:pt x="217" y="708"/>
                </a:lnTo>
                <a:lnTo>
                  <a:pt x="217" y="708"/>
                </a:lnTo>
                <a:lnTo>
                  <a:pt x="207" y="723"/>
                </a:lnTo>
                <a:lnTo>
                  <a:pt x="198" y="735"/>
                </a:lnTo>
                <a:lnTo>
                  <a:pt x="193" y="740"/>
                </a:lnTo>
                <a:lnTo>
                  <a:pt x="191" y="742"/>
                </a:lnTo>
                <a:lnTo>
                  <a:pt x="191" y="742"/>
                </a:lnTo>
                <a:lnTo>
                  <a:pt x="186" y="746"/>
                </a:lnTo>
                <a:lnTo>
                  <a:pt x="180" y="754"/>
                </a:lnTo>
                <a:lnTo>
                  <a:pt x="167" y="780"/>
                </a:lnTo>
                <a:lnTo>
                  <a:pt x="153" y="810"/>
                </a:lnTo>
                <a:lnTo>
                  <a:pt x="148" y="823"/>
                </a:lnTo>
                <a:lnTo>
                  <a:pt x="145" y="832"/>
                </a:lnTo>
                <a:lnTo>
                  <a:pt x="145" y="832"/>
                </a:lnTo>
                <a:lnTo>
                  <a:pt x="139" y="853"/>
                </a:lnTo>
                <a:lnTo>
                  <a:pt x="134" y="866"/>
                </a:lnTo>
                <a:lnTo>
                  <a:pt x="127" y="881"/>
                </a:lnTo>
                <a:lnTo>
                  <a:pt x="120" y="895"/>
                </a:lnTo>
                <a:lnTo>
                  <a:pt x="110" y="909"/>
                </a:lnTo>
                <a:lnTo>
                  <a:pt x="100" y="922"/>
                </a:lnTo>
                <a:lnTo>
                  <a:pt x="89" y="934"/>
                </a:lnTo>
                <a:lnTo>
                  <a:pt x="89" y="934"/>
                </a:lnTo>
                <a:lnTo>
                  <a:pt x="76" y="942"/>
                </a:lnTo>
                <a:lnTo>
                  <a:pt x="64" y="949"/>
                </a:lnTo>
                <a:lnTo>
                  <a:pt x="54" y="955"/>
                </a:lnTo>
                <a:lnTo>
                  <a:pt x="43" y="960"/>
                </a:lnTo>
                <a:lnTo>
                  <a:pt x="24" y="968"/>
                </a:lnTo>
                <a:lnTo>
                  <a:pt x="16" y="973"/>
                </a:lnTo>
                <a:lnTo>
                  <a:pt x="10" y="979"/>
                </a:lnTo>
                <a:lnTo>
                  <a:pt x="10" y="979"/>
                </a:lnTo>
                <a:lnTo>
                  <a:pt x="7" y="983"/>
                </a:lnTo>
                <a:lnTo>
                  <a:pt x="5" y="986"/>
                </a:lnTo>
                <a:lnTo>
                  <a:pt x="3" y="996"/>
                </a:lnTo>
                <a:lnTo>
                  <a:pt x="0" y="1008"/>
                </a:lnTo>
                <a:lnTo>
                  <a:pt x="0" y="1018"/>
                </a:lnTo>
                <a:lnTo>
                  <a:pt x="1" y="1038"/>
                </a:lnTo>
                <a:lnTo>
                  <a:pt x="3" y="1047"/>
                </a:lnTo>
                <a:lnTo>
                  <a:pt x="3" y="1047"/>
                </a:lnTo>
                <a:lnTo>
                  <a:pt x="134" y="998"/>
                </a:lnTo>
                <a:lnTo>
                  <a:pt x="134" y="998"/>
                </a:lnTo>
                <a:lnTo>
                  <a:pt x="146" y="993"/>
                </a:lnTo>
                <a:lnTo>
                  <a:pt x="156" y="991"/>
                </a:lnTo>
                <a:lnTo>
                  <a:pt x="165" y="990"/>
                </a:lnTo>
                <a:lnTo>
                  <a:pt x="172" y="989"/>
                </a:lnTo>
                <a:lnTo>
                  <a:pt x="178" y="989"/>
                </a:lnTo>
                <a:lnTo>
                  <a:pt x="184" y="989"/>
                </a:lnTo>
                <a:lnTo>
                  <a:pt x="193" y="992"/>
                </a:lnTo>
                <a:lnTo>
                  <a:pt x="199" y="996"/>
                </a:lnTo>
                <a:lnTo>
                  <a:pt x="203" y="1000"/>
                </a:lnTo>
                <a:lnTo>
                  <a:pt x="207" y="1004"/>
                </a:lnTo>
                <a:lnTo>
                  <a:pt x="209" y="1005"/>
                </a:lnTo>
                <a:lnTo>
                  <a:pt x="209" y="1005"/>
                </a:lnTo>
                <a:lnTo>
                  <a:pt x="214" y="1005"/>
                </a:lnTo>
                <a:lnTo>
                  <a:pt x="218" y="1003"/>
                </a:lnTo>
                <a:lnTo>
                  <a:pt x="230" y="996"/>
                </a:lnTo>
                <a:lnTo>
                  <a:pt x="241" y="987"/>
                </a:lnTo>
                <a:lnTo>
                  <a:pt x="247" y="983"/>
                </a:lnTo>
                <a:lnTo>
                  <a:pt x="247" y="983"/>
                </a:lnTo>
                <a:lnTo>
                  <a:pt x="248" y="976"/>
                </a:lnTo>
                <a:lnTo>
                  <a:pt x="249" y="959"/>
                </a:lnTo>
                <a:lnTo>
                  <a:pt x="250" y="909"/>
                </a:lnTo>
                <a:lnTo>
                  <a:pt x="250" y="839"/>
                </a:lnTo>
                <a:lnTo>
                  <a:pt x="250" y="839"/>
                </a:lnTo>
                <a:lnTo>
                  <a:pt x="248" y="775"/>
                </a:lnTo>
                <a:lnTo>
                  <a:pt x="244" y="730"/>
                </a:lnTo>
                <a:lnTo>
                  <a:pt x="243" y="708"/>
                </a:lnTo>
                <a:lnTo>
                  <a:pt x="243" y="708"/>
                </a:lnTo>
                <a:lnTo>
                  <a:pt x="243" y="706"/>
                </a:lnTo>
                <a:lnTo>
                  <a:pt x="244" y="704"/>
                </a:lnTo>
                <a:lnTo>
                  <a:pt x="248" y="699"/>
                </a:lnTo>
                <a:lnTo>
                  <a:pt x="254" y="695"/>
                </a:lnTo>
                <a:lnTo>
                  <a:pt x="259" y="689"/>
                </a:lnTo>
                <a:lnTo>
                  <a:pt x="259" y="689"/>
                </a:lnTo>
                <a:lnTo>
                  <a:pt x="261" y="682"/>
                </a:lnTo>
                <a:lnTo>
                  <a:pt x="263" y="673"/>
                </a:lnTo>
                <a:lnTo>
                  <a:pt x="266" y="659"/>
                </a:lnTo>
                <a:lnTo>
                  <a:pt x="266" y="659"/>
                </a:lnTo>
                <a:lnTo>
                  <a:pt x="284" y="618"/>
                </a:lnTo>
                <a:lnTo>
                  <a:pt x="300" y="580"/>
                </a:lnTo>
                <a:lnTo>
                  <a:pt x="326" y="614"/>
                </a:lnTo>
                <a:lnTo>
                  <a:pt x="311" y="685"/>
                </a:lnTo>
                <a:lnTo>
                  <a:pt x="311" y="685"/>
                </a:lnTo>
                <a:lnTo>
                  <a:pt x="311" y="724"/>
                </a:lnTo>
                <a:lnTo>
                  <a:pt x="310" y="812"/>
                </a:lnTo>
                <a:lnTo>
                  <a:pt x="310" y="862"/>
                </a:lnTo>
                <a:lnTo>
                  <a:pt x="310" y="907"/>
                </a:lnTo>
                <a:lnTo>
                  <a:pt x="312" y="942"/>
                </a:lnTo>
                <a:lnTo>
                  <a:pt x="313" y="955"/>
                </a:lnTo>
                <a:lnTo>
                  <a:pt x="314" y="964"/>
                </a:lnTo>
                <a:lnTo>
                  <a:pt x="314" y="964"/>
                </a:lnTo>
                <a:lnTo>
                  <a:pt x="319" y="977"/>
                </a:lnTo>
                <a:lnTo>
                  <a:pt x="326" y="991"/>
                </a:lnTo>
                <a:lnTo>
                  <a:pt x="339" y="1018"/>
                </a:lnTo>
                <a:lnTo>
                  <a:pt x="352" y="1041"/>
                </a:lnTo>
                <a:lnTo>
                  <a:pt x="356" y="1047"/>
                </a:lnTo>
                <a:lnTo>
                  <a:pt x="356" y="1050"/>
                </a:lnTo>
                <a:lnTo>
                  <a:pt x="356" y="1050"/>
                </a:lnTo>
                <a:lnTo>
                  <a:pt x="357" y="1051"/>
                </a:lnTo>
                <a:lnTo>
                  <a:pt x="358" y="1055"/>
                </a:lnTo>
                <a:lnTo>
                  <a:pt x="364" y="1063"/>
                </a:lnTo>
                <a:lnTo>
                  <a:pt x="369" y="1072"/>
                </a:lnTo>
                <a:lnTo>
                  <a:pt x="371" y="1075"/>
                </a:lnTo>
                <a:lnTo>
                  <a:pt x="371" y="1076"/>
                </a:lnTo>
                <a:lnTo>
                  <a:pt x="371" y="1076"/>
                </a:lnTo>
                <a:lnTo>
                  <a:pt x="357" y="1115"/>
                </a:lnTo>
                <a:lnTo>
                  <a:pt x="345" y="1143"/>
                </a:lnTo>
                <a:lnTo>
                  <a:pt x="337" y="1159"/>
                </a:lnTo>
                <a:lnTo>
                  <a:pt x="337" y="1159"/>
                </a:lnTo>
                <a:lnTo>
                  <a:pt x="331" y="1171"/>
                </a:lnTo>
                <a:lnTo>
                  <a:pt x="325" y="1187"/>
                </a:lnTo>
                <a:lnTo>
                  <a:pt x="314" y="1213"/>
                </a:lnTo>
                <a:lnTo>
                  <a:pt x="314" y="1213"/>
                </a:lnTo>
                <a:lnTo>
                  <a:pt x="314" y="1215"/>
                </a:lnTo>
                <a:lnTo>
                  <a:pt x="314" y="1219"/>
                </a:lnTo>
                <a:lnTo>
                  <a:pt x="317" y="1223"/>
                </a:lnTo>
                <a:lnTo>
                  <a:pt x="320" y="1226"/>
                </a:lnTo>
                <a:lnTo>
                  <a:pt x="323" y="1227"/>
                </a:lnTo>
                <a:lnTo>
                  <a:pt x="323" y="1227"/>
                </a:lnTo>
                <a:lnTo>
                  <a:pt x="322" y="1233"/>
                </a:lnTo>
                <a:lnTo>
                  <a:pt x="319" y="1239"/>
                </a:lnTo>
                <a:lnTo>
                  <a:pt x="314" y="1246"/>
                </a:lnTo>
                <a:lnTo>
                  <a:pt x="314" y="1246"/>
                </a:lnTo>
                <a:lnTo>
                  <a:pt x="311" y="1251"/>
                </a:lnTo>
                <a:lnTo>
                  <a:pt x="305" y="1255"/>
                </a:lnTo>
                <a:lnTo>
                  <a:pt x="291" y="1267"/>
                </a:lnTo>
                <a:lnTo>
                  <a:pt x="275" y="1277"/>
                </a:lnTo>
                <a:lnTo>
                  <a:pt x="262" y="1284"/>
                </a:lnTo>
                <a:lnTo>
                  <a:pt x="262" y="1284"/>
                </a:lnTo>
                <a:lnTo>
                  <a:pt x="253" y="1287"/>
                </a:lnTo>
                <a:lnTo>
                  <a:pt x="249" y="1290"/>
                </a:lnTo>
                <a:lnTo>
                  <a:pt x="247" y="1293"/>
                </a:lnTo>
                <a:lnTo>
                  <a:pt x="244" y="1296"/>
                </a:lnTo>
                <a:lnTo>
                  <a:pt x="244" y="1300"/>
                </a:lnTo>
                <a:lnTo>
                  <a:pt x="244" y="1306"/>
                </a:lnTo>
                <a:lnTo>
                  <a:pt x="247" y="1313"/>
                </a:lnTo>
                <a:lnTo>
                  <a:pt x="247" y="1313"/>
                </a:lnTo>
                <a:lnTo>
                  <a:pt x="249" y="1318"/>
                </a:lnTo>
                <a:lnTo>
                  <a:pt x="252" y="1322"/>
                </a:lnTo>
                <a:lnTo>
                  <a:pt x="257" y="1326"/>
                </a:lnTo>
                <a:lnTo>
                  <a:pt x="266" y="1330"/>
                </a:lnTo>
                <a:lnTo>
                  <a:pt x="274" y="1331"/>
                </a:lnTo>
                <a:lnTo>
                  <a:pt x="282" y="1332"/>
                </a:lnTo>
                <a:lnTo>
                  <a:pt x="291" y="1332"/>
                </a:lnTo>
                <a:lnTo>
                  <a:pt x="304" y="1332"/>
                </a:lnTo>
                <a:lnTo>
                  <a:pt x="304" y="1332"/>
                </a:lnTo>
                <a:lnTo>
                  <a:pt x="312" y="1331"/>
                </a:lnTo>
                <a:lnTo>
                  <a:pt x="325" y="1329"/>
                </a:lnTo>
                <a:lnTo>
                  <a:pt x="364" y="1321"/>
                </a:lnTo>
                <a:lnTo>
                  <a:pt x="403" y="1311"/>
                </a:lnTo>
                <a:lnTo>
                  <a:pt x="428" y="1306"/>
                </a:lnTo>
                <a:lnTo>
                  <a:pt x="428" y="1306"/>
                </a:lnTo>
                <a:lnTo>
                  <a:pt x="433" y="1305"/>
                </a:lnTo>
                <a:lnTo>
                  <a:pt x="436" y="1304"/>
                </a:lnTo>
                <a:lnTo>
                  <a:pt x="438" y="1302"/>
                </a:lnTo>
                <a:lnTo>
                  <a:pt x="439" y="1299"/>
                </a:lnTo>
                <a:lnTo>
                  <a:pt x="438" y="1292"/>
                </a:lnTo>
                <a:lnTo>
                  <a:pt x="435" y="1280"/>
                </a:lnTo>
                <a:lnTo>
                  <a:pt x="435" y="1280"/>
                </a:lnTo>
                <a:lnTo>
                  <a:pt x="435" y="1268"/>
                </a:lnTo>
                <a:lnTo>
                  <a:pt x="436" y="1261"/>
                </a:lnTo>
                <a:lnTo>
                  <a:pt x="438" y="1258"/>
                </a:lnTo>
                <a:lnTo>
                  <a:pt x="439" y="1258"/>
                </a:lnTo>
                <a:lnTo>
                  <a:pt x="439" y="1258"/>
                </a:lnTo>
                <a:lnTo>
                  <a:pt x="486" y="1254"/>
                </a:lnTo>
                <a:lnTo>
                  <a:pt x="521" y="1249"/>
                </a:lnTo>
                <a:lnTo>
                  <a:pt x="534" y="1248"/>
                </a:lnTo>
                <a:lnTo>
                  <a:pt x="541" y="1246"/>
                </a:lnTo>
                <a:lnTo>
                  <a:pt x="541" y="1246"/>
                </a:lnTo>
                <a:lnTo>
                  <a:pt x="544" y="1243"/>
                </a:lnTo>
                <a:lnTo>
                  <a:pt x="546" y="1241"/>
                </a:lnTo>
                <a:lnTo>
                  <a:pt x="546" y="1238"/>
                </a:lnTo>
                <a:lnTo>
                  <a:pt x="546" y="1234"/>
                </a:lnTo>
                <a:lnTo>
                  <a:pt x="543" y="1225"/>
                </a:lnTo>
                <a:lnTo>
                  <a:pt x="541" y="1213"/>
                </a:lnTo>
                <a:lnTo>
                  <a:pt x="541" y="1213"/>
                </a:lnTo>
                <a:lnTo>
                  <a:pt x="538" y="1198"/>
                </a:lnTo>
                <a:lnTo>
                  <a:pt x="535" y="1187"/>
                </a:lnTo>
                <a:lnTo>
                  <a:pt x="531" y="1176"/>
                </a:lnTo>
                <a:lnTo>
                  <a:pt x="530" y="1171"/>
                </a:lnTo>
                <a:lnTo>
                  <a:pt x="530" y="1171"/>
                </a:lnTo>
                <a:lnTo>
                  <a:pt x="530" y="1166"/>
                </a:lnTo>
                <a:lnTo>
                  <a:pt x="530" y="1163"/>
                </a:lnTo>
                <a:lnTo>
                  <a:pt x="530" y="1163"/>
                </a:lnTo>
                <a:lnTo>
                  <a:pt x="516" y="1146"/>
                </a:lnTo>
                <a:lnTo>
                  <a:pt x="508" y="1136"/>
                </a:lnTo>
                <a:lnTo>
                  <a:pt x="503" y="1130"/>
                </a:lnTo>
                <a:lnTo>
                  <a:pt x="503" y="1130"/>
                </a:lnTo>
                <a:lnTo>
                  <a:pt x="499" y="1069"/>
                </a:lnTo>
                <a:lnTo>
                  <a:pt x="534" y="1057"/>
                </a:lnTo>
                <a:lnTo>
                  <a:pt x="534" y="1057"/>
                </a:lnTo>
                <a:lnTo>
                  <a:pt x="541" y="1055"/>
                </a:lnTo>
                <a:lnTo>
                  <a:pt x="547" y="1053"/>
                </a:lnTo>
                <a:lnTo>
                  <a:pt x="556" y="1050"/>
                </a:lnTo>
                <a:lnTo>
                  <a:pt x="556" y="1050"/>
                </a:lnTo>
                <a:lnTo>
                  <a:pt x="565" y="1049"/>
                </a:lnTo>
                <a:lnTo>
                  <a:pt x="570" y="1049"/>
                </a:lnTo>
                <a:lnTo>
                  <a:pt x="582" y="1050"/>
                </a:lnTo>
                <a:lnTo>
                  <a:pt x="582" y="1050"/>
                </a:lnTo>
                <a:lnTo>
                  <a:pt x="591" y="1050"/>
                </a:lnTo>
                <a:lnTo>
                  <a:pt x="600" y="1048"/>
                </a:lnTo>
                <a:lnTo>
                  <a:pt x="616" y="1047"/>
                </a:lnTo>
                <a:lnTo>
                  <a:pt x="639" y="1047"/>
                </a:lnTo>
                <a:lnTo>
                  <a:pt x="639" y="1047"/>
                </a:lnTo>
                <a:lnTo>
                  <a:pt x="650" y="1047"/>
                </a:lnTo>
                <a:lnTo>
                  <a:pt x="657" y="1046"/>
                </a:lnTo>
                <a:lnTo>
                  <a:pt x="661" y="1043"/>
                </a:lnTo>
                <a:lnTo>
                  <a:pt x="662" y="1040"/>
                </a:lnTo>
                <a:lnTo>
                  <a:pt x="664" y="1030"/>
                </a:lnTo>
                <a:lnTo>
                  <a:pt x="666" y="1022"/>
                </a:lnTo>
                <a:lnTo>
                  <a:pt x="672" y="1012"/>
                </a:lnTo>
                <a:lnTo>
                  <a:pt x="672" y="1012"/>
                </a:lnTo>
                <a:lnTo>
                  <a:pt x="680" y="1002"/>
                </a:lnTo>
                <a:lnTo>
                  <a:pt x="685" y="990"/>
                </a:lnTo>
                <a:lnTo>
                  <a:pt x="690" y="978"/>
                </a:lnTo>
                <a:lnTo>
                  <a:pt x="694" y="966"/>
                </a:lnTo>
                <a:lnTo>
                  <a:pt x="698" y="948"/>
                </a:lnTo>
                <a:lnTo>
                  <a:pt x="700" y="941"/>
                </a:lnTo>
                <a:lnTo>
                  <a:pt x="707" y="938"/>
                </a:lnTo>
                <a:lnTo>
                  <a:pt x="707" y="938"/>
                </a:lnTo>
                <a:lnTo>
                  <a:pt x="709" y="935"/>
                </a:lnTo>
                <a:lnTo>
                  <a:pt x="712" y="933"/>
                </a:lnTo>
                <a:lnTo>
                  <a:pt x="714" y="928"/>
                </a:lnTo>
                <a:lnTo>
                  <a:pt x="715" y="922"/>
                </a:lnTo>
                <a:lnTo>
                  <a:pt x="714" y="919"/>
                </a:lnTo>
                <a:lnTo>
                  <a:pt x="714" y="919"/>
                </a:lnTo>
                <a:lnTo>
                  <a:pt x="665" y="692"/>
                </a:lnTo>
                <a:lnTo>
                  <a:pt x="665" y="692"/>
                </a:lnTo>
                <a:lnTo>
                  <a:pt x="669" y="685"/>
                </a:lnTo>
                <a:lnTo>
                  <a:pt x="672" y="679"/>
                </a:lnTo>
                <a:lnTo>
                  <a:pt x="677" y="673"/>
                </a:lnTo>
                <a:lnTo>
                  <a:pt x="677" y="673"/>
                </a:lnTo>
                <a:lnTo>
                  <a:pt x="678" y="672"/>
                </a:lnTo>
                <a:lnTo>
                  <a:pt x="680" y="670"/>
                </a:lnTo>
                <a:lnTo>
                  <a:pt x="680" y="664"/>
                </a:lnTo>
                <a:lnTo>
                  <a:pt x="677" y="658"/>
                </a:lnTo>
                <a:lnTo>
                  <a:pt x="677" y="651"/>
                </a:lnTo>
                <a:lnTo>
                  <a:pt x="677" y="651"/>
                </a:lnTo>
                <a:lnTo>
                  <a:pt x="676" y="647"/>
                </a:lnTo>
                <a:lnTo>
                  <a:pt x="674" y="641"/>
                </a:lnTo>
                <a:lnTo>
                  <a:pt x="665" y="627"/>
                </a:lnTo>
                <a:lnTo>
                  <a:pt x="653" y="609"/>
                </a:lnTo>
                <a:lnTo>
                  <a:pt x="653" y="609"/>
                </a:lnTo>
                <a:lnTo>
                  <a:pt x="638" y="523"/>
                </a:lnTo>
                <a:lnTo>
                  <a:pt x="629" y="462"/>
                </a:lnTo>
                <a:lnTo>
                  <a:pt x="624" y="433"/>
                </a:lnTo>
                <a:lnTo>
                  <a:pt x="624" y="433"/>
                </a:lnTo>
                <a:lnTo>
                  <a:pt x="625" y="428"/>
                </a:lnTo>
                <a:lnTo>
                  <a:pt x="626" y="425"/>
                </a:lnTo>
                <a:lnTo>
                  <a:pt x="627" y="422"/>
                </a:lnTo>
                <a:lnTo>
                  <a:pt x="627" y="422"/>
                </a:lnTo>
                <a:lnTo>
                  <a:pt x="633" y="412"/>
                </a:lnTo>
                <a:lnTo>
                  <a:pt x="639" y="403"/>
                </a:lnTo>
                <a:lnTo>
                  <a:pt x="639" y="403"/>
                </a:lnTo>
                <a:lnTo>
                  <a:pt x="639" y="398"/>
                </a:lnTo>
                <a:lnTo>
                  <a:pt x="638" y="391"/>
                </a:lnTo>
                <a:lnTo>
                  <a:pt x="633" y="371"/>
                </a:lnTo>
                <a:lnTo>
                  <a:pt x="620" y="327"/>
                </a:lnTo>
                <a:lnTo>
                  <a:pt x="620" y="327"/>
                </a:lnTo>
                <a:lnTo>
                  <a:pt x="616" y="316"/>
                </a:lnTo>
                <a:lnTo>
                  <a:pt x="606" y="301"/>
                </a:lnTo>
                <a:lnTo>
                  <a:pt x="593" y="283"/>
                </a:lnTo>
                <a:lnTo>
                  <a:pt x="579" y="264"/>
                </a:lnTo>
                <a:lnTo>
                  <a:pt x="550" y="229"/>
                </a:lnTo>
                <a:lnTo>
                  <a:pt x="538" y="216"/>
                </a:lnTo>
                <a:lnTo>
                  <a:pt x="530" y="207"/>
                </a:lnTo>
                <a:lnTo>
                  <a:pt x="530" y="207"/>
                </a:lnTo>
                <a:lnTo>
                  <a:pt x="525" y="205"/>
                </a:lnTo>
                <a:lnTo>
                  <a:pt x="521" y="203"/>
                </a:lnTo>
                <a:lnTo>
                  <a:pt x="510" y="200"/>
                </a:lnTo>
                <a:lnTo>
                  <a:pt x="497" y="199"/>
                </a:lnTo>
                <a:lnTo>
                  <a:pt x="484" y="198"/>
                </a:lnTo>
                <a:lnTo>
                  <a:pt x="460" y="199"/>
                </a:lnTo>
                <a:lnTo>
                  <a:pt x="451" y="199"/>
                </a:lnTo>
                <a:lnTo>
                  <a:pt x="451" y="199"/>
                </a:lnTo>
                <a:lnTo>
                  <a:pt x="447" y="188"/>
                </a:lnTo>
                <a:lnTo>
                  <a:pt x="442" y="173"/>
                </a:lnTo>
                <a:lnTo>
                  <a:pt x="442" y="173"/>
                </a:lnTo>
                <a:lnTo>
                  <a:pt x="442" y="171"/>
                </a:lnTo>
                <a:lnTo>
                  <a:pt x="444" y="169"/>
                </a:lnTo>
                <a:lnTo>
                  <a:pt x="446" y="167"/>
                </a:lnTo>
                <a:lnTo>
                  <a:pt x="448" y="165"/>
                </a:lnTo>
                <a:lnTo>
                  <a:pt x="451" y="162"/>
                </a:lnTo>
                <a:lnTo>
                  <a:pt x="451" y="162"/>
                </a:lnTo>
                <a:lnTo>
                  <a:pt x="451" y="160"/>
                </a:lnTo>
                <a:lnTo>
                  <a:pt x="451" y="158"/>
                </a:lnTo>
                <a:lnTo>
                  <a:pt x="451" y="155"/>
                </a:lnTo>
                <a:lnTo>
                  <a:pt x="451" y="147"/>
                </a:lnTo>
                <a:lnTo>
                  <a:pt x="451" y="147"/>
                </a:lnTo>
                <a:lnTo>
                  <a:pt x="451" y="126"/>
                </a:lnTo>
                <a:lnTo>
                  <a:pt x="451" y="116"/>
                </a:lnTo>
                <a:lnTo>
                  <a:pt x="458" y="102"/>
                </a:lnTo>
                <a:lnTo>
                  <a:pt x="458" y="102"/>
                </a:lnTo>
                <a:lnTo>
                  <a:pt x="459" y="95"/>
                </a:lnTo>
                <a:lnTo>
                  <a:pt x="459" y="79"/>
                </a:lnTo>
                <a:lnTo>
                  <a:pt x="458" y="70"/>
                </a:lnTo>
                <a:lnTo>
                  <a:pt x="457" y="60"/>
                </a:lnTo>
                <a:lnTo>
                  <a:pt x="454" y="52"/>
                </a:lnTo>
                <a:lnTo>
                  <a:pt x="451" y="45"/>
                </a:lnTo>
                <a:lnTo>
                  <a:pt x="451" y="45"/>
                </a:lnTo>
                <a:lnTo>
                  <a:pt x="440" y="32"/>
                </a:lnTo>
                <a:lnTo>
                  <a:pt x="434" y="24"/>
                </a:lnTo>
                <a:lnTo>
                  <a:pt x="425" y="16"/>
                </a:lnTo>
                <a:lnTo>
                  <a:pt x="415" y="11"/>
                </a:lnTo>
                <a:lnTo>
                  <a:pt x="402" y="5"/>
                </a:lnTo>
                <a:lnTo>
                  <a:pt x="387" y="1"/>
                </a:lnTo>
                <a:lnTo>
                  <a:pt x="377" y="0"/>
                </a:lnTo>
                <a:lnTo>
                  <a:pt x="368" y="0"/>
                </a:lnTo>
                <a:lnTo>
                  <a:pt x="368" y="0"/>
                </a:lnTo>
                <a:lnTo>
                  <a:pt x="358" y="1"/>
                </a:lnTo>
                <a:lnTo>
                  <a:pt x="349" y="2"/>
                </a:lnTo>
                <a:lnTo>
                  <a:pt x="342" y="6"/>
                </a:lnTo>
                <a:lnTo>
                  <a:pt x="335" y="11"/>
                </a:lnTo>
                <a:lnTo>
                  <a:pt x="329" y="15"/>
                </a:lnTo>
                <a:lnTo>
                  <a:pt x="324" y="21"/>
                </a:lnTo>
                <a:lnTo>
                  <a:pt x="319" y="27"/>
                </a:lnTo>
                <a:lnTo>
                  <a:pt x="316" y="33"/>
                </a:lnTo>
                <a:lnTo>
                  <a:pt x="310" y="46"/>
                </a:lnTo>
                <a:lnTo>
                  <a:pt x="306" y="58"/>
                </a:lnTo>
                <a:lnTo>
                  <a:pt x="304" y="66"/>
                </a:lnTo>
                <a:lnTo>
                  <a:pt x="304" y="71"/>
                </a:lnTo>
                <a:lnTo>
                  <a:pt x="304" y="71"/>
                </a:lnTo>
                <a:lnTo>
                  <a:pt x="303" y="77"/>
                </a:lnTo>
                <a:lnTo>
                  <a:pt x="301" y="82"/>
                </a:lnTo>
                <a:lnTo>
                  <a:pt x="297" y="94"/>
                </a:lnTo>
                <a:lnTo>
                  <a:pt x="297" y="94"/>
                </a:lnTo>
                <a:lnTo>
                  <a:pt x="295" y="97"/>
                </a:lnTo>
                <a:lnTo>
                  <a:pt x="295" y="101"/>
                </a:lnTo>
                <a:lnTo>
                  <a:pt x="297" y="105"/>
                </a:lnTo>
                <a:lnTo>
                  <a:pt x="299" y="108"/>
                </a:lnTo>
                <a:lnTo>
                  <a:pt x="300" y="109"/>
                </a:lnTo>
                <a:lnTo>
                  <a:pt x="300" y="109"/>
                </a:lnTo>
                <a:close/>
                <a:moveTo>
                  <a:pt x="548" y="474"/>
                </a:moveTo>
                <a:lnTo>
                  <a:pt x="548" y="474"/>
                </a:lnTo>
                <a:lnTo>
                  <a:pt x="549" y="472"/>
                </a:lnTo>
                <a:lnTo>
                  <a:pt x="550" y="468"/>
                </a:lnTo>
                <a:lnTo>
                  <a:pt x="556" y="461"/>
                </a:lnTo>
                <a:lnTo>
                  <a:pt x="563" y="452"/>
                </a:lnTo>
                <a:lnTo>
                  <a:pt x="563" y="452"/>
                </a:lnTo>
                <a:lnTo>
                  <a:pt x="585" y="518"/>
                </a:lnTo>
                <a:lnTo>
                  <a:pt x="599" y="565"/>
                </a:lnTo>
                <a:lnTo>
                  <a:pt x="604" y="582"/>
                </a:lnTo>
                <a:lnTo>
                  <a:pt x="605" y="591"/>
                </a:lnTo>
                <a:lnTo>
                  <a:pt x="605" y="591"/>
                </a:lnTo>
                <a:lnTo>
                  <a:pt x="604" y="603"/>
                </a:lnTo>
                <a:lnTo>
                  <a:pt x="601" y="614"/>
                </a:lnTo>
                <a:lnTo>
                  <a:pt x="601" y="614"/>
                </a:lnTo>
                <a:lnTo>
                  <a:pt x="600" y="618"/>
                </a:lnTo>
                <a:lnTo>
                  <a:pt x="600" y="622"/>
                </a:lnTo>
                <a:lnTo>
                  <a:pt x="602" y="634"/>
                </a:lnTo>
                <a:lnTo>
                  <a:pt x="605" y="647"/>
                </a:lnTo>
                <a:lnTo>
                  <a:pt x="608" y="659"/>
                </a:lnTo>
                <a:lnTo>
                  <a:pt x="608" y="659"/>
                </a:lnTo>
                <a:lnTo>
                  <a:pt x="611" y="664"/>
                </a:lnTo>
                <a:lnTo>
                  <a:pt x="616" y="669"/>
                </a:lnTo>
                <a:lnTo>
                  <a:pt x="624" y="678"/>
                </a:lnTo>
                <a:lnTo>
                  <a:pt x="636" y="689"/>
                </a:lnTo>
                <a:lnTo>
                  <a:pt x="636" y="689"/>
                </a:lnTo>
                <a:lnTo>
                  <a:pt x="631" y="696"/>
                </a:lnTo>
                <a:lnTo>
                  <a:pt x="627" y="701"/>
                </a:lnTo>
                <a:lnTo>
                  <a:pt x="624" y="704"/>
                </a:lnTo>
                <a:lnTo>
                  <a:pt x="624" y="704"/>
                </a:lnTo>
                <a:lnTo>
                  <a:pt x="619" y="708"/>
                </a:lnTo>
                <a:lnTo>
                  <a:pt x="612" y="715"/>
                </a:lnTo>
                <a:lnTo>
                  <a:pt x="602" y="725"/>
                </a:lnTo>
                <a:lnTo>
                  <a:pt x="586" y="737"/>
                </a:lnTo>
                <a:lnTo>
                  <a:pt x="586" y="737"/>
                </a:lnTo>
                <a:lnTo>
                  <a:pt x="550" y="763"/>
                </a:lnTo>
                <a:lnTo>
                  <a:pt x="534" y="775"/>
                </a:lnTo>
                <a:lnTo>
                  <a:pt x="534" y="775"/>
                </a:lnTo>
                <a:lnTo>
                  <a:pt x="540" y="733"/>
                </a:lnTo>
                <a:lnTo>
                  <a:pt x="543" y="698"/>
                </a:lnTo>
                <a:lnTo>
                  <a:pt x="544" y="684"/>
                </a:lnTo>
                <a:lnTo>
                  <a:pt x="544" y="673"/>
                </a:lnTo>
                <a:lnTo>
                  <a:pt x="544" y="673"/>
                </a:lnTo>
                <a:lnTo>
                  <a:pt x="541" y="618"/>
                </a:lnTo>
                <a:lnTo>
                  <a:pt x="553" y="609"/>
                </a:lnTo>
                <a:lnTo>
                  <a:pt x="553" y="609"/>
                </a:lnTo>
                <a:lnTo>
                  <a:pt x="555" y="608"/>
                </a:lnTo>
                <a:lnTo>
                  <a:pt x="555" y="604"/>
                </a:lnTo>
                <a:lnTo>
                  <a:pt x="555" y="599"/>
                </a:lnTo>
                <a:lnTo>
                  <a:pt x="554" y="591"/>
                </a:lnTo>
                <a:lnTo>
                  <a:pt x="553" y="587"/>
                </a:lnTo>
                <a:lnTo>
                  <a:pt x="553" y="587"/>
                </a:lnTo>
                <a:lnTo>
                  <a:pt x="547" y="564"/>
                </a:lnTo>
                <a:lnTo>
                  <a:pt x="543" y="548"/>
                </a:lnTo>
                <a:lnTo>
                  <a:pt x="541" y="538"/>
                </a:lnTo>
                <a:lnTo>
                  <a:pt x="541" y="538"/>
                </a:lnTo>
                <a:lnTo>
                  <a:pt x="541" y="533"/>
                </a:lnTo>
                <a:lnTo>
                  <a:pt x="541" y="526"/>
                </a:lnTo>
                <a:lnTo>
                  <a:pt x="543" y="506"/>
                </a:lnTo>
                <a:lnTo>
                  <a:pt x="548" y="474"/>
                </a:lnTo>
                <a:lnTo>
                  <a:pt x="548" y="4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9">
            <a:extLst>
              <a:ext uri="{FF2B5EF4-FFF2-40B4-BE49-F238E27FC236}">
                <a16:creationId xmlns:a16="http://schemas.microsoft.com/office/drawing/2014/main" id="{2B7649AC-30FD-4AA3-AEBC-0FCBC903B133}"/>
              </a:ext>
            </a:extLst>
          </p:cNvPr>
          <p:cNvSpPr>
            <a:spLocks noEditPoints="1"/>
          </p:cNvSpPr>
          <p:nvPr/>
        </p:nvSpPr>
        <p:spPr bwMode="auto">
          <a:xfrm>
            <a:off x="8105421" y="4698247"/>
            <a:ext cx="885850" cy="1608841"/>
          </a:xfrm>
          <a:custGeom>
            <a:avLst/>
            <a:gdLst>
              <a:gd name="T0" fmla="*/ 630 w 718"/>
              <a:gd name="T1" fmla="*/ 1266 h 1304"/>
              <a:gd name="T2" fmla="*/ 678 w 718"/>
              <a:gd name="T3" fmla="*/ 1266 h 1304"/>
              <a:gd name="T4" fmla="*/ 713 w 718"/>
              <a:gd name="T5" fmla="*/ 1245 h 1304"/>
              <a:gd name="T6" fmla="*/ 701 w 718"/>
              <a:gd name="T7" fmla="*/ 1165 h 1304"/>
              <a:gd name="T8" fmla="*/ 652 w 718"/>
              <a:gd name="T9" fmla="*/ 874 h 1304"/>
              <a:gd name="T10" fmla="*/ 705 w 718"/>
              <a:gd name="T11" fmla="*/ 712 h 1304"/>
              <a:gd name="T12" fmla="*/ 695 w 718"/>
              <a:gd name="T13" fmla="*/ 593 h 1304"/>
              <a:gd name="T14" fmla="*/ 705 w 718"/>
              <a:gd name="T15" fmla="*/ 531 h 1304"/>
              <a:gd name="T16" fmla="*/ 716 w 718"/>
              <a:gd name="T17" fmla="*/ 483 h 1304"/>
              <a:gd name="T18" fmla="*/ 681 w 718"/>
              <a:gd name="T19" fmla="*/ 267 h 1304"/>
              <a:gd name="T20" fmla="*/ 640 w 718"/>
              <a:gd name="T21" fmla="*/ 211 h 1304"/>
              <a:gd name="T22" fmla="*/ 604 w 718"/>
              <a:gd name="T23" fmla="*/ 188 h 1304"/>
              <a:gd name="T24" fmla="*/ 585 w 718"/>
              <a:gd name="T25" fmla="*/ 154 h 1304"/>
              <a:gd name="T26" fmla="*/ 592 w 718"/>
              <a:gd name="T27" fmla="*/ 118 h 1304"/>
              <a:gd name="T28" fmla="*/ 599 w 718"/>
              <a:gd name="T29" fmla="*/ 95 h 1304"/>
              <a:gd name="T30" fmla="*/ 574 w 718"/>
              <a:gd name="T31" fmla="*/ 21 h 1304"/>
              <a:gd name="T32" fmla="*/ 527 w 718"/>
              <a:gd name="T33" fmla="*/ 2 h 1304"/>
              <a:gd name="T34" fmla="*/ 460 w 718"/>
              <a:gd name="T35" fmla="*/ 16 h 1304"/>
              <a:gd name="T36" fmla="*/ 415 w 718"/>
              <a:gd name="T37" fmla="*/ 80 h 1304"/>
              <a:gd name="T38" fmla="*/ 447 w 718"/>
              <a:gd name="T39" fmla="*/ 119 h 1304"/>
              <a:gd name="T40" fmla="*/ 445 w 718"/>
              <a:gd name="T41" fmla="*/ 153 h 1304"/>
              <a:gd name="T42" fmla="*/ 446 w 718"/>
              <a:gd name="T43" fmla="*/ 172 h 1304"/>
              <a:gd name="T44" fmla="*/ 452 w 718"/>
              <a:gd name="T45" fmla="*/ 208 h 1304"/>
              <a:gd name="T46" fmla="*/ 475 w 718"/>
              <a:gd name="T47" fmla="*/ 219 h 1304"/>
              <a:gd name="T48" fmla="*/ 482 w 718"/>
              <a:gd name="T49" fmla="*/ 279 h 1304"/>
              <a:gd name="T50" fmla="*/ 479 w 718"/>
              <a:gd name="T51" fmla="*/ 348 h 1304"/>
              <a:gd name="T52" fmla="*/ 460 w 718"/>
              <a:gd name="T53" fmla="*/ 460 h 1304"/>
              <a:gd name="T54" fmla="*/ 346 w 718"/>
              <a:gd name="T55" fmla="*/ 536 h 1304"/>
              <a:gd name="T56" fmla="*/ 128 w 718"/>
              <a:gd name="T57" fmla="*/ 542 h 1304"/>
              <a:gd name="T58" fmla="*/ 87 w 718"/>
              <a:gd name="T59" fmla="*/ 554 h 1304"/>
              <a:gd name="T60" fmla="*/ 73 w 718"/>
              <a:gd name="T61" fmla="*/ 646 h 1304"/>
              <a:gd name="T62" fmla="*/ 38 w 718"/>
              <a:gd name="T63" fmla="*/ 785 h 1304"/>
              <a:gd name="T64" fmla="*/ 12 w 718"/>
              <a:gd name="T65" fmla="*/ 850 h 1304"/>
              <a:gd name="T66" fmla="*/ 51 w 718"/>
              <a:gd name="T67" fmla="*/ 936 h 1304"/>
              <a:gd name="T68" fmla="*/ 57 w 718"/>
              <a:gd name="T69" fmla="*/ 995 h 1304"/>
              <a:gd name="T70" fmla="*/ 324 w 718"/>
              <a:gd name="T71" fmla="*/ 969 h 1304"/>
              <a:gd name="T72" fmla="*/ 339 w 718"/>
              <a:gd name="T73" fmla="*/ 675 h 1304"/>
              <a:gd name="T74" fmla="*/ 393 w 718"/>
              <a:gd name="T75" fmla="*/ 660 h 1304"/>
              <a:gd name="T76" fmla="*/ 464 w 718"/>
              <a:gd name="T77" fmla="*/ 581 h 1304"/>
              <a:gd name="T78" fmla="*/ 473 w 718"/>
              <a:gd name="T79" fmla="*/ 618 h 1304"/>
              <a:gd name="T80" fmla="*/ 483 w 718"/>
              <a:gd name="T81" fmla="*/ 754 h 1304"/>
              <a:gd name="T82" fmla="*/ 479 w 718"/>
              <a:gd name="T83" fmla="*/ 1213 h 1304"/>
              <a:gd name="T84" fmla="*/ 437 w 718"/>
              <a:gd name="T85" fmla="*/ 1252 h 1304"/>
              <a:gd name="T86" fmla="*/ 400 w 718"/>
              <a:gd name="T87" fmla="*/ 1270 h 1304"/>
              <a:gd name="T88" fmla="*/ 419 w 718"/>
              <a:gd name="T89" fmla="*/ 1300 h 1304"/>
              <a:gd name="T90" fmla="*/ 573 w 718"/>
              <a:gd name="T91" fmla="*/ 1303 h 1304"/>
              <a:gd name="T92" fmla="*/ 346 w 718"/>
              <a:gd name="T93" fmla="*/ 581 h 1304"/>
              <a:gd name="T94" fmla="*/ 376 w 718"/>
              <a:gd name="T95" fmla="*/ 578 h 1304"/>
              <a:gd name="T96" fmla="*/ 419 w 718"/>
              <a:gd name="T97" fmla="*/ 547 h 1304"/>
              <a:gd name="T98" fmla="*/ 450 w 718"/>
              <a:gd name="T99" fmla="*/ 541 h 1304"/>
              <a:gd name="T100" fmla="*/ 381 w 718"/>
              <a:gd name="T101" fmla="*/ 588 h 1304"/>
              <a:gd name="T102" fmla="*/ 362 w 718"/>
              <a:gd name="T103" fmla="*/ 618 h 1304"/>
              <a:gd name="T104" fmla="*/ 336 w 718"/>
              <a:gd name="T105" fmla="*/ 654 h 1304"/>
              <a:gd name="T106" fmla="*/ 278 w 718"/>
              <a:gd name="T107" fmla="*/ 681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8" h="1304">
                <a:moveTo>
                  <a:pt x="626" y="1300"/>
                </a:moveTo>
                <a:lnTo>
                  <a:pt x="626" y="1300"/>
                </a:lnTo>
                <a:lnTo>
                  <a:pt x="629" y="1291"/>
                </a:lnTo>
                <a:lnTo>
                  <a:pt x="630" y="1281"/>
                </a:lnTo>
                <a:lnTo>
                  <a:pt x="631" y="1271"/>
                </a:lnTo>
                <a:lnTo>
                  <a:pt x="630" y="1266"/>
                </a:lnTo>
                <a:lnTo>
                  <a:pt x="630" y="1266"/>
                </a:lnTo>
                <a:lnTo>
                  <a:pt x="630" y="1266"/>
                </a:lnTo>
                <a:lnTo>
                  <a:pt x="630" y="1266"/>
                </a:lnTo>
                <a:lnTo>
                  <a:pt x="630" y="1266"/>
                </a:lnTo>
                <a:lnTo>
                  <a:pt x="630" y="1266"/>
                </a:lnTo>
                <a:lnTo>
                  <a:pt x="650" y="1268"/>
                </a:lnTo>
                <a:lnTo>
                  <a:pt x="664" y="1268"/>
                </a:lnTo>
                <a:lnTo>
                  <a:pt x="678" y="1266"/>
                </a:lnTo>
                <a:lnTo>
                  <a:pt x="678" y="1266"/>
                </a:lnTo>
                <a:lnTo>
                  <a:pt x="691" y="1263"/>
                </a:lnTo>
                <a:lnTo>
                  <a:pt x="697" y="1261"/>
                </a:lnTo>
                <a:lnTo>
                  <a:pt x="703" y="1258"/>
                </a:lnTo>
                <a:lnTo>
                  <a:pt x="707" y="1255"/>
                </a:lnTo>
                <a:lnTo>
                  <a:pt x="710" y="1250"/>
                </a:lnTo>
                <a:lnTo>
                  <a:pt x="713" y="1245"/>
                </a:lnTo>
                <a:lnTo>
                  <a:pt x="713" y="1239"/>
                </a:lnTo>
                <a:lnTo>
                  <a:pt x="713" y="1239"/>
                </a:lnTo>
                <a:lnTo>
                  <a:pt x="710" y="1232"/>
                </a:lnTo>
                <a:lnTo>
                  <a:pt x="708" y="1224"/>
                </a:lnTo>
                <a:lnTo>
                  <a:pt x="700" y="1204"/>
                </a:lnTo>
                <a:lnTo>
                  <a:pt x="690" y="1180"/>
                </a:lnTo>
                <a:lnTo>
                  <a:pt x="701" y="1165"/>
                </a:lnTo>
                <a:lnTo>
                  <a:pt x="701" y="1165"/>
                </a:lnTo>
                <a:lnTo>
                  <a:pt x="699" y="1154"/>
                </a:lnTo>
                <a:lnTo>
                  <a:pt x="694" y="1138"/>
                </a:lnTo>
                <a:lnTo>
                  <a:pt x="694" y="1138"/>
                </a:lnTo>
                <a:lnTo>
                  <a:pt x="686" y="1095"/>
                </a:lnTo>
                <a:lnTo>
                  <a:pt x="672" y="1005"/>
                </a:lnTo>
                <a:lnTo>
                  <a:pt x="652" y="874"/>
                </a:lnTo>
                <a:lnTo>
                  <a:pt x="652" y="874"/>
                </a:lnTo>
                <a:lnTo>
                  <a:pt x="661" y="854"/>
                </a:lnTo>
                <a:lnTo>
                  <a:pt x="678" y="805"/>
                </a:lnTo>
                <a:lnTo>
                  <a:pt x="688" y="777"/>
                </a:lnTo>
                <a:lnTo>
                  <a:pt x="696" y="748"/>
                </a:lnTo>
                <a:lnTo>
                  <a:pt x="702" y="722"/>
                </a:lnTo>
                <a:lnTo>
                  <a:pt x="705" y="712"/>
                </a:lnTo>
                <a:lnTo>
                  <a:pt x="705" y="701"/>
                </a:lnTo>
                <a:lnTo>
                  <a:pt x="705" y="701"/>
                </a:lnTo>
                <a:lnTo>
                  <a:pt x="705" y="683"/>
                </a:lnTo>
                <a:lnTo>
                  <a:pt x="702" y="664"/>
                </a:lnTo>
                <a:lnTo>
                  <a:pt x="699" y="629"/>
                </a:lnTo>
                <a:lnTo>
                  <a:pt x="695" y="601"/>
                </a:lnTo>
                <a:lnTo>
                  <a:pt x="695" y="593"/>
                </a:lnTo>
                <a:lnTo>
                  <a:pt x="696" y="590"/>
                </a:lnTo>
                <a:lnTo>
                  <a:pt x="697" y="588"/>
                </a:lnTo>
                <a:lnTo>
                  <a:pt x="697" y="588"/>
                </a:lnTo>
                <a:lnTo>
                  <a:pt x="700" y="585"/>
                </a:lnTo>
                <a:lnTo>
                  <a:pt x="702" y="578"/>
                </a:lnTo>
                <a:lnTo>
                  <a:pt x="705" y="559"/>
                </a:lnTo>
                <a:lnTo>
                  <a:pt x="705" y="531"/>
                </a:lnTo>
                <a:lnTo>
                  <a:pt x="705" y="531"/>
                </a:lnTo>
                <a:lnTo>
                  <a:pt x="708" y="527"/>
                </a:lnTo>
                <a:lnTo>
                  <a:pt x="713" y="515"/>
                </a:lnTo>
                <a:lnTo>
                  <a:pt x="715" y="508"/>
                </a:lnTo>
                <a:lnTo>
                  <a:pt x="718" y="499"/>
                </a:lnTo>
                <a:lnTo>
                  <a:pt x="718" y="491"/>
                </a:lnTo>
                <a:lnTo>
                  <a:pt x="716" y="483"/>
                </a:lnTo>
                <a:lnTo>
                  <a:pt x="716" y="483"/>
                </a:lnTo>
                <a:lnTo>
                  <a:pt x="713" y="469"/>
                </a:lnTo>
                <a:lnTo>
                  <a:pt x="709" y="444"/>
                </a:lnTo>
                <a:lnTo>
                  <a:pt x="700" y="375"/>
                </a:lnTo>
                <a:lnTo>
                  <a:pt x="689" y="304"/>
                </a:lnTo>
                <a:lnTo>
                  <a:pt x="683" y="278"/>
                </a:lnTo>
                <a:lnTo>
                  <a:pt x="681" y="267"/>
                </a:lnTo>
                <a:lnTo>
                  <a:pt x="678" y="261"/>
                </a:lnTo>
                <a:lnTo>
                  <a:pt x="678" y="261"/>
                </a:lnTo>
                <a:lnTo>
                  <a:pt x="674" y="252"/>
                </a:lnTo>
                <a:lnTo>
                  <a:pt x="669" y="243"/>
                </a:lnTo>
                <a:lnTo>
                  <a:pt x="659" y="230"/>
                </a:lnTo>
                <a:lnTo>
                  <a:pt x="650" y="221"/>
                </a:lnTo>
                <a:lnTo>
                  <a:pt x="640" y="211"/>
                </a:lnTo>
                <a:lnTo>
                  <a:pt x="640" y="211"/>
                </a:lnTo>
                <a:lnTo>
                  <a:pt x="631" y="204"/>
                </a:lnTo>
                <a:lnTo>
                  <a:pt x="622" y="198"/>
                </a:lnTo>
                <a:lnTo>
                  <a:pt x="612" y="192"/>
                </a:lnTo>
                <a:lnTo>
                  <a:pt x="607" y="189"/>
                </a:lnTo>
                <a:lnTo>
                  <a:pt x="607" y="189"/>
                </a:lnTo>
                <a:lnTo>
                  <a:pt x="604" y="188"/>
                </a:lnTo>
                <a:lnTo>
                  <a:pt x="601" y="186"/>
                </a:lnTo>
                <a:lnTo>
                  <a:pt x="599" y="184"/>
                </a:lnTo>
                <a:lnTo>
                  <a:pt x="595" y="182"/>
                </a:lnTo>
                <a:lnTo>
                  <a:pt x="580" y="175"/>
                </a:lnTo>
                <a:lnTo>
                  <a:pt x="580" y="159"/>
                </a:lnTo>
                <a:lnTo>
                  <a:pt x="580" y="159"/>
                </a:lnTo>
                <a:lnTo>
                  <a:pt x="585" y="154"/>
                </a:lnTo>
                <a:lnTo>
                  <a:pt x="590" y="149"/>
                </a:lnTo>
                <a:lnTo>
                  <a:pt x="592" y="140"/>
                </a:lnTo>
                <a:lnTo>
                  <a:pt x="592" y="140"/>
                </a:lnTo>
                <a:lnTo>
                  <a:pt x="593" y="132"/>
                </a:lnTo>
                <a:lnTo>
                  <a:pt x="593" y="125"/>
                </a:lnTo>
                <a:lnTo>
                  <a:pt x="592" y="118"/>
                </a:lnTo>
                <a:lnTo>
                  <a:pt x="592" y="118"/>
                </a:lnTo>
                <a:lnTo>
                  <a:pt x="593" y="117"/>
                </a:lnTo>
                <a:lnTo>
                  <a:pt x="597" y="112"/>
                </a:lnTo>
                <a:lnTo>
                  <a:pt x="599" y="109"/>
                </a:lnTo>
                <a:lnTo>
                  <a:pt x="600" y="105"/>
                </a:lnTo>
                <a:lnTo>
                  <a:pt x="600" y="100"/>
                </a:lnTo>
                <a:lnTo>
                  <a:pt x="599" y="95"/>
                </a:lnTo>
                <a:lnTo>
                  <a:pt x="599" y="95"/>
                </a:lnTo>
                <a:lnTo>
                  <a:pt x="597" y="80"/>
                </a:lnTo>
                <a:lnTo>
                  <a:pt x="595" y="70"/>
                </a:lnTo>
                <a:lnTo>
                  <a:pt x="594" y="58"/>
                </a:lnTo>
                <a:lnTo>
                  <a:pt x="591" y="48"/>
                </a:lnTo>
                <a:lnTo>
                  <a:pt x="586" y="36"/>
                </a:lnTo>
                <a:lnTo>
                  <a:pt x="579" y="25"/>
                </a:lnTo>
                <a:lnTo>
                  <a:pt x="574" y="21"/>
                </a:lnTo>
                <a:lnTo>
                  <a:pt x="569" y="16"/>
                </a:lnTo>
                <a:lnTo>
                  <a:pt x="569" y="16"/>
                </a:lnTo>
                <a:lnTo>
                  <a:pt x="563" y="12"/>
                </a:lnTo>
                <a:lnTo>
                  <a:pt x="558" y="9"/>
                </a:lnTo>
                <a:lnTo>
                  <a:pt x="550" y="6"/>
                </a:lnTo>
                <a:lnTo>
                  <a:pt x="542" y="4"/>
                </a:lnTo>
                <a:lnTo>
                  <a:pt x="527" y="2"/>
                </a:lnTo>
                <a:lnTo>
                  <a:pt x="511" y="0"/>
                </a:lnTo>
                <a:lnTo>
                  <a:pt x="495" y="2"/>
                </a:lnTo>
                <a:lnTo>
                  <a:pt x="480" y="5"/>
                </a:lnTo>
                <a:lnTo>
                  <a:pt x="469" y="10"/>
                </a:lnTo>
                <a:lnTo>
                  <a:pt x="464" y="13"/>
                </a:lnTo>
                <a:lnTo>
                  <a:pt x="460" y="16"/>
                </a:lnTo>
                <a:lnTo>
                  <a:pt x="460" y="16"/>
                </a:lnTo>
                <a:lnTo>
                  <a:pt x="452" y="24"/>
                </a:lnTo>
                <a:lnTo>
                  <a:pt x="445" y="32"/>
                </a:lnTo>
                <a:lnTo>
                  <a:pt x="429" y="53"/>
                </a:lnTo>
                <a:lnTo>
                  <a:pt x="419" y="70"/>
                </a:lnTo>
                <a:lnTo>
                  <a:pt x="415" y="76"/>
                </a:lnTo>
                <a:lnTo>
                  <a:pt x="415" y="80"/>
                </a:lnTo>
                <a:lnTo>
                  <a:pt x="415" y="80"/>
                </a:lnTo>
                <a:lnTo>
                  <a:pt x="418" y="86"/>
                </a:lnTo>
                <a:lnTo>
                  <a:pt x="421" y="92"/>
                </a:lnTo>
                <a:lnTo>
                  <a:pt x="426" y="99"/>
                </a:lnTo>
                <a:lnTo>
                  <a:pt x="441" y="102"/>
                </a:lnTo>
                <a:lnTo>
                  <a:pt x="441" y="102"/>
                </a:lnTo>
                <a:lnTo>
                  <a:pt x="445" y="112"/>
                </a:lnTo>
                <a:lnTo>
                  <a:pt x="447" y="119"/>
                </a:lnTo>
                <a:lnTo>
                  <a:pt x="448" y="125"/>
                </a:lnTo>
                <a:lnTo>
                  <a:pt x="448" y="125"/>
                </a:lnTo>
                <a:lnTo>
                  <a:pt x="450" y="132"/>
                </a:lnTo>
                <a:lnTo>
                  <a:pt x="450" y="141"/>
                </a:lnTo>
                <a:lnTo>
                  <a:pt x="448" y="146"/>
                </a:lnTo>
                <a:lnTo>
                  <a:pt x="447" y="150"/>
                </a:lnTo>
                <a:lnTo>
                  <a:pt x="445" y="153"/>
                </a:lnTo>
                <a:lnTo>
                  <a:pt x="441" y="156"/>
                </a:lnTo>
                <a:lnTo>
                  <a:pt x="441" y="156"/>
                </a:lnTo>
                <a:lnTo>
                  <a:pt x="438" y="157"/>
                </a:lnTo>
                <a:lnTo>
                  <a:pt x="438" y="160"/>
                </a:lnTo>
                <a:lnTo>
                  <a:pt x="439" y="163"/>
                </a:lnTo>
                <a:lnTo>
                  <a:pt x="440" y="166"/>
                </a:lnTo>
                <a:lnTo>
                  <a:pt x="446" y="172"/>
                </a:lnTo>
                <a:lnTo>
                  <a:pt x="448" y="175"/>
                </a:lnTo>
                <a:lnTo>
                  <a:pt x="448" y="175"/>
                </a:lnTo>
                <a:lnTo>
                  <a:pt x="448" y="179"/>
                </a:lnTo>
                <a:lnTo>
                  <a:pt x="447" y="189"/>
                </a:lnTo>
                <a:lnTo>
                  <a:pt x="448" y="201"/>
                </a:lnTo>
                <a:lnTo>
                  <a:pt x="450" y="205"/>
                </a:lnTo>
                <a:lnTo>
                  <a:pt x="452" y="208"/>
                </a:lnTo>
                <a:lnTo>
                  <a:pt x="452" y="208"/>
                </a:lnTo>
                <a:lnTo>
                  <a:pt x="457" y="211"/>
                </a:lnTo>
                <a:lnTo>
                  <a:pt x="461" y="213"/>
                </a:lnTo>
                <a:lnTo>
                  <a:pt x="464" y="214"/>
                </a:lnTo>
                <a:lnTo>
                  <a:pt x="467" y="216"/>
                </a:lnTo>
                <a:lnTo>
                  <a:pt x="467" y="216"/>
                </a:lnTo>
                <a:lnTo>
                  <a:pt x="475" y="219"/>
                </a:lnTo>
                <a:lnTo>
                  <a:pt x="484" y="223"/>
                </a:lnTo>
                <a:lnTo>
                  <a:pt x="498" y="227"/>
                </a:lnTo>
                <a:lnTo>
                  <a:pt x="505" y="253"/>
                </a:lnTo>
                <a:lnTo>
                  <a:pt x="486" y="272"/>
                </a:lnTo>
                <a:lnTo>
                  <a:pt x="486" y="272"/>
                </a:lnTo>
                <a:lnTo>
                  <a:pt x="483" y="275"/>
                </a:lnTo>
                <a:lnTo>
                  <a:pt x="482" y="279"/>
                </a:lnTo>
                <a:lnTo>
                  <a:pt x="479" y="284"/>
                </a:lnTo>
                <a:lnTo>
                  <a:pt x="479" y="291"/>
                </a:lnTo>
                <a:lnTo>
                  <a:pt x="479" y="291"/>
                </a:lnTo>
                <a:lnTo>
                  <a:pt x="477" y="323"/>
                </a:lnTo>
                <a:lnTo>
                  <a:pt x="477" y="338"/>
                </a:lnTo>
                <a:lnTo>
                  <a:pt x="478" y="344"/>
                </a:lnTo>
                <a:lnTo>
                  <a:pt x="479" y="348"/>
                </a:lnTo>
                <a:lnTo>
                  <a:pt x="479" y="348"/>
                </a:lnTo>
                <a:lnTo>
                  <a:pt x="483" y="355"/>
                </a:lnTo>
                <a:lnTo>
                  <a:pt x="488" y="366"/>
                </a:lnTo>
                <a:lnTo>
                  <a:pt x="493" y="381"/>
                </a:lnTo>
                <a:lnTo>
                  <a:pt x="475" y="441"/>
                </a:lnTo>
                <a:lnTo>
                  <a:pt x="475" y="441"/>
                </a:lnTo>
                <a:lnTo>
                  <a:pt x="460" y="460"/>
                </a:lnTo>
                <a:lnTo>
                  <a:pt x="450" y="475"/>
                </a:lnTo>
                <a:lnTo>
                  <a:pt x="441" y="483"/>
                </a:lnTo>
                <a:lnTo>
                  <a:pt x="441" y="483"/>
                </a:lnTo>
                <a:lnTo>
                  <a:pt x="413" y="503"/>
                </a:lnTo>
                <a:lnTo>
                  <a:pt x="388" y="521"/>
                </a:lnTo>
                <a:lnTo>
                  <a:pt x="388" y="521"/>
                </a:lnTo>
                <a:lnTo>
                  <a:pt x="346" y="536"/>
                </a:lnTo>
                <a:lnTo>
                  <a:pt x="346" y="536"/>
                </a:lnTo>
                <a:lnTo>
                  <a:pt x="338" y="539"/>
                </a:lnTo>
                <a:lnTo>
                  <a:pt x="331" y="543"/>
                </a:lnTo>
                <a:lnTo>
                  <a:pt x="324" y="547"/>
                </a:lnTo>
                <a:lnTo>
                  <a:pt x="324" y="547"/>
                </a:lnTo>
                <a:lnTo>
                  <a:pt x="209" y="543"/>
                </a:lnTo>
                <a:lnTo>
                  <a:pt x="128" y="542"/>
                </a:lnTo>
                <a:lnTo>
                  <a:pt x="101" y="542"/>
                </a:lnTo>
                <a:lnTo>
                  <a:pt x="90" y="543"/>
                </a:lnTo>
                <a:lnTo>
                  <a:pt x="90" y="543"/>
                </a:lnTo>
                <a:lnTo>
                  <a:pt x="87" y="549"/>
                </a:lnTo>
                <a:lnTo>
                  <a:pt x="86" y="552"/>
                </a:lnTo>
                <a:lnTo>
                  <a:pt x="87" y="554"/>
                </a:lnTo>
                <a:lnTo>
                  <a:pt x="87" y="554"/>
                </a:lnTo>
                <a:lnTo>
                  <a:pt x="92" y="560"/>
                </a:lnTo>
                <a:lnTo>
                  <a:pt x="94" y="562"/>
                </a:lnTo>
                <a:lnTo>
                  <a:pt x="94" y="566"/>
                </a:lnTo>
                <a:lnTo>
                  <a:pt x="94" y="566"/>
                </a:lnTo>
                <a:lnTo>
                  <a:pt x="84" y="605"/>
                </a:lnTo>
                <a:lnTo>
                  <a:pt x="76" y="633"/>
                </a:lnTo>
                <a:lnTo>
                  <a:pt x="73" y="646"/>
                </a:lnTo>
                <a:lnTo>
                  <a:pt x="68" y="656"/>
                </a:lnTo>
                <a:lnTo>
                  <a:pt x="68" y="656"/>
                </a:lnTo>
                <a:lnTo>
                  <a:pt x="48" y="696"/>
                </a:lnTo>
                <a:lnTo>
                  <a:pt x="35" y="720"/>
                </a:lnTo>
                <a:lnTo>
                  <a:pt x="76" y="761"/>
                </a:lnTo>
                <a:lnTo>
                  <a:pt x="76" y="761"/>
                </a:lnTo>
                <a:lnTo>
                  <a:pt x="38" y="785"/>
                </a:lnTo>
                <a:lnTo>
                  <a:pt x="12" y="802"/>
                </a:lnTo>
                <a:lnTo>
                  <a:pt x="4" y="808"/>
                </a:lnTo>
                <a:lnTo>
                  <a:pt x="0" y="810"/>
                </a:lnTo>
                <a:lnTo>
                  <a:pt x="0" y="810"/>
                </a:lnTo>
                <a:lnTo>
                  <a:pt x="0" y="817"/>
                </a:lnTo>
                <a:lnTo>
                  <a:pt x="5" y="830"/>
                </a:lnTo>
                <a:lnTo>
                  <a:pt x="12" y="850"/>
                </a:lnTo>
                <a:lnTo>
                  <a:pt x="23" y="874"/>
                </a:lnTo>
                <a:lnTo>
                  <a:pt x="23" y="874"/>
                </a:lnTo>
                <a:lnTo>
                  <a:pt x="35" y="897"/>
                </a:lnTo>
                <a:lnTo>
                  <a:pt x="44" y="912"/>
                </a:lnTo>
                <a:lnTo>
                  <a:pt x="47" y="919"/>
                </a:lnTo>
                <a:lnTo>
                  <a:pt x="50" y="926"/>
                </a:lnTo>
                <a:lnTo>
                  <a:pt x="51" y="936"/>
                </a:lnTo>
                <a:lnTo>
                  <a:pt x="52" y="946"/>
                </a:lnTo>
                <a:lnTo>
                  <a:pt x="52" y="946"/>
                </a:lnTo>
                <a:lnTo>
                  <a:pt x="55" y="982"/>
                </a:lnTo>
                <a:lnTo>
                  <a:pt x="56" y="991"/>
                </a:lnTo>
                <a:lnTo>
                  <a:pt x="56" y="994"/>
                </a:lnTo>
                <a:lnTo>
                  <a:pt x="57" y="995"/>
                </a:lnTo>
                <a:lnTo>
                  <a:pt x="57" y="995"/>
                </a:lnTo>
                <a:lnTo>
                  <a:pt x="106" y="984"/>
                </a:lnTo>
                <a:lnTo>
                  <a:pt x="141" y="976"/>
                </a:lnTo>
                <a:lnTo>
                  <a:pt x="163" y="972"/>
                </a:lnTo>
                <a:lnTo>
                  <a:pt x="163" y="972"/>
                </a:lnTo>
                <a:lnTo>
                  <a:pt x="192" y="971"/>
                </a:lnTo>
                <a:lnTo>
                  <a:pt x="248" y="970"/>
                </a:lnTo>
                <a:lnTo>
                  <a:pt x="324" y="969"/>
                </a:lnTo>
                <a:lnTo>
                  <a:pt x="324" y="969"/>
                </a:lnTo>
                <a:lnTo>
                  <a:pt x="331" y="822"/>
                </a:lnTo>
                <a:lnTo>
                  <a:pt x="336" y="721"/>
                </a:lnTo>
                <a:lnTo>
                  <a:pt x="338" y="688"/>
                </a:lnTo>
                <a:lnTo>
                  <a:pt x="339" y="675"/>
                </a:lnTo>
                <a:lnTo>
                  <a:pt x="339" y="675"/>
                </a:lnTo>
                <a:lnTo>
                  <a:pt x="339" y="675"/>
                </a:lnTo>
                <a:lnTo>
                  <a:pt x="339" y="675"/>
                </a:lnTo>
                <a:lnTo>
                  <a:pt x="338" y="674"/>
                </a:lnTo>
                <a:lnTo>
                  <a:pt x="343" y="673"/>
                </a:lnTo>
                <a:lnTo>
                  <a:pt x="358" y="668"/>
                </a:lnTo>
                <a:lnTo>
                  <a:pt x="358" y="668"/>
                </a:lnTo>
                <a:lnTo>
                  <a:pt x="378" y="663"/>
                </a:lnTo>
                <a:lnTo>
                  <a:pt x="393" y="660"/>
                </a:lnTo>
                <a:lnTo>
                  <a:pt x="397" y="658"/>
                </a:lnTo>
                <a:lnTo>
                  <a:pt x="402" y="656"/>
                </a:lnTo>
                <a:lnTo>
                  <a:pt x="405" y="652"/>
                </a:lnTo>
                <a:lnTo>
                  <a:pt x="407" y="649"/>
                </a:lnTo>
                <a:lnTo>
                  <a:pt x="407" y="649"/>
                </a:lnTo>
                <a:lnTo>
                  <a:pt x="419" y="618"/>
                </a:lnTo>
                <a:lnTo>
                  <a:pt x="464" y="581"/>
                </a:lnTo>
                <a:lnTo>
                  <a:pt x="464" y="581"/>
                </a:lnTo>
                <a:lnTo>
                  <a:pt x="464" y="587"/>
                </a:lnTo>
                <a:lnTo>
                  <a:pt x="465" y="600"/>
                </a:lnTo>
                <a:lnTo>
                  <a:pt x="466" y="606"/>
                </a:lnTo>
                <a:lnTo>
                  <a:pt x="469" y="612"/>
                </a:lnTo>
                <a:lnTo>
                  <a:pt x="471" y="617"/>
                </a:lnTo>
                <a:lnTo>
                  <a:pt x="473" y="618"/>
                </a:lnTo>
                <a:lnTo>
                  <a:pt x="475" y="618"/>
                </a:lnTo>
                <a:lnTo>
                  <a:pt x="475" y="618"/>
                </a:lnTo>
                <a:lnTo>
                  <a:pt x="483" y="618"/>
                </a:lnTo>
                <a:lnTo>
                  <a:pt x="491" y="617"/>
                </a:lnTo>
                <a:lnTo>
                  <a:pt x="498" y="614"/>
                </a:lnTo>
                <a:lnTo>
                  <a:pt x="498" y="614"/>
                </a:lnTo>
                <a:lnTo>
                  <a:pt x="483" y="754"/>
                </a:lnTo>
                <a:lnTo>
                  <a:pt x="483" y="754"/>
                </a:lnTo>
                <a:lnTo>
                  <a:pt x="480" y="780"/>
                </a:lnTo>
                <a:lnTo>
                  <a:pt x="479" y="822"/>
                </a:lnTo>
                <a:lnTo>
                  <a:pt x="477" y="927"/>
                </a:lnTo>
                <a:lnTo>
                  <a:pt x="475" y="1074"/>
                </a:lnTo>
                <a:lnTo>
                  <a:pt x="475" y="1074"/>
                </a:lnTo>
                <a:lnTo>
                  <a:pt x="479" y="1213"/>
                </a:lnTo>
                <a:lnTo>
                  <a:pt x="479" y="1232"/>
                </a:lnTo>
                <a:lnTo>
                  <a:pt x="479" y="1232"/>
                </a:lnTo>
                <a:lnTo>
                  <a:pt x="472" y="1237"/>
                </a:lnTo>
                <a:lnTo>
                  <a:pt x="464" y="1243"/>
                </a:lnTo>
                <a:lnTo>
                  <a:pt x="452" y="1248"/>
                </a:lnTo>
                <a:lnTo>
                  <a:pt x="452" y="1248"/>
                </a:lnTo>
                <a:lnTo>
                  <a:pt x="437" y="1252"/>
                </a:lnTo>
                <a:lnTo>
                  <a:pt x="419" y="1257"/>
                </a:lnTo>
                <a:lnTo>
                  <a:pt x="411" y="1259"/>
                </a:lnTo>
                <a:lnTo>
                  <a:pt x="405" y="1263"/>
                </a:lnTo>
                <a:lnTo>
                  <a:pt x="401" y="1266"/>
                </a:lnTo>
                <a:lnTo>
                  <a:pt x="400" y="1268"/>
                </a:lnTo>
                <a:lnTo>
                  <a:pt x="400" y="1270"/>
                </a:lnTo>
                <a:lnTo>
                  <a:pt x="400" y="1270"/>
                </a:lnTo>
                <a:lnTo>
                  <a:pt x="402" y="1280"/>
                </a:lnTo>
                <a:lnTo>
                  <a:pt x="406" y="1289"/>
                </a:lnTo>
                <a:lnTo>
                  <a:pt x="408" y="1293"/>
                </a:lnTo>
                <a:lnTo>
                  <a:pt x="411" y="1296"/>
                </a:lnTo>
                <a:lnTo>
                  <a:pt x="414" y="1299"/>
                </a:lnTo>
                <a:lnTo>
                  <a:pt x="419" y="1300"/>
                </a:lnTo>
                <a:lnTo>
                  <a:pt x="419" y="1300"/>
                </a:lnTo>
                <a:lnTo>
                  <a:pt x="458" y="1303"/>
                </a:lnTo>
                <a:lnTo>
                  <a:pt x="484" y="1304"/>
                </a:lnTo>
                <a:lnTo>
                  <a:pt x="505" y="1303"/>
                </a:lnTo>
                <a:lnTo>
                  <a:pt x="505" y="1303"/>
                </a:lnTo>
                <a:lnTo>
                  <a:pt x="517" y="1303"/>
                </a:lnTo>
                <a:lnTo>
                  <a:pt x="533" y="1303"/>
                </a:lnTo>
                <a:lnTo>
                  <a:pt x="573" y="1303"/>
                </a:lnTo>
                <a:lnTo>
                  <a:pt x="608" y="1303"/>
                </a:lnTo>
                <a:lnTo>
                  <a:pt x="620" y="1302"/>
                </a:lnTo>
                <a:lnTo>
                  <a:pt x="624" y="1301"/>
                </a:lnTo>
                <a:lnTo>
                  <a:pt x="626" y="1300"/>
                </a:lnTo>
                <a:lnTo>
                  <a:pt x="626" y="1300"/>
                </a:lnTo>
                <a:close/>
                <a:moveTo>
                  <a:pt x="346" y="581"/>
                </a:moveTo>
                <a:lnTo>
                  <a:pt x="346" y="581"/>
                </a:lnTo>
                <a:lnTo>
                  <a:pt x="351" y="585"/>
                </a:lnTo>
                <a:lnTo>
                  <a:pt x="356" y="587"/>
                </a:lnTo>
                <a:lnTo>
                  <a:pt x="362" y="588"/>
                </a:lnTo>
                <a:lnTo>
                  <a:pt x="362" y="588"/>
                </a:lnTo>
                <a:lnTo>
                  <a:pt x="365" y="587"/>
                </a:lnTo>
                <a:lnTo>
                  <a:pt x="369" y="585"/>
                </a:lnTo>
                <a:lnTo>
                  <a:pt x="376" y="578"/>
                </a:lnTo>
                <a:lnTo>
                  <a:pt x="383" y="569"/>
                </a:lnTo>
                <a:lnTo>
                  <a:pt x="388" y="562"/>
                </a:lnTo>
                <a:lnTo>
                  <a:pt x="388" y="562"/>
                </a:lnTo>
                <a:lnTo>
                  <a:pt x="392" y="559"/>
                </a:lnTo>
                <a:lnTo>
                  <a:pt x="395" y="556"/>
                </a:lnTo>
                <a:lnTo>
                  <a:pt x="405" y="552"/>
                </a:lnTo>
                <a:lnTo>
                  <a:pt x="419" y="547"/>
                </a:lnTo>
                <a:lnTo>
                  <a:pt x="419" y="547"/>
                </a:lnTo>
                <a:lnTo>
                  <a:pt x="437" y="529"/>
                </a:lnTo>
                <a:lnTo>
                  <a:pt x="452" y="513"/>
                </a:lnTo>
                <a:lnTo>
                  <a:pt x="452" y="536"/>
                </a:lnTo>
                <a:lnTo>
                  <a:pt x="452" y="536"/>
                </a:lnTo>
                <a:lnTo>
                  <a:pt x="452" y="537"/>
                </a:lnTo>
                <a:lnTo>
                  <a:pt x="450" y="541"/>
                </a:lnTo>
                <a:lnTo>
                  <a:pt x="443" y="547"/>
                </a:lnTo>
                <a:lnTo>
                  <a:pt x="429" y="554"/>
                </a:lnTo>
                <a:lnTo>
                  <a:pt x="429" y="554"/>
                </a:lnTo>
                <a:lnTo>
                  <a:pt x="414" y="563"/>
                </a:lnTo>
                <a:lnTo>
                  <a:pt x="401" y="573"/>
                </a:lnTo>
                <a:lnTo>
                  <a:pt x="389" y="581"/>
                </a:lnTo>
                <a:lnTo>
                  <a:pt x="381" y="588"/>
                </a:lnTo>
                <a:lnTo>
                  <a:pt x="381" y="588"/>
                </a:lnTo>
                <a:lnTo>
                  <a:pt x="374" y="595"/>
                </a:lnTo>
                <a:lnTo>
                  <a:pt x="368" y="603"/>
                </a:lnTo>
                <a:lnTo>
                  <a:pt x="364" y="611"/>
                </a:lnTo>
                <a:lnTo>
                  <a:pt x="362" y="614"/>
                </a:lnTo>
                <a:lnTo>
                  <a:pt x="362" y="618"/>
                </a:lnTo>
                <a:lnTo>
                  <a:pt x="362" y="618"/>
                </a:lnTo>
                <a:lnTo>
                  <a:pt x="361" y="623"/>
                </a:lnTo>
                <a:lnTo>
                  <a:pt x="360" y="628"/>
                </a:lnTo>
                <a:lnTo>
                  <a:pt x="354" y="638"/>
                </a:lnTo>
                <a:lnTo>
                  <a:pt x="343" y="652"/>
                </a:lnTo>
                <a:lnTo>
                  <a:pt x="343" y="652"/>
                </a:lnTo>
                <a:lnTo>
                  <a:pt x="341" y="654"/>
                </a:lnTo>
                <a:lnTo>
                  <a:pt x="336" y="654"/>
                </a:lnTo>
                <a:lnTo>
                  <a:pt x="324" y="652"/>
                </a:lnTo>
                <a:lnTo>
                  <a:pt x="324" y="652"/>
                </a:lnTo>
                <a:lnTo>
                  <a:pt x="320" y="652"/>
                </a:lnTo>
                <a:lnTo>
                  <a:pt x="316" y="655"/>
                </a:lnTo>
                <a:lnTo>
                  <a:pt x="304" y="664"/>
                </a:lnTo>
                <a:lnTo>
                  <a:pt x="287" y="675"/>
                </a:lnTo>
                <a:lnTo>
                  <a:pt x="278" y="681"/>
                </a:lnTo>
                <a:lnTo>
                  <a:pt x="268" y="687"/>
                </a:lnTo>
                <a:lnTo>
                  <a:pt x="268" y="687"/>
                </a:lnTo>
                <a:lnTo>
                  <a:pt x="245" y="696"/>
                </a:lnTo>
                <a:lnTo>
                  <a:pt x="220" y="707"/>
                </a:lnTo>
                <a:lnTo>
                  <a:pt x="192" y="716"/>
                </a:lnTo>
                <a:lnTo>
                  <a:pt x="346" y="5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0B61B1C7-56A8-45EA-95ED-1F8CFAB67498}"/>
              </a:ext>
            </a:extLst>
          </p:cNvPr>
          <p:cNvSpPr>
            <a:spLocks/>
          </p:cNvSpPr>
          <p:nvPr/>
        </p:nvSpPr>
        <p:spPr bwMode="auto">
          <a:xfrm>
            <a:off x="767535" y="773705"/>
            <a:ext cx="789350" cy="1653583"/>
          </a:xfrm>
          <a:custGeom>
            <a:avLst/>
            <a:gdLst>
              <a:gd name="T0" fmla="*/ 325 w 643"/>
              <a:gd name="T1" fmla="*/ 272 h 1347"/>
              <a:gd name="T2" fmla="*/ 283 w 643"/>
              <a:gd name="T3" fmla="*/ 358 h 1347"/>
              <a:gd name="T4" fmla="*/ 249 w 643"/>
              <a:gd name="T5" fmla="*/ 399 h 1347"/>
              <a:gd name="T6" fmla="*/ 248 w 643"/>
              <a:gd name="T7" fmla="*/ 437 h 1347"/>
              <a:gd name="T8" fmla="*/ 141 w 643"/>
              <a:gd name="T9" fmla="*/ 539 h 1347"/>
              <a:gd name="T10" fmla="*/ 34 w 643"/>
              <a:gd name="T11" fmla="*/ 571 h 1347"/>
              <a:gd name="T12" fmla="*/ 37 w 643"/>
              <a:gd name="T13" fmla="*/ 583 h 1347"/>
              <a:gd name="T14" fmla="*/ 21 w 643"/>
              <a:gd name="T15" fmla="*/ 622 h 1347"/>
              <a:gd name="T16" fmla="*/ 3 w 643"/>
              <a:gd name="T17" fmla="*/ 647 h 1347"/>
              <a:gd name="T18" fmla="*/ 22 w 643"/>
              <a:gd name="T19" fmla="*/ 659 h 1347"/>
              <a:gd name="T20" fmla="*/ 47 w 643"/>
              <a:gd name="T21" fmla="*/ 665 h 1347"/>
              <a:gd name="T22" fmla="*/ 60 w 643"/>
              <a:gd name="T23" fmla="*/ 675 h 1347"/>
              <a:gd name="T24" fmla="*/ 143 w 643"/>
              <a:gd name="T25" fmla="*/ 604 h 1347"/>
              <a:gd name="T26" fmla="*/ 203 w 643"/>
              <a:gd name="T27" fmla="*/ 568 h 1347"/>
              <a:gd name="T28" fmla="*/ 293 w 643"/>
              <a:gd name="T29" fmla="*/ 489 h 1347"/>
              <a:gd name="T30" fmla="*/ 336 w 643"/>
              <a:gd name="T31" fmla="*/ 471 h 1347"/>
              <a:gd name="T32" fmla="*/ 362 w 643"/>
              <a:gd name="T33" fmla="*/ 471 h 1347"/>
              <a:gd name="T34" fmla="*/ 354 w 643"/>
              <a:gd name="T35" fmla="*/ 633 h 1347"/>
              <a:gd name="T36" fmla="*/ 348 w 643"/>
              <a:gd name="T37" fmla="*/ 840 h 1347"/>
              <a:gd name="T38" fmla="*/ 359 w 643"/>
              <a:gd name="T39" fmla="*/ 1264 h 1347"/>
              <a:gd name="T40" fmla="*/ 293 w 643"/>
              <a:gd name="T41" fmla="*/ 1307 h 1347"/>
              <a:gd name="T42" fmla="*/ 300 w 643"/>
              <a:gd name="T43" fmla="*/ 1330 h 1347"/>
              <a:gd name="T44" fmla="*/ 397 w 643"/>
              <a:gd name="T45" fmla="*/ 1323 h 1347"/>
              <a:gd name="T46" fmla="*/ 459 w 643"/>
              <a:gd name="T47" fmla="*/ 1321 h 1347"/>
              <a:gd name="T48" fmla="*/ 458 w 643"/>
              <a:gd name="T49" fmla="*/ 1256 h 1347"/>
              <a:gd name="T50" fmla="*/ 470 w 643"/>
              <a:gd name="T51" fmla="*/ 1221 h 1347"/>
              <a:gd name="T52" fmla="*/ 476 w 643"/>
              <a:gd name="T53" fmla="*/ 1145 h 1347"/>
              <a:gd name="T54" fmla="*/ 511 w 643"/>
              <a:gd name="T55" fmla="*/ 1209 h 1347"/>
              <a:gd name="T56" fmla="*/ 497 w 643"/>
              <a:gd name="T57" fmla="*/ 1310 h 1347"/>
              <a:gd name="T58" fmla="*/ 485 w 643"/>
              <a:gd name="T59" fmla="*/ 1341 h 1347"/>
              <a:gd name="T60" fmla="*/ 602 w 643"/>
              <a:gd name="T61" fmla="*/ 1346 h 1347"/>
              <a:gd name="T62" fmla="*/ 625 w 643"/>
              <a:gd name="T63" fmla="*/ 1300 h 1347"/>
              <a:gd name="T64" fmla="*/ 625 w 643"/>
              <a:gd name="T65" fmla="*/ 1236 h 1347"/>
              <a:gd name="T66" fmla="*/ 625 w 643"/>
              <a:gd name="T67" fmla="*/ 1218 h 1347"/>
              <a:gd name="T68" fmla="*/ 615 w 643"/>
              <a:gd name="T69" fmla="*/ 774 h 1347"/>
              <a:gd name="T70" fmla="*/ 633 w 643"/>
              <a:gd name="T71" fmla="*/ 738 h 1347"/>
              <a:gd name="T72" fmla="*/ 634 w 643"/>
              <a:gd name="T73" fmla="*/ 683 h 1347"/>
              <a:gd name="T74" fmla="*/ 643 w 643"/>
              <a:gd name="T75" fmla="*/ 384 h 1347"/>
              <a:gd name="T76" fmla="*/ 607 w 643"/>
              <a:gd name="T77" fmla="*/ 323 h 1347"/>
              <a:gd name="T78" fmla="*/ 581 w 643"/>
              <a:gd name="T79" fmla="*/ 243 h 1347"/>
              <a:gd name="T80" fmla="*/ 537 w 643"/>
              <a:gd name="T81" fmla="*/ 217 h 1347"/>
              <a:gd name="T82" fmla="*/ 482 w 643"/>
              <a:gd name="T83" fmla="*/ 204 h 1347"/>
              <a:gd name="T84" fmla="*/ 458 w 643"/>
              <a:gd name="T85" fmla="*/ 182 h 1347"/>
              <a:gd name="T86" fmla="*/ 459 w 643"/>
              <a:gd name="T87" fmla="*/ 126 h 1347"/>
              <a:gd name="T88" fmla="*/ 490 w 643"/>
              <a:gd name="T89" fmla="*/ 94 h 1347"/>
              <a:gd name="T90" fmla="*/ 477 w 643"/>
              <a:gd name="T91" fmla="*/ 70 h 1347"/>
              <a:gd name="T92" fmla="*/ 336 w 643"/>
              <a:gd name="T93" fmla="*/ 5 h 1347"/>
              <a:gd name="T94" fmla="*/ 293 w 643"/>
              <a:gd name="T95" fmla="*/ 6 h 1347"/>
              <a:gd name="T96" fmla="*/ 301 w 643"/>
              <a:gd name="T97" fmla="*/ 65 h 1347"/>
              <a:gd name="T98" fmla="*/ 267 w 643"/>
              <a:gd name="T99" fmla="*/ 83 h 1347"/>
              <a:gd name="T100" fmla="*/ 309 w 643"/>
              <a:gd name="T101" fmla="*/ 103 h 1347"/>
              <a:gd name="T102" fmla="*/ 319 w 643"/>
              <a:gd name="T103" fmla="*/ 182 h 1347"/>
              <a:gd name="T104" fmla="*/ 336 w 643"/>
              <a:gd name="T105" fmla="*/ 226 h 1347"/>
              <a:gd name="T106" fmla="*/ 371 w 643"/>
              <a:gd name="T107" fmla="*/ 226 h 1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3" h="1347">
                <a:moveTo>
                  <a:pt x="380" y="243"/>
                </a:moveTo>
                <a:lnTo>
                  <a:pt x="380" y="243"/>
                </a:lnTo>
                <a:lnTo>
                  <a:pt x="371" y="247"/>
                </a:lnTo>
                <a:lnTo>
                  <a:pt x="352" y="254"/>
                </a:lnTo>
                <a:lnTo>
                  <a:pt x="342" y="260"/>
                </a:lnTo>
                <a:lnTo>
                  <a:pt x="333" y="266"/>
                </a:lnTo>
                <a:lnTo>
                  <a:pt x="325" y="272"/>
                </a:lnTo>
                <a:lnTo>
                  <a:pt x="319" y="279"/>
                </a:lnTo>
                <a:lnTo>
                  <a:pt x="319" y="279"/>
                </a:lnTo>
                <a:lnTo>
                  <a:pt x="314" y="286"/>
                </a:lnTo>
                <a:lnTo>
                  <a:pt x="308" y="295"/>
                </a:lnTo>
                <a:lnTo>
                  <a:pt x="300" y="318"/>
                </a:lnTo>
                <a:lnTo>
                  <a:pt x="290" y="340"/>
                </a:lnTo>
                <a:lnTo>
                  <a:pt x="283" y="358"/>
                </a:lnTo>
                <a:lnTo>
                  <a:pt x="283" y="358"/>
                </a:lnTo>
                <a:lnTo>
                  <a:pt x="276" y="370"/>
                </a:lnTo>
                <a:lnTo>
                  <a:pt x="269" y="378"/>
                </a:lnTo>
                <a:lnTo>
                  <a:pt x="257" y="392"/>
                </a:lnTo>
                <a:lnTo>
                  <a:pt x="257" y="392"/>
                </a:lnTo>
                <a:lnTo>
                  <a:pt x="253" y="397"/>
                </a:lnTo>
                <a:lnTo>
                  <a:pt x="249" y="399"/>
                </a:lnTo>
                <a:lnTo>
                  <a:pt x="249" y="402"/>
                </a:lnTo>
                <a:lnTo>
                  <a:pt x="248" y="403"/>
                </a:lnTo>
                <a:lnTo>
                  <a:pt x="248" y="410"/>
                </a:lnTo>
                <a:lnTo>
                  <a:pt x="248" y="410"/>
                </a:lnTo>
                <a:lnTo>
                  <a:pt x="249" y="419"/>
                </a:lnTo>
                <a:lnTo>
                  <a:pt x="249" y="429"/>
                </a:lnTo>
                <a:lnTo>
                  <a:pt x="248" y="437"/>
                </a:lnTo>
                <a:lnTo>
                  <a:pt x="248" y="437"/>
                </a:lnTo>
                <a:lnTo>
                  <a:pt x="235" y="451"/>
                </a:lnTo>
                <a:lnTo>
                  <a:pt x="204" y="484"/>
                </a:lnTo>
                <a:lnTo>
                  <a:pt x="185" y="503"/>
                </a:lnTo>
                <a:lnTo>
                  <a:pt x="166" y="520"/>
                </a:lnTo>
                <a:lnTo>
                  <a:pt x="149" y="534"/>
                </a:lnTo>
                <a:lnTo>
                  <a:pt x="141" y="539"/>
                </a:lnTo>
                <a:lnTo>
                  <a:pt x="134" y="542"/>
                </a:lnTo>
                <a:lnTo>
                  <a:pt x="134" y="542"/>
                </a:lnTo>
                <a:lnTo>
                  <a:pt x="89" y="559"/>
                </a:lnTo>
                <a:lnTo>
                  <a:pt x="71" y="565"/>
                </a:lnTo>
                <a:lnTo>
                  <a:pt x="55" y="568"/>
                </a:lnTo>
                <a:lnTo>
                  <a:pt x="55" y="568"/>
                </a:lnTo>
                <a:lnTo>
                  <a:pt x="34" y="571"/>
                </a:lnTo>
                <a:lnTo>
                  <a:pt x="30" y="571"/>
                </a:lnTo>
                <a:lnTo>
                  <a:pt x="28" y="572"/>
                </a:lnTo>
                <a:lnTo>
                  <a:pt x="28" y="574"/>
                </a:lnTo>
                <a:lnTo>
                  <a:pt x="29" y="578"/>
                </a:lnTo>
                <a:lnTo>
                  <a:pt x="29" y="578"/>
                </a:lnTo>
                <a:lnTo>
                  <a:pt x="33" y="580"/>
                </a:lnTo>
                <a:lnTo>
                  <a:pt x="37" y="583"/>
                </a:lnTo>
                <a:lnTo>
                  <a:pt x="49" y="585"/>
                </a:lnTo>
                <a:lnTo>
                  <a:pt x="60" y="586"/>
                </a:lnTo>
                <a:lnTo>
                  <a:pt x="65" y="586"/>
                </a:lnTo>
                <a:lnTo>
                  <a:pt x="65" y="586"/>
                </a:lnTo>
                <a:lnTo>
                  <a:pt x="48" y="600"/>
                </a:lnTo>
                <a:lnTo>
                  <a:pt x="34" y="612"/>
                </a:lnTo>
                <a:lnTo>
                  <a:pt x="21" y="622"/>
                </a:lnTo>
                <a:lnTo>
                  <a:pt x="21" y="622"/>
                </a:lnTo>
                <a:lnTo>
                  <a:pt x="10" y="629"/>
                </a:lnTo>
                <a:lnTo>
                  <a:pt x="3" y="637"/>
                </a:lnTo>
                <a:lnTo>
                  <a:pt x="1" y="640"/>
                </a:lnTo>
                <a:lnTo>
                  <a:pt x="0" y="644"/>
                </a:lnTo>
                <a:lnTo>
                  <a:pt x="1" y="646"/>
                </a:lnTo>
                <a:lnTo>
                  <a:pt x="3" y="647"/>
                </a:lnTo>
                <a:lnTo>
                  <a:pt x="3" y="647"/>
                </a:lnTo>
                <a:lnTo>
                  <a:pt x="10" y="650"/>
                </a:lnTo>
                <a:lnTo>
                  <a:pt x="15" y="652"/>
                </a:lnTo>
                <a:lnTo>
                  <a:pt x="21" y="656"/>
                </a:lnTo>
                <a:lnTo>
                  <a:pt x="21" y="656"/>
                </a:lnTo>
                <a:lnTo>
                  <a:pt x="21" y="657"/>
                </a:lnTo>
                <a:lnTo>
                  <a:pt x="22" y="659"/>
                </a:lnTo>
                <a:lnTo>
                  <a:pt x="24" y="663"/>
                </a:lnTo>
                <a:lnTo>
                  <a:pt x="29" y="665"/>
                </a:lnTo>
                <a:lnTo>
                  <a:pt x="29" y="665"/>
                </a:lnTo>
                <a:lnTo>
                  <a:pt x="34" y="665"/>
                </a:lnTo>
                <a:lnTo>
                  <a:pt x="37" y="664"/>
                </a:lnTo>
                <a:lnTo>
                  <a:pt x="41" y="664"/>
                </a:lnTo>
                <a:lnTo>
                  <a:pt x="47" y="665"/>
                </a:lnTo>
                <a:lnTo>
                  <a:pt x="47" y="665"/>
                </a:lnTo>
                <a:lnTo>
                  <a:pt x="49" y="666"/>
                </a:lnTo>
                <a:lnTo>
                  <a:pt x="52" y="669"/>
                </a:lnTo>
                <a:lnTo>
                  <a:pt x="54" y="672"/>
                </a:lnTo>
                <a:lnTo>
                  <a:pt x="55" y="673"/>
                </a:lnTo>
                <a:lnTo>
                  <a:pt x="56" y="675"/>
                </a:lnTo>
                <a:lnTo>
                  <a:pt x="60" y="675"/>
                </a:lnTo>
                <a:lnTo>
                  <a:pt x="65" y="673"/>
                </a:lnTo>
                <a:lnTo>
                  <a:pt x="65" y="673"/>
                </a:lnTo>
                <a:lnTo>
                  <a:pt x="72" y="670"/>
                </a:lnTo>
                <a:lnTo>
                  <a:pt x="81" y="663"/>
                </a:lnTo>
                <a:lnTo>
                  <a:pt x="105" y="642"/>
                </a:lnTo>
                <a:lnTo>
                  <a:pt x="127" y="619"/>
                </a:lnTo>
                <a:lnTo>
                  <a:pt x="143" y="604"/>
                </a:lnTo>
                <a:lnTo>
                  <a:pt x="143" y="604"/>
                </a:lnTo>
                <a:lnTo>
                  <a:pt x="150" y="598"/>
                </a:lnTo>
                <a:lnTo>
                  <a:pt x="154" y="593"/>
                </a:lnTo>
                <a:lnTo>
                  <a:pt x="165" y="588"/>
                </a:lnTo>
                <a:lnTo>
                  <a:pt x="188" y="578"/>
                </a:lnTo>
                <a:lnTo>
                  <a:pt x="188" y="578"/>
                </a:lnTo>
                <a:lnTo>
                  <a:pt x="203" y="568"/>
                </a:lnTo>
                <a:lnTo>
                  <a:pt x="218" y="557"/>
                </a:lnTo>
                <a:lnTo>
                  <a:pt x="234" y="544"/>
                </a:lnTo>
                <a:lnTo>
                  <a:pt x="249" y="529"/>
                </a:lnTo>
                <a:lnTo>
                  <a:pt x="275" y="505"/>
                </a:lnTo>
                <a:lnTo>
                  <a:pt x="284" y="495"/>
                </a:lnTo>
                <a:lnTo>
                  <a:pt x="293" y="489"/>
                </a:lnTo>
                <a:lnTo>
                  <a:pt x="293" y="489"/>
                </a:lnTo>
                <a:lnTo>
                  <a:pt x="297" y="486"/>
                </a:lnTo>
                <a:lnTo>
                  <a:pt x="303" y="481"/>
                </a:lnTo>
                <a:lnTo>
                  <a:pt x="312" y="473"/>
                </a:lnTo>
                <a:lnTo>
                  <a:pt x="319" y="463"/>
                </a:lnTo>
                <a:lnTo>
                  <a:pt x="319" y="463"/>
                </a:lnTo>
                <a:lnTo>
                  <a:pt x="323" y="467"/>
                </a:lnTo>
                <a:lnTo>
                  <a:pt x="336" y="471"/>
                </a:lnTo>
                <a:lnTo>
                  <a:pt x="336" y="471"/>
                </a:lnTo>
                <a:lnTo>
                  <a:pt x="340" y="473"/>
                </a:lnTo>
                <a:lnTo>
                  <a:pt x="345" y="473"/>
                </a:lnTo>
                <a:lnTo>
                  <a:pt x="354" y="470"/>
                </a:lnTo>
                <a:lnTo>
                  <a:pt x="361" y="469"/>
                </a:lnTo>
                <a:lnTo>
                  <a:pt x="362" y="470"/>
                </a:lnTo>
                <a:lnTo>
                  <a:pt x="362" y="471"/>
                </a:lnTo>
                <a:lnTo>
                  <a:pt x="362" y="471"/>
                </a:lnTo>
                <a:lnTo>
                  <a:pt x="361" y="480"/>
                </a:lnTo>
                <a:lnTo>
                  <a:pt x="361" y="495"/>
                </a:lnTo>
                <a:lnTo>
                  <a:pt x="361" y="540"/>
                </a:lnTo>
                <a:lnTo>
                  <a:pt x="362" y="604"/>
                </a:lnTo>
                <a:lnTo>
                  <a:pt x="362" y="604"/>
                </a:lnTo>
                <a:lnTo>
                  <a:pt x="354" y="633"/>
                </a:lnTo>
                <a:lnTo>
                  <a:pt x="348" y="658"/>
                </a:lnTo>
                <a:lnTo>
                  <a:pt x="346" y="671"/>
                </a:lnTo>
                <a:lnTo>
                  <a:pt x="345" y="683"/>
                </a:lnTo>
                <a:lnTo>
                  <a:pt x="345" y="683"/>
                </a:lnTo>
                <a:lnTo>
                  <a:pt x="345" y="703"/>
                </a:lnTo>
                <a:lnTo>
                  <a:pt x="345" y="740"/>
                </a:lnTo>
                <a:lnTo>
                  <a:pt x="348" y="840"/>
                </a:lnTo>
                <a:lnTo>
                  <a:pt x="353" y="982"/>
                </a:lnTo>
                <a:lnTo>
                  <a:pt x="353" y="982"/>
                </a:lnTo>
                <a:lnTo>
                  <a:pt x="371" y="1228"/>
                </a:lnTo>
                <a:lnTo>
                  <a:pt x="371" y="1228"/>
                </a:lnTo>
                <a:lnTo>
                  <a:pt x="362" y="1262"/>
                </a:lnTo>
                <a:lnTo>
                  <a:pt x="362" y="1262"/>
                </a:lnTo>
                <a:lnTo>
                  <a:pt x="359" y="1264"/>
                </a:lnTo>
                <a:lnTo>
                  <a:pt x="352" y="1269"/>
                </a:lnTo>
                <a:lnTo>
                  <a:pt x="329" y="1280"/>
                </a:lnTo>
                <a:lnTo>
                  <a:pt x="316" y="1287"/>
                </a:lnTo>
                <a:lnTo>
                  <a:pt x="306" y="1294"/>
                </a:lnTo>
                <a:lnTo>
                  <a:pt x="296" y="1300"/>
                </a:lnTo>
                <a:lnTo>
                  <a:pt x="294" y="1303"/>
                </a:lnTo>
                <a:lnTo>
                  <a:pt x="293" y="1307"/>
                </a:lnTo>
                <a:lnTo>
                  <a:pt x="293" y="1307"/>
                </a:lnTo>
                <a:lnTo>
                  <a:pt x="290" y="1312"/>
                </a:lnTo>
                <a:lnTo>
                  <a:pt x="290" y="1316"/>
                </a:lnTo>
                <a:lnTo>
                  <a:pt x="292" y="1321"/>
                </a:lnTo>
                <a:lnTo>
                  <a:pt x="293" y="1325"/>
                </a:lnTo>
                <a:lnTo>
                  <a:pt x="296" y="1328"/>
                </a:lnTo>
                <a:lnTo>
                  <a:pt x="300" y="1330"/>
                </a:lnTo>
                <a:lnTo>
                  <a:pt x="305" y="1332"/>
                </a:lnTo>
                <a:lnTo>
                  <a:pt x="309" y="1333"/>
                </a:lnTo>
                <a:lnTo>
                  <a:pt x="309" y="1333"/>
                </a:lnTo>
                <a:lnTo>
                  <a:pt x="328" y="1332"/>
                </a:lnTo>
                <a:lnTo>
                  <a:pt x="355" y="1329"/>
                </a:lnTo>
                <a:lnTo>
                  <a:pt x="381" y="1326"/>
                </a:lnTo>
                <a:lnTo>
                  <a:pt x="397" y="1323"/>
                </a:lnTo>
                <a:lnTo>
                  <a:pt x="397" y="1323"/>
                </a:lnTo>
                <a:lnTo>
                  <a:pt x="430" y="1326"/>
                </a:lnTo>
                <a:lnTo>
                  <a:pt x="449" y="1326"/>
                </a:lnTo>
                <a:lnTo>
                  <a:pt x="455" y="1326"/>
                </a:lnTo>
                <a:lnTo>
                  <a:pt x="458" y="1323"/>
                </a:lnTo>
                <a:lnTo>
                  <a:pt x="458" y="1323"/>
                </a:lnTo>
                <a:lnTo>
                  <a:pt x="459" y="1321"/>
                </a:lnTo>
                <a:lnTo>
                  <a:pt x="461" y="1319"/>
                </a:lnTo>
                <a:lnTo>
                  <a:pt x="459" y="1310"/>
                </a:lnTo>
                <a:lnTo>
                  <a:pt x="458" y="1301"/>
                </a:lnTo>
                <a:lnTo>
                  <a:pt x="458" y="1289"/>
                </a:lnTo>
                <a:lnTo>
                  <a:pt x="458" y="1289"/>
                </a:lnTo>
                <a:lnTo>
                  <a:pt x="459" y="1274"/>
                </a:lnTo>
                <a:lnTo>
                  <a:pt x="458" y="1256"/>
                </a:lnTo>
                <a:lnTo>
                  <a:pt x="457" y="1242"/>
                </a:lnTo>
                <a:lnTo>
                  <a:pt x="458" y="1237"/>
                </a:lnTo>
                <a:lnTo>
                  <a:pt x="458" y="1236"/>
                </a:lnTo>
                <a:lnTo>
                  <a:pt x="458" y="1236"/>
                </a:lnTo>
                <a:lnTo>
                  <a:pt x="461" y="1235"/>
                </a:lnTo>
                <a:lnTo>
                  <a:pt x="463" y="1231"/>
                </a:lnTo>
                <a:lnTo>
                  <a:pt x="470" y="1221"/>
                </a:lnTo>
                <a:lnTo>
                  <a:pt x="476" y="1209"/>
                </a:lnTo>
                <a:lnTo>
                  <a:pt x="477" y="1204"/>
                </a:lnTo>
                <a:lnTo>
                  <a:pt x="476" y="1200"/>
                </a:lnTo>
                <a:lnTo>
                  <a:pt x="476" y="1200"/>
                </a:lnTo>
                <a:lnTo>
                  <a:pt x="476" y="1196"/>
                </a:lnTo>
                <a:lnTo>
                  <a:pt x="475" y="1185"/>
                </a:lnTo>
                <a:lnTo>
                  <a:pt x="476" y="1145"/>
                </a:lnTo>
                <a:lnTo>
                  <a:pt x="478" y="1028"/>
                </a:lnTo>
                <a:lnTo>
                  <a:pt x="485" y="858"/>
                </a:lnTo>
                <a:lnTo>
                  <a:pt x="485" y="858"/>
                </a:lnTo>
                <a:lnTo>
                  <a:pt x="497" y="1027"/>
                </a:lnTo>
                <a:lnTo>
                  <a:pt x="511" y="1200"/>
                </a:lnTo>
                <a:lnTo>
                  <a:pt x="511" y="1200"/>
                </a:lnTo>
                <a:lnTo>
                  <a:pt x="511" y="1209"/>
                </a:lnTo>
                <a:lnTo>
                  <a:pt x="511" y="1221"/>
                </a:lnTo>
                <a:lnTo>
                  <a:pt x="511" y="1236"/>
                </a:lnTo>
                <a:lnTo>
                  <a:pt x="537" y="1236"/>
                </a:lnTo>
                <a:lnTo>
                  <a:pt x="537" y="1236"/>
                </a:lnTo>
                <a:lnTo>
                  <a:pt x="518" y="1274"/>
                </a:lnTo>
                <a:lnTo>
                  <a:pt x="504" y="1301"/>
                </a:lnTo>
                <a:lnTo>
                  <a:pt x="497" y="1310"/>
                </a:lnTo>
                <a:lnTo>
                  <a:pt x="494" y="1315"/>
                </a:lnTo>
                <a:lnTo>
                  <a:pt x="494" y="1315"/>
                </a:lnTo>
                <a:lnTo>
                  <a:pt x="491" y="1317"/>
                </a:lnTo>
                <a:lnTo>
                  <a:pt x="489" y="1321"/>
                </a:lnTo>
                <a:lnTo>
                  <a:pt x="487" y="1328"/>
                </a:lnTo>
                <a:lnTo>
                  <a:pt x="485" y="1336"/>
                </a:lnTo>
                <a:lnTo>
                  <a:pt x="485" y="1341"/>
                </a:lnTo>
                <a:lnTo>
                  <a:pt x="485" y="1341"/>
                </a:lnTo>
                <a:lnTo>
                  <a:pt x="487" y="1342"/>
                </a:lnTo>
                <a:lnTo>
                  <a:pt x="491" y="1343"/>
                </a:lnTo>
                <a:lnTo>
                  <a:pt x="507" y="1345"/>
                </a:lnTo>
                <a:lnTo>
                  <a:pt x="555" y="1347"/>
                </a:lnTo>
                <a:lnTo>
                  <a:pt x="580" y="1347"/>
                </a:lnTo>
                <a:lnTo>
                  <a:pt x="602" y="1346"/>
                </a:lnTo>
                <a:lnTo>
                  <a:pt x="619" y="1345"/>
                </a:lnTo>
                <a:lnTo>
                  <a:pt x="624" y="1343"/>
                </a:lnTo>
                <a:lnTo>
                  <a:pt x="625" y="1341"/>
                </a:lnTo>
                <a:lnTo>
                  <a:pt x="625" y="1341"/>
                </a:lnTo>
                <a:lnTo>
                  <a:pt x="625" y="1330"/>
                </a:lnTo>
                <a:lnTo>
                  <a:pt x="625" y="1315"/>
                </a:lnTo>
                <a:lnTo>
                  <a:pt x="625" y="1300"/>
                </a:lnTo>
                <a:lnTo>
                  <a:pt x="625" y="1289"/>
                </a:lnTo>
                <a:lnTo>
                  <a:pt x="625" y="1289"/>
                </a:lnTo>
                <a:lnTo>
                  <a:pt x="627" y="1260"/>
                </a:lnTo>
                <a:lnTo>
                  <a:pt x="627" y="1243"/>
                </a:lnTo>
                <a:lnTo>
                  <a:pt x="626" y="1238"/>
                </a:lnTo>
                <a:lnTo>
                  <a:pt x="625" y="1236"/>
                </a:lnTo>
                <a:lnTo>
                  <a:pt x="625" y="1236"/>
                </a:lnTo>
                <a:lnTo>
                  <a:pt x="624" y="1235"/>
                </a:lnTo>
                <a:lnTo>
                  <a:pt x="622" y="1234"/>
                </a:lnTo>
                <a:lnTo>
                  <a:pt x="622" y="1228"/>
                </a:lnTo>
                <a:lnTo>
                  <a:pt x="622" y="1222"/>
                </a:lnTo>
                <a:lnTo>
                  <a:pt x="624" y="1219"/>
                </a:lnTo>
                <a:lnTo>
                  <a:pt x="625" y="1218"/>
                </a:lnTo>
                <a:lnTo>
                  <a:pt x="625" y="1218"/>
                </a:lnTo>
                <a:lnTo>
                  <a:pt x="625" y="1199"/>
                </a:lnTo>
                <a:lnTo>
                  <a:pt x="624" y="1150"/>
                </a:lnTo>
                <a:lnTo>
                  <a:pt x="618" y="998"/>
                </a:lnTo>
                <a:lnTo>
                  <a:pt x="607" y="780"/>
                </a:lnTo>
                <a:lnTo>
                  <a:pt x="607" y="780"/>
                </a:lnTo>
                <a:lnTo>
                  <a:pt x="611" y="777"/>
                </a:lnTo>
                <a:lnTo>
                  <a:pt x="615" y="774"/>
                </a:lnTo>
                <a:lnTo>
                  <a:pt x="621" y="768"/>
                </a:lnTo>
                <a:lnTo>
                  <a:pt x="624" y="766"/>
                </a:lnTo>
                <a:lnTo>
                  <a:pt x="625" y="762"/>
                </a:lnTo>
                <a:lnTo>
                  <a:pt x="625" y="762"/>
                </a:lnTo>
                <a:lnTo>
                  <a:pt x="627" y="755"/>
                </a:lnTo>
                <a:lnTo>
                  <a:pt x="631" y="747"/>
                </a:lnTo>
                <a:lnTo>
                  <a:pt x="633" y="738"/>
                </a:lnTo>
                <a:lnTo>
                  <a:pt x="634" y="733"/>
                </a:lnTo>
                <a:lnTo>
                  <a:pt x="634" y="727"/>
                </a:lnTo>
                <a:lnTo>
                  <a:pt x="634" y="727"/>
                </a:lnTo>
                <a:lnTo>
                  <a:pt x="633" y="714"/>
                </a:lnTo>
                <a:lnTo>
                  <a:pt x="634" y="703"/>
                </a:lnTo>
                <a:lnTo>
                  <a:pt x="634" y="692"/>
                </a:lnTo>
                <a:lnTo>
                  <a:pt x="634" y="683"/>
                </a:lnTo>
                <a:lnTo>
                  <a:pt x="634" y="683"/>
                </a:lnTo>
                <a:lnTo>
                  <a:pt x="630" y="642"/>
                </a:lnTo>
                <a:lnTo>
                  <a:pt x="625" y="604"/>
                </a:lnTo>
                <a:lnTo>
                  <a:pt x="625" y="604"/>
                </a:lnTo>
                <a:lnTo>
                  <a:pt x="620" y="505"/>
                </a:lnTo>
                <a:lnTo>
                  <a:pt x="617" y="410"/>
                </a:lnTo>
                <a:lnTo>
                  <a:pt x="643" y="384"/>
                </a:lnTo>
                <a:lnTo>
                  <a:pt x="643" y="384"/>
                </a:lnTo>
                <a:lnTo>
                  <a:pt x="639" y="379"/>
                </a:lnTo>
                <a:lnTo>
                  <a:pt x="630" y="365"/>
                </a:lnTo>
                <a:lnTo>
                  <a:pt x="618" y="346"/>
                </a:lnTo>
                <a:lnTo>
                  <a:pt x="613" y="334"/>
                </a:lnTo>
                <a:lnTo>
                  <a:pt x="607" y="323"/>
                </a:lnTo>
                <a:lnTo>
                  <a:pt x="607" y="323"/>
                </a:lnTo>
                <a:lnTo>
                  <a:pt x="604" y="310"/>
                </a:lnTo>
                <a:lnTo>
                  <a:pt x="600" y="298"/>
                </a:lnTo>
                <a:lnTo>
                  <a:pt x="595" y="275"/>
                </a:lnTo>
                <a:lnTo>
                  <a:pt x="592" y="265"/>
                </a:lnTo>
                <a:lnTo>
                  <a:pt x="589" y="256"/>
                </a:lnTo>
                <a:lnTo>
                  <a:pt x="586" y="249"/>
                </a:lnTo>
                <a:lnTo>
                  <a:pt x="581" y="243"/>
                </a:lnTo>
                <a:lnTo>
                  <a:pt x="581" y="243"/>
                </a:lnTo>
                <a:lnTo>
                  <a:pt x="570" y="234"/>
                </a:lnTo>
                <a:lnTo>
                  <a:pt x="557" y="224"/>
                </a:lnTo>
                <a:lnTo>
                  <a:pt x="546" y="219"/>
                </a:lnTo>
                <a:lnTo>
                  <a:pt x="541" y="216"/>
                </a:lnTo>
                <a:lnTo>
                  <a:pt x="537" y="217"/>
                </a:lnTo>
                <a:lnTo>
                  <a:pt x="537" y="217"/>
                </a:lnTo>
                <a:lnTo>
                  <a:pt x="533" y="219"/>
                </a:lnTo>
                <a:lnTo>
                  <a:pt x="527" y="219"/>
                </a:lnTo>
                <a:lnTo>
                  <a:pt x="511" y="217"/>
                </a:lnTo>
                <a:lnTo>
                  <a:pt x="511" y="217"/>
                </a:lnTo>
                <a:lnTo>
                  <a:pt x="501" y="214"/>
                </a:lnTo>
                <a:lnTo>
                  <a:pt x="491" y="210"/>
                </a:lnTo>
                <a:lnTo>
                  <a:pt x="482" y="204"/>
                </a:lnTo>
                <a:lnTo>
                  <a:pt x="476" y="200"/>
                </a:lnTo>
                <a:lnTo>
                  <a:pt x="476" y="200"/>
                </a:lnTo>
                <a:lnTo>
                  <a:pt x="470" y="195"/>
                </a:lnTo>
                <a:lnTo>
                  <a:pt x="468" y="190"/>
                </a:lnTo>
                <a:lnTo>
                  <a:pt x="468" y="190"/>
                </a:lnTo>
                <a:lnTo>
                  <a:pt x="464" y="187"/>
                </a:lnTo>
                <a:lnTo>
                  <a:pt x="458" y="182"/>
                </a:lnTo>
                <a:lnTo>
                  <a:pt x="458" y="182"/>
                </a:lnTo>
                <a:lnTo>
                  <a:pt x="457" y="180"/>
                </a:lnTo>
                <a:lnTo>
                  <a:pt x="456" y="175"/>
                </a:lnTo>
                <a:lnTo>
                  <a:pt x="456" y="165"/>
                </a:lnTo>
                <a:lnTo>
                  <a:pt x="458" y="138"/>
                </a:lnTo>
                <a:lnTo>
                  <a:pt x="458" y="138"/>
                </a:lnTo>
                <a:lnTo>
                  <a:pt x="459" y="126"/>
                </a:lnTo>
                <a:lnTo>
                  <a:pt x="459" y="118"/>
                </a:lnTo>
                <a:lnTo>
                  <a:pt x="458" y="111"/>
                </a:lnTo>
                <a:lnTo>
                  <a:pt x="458" y="111"/>
                </a:lnTo>
                <a:lnTo>
                  <a:pt x="464" y="110"/>
                </a:lnTo>
                <a:lnTo>
                  <a:pt x="477" y="104"/>
                </a:lnTo>
                <a:lnTo>
                  <a:pt x="484" y="99"/>
                </a:lnTo>
                <a:lnTo>
                  <a:pt x="490" y="94"/>
                </a:lnTo>
                <a:lnTo>
                  <a:pt x="494" y="90"/>
                </a:lnTo>
                <a:lnTo>
                  <a:pt x="494" y="87"/>
                </a:lnTo>
                <a:lnTo>
                  <a:pt x="494" y="85"/>
                </a:lnTo>
                <a:lnTo>
                  <a:pt x="494" y="85"/>
                </a:lnTo>
                <a:lnTo>
                  <a:pt x="491" y="80"/>
                </a:lnTo>
                <a:lnTo>
                  <a:pt x="485" y="74"/>
                </a:lnTo>
                <a:lnTo>
                  <a:pt x="477" y="70"/>
                </a:lnTo>
                <a:lnTo>
                  <a:pt x="465" y="63"/>
                </a:lnTo>
                <a:lnTo>
                  <a:pt x="406" y="33"/>
                </a:lnTo>
                <a:lnTo>
                  <a:pt x="406" y="33"/>
                </a:lnTo>
                <a:lnTo>
                  <a:pt x="388" y="24"/>
                </a:lnTo>
                <a:lnTo>
                  <a:pt x="371" y="17"/>
                </a:lnTo>
                <a:lnTo>
                  <a:pt x="353" y="9"/>
                </a:lnTo>
                <a:lnTo>
                  <a:pt x="336" y="5"/>
                </a:lnTo>
                <a:lnTo>
                  <a:pt x="321" y="1"/>
                </a:lnTo>
                <a:lnTo>
                  <a:pt x="308" y="0"/>
                </a:lnTo>
                <a:lnTo>
                  <a:pt x="303" y="0"/>
                </a:lnTo>
                <a:lnTo>
                  <a:pt x="299" y="1"/>
                </a:lnTo>
                <a:lnTo>
                  <a:pt x="295" y="4"/>
                </a:lnTo>
                <a:lnTo>
                  <a:pt x="293" y="6"/>
                </a:lnTo>
                <a:lnTo>
                  <a:pt x="293" y="6"/>
                </a:lnTo>
                <a:lnTo>
                  <a:pt x="290" y="9"/>
                </a:lnTo>
                <a:lnTo>
                  <a:pt x="289" y="13"/>
                </a:lnTo>
                <a:lnTo>
                  <a:pt x="289" y="22"/>
                </a:lnTo>
                <a:lnTo>
                  <a:pt x="292" y="32"/>
                </a:lnTo>
                <a:lnTo>
                  <a:pt x="294" y="41"/>
                </a:lnTo>
                <a:lnTo>
                  <a:pt x="300" y="59"/>
                </a:lnTo>
                <a:lnTo>
                  <a:pt x="301" y="65"/>
                </a:lnTo>
                <a:lnTo>
                  <a:pt x="301" y="66"/>
                </a:lnTo>
                <a:lnTo>
                  <a:pt x="301" y="67"/>
                </a:lnTo>
                <a:lnTo>
                  <a:pt x="301" y="67"/>
                </a:lnTo>
                <a:lnTo>
                  <a:pt x="293" y="71"/>
                </a:lnTo>
                <a:lnTo>
                  <a:pt x="281" y="76"/>
                </a:lnTo>
                <a:lnTo>
                  <a:pt x="269" y="80"/>
                </a:lnTo>
                <a:lnTo>
                  <a:pt x="267" y="83"/>
                </a:lnTo>
                <a:lnTo>
                  <a:pt x="266" y="84"/>
                </a:lnTo>
                <a:lnTo>
                  <a:pt x="266" y="85"/>
                </a:lnTo>
                <a:lnTo>
                  <a:pt x="266" y="85"/>
                </a:lnTo>
                <a:lnTo>
                  <a:pt x="269" y="87"/>
                </a:lnTo>
                <a:lnTo>
                  <a:pt x="274" y="90"/>
                </a:lnTo>
                <a:lnTo>
                  <a:pt x="289" y="96"/>
                </a:lnTo>
                <a:lnTo>
                  <a:pt x="309" y="103"/>
                </a:lnTo>
                <a:lnTo>
                  <a:pt x="309" y="103"/>
                </a:lnTo>
                <a:lnTo>
                  <a:pt x="314" y="124"/>
                </a:lnTo>
                <a:lnTo>
                  <a:pt x="318" y="142"/>
                </a:lnTo>
                <a:lnTo>
                  <a:pt x="319" y="156"/>
                </a:lnTo>
                <a:lnTo>
                  <a:pt x="319" y="156"/>
                </a:lnTo>
                <a:lnTo>
                  <a:pt x="318" y="171"/>
                </a:lnTo>
                <a:lnTo>
                  <a:pt x="319" y="182"/>
                </a:lnTo>
                <a:lnTo>
                  <a:pt x="319" y="194"/>
                </a:lnTo>
                <a:lnTo>
                  <a:pt x="321" y="204"/>
                </a:lnTo>
                <a:lnTo>
                  <a:pt x="323" y="214"/>
                </a:lnTo>
                <a:lnTo>
                  <a:pt x="326" y="217"/>
                </a:lnTo>
                <a:lnTo>
                  <a:pt x="329" y="221"/>
                </a:lnTo>
                <a:lnTo>
                  <a:pt x="332" y="224"/>
                </a:lnTo>
                <a:lnTo>
                  <a:pt x="336" y="226"/>
                </a:lnTo>
                <a:lnTo>
                  <a:pt x="336" y="226"/>
                </a:lnTo>
                <a:lnTo>
                  <a:pt x="344" y="228"/>
                </a:lnTo>
                <a:lnTo>
                  <a:pt x="351" y="229"/>
                </a:lnTo>
                <a:lnTo>
                  <a:pt x="357" y="229"/>
                </a:lnTo>
                <a:lnTo>
                  <a:pt x="361" y="229"/>
                </a:lnTo>
                <a:lnTo>
                  <a:pt x="368" y="227"/>
                </a:lnTo>
                <a:lnTo>
                  <a:pt x="371" y="226"/>
                </a:lnTo>
                <a:lnTo>
                  <a:pt x="371" y="226"/>
                </a:lnTo>
                <a:lnTo>
                  <a:pt x="377" y="235"/>
                </a:lnTo>
                <a:lnTo>
                  <a:pt x="380" y="241"/>
                </a:lnTo>
                <a:lnTo>
                  <a:pt x="380" y="242"/>
                </a:lnTo>
                <a:lnTo>
                  <a:pt x="380" y="243"/>
                </a:lnTo>
                <a:lnTo>
                  <a:pt x="380" y="2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69A3D979-78A0-41FF-B2D9-667826F017B9}"/>
              </a:ext>
            </a:extLst>
          </p:cNvPr>
          <p:cNvSpPr>
            <a:spLocks/>
          </p:cNvSpPr>
          <p:nvPr/>
        </p:nvSpPr>
        <p:spPr bwMode="auto">
          <a:xfrm>
            <a:off x="2432720" y="779552"/>
            <a:ext cx="1475390" cy="1647736"/>
          </a:xfrm>
          <a:custGeom>
            <a:avLst/>
            <a:gdLst>
              <a:gd name="T0" fmla="*/ 484 w 1130"/>
              <a:gd name="T1" fmla="*/ 189 h 1262"/>
              <a:gd name="T2" fmla="*/ 384 w 1130"/>
              <a:gd name="T3" fmla="*/ 188 h 1262"/>
              <a:gd name="T4" fmla="*/ 319 w 1130"/>
              <a:gd name="T5" fmla="*/ 196 h 1262"/>
              <a:gd name="T6" fmla="*/ 229 w 1130"/>
              <a:gd name="T7" fmla="*/ 195 h 1262"/>
              <a:gd name="T8" fmla="*/ 134 w 1130"/>
              <a:gd name="T9" fmla="*/ 200 h 1262"/>
              <a:gd name="T10" fmla="*/ 99 w 1130"/>
              <a:gd name="T11" fmla="*/ 167 h 1262"/>
              <a:gd name="T12" fmla="*/ 57 w 1130"/>
              <a:gd name="T13" fmla="*/ 152 h 1262"/>
              <a:gd name="T14" fmla="*/ 75 w 1130"/>
              <a:gd name="T15" fmla="*/ 183 h 1262"/>
              <a:gd name="T16" fmla="*/ 21 w 1130"/>
              <a:gd name="T17" fmla="*/ 175 h 1262"/>
              <a:gd name="T18" fmla="*/ 4 w 1130"/>
              <a:gd name="T19" fmla="*/ 182 h 1262"/>
              <a:gd name="T20" fmla="*/ 0 w 1130"/>
              <a:gd name="T21" fmla="*/ 194 h 1262"/>
              <a:gd name="T22" fmla="*/ 12 w 1130"/>
              <a:gd name="T23" fmla="*/ 217 h 1262"/>
              <a:gd name="T24" fmla="*/ 77 w 1130"/>
              <a:gd name="T25" fmla="*/ 246 h 1262"/>
              <a:gd name="T26" fmla="*/ 183 w 1130"/>
              <a:gd name="T27" fmla="*/ 272 h 1262"/>
              <a:gd name="T28" fmla="*/ 292 w 1130"/>
              <a:gd name="T29" fmla="*/ 283 h 1262"/>
              <a:gd name="T30" fmla="*/ 355 w 1130"/>
              <a:gd name="T31" fmla="*/ 287 h 1262"/>
              <a:gd name="T32" fmla="*/ 422 w 1130"/>
              <a:gd name="T33" fmla="*/ 425 h 1262"/>
              <a:gd name="T34" fmla="*/ 416 w 1130"/>
              <a:gd name="T35" fmla="*/ 598 h 1262"/>
              <a:gd name="T36" fmla="*/ 411 w 1130"/>
              <a:gd name="T37" fmla="*/ 695 h 1262"/>
              <a:gd name="T38" fmla="*/ 454 w 1130"/>
              <a:gd name="T39" fmla="*/ 1000 h 1262"/>
              <a:gd name="T40" fmla="*/ 456 w 1130"/>
              <a:gd name="T41" fmla="*/ 1030 h 1262"/>
              <a:gd name="T42" fmla="*/ 447 w 1130"/>
              <a:gd name="T43" fmla="*/ 1063 h 1262"/>
              <a:gd name="T44" fmla="*/ 433 w 1130"/>
              <a:gd name="T45" fmla="*/ 1118 h 1262"/>
              <a:gd name="T46" fmla="*/ 441 w 1130"/>
              <a:gd name="T47" fmla="*/ 1159 h 1262"/>
              <a:gd name="T48" fmla="*/ 497 w 1130"/>
              <a:gd name="T49" fmla="*/ 1193 h 1262"/>
              <a:gd name="T50" fmla="*/ 521 w 1130"/>
              <a:gd name="T51" fmla="*/ 1234 h 1262"/>
              <a:gd name="T52" fmla="*/ 616 w 1130"/>
              <a:gd name="T53" fmla="*/ 1259 h 1262"/>
              <a:gd name="T54" fmla="*/ 667 w 1130"/>
              <a:gd name="T55" fmla="*/ 1255 h 1262"/>
              <a:gd name="T56" fmla="*/ 627 w 1130"/>
              <a:gd name="T57" fmla="*/ 1198 h 1262"/>
              <a:gd name="T58" fmla="*/ 617 w 1130"/>
              <a:gd name="T59" fmla="*/ 1181 h 1262"/>
              <a:gd name="T60" fmla="*/ 623 w 1130"/>
              <a:gd name="T61" fmla="*/ 1145 h 1262"/>
              <a:gd name="T62" fmla="*/ 590 w 1130"/>
              <a:gd name="T63" fmla="*/ 1080 h 1262"/>
              <a:gd name="T64" fmla="*/ 640 w 1130"/>
              <a:gd name="T65" fmla="*/ 876 h 1262"/>
              <a:gd name="T66" fmla="*/ 677 w 1130"/>
              <a:gd name="T67" fmla="*/ 740 h 1262"/>
              <a:gd name="T68" fmla="*/ 662 w 1130"/>
              <a:gd name="T69" fmla="*/ 580 h 1262"/>
              <a:gd name="T70" fmla="*/ 670 w 1130"/>
              <a:gd name="T71" fmla="*/ 511 h 1262"/>
              <a:gd name="T72" fmla="*/ 684 w 1130"/>
              <a:gd name="T73" fmla="*/ 371 h 1262"/>
              <a:gd name="T74" fmla="*/ 766 w 1130"/>
              <a:gd name="T75" fmla="*/ 356 h 1262"/>
              <a:gd name="T76" fmla="*/ 832 w 1130"/>
              <a:gd name="T77" fmla="*/ 344 h 1262"/>
              <a:gd name="T78" fmla="*/ 891 w 1130"/>
              <a:gd name="T79" fmla="*/ 351 h 1262"/>
              <a:gd name="T80" fmla="*/ 1028 w 1130"/>
              <a:gd name="T81" fmla="*/ 326 h 1262"/>
              <a:gd name="T82" fmla="*/ 1110 w 1130"/>
              <a:gd name="T83" fmla="*/ 313 h 1262"/>
              <a:gd name="T84" fmla="*/ 1130 w 1130"/>
              <a:gd name="T85" fmla="*/ 289 h 1262"/>
              <a:gd name="T86" fmla="*/ 1117 w 1130"/>
              <a:gd name="T87" fmla="*/ 282 h 1262"/>
              <a:gd name="T88" fmla="*/ 1086 w 1130"/>
              <a:gd name="T89" fmla="*/ 283 h 1262"/>
              <a:gd name="T90" fmla="*/ 1066 w 1130"/>
              <a:gd name="T91" fmla="*/ 269 h 1262"/>
              <a:gd name="T92" fmla="*/ 1060 w 1130"/>
              <a:gd name="T93" fmla="*/ 250 h 1262"/>
              <a:gd name="T94" fmla="*/ 1024 w 1130"/>
              <a:gd name="T95" fmla="*/ 276 h 1262"/>
              <a:gd name="T96" fmla="*/ 995 w 1130"/>
              <a:gd name="T97" fmla="*/ 289 h 1262"/>
              <a:gd name="T98" fmla="*/ 907 w 1130"/>
              <a:gd name="T99" fmla="*/ 276 h 1262"/>
              <a:gd name="T100" fmla="*/ 754 w 1130"/>
              <a:gd name="T101" fmla="*/ 245 h 1262"/>
              <a:gd name="T102" fmla="*/ 605 w 1130"/>
              <a:gd name="T103" fmla="*/ 183 h 1262"/>
              <a:gd name="T104" fmla="*/ 615 w 1130"/>
              <a:gd name="T105" fmla="*/ 146 h 1262"/>
              <a:gd name="T106" fmla="*/ 641 w 1130"/>
              <a:gd name="T107" fmla="*/ 116 h 1262"/>
              <a:gd name="T108" fmla="*/ 645 w 1130"/>
              <a:gd name="T109" fmla="*/ 84 h 1262"/>
              <a:gd name="T110" fmla="*/ 651 w 1130"/>
              <a:gd name="T111" fmla="*/ 29 h 1262"/>
              <a:gd name="T112" fmla="*/ 615 w 1130"/>
              <a:gd name="T113" fmla="*/ 4 h 1262"/>
              <a:gd name="T114" fmla="*/ 562 w 1130"/>
              <a:gd name="T115" fmla="*/ 1 h 1262"/>
              <a:gd name="T116" fmla="*/ 541 w 1130"/>
              <a:gd name="T117" fmla="*/ 12 h 1262"/>
              <a:gd name="T118" fmla="*/ 513 w 1130"/>
              <a:gd name="T119" fmla="*/ 55 h 1262"/>
              <a:gd name="T120" fmla="*/ 508 w 1130"/>
              <a:gd name="T121" fmla="*/ 71 h 1262"/>
              <a:gd name="T122" fmla="*/ 515 w 1130"/>
              <a:gd name="T123" fmla="*/ 102 h 1262"/>
              <a:gd name="T124" fmla="*/ 515 w 1130"/>
              <a:gd name="T125" fmla="*/ 165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30" h="1262">
                <a:moveTo>
                  <a:pt x="515" y="165"/>
                </a:moveTo>
                <a:lnTo>
                  <a:pt x="515" y="176"/>
                </a:lnTo>
                <a:lnTo>
                  <a:pt x="515" y="176"/>
                </a:lnTo>
                <a:lnTo>
                  <a:pt x="512" y="179"/>
                </a:lnTo>
                <a:lnTo>
                  <a:pt x="502" y="183"/>
                </a:lnTo>
                <a:lnTo>
                  <a:pt x="491" y="188"/>
                </a:lnTo>
                <a:lnTo>
                  <a:pt x="484" y="189"/>
                </a:lnTo>
                <a:lnTo>
                  <a:pt x="478" y="189"/>
                </a:lnTo>
                <a:lnTo>
                  <a:pt x="478" y="189"/>
                </a:lnTo>
                <a:lnTo>
                  <a:pt x="459" y="188"/>
                </a:lnTo>
                <a:lnTo>
                  <a:pt x="430" y="188"/>
                </a:lnTo>
                <a:lnTo>
                  <a:pt x="391" y="189"/>
                </a:lnTo>
                <a:lnTo>
                  <a:pt x="391" y="189"/>
                </a:lnTo>
                <a:lnTo>
                  <a:pt x="384" y="188"/>
                </a:lnTo>
                <a:lnTo>
                  <a:pt x="380" y="187"/>
                </a:lnTo>
                <a:lnTo>
                  <a:pt x="372" y="189"/>
                </a:lnTo>
                <a:lnTo>
                  <a:pt x="372" y="189"/>
                </a:lnTo>
                <a:lnTo>
                  <a:pt x="359" y="193"/>
                </a:lnTo>
                <a:lnTo>
                  <a:pt x="342" y="195"/>
                </a:lnTo>
                <a:lnTo>
                  <a:pt x="325" y="196"/>
                </a:lnTo>
                <a:lnTo>
                  <a:pt x="319" y="196"/>
                </a:lnTo>
                <a:lnTo>
                  <a:pt x="317" y="195"/>
                </a:lnTo>
                <a:lnTo>
                  <a:pt x="317" y="195"/>
                </a:lnTo>
                <a:lnTo>
                  <a:pt x="315" y="194"/>
                </a:lnTo>
                <a:lnTo>
                  <a:pt x="307" y="194"/>
                </a:lnTo>
                <a:lnTo>
                  <a:pt x="287" y="194"/>
                </a:lnTo>
                <a:lnTo>
                  <a:pt x="229" y="195"/>
                </a:lnTo>
                <a:lnTo>
                  <a:pt x="229" y="195"/>
                </a:lnTo>
                <a:lnTo>
                  <a:pt x="200" y="196"/>
                </a:lnTo>
                <a:lnTo>
                  <a:pt x="172" y="199"/>
                </a:lnTo>
                <a:lnTo>
                  <a:pt x="150" y="201"/>
                </a:lnTo>
                <a:lnTo>
                  <a:pt x="142" y="202"/>
                </a:lnTo>
                <a:lnTo>
                  <a:pt x="137" y="201"/>
                </a:lnTo>
                <a:lnTo>
                  <a:pt x="137" y="201"/>
                </a:lnTo>
                <a:lnTo>
                  <a:pt x="134" y="200"/>
                </a:lnTo>
                <a:lnTo>
                  <a:pt x="130" y="199"/>
                </a:lnTo>
                <a:lnTo>
                  <a:pt x="124" y="192"/>
                </a:lnTo>
                <a:lnTo>
                  <a:pt x="118" y="185"/>
                </a:lnTo>
                <a:lnTo>
                  <a:pt x="112" y="176"/>
                </a:lnTo>
                <a:lnTo>
                  <a:pt x="112" y="176"/>
                </a:lnTo>
                <a:lnTo>
                  <a:pt x="108" y="173"/>
                </a:lnTo>
                <a:lnTo>
                  <a:pt x="99" y="167"/>
                </a:lnTo>
                <a:lnTo>
                  <a:pt x="82" y="156"/>
                </a:lnTo>
                <a:lnTo>
                  <a:pt x="73" y="153"/>
                </a:lnTo>
                <a:lnTo>
                  <a:pt x="65" y="150"/>
                </a:lnTo>
                <a:lnTo>
                  <a:pt x="59" y="149"/>
                </a:lnTo>
                <a:lnTo>
                  <a:pt x="57" y="150"/>
                </a:lnTo>
                <a:lnTo>
                  <a:pt x="57" y="152"/>
                </a:lnTo>
                <a:lnTo>
                  <a:pt x="57" y="152"/>
                </a:lnTo>
                <a:lnTo>
                  <a:pt x="56" y="156"/>
                </a:lnTo>
                <a:lnTo>
                  <a:pt x="58" y="161"/>
                </a:lnTo>
                <a:lnTo>
                  <a:pt x="60" y="167"/>
                </a:lnTo>
                <a:lnTo>
                  <a:pt x="64" y="172"/>
                </a:lnTo>
                <a:lnTo>
                  <a:pt x="71" y="180"/>
                </a:lnTo>
                <a:lnTo>
                  <a:pt x="75" y="183"/>
                </a:lnTo>
                <a:lnTo>
                  <a:pt x="75" y="183"/>
                </a:lnTo>
                <a:lnTo>
                  <a:pt x="75" y="183"/>
                </a:lnTo>
                <a:lnTo>
                  <a:pt x="72" y="185"/>
                </a:lnTo>
                <a:lnTo>
                  <a:pt x="64" y="185"/>
                </a:lnTo>
                <a:lnTo>
                  <a:pt x="50" y="183"/>
                </a:lnTo>
                <a:lnTo>
                  <a:pt x="50" y="183"/>
                </a:lnTo>
                <a:lnTo>
                  <a:pt x="33" y="179"/>
                </a:lnTo>
                <a:lnTo>
                  <a:pt x="21" y="175"/>
                </a:lnTo>
                <a:lnTo>
                  <a:pt x="17" y="174"/>
                </a:lnTo>
                <a:lnTo>
                  <a:pt x="13" y="174"/>
                </a:lnTo>
                <a:lnTo>
                  <a:pt x="10" y="175"/>
                </a:lnTo>
                <a:lnTo>
                  <a:pt x="7" y="176"/>
                </a:lnTo>
                <a:lnTo>
                  <a:pt x="7" y="176"/>
                </a:lnTo>
                <a:lnTo>
                  <a:pt x="5" y="180"/>
                </a:lnTo>
                <a:lnTo>
                  <a:pt x="4" y="182"/>
                </a:lnTo>
                <a:lnTo>
                  <a:pt x="5" y="186"/>
                </a:lnTo>
                <a:lnTo>
                  <a:pt x="6" y="188"/>
                </a:lnTo>
                <a:lnTo>
                  <a:pt x="7" y="189"/>
                </a:lnTo>
                <a:lnTo>
                  <a:pt x="7" y="189"/>
                </a:lnTo>
                <a:lnTo>
                  <a:pt x="3" y="191"/>
                </a:lnTo>
                <a:lnTo>
                  <a:pt x="0" y="192"/>
                </a:lnTo>
                <a:lnTo>
                  <a:pt x="0" y="194"/>
                </a:lnTo>
                <a:lnTo>
                  <a:pt x="0" y="195"/>
                </a:lnTo>
                <a:lnTo>
                  <a:pt x="0" y="195"/>
                </a:lnTo>
                <a:lnTo>
                  <a:pt x="3" y="199"/>
                </a:lnTo>
                <a:lnTo>
                  <a:pt x="7" y="208"/>
                </a:lnTo>
                <a:lnTo>
                  <a:pt x="7" y="208"/>
                </a:lnTo>
                <a:lnTo>
                  <a:pt x="8" y="212"/>
                </a:lnTo>
                <a:lnTo>
                  <a:pt x="12" y="217"/>
                </a:lnTo>
                <a:lnTo>
                  <a:pt x="21" y="227"/>
                </a:lnTo>
                <a:lnTo>
                  <a:pt x="31" y="234"/>
                </a:lnTo>
                <a:lnTo>
                  <a:pt x="38" y="239"/>
                </a:lnTo>
                <a:lnTo>
                  <a:pt x="38" y="239"/>
                </a:lnTo>
                <a:lnTo>
                  <a:pt x="46" y="240"/>
                </a:lnTo>
                <a:lnTo>
                  <a:pt x="60" y="243"/>
                </a:lnTo>
                <a:lnTo>
                  <a:pt x="77" y="246"/>
                </a:lnTo>
                <a:lnTo>
                  <a:pt x="85" y="248"/>
                </a:lnTo>
                <a:lnTo>
                  <a:pt x="94" y="251"/>
                </a:lnTo>
                <a:lnTo>
                  <a:pt x="94" y="251"/>
                </a:lnTo>
                <a:lnTo>
                  <a:pt x="103" y="254"/>
                </a:lnTo>
                <a:lnTo>
                  <a:pt x="116" y="258"/>
                </a:lnTo>
                <a:lnTo>
                  <a:pt x="149" y="266"/>
                </a:lnTo>
                <a:lnTo>
                  <a:pt x="183" y="272"/>
                </a:lnTo>
                <a:lnTo>
                  <a:pt x="212" y="276"/>
                </a:lnTo>
                <a:lnTo>
                  <a:pt x="212" y="276"/>
                </a:lnTo>
                <a:lnTo>
                  <a:pt x="245" y="280"/>
                </a:lnTo>
                <a:lnTo>
                  <a:pt x="254" y="282"/>
                </a:lnTo>
                <a:lnTo>
                  <a:pt x="261" y="282"/>
                </a:lnTo>
                <a:lnTo>
                  <a:pt x="261" y="282"/>
                </a:lnTo>
                <a:lnTo>
                  <a:pt x="292" y="283"/>
                </a:lnTo>
                <a:lnTo>
                  <a:pt x="311" y="284"/>
                </a:lnTo>
                <a:lnTo>
                  <a:pt x="318" y="283"/>
                </a:lnTo>
                <a:lnTo>
                  <a:pt x="323" y="282"/>
                </a:lnTo>
                <a:lnTo>
                  <a:pt x="323" y="282"/>
                </a:lnTo>
                <a:lnTo>
                  <a:pt x="329" y="282"/>
                </a:lnTo>
                <a:lnTo>
                  <a:pt x="336" y="283"/>
                </a:lnTo>
                <a:lnTo>
                  <a:pt x="355" y="287"/>
                </a:lnTo>
                <a:lnTo>
                  <a:pt x="378" y="295"/>
                </a:lnTo>
                <a:lnTo>
                  <a:pt x="378" y="295"/>
                </a:lnTo>
                <a:lnTo>
                  <a:pt x="385" y="310"/>
                </a:lnTo>
                <a:lnTo>
                  <a:pt x="400" y="347"/>
                </a:lnTo>
                <a:lnTo>
                  <a:pt x="414" y="389"/>
                </a:lnTo>
                <a:lnTo>
                  <a:pt x="420" y="409"/>
                </a:lnTo>
                <a:lnTo>
                  <a:pt x="422" y="425"/>
                </a:lnTo>
                <a:lnTo>
                  <a:pt x="422" y="425"/>
                </a:lnTo>
                <a:lnTo>
                  <a:pt x="423" y="442"/>
                </a:lnTo>
                <a:lnTo>
                  <a:pt x="423" y="466"/>
                </a:lnTo>
                <a:lnTo>
                  <a:pt x="422" y="523"/>
                </a:lnTo>
                <a:lnTo>
                  <a:pt x="419" y="573"/>
                </a:lnTo>
                <a:lnTo>
                  <a:pt x="417" y="591"/>
                </a:lnTo>
                <a:lnTo>
                  <a:pt x="416" y="598"/>
                </a:lnTo>
                <a:lnTo>
                  <a:pt x="416" y="598"/>
                </a:lnTo>
                <a:lnTo>
                  <a:pt x="414" y="605"/>
                </a:lnTo>
                <a:lnTo>
                  <a:pt x="411" y="621"/>
                </a:lnTo>
                <a:lnTo>
                  <a:pt x="410" y="643"/>
                </a:lnTo>
                <a:lnTo>
                  <a:pt x="410" y="673"/>
                </a:lnTo>
                <a:lnTo>
                  <a:pt x="410" y="673"/>
                </a:lnTo>
                <a:lnTo>
                  <a:pt x="411" y="695"/>
                </a:lnTo>
                <a:lnTo>
                  <a:pt x="416" y="731"/>
                </a:lnTo>
                <a:lnTo>
                  <a:pt x="428" y="817"/>
                </a:lnTo>
                <a:lnTo>
                  <a:pt x="447" y="939"/>
                </a:lnTo>
                <a:lnTo>
                  <a:pt x="447" y="939"/>
                </a:lnTo>
                <a:lnTo>
                  <a:pt x="452" y="972"/>
                </a:lnTo>
                <a:lnTo>
                  <a:pt x="454" y="992"/>
                </a:lnTo>
                <a:lnTo>
                  <a:pt x="454" y="1000"/>
                </a:lnTo>
                <a:lnTo>
                  <a:pt x="453" y="1006"/>
                </a:lnTo>
                <a:lnTo>
                  <a:pt x="453" y="1006"/>
                </a:lnTo>
                <a:lnTo>
                  <a:pt x="453" y="1012"/>
                </a:lnTo>
                <a:lnTo>
                  <a:pt x="453" y="1015"/>
                </a:lnTo>
                <a:lnTo>
                  <a:pt x="455" y="1022"/>
                </a:lnTo>
                <a:lnTo>
                  <a:pt x="456" y="1026"/>
                </a:lnTo>
                <a:lnTo>
                  <a:pt x="456" y="1030"/>
                </a:lnTo>
                <a:lnTo>
                  <a:pt x="455" y="1033"/>
                </a:lnTo>
                <a:lnTo>
                  <a:pt x="453" y="1038"/>
                </a:lnTo>
                <a:lnTo>
                  <a:pt x="453" y="1038"/>
                </a:lnTo>
                <a:lnTo>
                  <a:pt x="449" y="1044"/>
                </a:lnTo>
                <a:lnTo>
                  <a:pt x="449" y="1046"/>
                </a:lnTo>
                <a:lnTo>
                  <a:pt x="449" y="1051"/>
                </a:lnTo>
                <a:lnTo>
                  <a:pt x="447" y="1063"/>
                </a:lnTo>
                <a:lnTo>
                  <a:pt x="447" y="1063"/>
                </a:lnTo>
                <a:lnTo>
                  <a:pt x="439" y="1091"/>
                </a:lnTo>
                <a:lnTo>
                  <a:pt x="435" y="1102"/>
                </a:lnTo>
                <a:lnTo>
                  <a:pt x="435" y="1112"/>
                </a:lnTo>
                <a:lnTo>
                  <a:pt x="435" y="1112"/>
                </a:lnTo>
                <a:lnTo>
                  <a:pt x="434" y="1116"/>
                </a:lnTo>
                <a:lnTo>
                  <a:pt x="433" y="1118"/>
                </a:lnTo>
                <a:lnTo>
                  <a:pt x="429" y="1123"/>
                </a:lnTo>
                <a:lnTo>
                  <a:pt x="428" y="1126"/>
                </a:lnTo>
                <a:lnTo>
                  <a:pt x="428" y="1132"/>
                </a:lnTo>
                <a:lnTo>
                  <a:pt x="430" y="1139"/>
                </a:lnTo>
                <a:lnTo>
                  <a:pt x="435" y="1149"/>
                </a:lnTo>
                <a:lnTo>
                  <a:pt x="435" y="1149"/>
                </a:lnTo>
                <a:lnTo>
                  <a:pt x="441" y="1159"/>
                </a:lnTo>
                <a:lnTo>
                  <a:pt x="449" y="1168"/>
                </a:lnTo>
                <a:lnTo>
                  <a:pt x="459" y="1175"/>
                </a:lnTo>
                <a:lnTo>
                  <a:pt x="468" y="1180"/>
                </a:lnTo>
                <a:lnTo>
                  <a:pt x="486" y="1187"/>
                </a:lnTo>
                <a:lnTo>
                  <a:pt x="492" y="1190"/>
                </a:lnTo>
                <a:lnTo>
                  <a:pt x="497" y="1193"/>
                </a:lnTo>
                <a:lnTo>
                  <a:pt x="497" y="1193"/>
                </a:lnTo>
                <a:lnTo>
                  <a:pt x="515" y="1204"/>
                </a:lnTo>
                <a:lnTo>
                  <a:pt x="527" y="1210"/>
                </a:lnTo>
                <a:lnTo>
                  <a:pt x="527" y="1210"/>
                </a:lnTo>
                <a:lnTo>
                  <a:pt x="526" y="1215"/>
                </a:lnTo>
                <a:lnTo>
                  <a:pt x="523" y="1223"/>
                </a:lnTo>
                <a:lnTo>
                  <a:pt x="521" y="1228"/>
                </a:lnTo>
                <a:lnTo>
                  <a:pt x="521" y="1234"/>
                </a:lnTo>
                <a:lnTo>
                  <a:pt x="524" y="1237"/>
                </a:lnTo>
                <a:lnTo>
                  <a:pt x="527" y="1242"/>
                </a:lnTo>
                <a:lnTo>
                  <a:pt x="527" y="1242"/>
                </a:lnTo>
                <a:lnTo>
                  <a:pt x="537" y="1245"/>
                </a:lnTo>
                <a:lnTo>
                  <a:pt x="549" y="1248"/>
                </a:lnTo>
                <a:lnTo>
                  <a:pt x="582" y="1254"/>
                </a:lnTo>
                <a:lnTo>
                  <a:pt x="616" y="1259"/>
                </a:lnTo>
                <a:lnTo>
                  <a:pt x="640" y="1260"/>
                </a:lnTo>
                <a:lnTo>
                  <a:pt x="640" y="1260"/>
                </a:lnTo>
                <a:lnTo>
                  <a:pt x="654" y="1261"/>
                </a:lnTo>
                <a:lnTo>
                  <a:pt x="663" y="1262"/>
                </a:lnTo>
                <a:lnTo>
                  <a:pt x="666" y="1261"/>
                </a:lnTo>
                <a:lnTo>
                  <a:pt x="667" y="1259"/>
                </a:lnTo>
                <a:lnTo>
                  <a:pt x="667" y="1255"/>
                </a:lnTo>
                <a:lnTo>
                  <a:pt x="664" y="1248"/>
                </a:lnTo>
                <a:lnTo>
                  <a:pt x="664" y="1248"/>
                </a:lnTo>
                <a:lnTo>
                  <a:pt x="661" y="1240"/>
                </a:lnTo>
                <a:lnTo>
                  <a:pt x="655" y="1232"/>
                </a:lnTo>
                <a:lnTo>
                  <a:pt x="644" y="1216"/>
                </a:lnTo>
                <a:lnTo>
                  <a:pt x="634" y="1204"/>
                </a:lnTo>
                <a:lnTo>
                  <a:pt x="627" y="1198"/>
                </a:lnTo>
                <a:lnTo>
                  <a:pt x="627" y="1198"/>
                </a:lnTo>
                <a:lnTo>
                  <a:pt x="623" y="1194"/>
                </a:lnTo>
                <a:lnTo>
                  <a:pt x="618" y="1188"/>
                </a:lnTo>
                <a:lnTo>
                  <a:pt x="615" y="1180"/>
                </a:lnTo>
                <a:lnTo>
                  <a:pt x="615" y="1180"/>
                </a:lnTo>
                <a:lnTo>
                  <a:pt x="615" y="1180"/>
                </a:lnTo>
                <a:lnTo>
                  <a:pt x="617" y="1181"/>
                </a:lnTo>
                <a:lnTo>
                  <a:pt x="619" y="1178"/>
                </a:lnTo>
                <a:lnTo>
                  <a:pt x="621" y="1174"/>
                </a:lnTo>
                <a:lnTo>
                  <a:pt x="621" y="1174"/>
                </a:lnTo>
                <a:lnTo>
                  <a:pt x="623" y="1165"/>
                </a:lnTo>
                <a:lnTo>
                  <a:pt x="624" y="1157"/>
                </a:lnTo>
                <a:lnTo>
                  <a:pt x="624" y="1149"/>
                </a:lnTo>
                <a:lnTo>
                  <a:pt x="623" y="1145"/>
                </a:lnTo>
                <a:lnTo>
                  <a:pt x="621" y="1143"/>
                </a:lnTo>
                <a:lnTo>
                  <a:pt x="621" y="1143"/>
                </a:lnTo>
                <a:lnTo>
                  <a:pt x="615" y="1132"/>
                </a:lnTo>
                <a:lnTo>
                  <a:pt x="605" y="1116"/>
                </a:lnTo>
                <a:lnTo>
                  <a:pt x="597" y="1097"/>
                </a:lnTo>
                <a:lnTo>
                  <a:pt x="590" y="1080"/>
                </a:lnTo>
                <a:lnTo>
                  <a:pt x="590" y="1080"/>
                </a:lnTo>
                <a:lnTo>
                  <a:pt x="588" y="1072"/>
                </a:lnTo>
                <a:lnTo>
                  <a:pt x="586" y="1061"/>
                </a:lnTo>
                <a:lnTo>
                  <a:pt x="584" y="1037"/>
                </a:lnTo>
                <a:lnTo>
                  <a:pt x="584" y="1006"/>
                </a:lnTo>
                <a:lnTo>
                  <a:pt x="584" y="1006"/>
                </a:lnTo>
                <a:lnTo>
                  <a:pt x="640" y="876"/>
                </a:lnTo>
                <a:lnTo>
                  <a:pt x="640" y="876"/>
                </a:lnTo>
                <a:lnTo>
                  <a:pt x="648" y="857"/>
                </a:lnTo>
                <a:lnTo>
                  <a:pt x="654" y="838"/>
                </a:lnTo>
                <a:lnTo>
                  <a:pt x="666" y="804"/>
                </a:lnTo>
                <a:lnTo>
                  <a:pt x="673" y="774"/>
                </a:lnTo>
                <a:lnTo>
                  <a:pt x="676" y="753"/>
                </a:lnTo>
                <a:lnTo>
                  <a:pt x="676" y="753"/>
                </a:lnTo>
                <a:lnTo>
                  <a:pt x="677" y="740"/>
                </a:lnTo>
                <a:lnTo>
                  <a:pt x="679" y="721"/>
                </a:lnTo>
                <a:lnTo>
                  <a:pt x="676" y="674"/>
                </a:lnTo>
                <a:lnTo>
                  <a:pt x="674" y="629"/>
                </a:lnTo>
                <a:lnTo>
                  <a:pt x="673" y="612"/>
                </a:lnTo>
                <a:lnTo>
                  <a:pt x="670" y="604"/>
                </a:lnTo>
                <a:lnTo>
                  <a:pt x="670" y="604"/>
                </a:lnTo>
                <a:lnTo>
                  <a:pt x="662" y="580"/>
                </a:lnTo>
                <a:lnTo>
                  <a:pt x="658" y="569"/>
                </a:lnTo>
                <a:lnTo>
                  <a:pt x="657" y="564"/>
                </a:lnTo>
                <a:lnTo>
                  <a:pt x="658" y="560"/>
                </a:lnTo>
                <a:lnTo>
                  <a:pt x="658" y="560"/>
                </a:lnTo>
                <a:lnTo>
                  <a:pt x="664" y="541"/>
                </a:lnTo>
                <a:lnTo>
                  <a:pt x="668" y="527"/>
                </a:lnTo>
                <a:lnTo>
                  <a:pt x="670" y="511"/>
                </a:lnTo>
                <a:lnTo>
                  <a:pt x="670" y="511"/>
                </a:lnTo>
                <a:lnTo>
                  <a:pt x="671" y="443"/>
                </a:lnTo>
                <a:lnTo>
                  <a:pt x="673" y="403"/>
                </a:lnTo>
                <a:lnTo>
                  <a:pt x="674" y="389"/>
                </a:lnTo>
                <a:lnTo>
                  <a:pt x="676" y="381"/>
                </a:lnTo>
                <a:lnTo>
                  <a:pt x="676" y="381"/>
                </a:lnTo>
                <a:lnTo>
                  <a:pt x="684" y="371"/>
                </a:lnTo>
                <a:lnTo>
                  <a:pt x="693" y="361"/>
                </a:lnTo>
                <a:lnTo>
                  <a:pt x="701" y="350"/>
                </a:lnTo>
                <a:lnTo>
                  <a:pt x="701" y="350"/>
                </a:lnTo>
                <a:lnTo>
                  <a:pt x="705" y="351"/>
                </a:lnTo>
                <a:lnTo>
                  <a:pt x="712" y="352"/>
                </a:lnTo>
                <a:lnTo>
                  <a:pt x="738" y="355"/>
                </a:lnTo>
                <a:lnTo>
                  <a:pt x="766" y="356"/>
                </a:lnTo>
                <a:lnTo>
                  <a:pt x="777" y="357"/>
                </a:lnTo>
                <a:lnTo>
                  <a:pt x="783" y="356"/>
                </a:lnTo>
                <a:lnTo>
                  <a:pt x="783" y="356"/>
                </a:lnTo>
                <a:lnTo>
                  <a:pt x="812" y="350"/>
                </a:lnTo>
                <a:lnTo>
                  <a:pt x="827" y="347"/>
                </a:lnTo>
                <a:lnTo>
                  <a:pt x="831" y="345"/>
                </a:lnTo>
                <a:lnTo>
                  <a:pt x="832" y="344"/>
                </a:lnTo>
                <a:lnTo>
                  <a:pt x="832" y="344"/>
                </a:lnTo>
                <a:lnTo>
                  <a:pt x="832" y="344"/>
                </a:lnTo>
                <a:lnTo>
                  <a:pt x="837" y="345"/>
                </a:lnTo>
                <a:lnTo>
                  <a:pt x="856" y="349"/>
                </a:lnTo>
                <a:lnTo>
                  <a:pt x="868" y="350"/>
                </a:lnTo>
                <a:lnTo>
                  <a:pt x="879" y="351"/>
                </a:lnTo>
                <a:lnTo>
                  <a:pt x="891" y="351"/>
                </a:lnTo>
                <a:lnTo>
                  <a:pt x="900" y="350"/>
                </a:lnTo>
                <a:lnTo>
                  <a:pt x="900" y="350"/>
                </a:lnTo>
                <a:lnTo>
                  <a:pt x="939" y="341"/>
                </a:lnTo>
                <a:lnTo>
                  <a:pt x="981" y="331"/>
                </a:lnTo>
                <a:lnTo>
                  <a:pt x="981" y="331"/>
                </a:lnTo>
                <a:lnTo>
                  <a:pt x="1002" y="329"/>
                </a:lnTo>
                <a:lnTo>
                  <a:pt x="1028" y="326"/>
                </a:lnTo>
                <a:lnTo>
                  <a:pt x="1056" y="325"/>
                </a:lnTo>
                <a:lnTo>
                  <a:pt x="1080" y="325"/>
                </a:lnTo>
                <a:lnTo>
                  <a:pt x="1080" y="325"/>
                </a:lnTo>
                <a:lnTo>
                  <a:pt x="1085" y="325"/>
                </a:lnTo>
                <a:lnTo>
                  <a:pt x="1091" y="324"/>
                </a:lnTo>
                <a:lnTo>
                  <a:pt x="1100" y="319"/>
                </a:lnTo>
                <a:lnTo>
                  <a:pt x="1110" y="313"/>
                </a:lnTo>
                <a:lnTo>
                  <a:pt x="1117" y="308"/>
                </a:lnTo>
                <a:lnTo>
                  <a:pt x="1124" y="300"/>
                </a:lnTo>
                <a:lnTo>
                  <a:pt x="1128" y="295"/>
                </a:lnTo>
                <a:lnTo>
                  <a:pt x="1130" y="290"/>
                </a:lnTo>
                <a:lnTo>
                  <a:pt x="1130" y="289"/>
                </a:lnTo>
                <a:lnTo>
                  <a:pt x="1130" y="289"/>
                </a:lnTo>
                <a:lnTo>
                  <a:pt x="1130" y="289"/>
                </a:lnTo>
                <a:lnTo>
                  <a:pt x="1125" y="287"/>
                </a:lnTo>
                <a:lnTo>
                  <a:pt x="1123" y="289"/>
                </a:lnTo>
                <a:lnTo>
                  <a:pt x="1123" y="289"/>
                </a:lnTo>
                <a:lnTo>
                  <a:pt x="1122" y="285"/>
                </a:lnTo>
                <a:lnTo>
                  <a:pt x="1119" y="283"/>
                </a:lnTo>
                <a:lnTo>
                  <a:pt x="1117" y="282"/>
                </a:lnTo>
                <a:lnTo>
                  <a:pt x="1117" y="282"/>
                </a:lnTo>
                <a:lnTo>
                  <a:pt x="1109" y="283"/>
                </a:lnTo>
                <a:lnTo>
                  <a:pt x="1104" y="284"/>
                </a:lnTo>
                <a:lnTo>
                  <a:pt x="1098" y="282"/>
                </a:lnTo>
                <a:lnTo>
                  <a:pt x="1098" y="282"/>
                </a:lnTo>
                <a:lnTo>
                  <a:pt x="1095" y="282"/>
                </a:lnTo>
                <a:lnTo>
                  <a:pt x="1090" y="282"/>
                </a:lnTo>
                <a:lnTo>
                  <a:pt x="1086" y="283"/>
                </a:lnTo>
                <a:lnTo>
                  <a:pt x="1080" y="282"/>
                </a:lnTo>
                <a:lnTo>
                  <a:pt x="1080" y="282"/>
                </a:lnTo>
                <a:lnTo>
                  <a:pt x="1073" y="282"/>
                </a:lnTo>
                <a:lnTo>
                  <a:pt x="1067" y="282"/>
                </a:lnTo>
                <a:lnTo>
                  <a:pt x="1061" y="282"/>
                </a:lnTo>
                <a:lnTo>
                  <a:pt x="1061" y="282"/>
                </a:lnTo>
                <a:lnTo>
                  <a:pt x="1066" y="269"/>
                </a:lnTo>
                <a:lnTo>
                  <a:pt x="1069" y="259"/>
                </a:lnTo>
                <a:lnTo>
                  <a:pt x="1069" y="254"/>
                </a:lnTo>
                <a:lnTo>
                  <a:pt x="1067" y="251"/>
                </a:lnTo>
                <a:lnTo>
                  <a:pt x="1067" y="251"/>
                </a:lnTo>
                <a:lnTo>
                  <a:pt x="1065" y="250"/>
                </a:lnTo>
                <a:lnTo>
                  <a:pt x="1063" y="250"/>
                </a:lnTo>
                <a:lnTo>
                  <a:pt x="1060" y="250"/>
                </a:lnTo>
                <a:lnTo>
                  <a:pt x="1058" y="252"/>
                </a:lnTo>
                <a:lnTo>
                  <a:pt x="1051" y="257"/>
                </a:lnTo>
                <a:lnTo>
                  <a:pt x="1043" y="264"/>
                </a:lnTo>
                <a:lnTo>
                  <a:pt x="1043" y="264"/>
                </a:lnTo>
                <a:lnTo>
                  <a:pt x="1032" y="272"/>
                </a:lnTo>
                <a:lnTo>
                  <a:pt x="1028" y="274"/>
                </a:lnTo>
                <a:lnTo>
                  <a:pt x="1024" y="276"/>
                </a:lnTo>
                <a:lnTo>
                  <a:pt x="1024" y="276"/>
                </a:lnTo>
                <a:lnTo>
                  <a:pt x="1006" y="282"/>
                </a:lnTo>
                <a:lnTo>
                  <a:pt x="1006" y="282"/>
                </a:lnTo>
                <a:lnTo>
                  <a:pt x="1001" y="284"/>
                </a:lnTo>
                <a:lnTo>
                  <a:pt x="999" y="286"/>
                </a:lnTo>
                <a:lnTo>
                  <a:pt x="998" y="287"/>
                </a:lnTo>
                <a:lnTo>
                  <a:pt x="995" y="289"/>
                </a:lnTo>
                <a:lnTo>
                  <a:pt x="987" y="289"/>
                </a:lnTo>
                <a:lnTo>
                  <a:pt x="987" y="289"/>
                </a:lnTo>
                <a:lnTo>
                  <a:pt x="969" y="286"/>
                </a:lnTo>
                <a:lnTo>
                  <a:pt x="946" y="282"/>
                </a:lnTo>
                <a:lnTo>
                  <a:pt x="923" y="278"/>
                </a:lnTo>
                <a:lnTo>
                  <a:pt x="907" y="276"/>
                </a:lnTo>
                <a:lnTo>
                  <a:pt x="907" y="276"/>
                </a:lnTo>
                <a:lnTo>
                  <a:pt x="889" y="274"/>
                </a:lnTo>
                <a:lnTo>
                  <a:pt x="866" y="270"/>
                </a:lnTo>
                <a:lnTo>
                  <a:pt x="838" y="264"/>
                </a:lnTo>
                <a:lnTo>
                  <a:pt x="838" y="264"/>
                </a:lnTo>
                <a:lnTo>
                  <a:pt x="807" y="257"/>
                </a:lnTo>
                <a:lnTo>
                  <a:pt x="807" y="257"/>
                </a:lnTo>
                <a:lnTo>
                  <a:pt x="754" y="245"/>
                </a:lnTo>
                <a:lnTo>
                  <a:pt x="708" y="233"/>
                </a:lnTo>
                <a:lnTo>
                  <a:pt x="708" y="233"/>
                </a:lnTo>
                <a:lnTo>
                  <a:pt x="602" y="201"/>
                </a:lnTo>
                <a:lnTo>
                  <a:pt x="602" y="189"/>
                </a:lnTo>
                <a:lnTo>
                  <a:pt x="602" y="189"/>
                </a:lnTo>
                <a:lnTo>
                  <a:pt x="604" y="188"/>
                </a:lnTo>
                <a:lnTo>
                  <a:pt x="605" y="183"/>
                </a:lnTo>
                <a:lnTo>
                  <a:pt x="609" y="176"/>
                </a:lnTo>
                <a:lnTo>
                  <a:pt x="609" y="176"/>
                </a:lnTo>
                <a:lnTo>
                  <a:pt x="611" y="167"/>
                </a:lnTo>
                <a:lnTo>
                  <a:pt x="612" y="157"/>
                </a:lnTo>
                <a:lnTo>
                  <a:pt x="614" y="150"/>
                </a:lnTo>
                <a:lnTo>
                  <a:pt x="615" y="146"/>
                </a:lnTo>
                <a:lnTo>
                  <a:pt x="615" y="146"/>
                </a:lnTo>
                <a:lnTo>
                  <a:pt x="617" y="142"/>
                </a:lnTo>
                <a:lnTo>
                  <a:pt x="627" y="134"/>
                </a:lnTo>
                <a:lnTo>
                  <a:pt x="627" y="134"/>
                </a:lnTo>
                <a:lnTo>
                  <a:pt x="635" y="127"/>
                </a:lnTo>
                <a:lnTo>
                  <a:pt x="640" y="121"/>
                </a:lnTo>
                <a:lnTo>
                  <a:pt x="642" y="117"/>
                </a:lnTo>
                <a:lnTo>
                  <a:pt x="641" y="116"/>
                </a:lnTo>
                <a:lnTo>
                  <a:pt x="640" y="115"/>
                </a:lnTo>
                <a:lnTo>
                  <a:pt x="640" y="115"/>
                </a:lnTo>
                <a:lnTo>
                  <a:pt x="638" y="114"/>
                </a:lnTo>
                <a:lnTo>
                  <a:pt x="638" y="110"/>
                </a:lnTo>
                <a:lnTo>
                  <a:pt x="640" y="102"/>
                </a:lnTo>
                <a:lnTo>
                  <a:pt x="645" y="84"/>
                </a:lnTo>
                <a:lnTo>
                  <a:pt x="645" y="84"/>
                </a:lnTo>
                <a:lnTo>
                  <a:pt x="649" y="74"/>
                </a:lnTo>
                <a:lnTo>
                  <a:pt x="653" y="56"/>
                </a:lnTo>
                <a:lnTo>
                  <a:pt x="654" y="48"/>
                </a:lnTo>
                <a:lnTo>
                  <a:pt x="654" y="39"/>
                </a:lnTo>
                <a:lnTo>
                  <a:pt x="654" y="32"/>
                </a:lnTo>
                <a:lnTo>
                  <a:pt x="651" y="29"/>
                </a:lnTo>
                <a:lnTo>
                  <a:pt x="651" y="29"/>
                </a:lnTo>
                <a:lnTo>
                  <a:pt x="645" y="22"/>
                </a:lnTo>
                <a:lnTo>
                  <a:pt x="638" y="13"/>
                </a:lnTo>
                <a:lnTo>
                  <a:pt x="634" y="10"/>
                </a:lnTo>
                <a:lnTo>
                  <a:pt x="628" y="7"/>
                </a:lnTo>
                <a:lnTo>
                  <a:pt x="622" y="5"/>
                </a:lnTo>
                <a:lnTo>
                  <a:pt x="615" y="4"/>
                </a:lnTo>
                <a:lnTo>
                  <a:pt x="615" y="4"/>
                </a:lnTo>
                <a:lnTo>
                  <a:pt x="599" y="3"/>
                </a:lnTo>
                <a:lnTo>
                  <a:pt x="585" y="4"/>
                </a:lnTo>
                <a:lnTo>
                  <a:pt x="572" y="5"/>
                </a:lnTo>
                <a:lnTo>
                  <a:pt x="569" y="4"/>
                </a:lnTo>
                <a:lnTo>
                  <a:pt x="565" y="4"/>
                </a:lnTo>
                <a:lnTo>
                  <a:pt x="565" y="4"/>
                </a:lnTo>
                <a:lnTo>
                  <a:pt x="562" y="1"/>
                </a:lnTo>
                <a:lnTo>
                  <a:pt x="560" y="0"/>
                </a:lnTo>
                <a:lnTo>
                  <a:pt x="558" y="0"/>
                </a:lnTo>
                <a:lnTo>
                  <a:pt x="552" y="4"/>
                </a:lnTo>
                <a:lnTo>
                  <a:pt x="552" y="4"/>
                </a:lnTo>
                <a:lnTo>
                  <a:pt x="546" y="6"/>
                </a:lnTo>
                <a:lnTo>
                  <a:pt x="543" y="9"/>
                </a:lnTo>
                <a:lnTo>
                  <a:pt x="541" y="12"/>
                </a:lnTo>
                <a:lnTo>
                  <a:pt x="540" y="16"/>
                </a:lnTo>
                <a:lnTo>
                  <a:pt x="540" y="16"/>
                </a:lnTo>
                <a:lnTo>
                  <a:pt x="537" y="25"/>
                </a:lnTo>
                <a:lnTo>
                  <a:pt x="530" y="37"/>
                </a:lnTo>
                <a:lnTo>
                  <a:pt x="521" y="53"/>
                </a:lnTo>
                <a:lnTo>
                  <a:pt x="521" y="53"/>
                </a:lnTo>
                <a:lnTo>
                  <a:pt x="513" y="55"/>
                </a:lnTo>
                <a:lnTo>
                  <a:pt x="507" y="57"/>
                </a:lnTo>
                <a:lnTo>
                  <a:pt x="505" y="58"/>
                </a:lnTo>
                <a:lnTo>
                  <a:pt x="502" y="59"/>
                </a:lnTo>
                <a:lnTo>
                  <a:pt x="502" y="59"/>
                </a:lnTo>
                <a:lnTo>
                  <a:pt x="502" y="62"/>
                </a:lnTo>
                <a:lnTo>
                  <a:pt x="504" y="64"/>
                </a:lnTo>
                <a:lnTo>
                  <a:pt x="508" y="71"/>
                </a:lnTo>
                <a:lnTo>
                  <a:pt x="513" y="76"/>
                </a:lnTo>
                <a:lnTo>
                  <a:pt x="515" y="78"/>
                </a:lnTo>
                <a:lnTo>
                  <a:pt x="515" y="78"/>
                </a:lnTo>
                <a:lnTo>
                  <a:pt x="517" y="87"/>
                </a:lnTo>
                <a:lnTo>
                  <a:pt x="517" y="95"/>
                </a:lnTo>
                <a:lnTo>
                  <a:pt x="515" y="102"/>
                </a:lnTo>
                <a:lnTo>
                  <a:pt x="515" y="102"/>
                </a:lnTo>
                <a:lnTo>
                  <a:pt x="511" y="120"/>
                </a:lnTo>
                <a:lnTo>
                  <a:pt x="510" y="129"/>
                </a:lnTo>
                <a:lnTo>
                  <a:pt x="510" y="140"/>
                </a:lnTo>
                <a:lnTo>
                  <a:pt x="510" y="140"/>
                </a:lnTo>
                <a:lnTo>
                  <a:pt x="511" y="149"/>
                </a:lnTo>
                <a:lnTo>
                  <a:pt x="513" y="156"/>
                </a:lnTo>
                <a:lnTo>
                  <a:pt x="515" y="165"/>
                </a:lnTo>
                <a:lnTo>
                  <a:pt x="515" y="1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0CE46051-D5F8-4A08-B1E2-278C71AD1BB3}"/>
              </a:ext>
            </a:extLst>
          </p:cNvPr>
          <p:cNvSpPr>
            <a:spLocks/>
          </p:cNvSpPr>
          <p:nvPr/>
        </p:nvSpPr>
        <p:spPr bwMode="auto">
          <a:xfrm>
            <a:off x="4405699" y="773705"/>
            <a:ext cx="1077891" cy="1653583"/>
          </a:xfrm>
          <a:custGeom>
            <a:avLst/>
            <a:gdLst>
              <a:gd name="T0" fmla="*/ 398 w 792"/>
              <a:gd name="T1" fmla="*/ 212 h 1215"/>
              <a:gd name="T2" fmla="*/ 370 w 792"/>
              <a:gd name="T3" fmla="*/ 226 h 1215"/>
              <a:gd name="T4" fmla="*/ 221 w 792"/>
              <a:gd name="T5" fmla="*/ 206 h 1215"/>
              <a:gd name="T6" fmla="*/ 88 w 792"/>
              <a:gd name="T7" fmla="*/ 132 h 1215"/>
              <a:gd name="T8" fmla="*/ 60 w 792"/>
              <a:gd name="T9" fmla="*/ 110 h 1215"/>
              <a:gd name="T10" fmla="*/ 56 w 792"/>
              <a:gd name="T11" fmla="*/ 129 h 1215"/>
              <a:gd name="T12" fmla="*/ 15 w 792"/>
              <a:gd name="T13" fmla="*/ 126 h 1215"/>
              <a:gd name="T14" fmla="*/ 6 w 792"/>
              <a:gd name="T15" fmla="*/ 135 h 1215"/>
              <a:gd name="T16" fmla="*/ 6 w 792"/>
              <a:gd name="T17" fmla="*/ 158 h 1215"/>
              <a:gd name="T18" fmla="*/ 20 w 792"/>
              <a:gd name="T19" fmla="*/ 167 h 1215"/>
              <a:gd name="T20" fmla="*/ 50 w 792"/>
              <a:gd name="T21" fmla="*/ 190 h 1215"/>
              <a:gd name="T22" fmla="*/ 99 w 792"/>
              <a:gd name="T23" fmla="*/ 203 h 1215"/>
              <a:gd name="T24" fmla="*/ 185 w 792"/>
              <a:gd name="T25" fmla="*/ 245 h 1215"/>
              <a:gd name="T26" fmla="*/ 239 w 792"/>
              <a:gd name="T27" fmla="*/ 268 h 1215"/>
              <a:gd name="T28" fmla="*/ 255 w 792"/>
              <a:gd name="T29" fmla="*/ 297 h 1215"/>
              <a:gd name="T30" fmla="*/ 310 w 792"/>
              <a:gd name="T31" fmla="*/ 304 h 1215"/>
              <a:gd name="T32" fmla="*/ 365 w 792"/>
              <a:gd name="T33" fmla="*/ 326 h 1215"/>
              <a:gd name="T34" fmla="*/ 414 w 792"/>
              <a:gd name="T35" fmla="*/ 363 h 1215"/>
              <a:gd name="T36" fmla="*/ 438 w 792"/>
              <a:gd name="T37" fmla="*/ 436 h 1215"/>
              <a:gd name="T38" fmla="*/ 442 w 792"/>
              <a:gd name="T39" fmla="*/ 540 h 1215"/>
              <a:gd name="T40" fmla="*/ 425 w 792"/>
              <a:gd name="T41" fmla="*/ 626 h 1215"/>
              <a:gd name="T42" fmla="*/ 429 w 792"/>
              <a:gd name="T43" fmla="*/ 755 h 1215"/>
              <a:gd name="T44" fmla="*/ 436 w 792"/>
              <a:gd name="T45" fmla="*/ 905 h 1215"/>
              <a:gd name="T46" fmla="*/ 456 w 792"/>
              <a:gd name="T47" fmla="*/ 1107 h 1215"/>
              <a:gd name="T48" fmla="*/ 432 w 792"/>
              <a:gd name="T49" fmla="*/ 1174 h 1215"/>
              <a:gd name="T50" fmla="*/ 412 w 792"/>
              <a:gd name="T51" fmla="*/ 1190 h 1215"/>
              <a:gd name="T52" fmla="*/ 429 w 792"/>
              <a:gd name="T53" fmla="*/ 1203 h 1215"/>
              <a:gd name="T54" fmla="*/ 530 w 792"/>
              <a:gd name="T55" fmla="*/ 1212 h 1215"/>
              <a:gd name="T56" fmla="*/ 556 w 792"/>
              <a:gd name="T57" fmla="*/ 1203 h 1215"/>
              <a:gd name="T58" fmla="*/ 564 w 792"/>
              <a:gd name="T59" fmla="*/ 1167 h 1215"/>
              <a:gd name="T60" fmla="*/ 532 w 792"/>
              <a:gd name="T61" fmla="*/ 897 h 1215"/>
              <a:gd name="T62" fmla="*/ 568 w 792"/>
              <a:gd name="T63" fmla="*/ 844 h 1215"/>
              <a:gd name="T64" fmla="*/ 683 w 792"/>
              <a:gd name="T65" fmla="*/ 1103 h 1215"/>
              <a:gd name="T66" fmla="*/ 689 w 792"/>
              <a:gd name="T67" fmla="*/ 1145 h 1215"/>
              <a:gd name="T68" fmla="*/ 677 w 792"/>
              <a:gd name="T69" fmla="*/ 1175 h 1215"/>
              <a:gd name="T70" fmla="*/ 652 w 792"/>
              <a:gd name="T71" fmla="*/ 1198 h 1215"/>
              <a:gd name="T72" fmla="*/ 672 w 792"/>
              <a:gd name="T73" fmla="*/ 1212 h 1215"/>
              <a:gd name="T74" fmla="*/ 789 w 792"/>
              <a:gd name="T75" fmla="*/ 1203 h 1215"/>
              <a:gd name="T76" fmla="*/ 785 w 792"/>
              <a:gd name="T77" fmla="*/ 1167 h 1215"/>
              <a:gd name="T78" fmla="*/ 792 w 792"/>
              <a:gd name="T79" fmla="*/ 1152 h 1215"/>
              <a:gd name="T80" fmla="*/ 761 w 792"/>
              <a:gd name="T81" fmla="*/ 1061 h 1215"/>
              <a:gd name="T82" fmla="*/ 693 w 792"/>
              <a:gd name="T83" fmla="*/ 898 h 1215"/>
              <a:gd name="T84" fmla="*/ 660 w 792"/>
              <a:gd name="T85" fmla="*/ 728 h 1215"/>
              <a:gd name="T86" fmla="*/ 627 w 792"/>
              <a:gd name="T87" fmla="*/ 503 h 1215"/>
              <a:gd name="T88" fmla="*/ 624 w 792"/>
              <a:gd name="T89" fmla="*/ 419 h 1215"/>
              <a:gd name="T90" fmla="*/ 640 w 792"/>
              <a:gd name="T91" fmla="*/ 332 h 1215"/>
              <a:gd name="T92" fmla="*/ 651 w 792"/>
              <a:gd name="T93" fmla="*/ 286 h 1215"/>
              <a:gd name="T94" fmla="*/ 638 w 792"/>
              <a:gd name="T95" fmla="*/ 240 h 1215"/>
              <a:gd name="T96" fmla="*/ 594 w 792"/>
              <a:gd name="T97" fmla="*/ 195 h 1215"/>
              <a:gd name="T98" fmla="*/ 558 w 792"/>
              <a:gd name="T99" fmla="*/ 173 h 1215"/>
              <a:gd name="T100" fmla="*/ 536 w 792"/>
              <a:gd name="T101" fmla="*/ 81 h 1215"/>
              <a:gd name="T102" fmla="*/ 534 w 792"/>
              <a:gd name="T103" fmla="*/ 59 h 1215"/>
              <a:gd name="T104" fmla="*/ 527 w 792"/>
              <a:gd name="T105" fmla="*/ 28 h 1215"/>
              <a:gd name="T106" fmla="*/ 458 w 792"/>
              <a:gd name="T107" fmla="*/ 0 h 1215"/>
              <a:gd name="T108" fmla="*/ 426 w 792"/>
              <a:gd name="T109" fmla="*/ 5 h 1215"/>
              <a:gd name="T110" fmla="*/ 414 w 792"/>
              <a:gd name="T111" fmla="*/ 20 h 1215"/>
              <a:gd name="T112" fmla="*/ 410 w 792"/>
              <a:gd name="T113" fmla="*/ 56 h 1215"/>
              <a:gd name="T114" fmla="*/ 386 w 792"/>
              <a:gd name="T115" fmla="*/ 77 h 1215"/>
              <a:gd name="T116" fmla="*/ 400 w 792"/>
              <a:gd name="T117" fmla="*/ 93 h 1215"/>
              <a:gd name="T118" fmla="*/ 412 w 792"/>
              <a:gd name="T119" fmla="*/ 153 h 1215"/>
              <a:gd name="T120" fmla="*/ 426 w 792"/>
              <a:gd name="T121" fmla="*/ 174 h 1215"/>
              <a:gd name="T122" fmla="*/ 452 w 792"/>
              <a:gd name="T123" fmla="*/ 197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2" h="1215">
                <a:moveTo>
                  <a:pt x="452" y="197"/>
                </a:moveTo>
                <a:lnTo>
                  <a:pt x="452" y="197"/>
                </a:lnTo>
                <a:lnTo>
                  <a:pt x="430" y="203"/>
                </a:lnTo>
                <a:lnTo>
                  <a:pt x="412" y="207"/>
                </a:lnTo>
                <a:lnTo>
                  <a:pt x="398" y="212"/>
                </a:lnTo>
                <a:lnTo>
                  <a:pt x="398" y="212"/>
                </a:lnTo>
                <a:lnTo>
                  <a:pt x="393" y="214"/>
                </a:lnTo>
                <a:lnTo>
                  <a:pt x="389" y="216"/>
                </a:lnTo>
                <a:lnTo>
                  <a:pt x="384" y="222"/>
                </a:lnTo>
                <a:lnTo>
                  <a:pt x="381" y="225"/>
                </a:lnTo>
                <a:lnTo>
                  <a:pt x="377" y="226"/>
                </a:lnTo>
                <a:lnTo>
                  <a:pt x="370" y="226"/>
                </a:lnTo>
                <a:lnTo>
                  <a:pt x="360" y="226"/>
                </a:lnTo>
                <a:lnTo>
                  <a:pt x="360" y="226"/>
                </a:lnTo>
                <a:lnTo>
                  <a:pt x="330" y="222"/>
                </a:lnTo>
                <a:lnTo>
                  <a:pt x="296" y="216"/>
                </a:lnTo>
                <a:lnTo>
                  <a:pt x="252" y="209"/>
                </a:lnTo>
                <a:lnTo>
                  <a:pt x="221" y="206"/>
                </a:lnTo>
                <a:lnTo>
                  <a:pt x="111" y="164"/>
                </a:lnTo>
                <a:lnTo>
                  <a:pt x="111" y="164"/>
                </a:lnTo>
                <a:lnTo>
                  <a:pt x="102" y="150"/>
                </a:lnTo>
                <a:lnTo>
                  <a:pt x="94" y="140"/>
                </a:lnTo>
                <a:lnTo>
                  <a:pt x="88" y="132"/>
                </a:lnTo>
                <a:lnTo>
                  <a:pt x="88" y="132"/>
                </a:lnTo>
                <a:lnTo>
                  <a:pt x="72" y="117"/>
                </a:lnTo>
                <a:lnTo>
                  <a:pt x="64" y="110"/>
                </a:lnTo>
                <a:lnTo>
                  <a:pt x="62" y="108"/>
                </a:lnTo>
                <a:lnTo>
                  <a:pt x="60" y="108"/>
                </a:lnTo>
                <a:lnTo>
                  <a:pt x="60" y="110"/>
                </a:lnTo>
                <a:lnTo>
                  <a:pt x="60" y="110"/>
                </a:lnTo>
                <a:lnTo>
                  <a:pt x="60" y="113"/>
                </a:lnTo>
                <a:lnTo>
                  <a:pt x="62" y="117"/>
                </a:lnTo>
                <a:lnTo>
                  <a:pt x="65" y="125"/>
                </a:lnTo>
                <a:lnTo>
                  <a:pt x="71" y="135"/>
                </a:lnTo>
                <a:lnTo>
                  <a:pt x="71" y="135"/>
                </a:lnTo>
                <a:lnTo>
                  <a:pt x="56" y="129"/>
                </a:lnTo>
                <a:lnTo>
                  <a:pt x="41" y="125"/>
                </a:lnTo>
                <a:lnTo>
                  <a:pt x="34" y="124"/>
                </a:lnTo>
                <a:lnTo>
                  <a:pt x="29" y="124"/>
                </a:lnTo>
                <a:lnTo>
                  <a:pt x="29" y="124"/>
                </a:lnTo>
                <a:lnTo>
                  <a:pt x="21" y="125"/>
                </a:lnTo>
                <a:lnTo>
                  <a:pt x="15" y="126"/>
                </a:lnTo>
                <a:lnTo>
                  <a:pt x="12" y="128"/>
                </a:lnTo>
                <a:lnTo>
                  <a:pt x="12" y="130"/>
                </a:lnTo>
                <a:lnTo>
                  <a:pt x="12" y="130"/>
                </a:lnTo>
                <a:lnTo>
                  <a:pt x="11" y="131"/>
                </a:lnTo>
                <a:lnTo>
                  <a:pt x="10" y="132"/>
                </a:lnTo>
                <a:lnTo>
                  <a:pt x="6" y="135"/>
                </a:lnTo>
                <a:lnTo>
                  <a:pt x="0" y="138"/>
                </a:lnTo>
                <a:lnTo>
                  <a:pt x="0" y="149"/>
                </a:lnTo>
                <a:lnTo>
                  <a:pt x="0" y="149"/>
                </a:lnTo>
                <a:lnTo>
                  <a:pt x="0" y="150"/>
                </a:lnTo>
                <a:lnTo>
                  <a:pt x="2" y="154"/>
                </a:lnTo>
                <a:lnTo>
                  <a:pt x="6" y="158"/>
                </a:lnTo>
                <a:lnTo>
                  <a:pt x="6" y="158"/>
                </a:lnTo>
                <a:lnTo>
                  <a:pt x="11" y="162"/>
                </a:lnTo>
                <a:lnTo>
                  <a:pt x="16" y="165"/>
                </a:lnTo>
                <a:lnTo>
                  <a:pt x="21" y="166"/>
                </a:lnTo>
                <a:lnTo>
                  <a:pt x="21" y="166"/>
                </a:lnTo>
                <a:lnTo>
                  <a:pt x="20" y="167"/>
                </a:lnTo>
                <a:lnTo>
                  <a:pt x="20" y="167"/>
                </a:lnTo>
                <a:lnTo>
                  <a:pt x="22" y="170"/>
                </a:lnTo>
                <a:lnTo>
                  <a:pt x="29" y="174"/>
                </a:lnTo>
                <a:lnTo>
                  <a:pt x="29" y="174"/>
                </a:lnTo>
                <a:lnTo>
                  <a:pt x="39" y="182"/>
                </a:lnTo>
                <a:lnTo>
                  <a:pt x="50" y="190"/>
                </a:lnTo>
                <a:lnTo>
                  <a:pt x="54" y="194"/>
                </a:lnTo>
                <a:lnTo>
                  <a:pt x="60" y="196"/>
                </a:lnTo>
                <a:lnTo>
                  <a:pt x="66" y="198"/>
                </a:lnTo>
                <a:lnTo>
                  <a:pt x="75" y="201"/>
                </a:lnTo>
                <a:lnTo>
                  <a:pt x="75" y="201"/>
                </a:lnTo>
                <a:lnTo>
                  <a:pt x="99" y="203"/>
                </a:lnTo>
                <a:lnTo>
                  <a:pt x="108" y="203"/>
                </a:lnTo>
                <a:lnTo>
                  <a:pt x="108" y="203"/>
                </a:lnTo>
                <a:lnTo>
                  <a:pt x="135" y="218"/>
                </a:lnTo>
                <a:lnTo>
                  <a:pt x="177" y="240"/>
                </a:lnTo>
                <a:lnTo>
                  <a:pt x="177" y="240"/>
                </a:lnTo>
                <a:lnTo>
                  <a:pt x="185" y="245"/>
                </a:lnTo>
                <a:lnTo>
                  <a:pt x="195" y="249"/>
                </a:lnTo>
                <a:lnTo>
                  <a:pt x="215" y="257"/>
                </a:lnTo>
                <a:lnTo>
                  <a:pt x="232" y="263"/>
                </a:lnTo>
                <a:lnTo>
                  <a:pt x="237" y="267"/>
                </a:lnTo>
                <a:lnTo>
                  <a:pt x="239" y="268"/>
                </a:lnTo>
                <a:lnTo>
                  <a:pt x="239" y="268"/>
                </a:lnTo>
                <a:lnTo>
                  <a:pt x="239" y="272"/>
                </a:lnTo>
                <a:lnTo>
                  <a:pt x="242" y="276"/>
                </a:lnTo>
                <a:lnTo>
                  <a:pt x="248" y="286"/>
                </a:lnTo>
                <a:lnTo>
                  <a:pt x="248" y="286"/>
                </a:lnTo>
                <a:lnTo>
                  <a:pt x="250" y="291"/>
                </a:lnTo>
                <a:lnTo>
                  <a:pt x="255" y="297"/>
                </a:lnTo>
                <a:lnTo>
                  <a:pt x="261" y="300"/>
                </a:lnTo>
                <a:lnTo>
                  <a:pt x="263" y="302"/>
                </a:lnTo>
                <a:lnTo>
                  <a:pt x="267" y="303"/>
                </a:lnTo>
                <a:lnTo>
                  <a:pt x="267" y="303"/>
                </a:lnTo>
                <a:lnTo>
                  <a:pt x="294" y="303"/>
                </a:lnTo>
                <a:lnTo>
                  <a:pt x="310" y="304"/>
                </a:lnTo>
                <a:lnTo>
                  <a:pt x="316" y="306"/>
                </a:lnTo>
                <a:lnTo>
                  <a:pt x="321" y="308"/>
                </a:lnTo>
                <a:lnTo>
                  <a:pt x="321" y="308"/>
                </a:lnTo>
                <a:lnTo>
                  <a:pt x="327" y="311"/>
                </a:lnTo>
                <a:lnTo>
                  <a:pt x="338" y="315"/>
                </a:lnTo>
                <a:lnTo>
                  <a:pt x="365" y="326"/>
                </a:lnTo>
                <a:lnTo>
                  <a:pt x="392" y="334"/>
                </a:lnTo>
                <a:lnTo>
                  <a:pt x="400" y="338"/>
                </a:lnTo>
                <a:lnTo>
                  <a:pt x="402" y="339"/>
                </a:lnTo>
                <a:lnTo>
                  <a:pt x="402" y="339"/>
                </a:lnTo>
                <a:lnTo>
                  <a:pt x="407" y="347"/>
                </a:lnTo>
                <a:lnTo>
                  <a:pt x="414" y="363"/>
                </a:lnTo>
                <a:lnTo>
                  <a:pt x="424" y="380"/>
                </a:lnTo>
                <a:lnTo>
                  <a:pt x="426" y="388"/>
                </a:lnTo>
                <a:lnTo>
                  <a:pt x="429" y="393"/>
                </a:lnTo>
                <a:lnTo>
                  <a:pt x="429" y="393"/>
                </a:lnTo>
                <a:lnTo>
                  <a:pt x="435" y="422"/>
                </a:lnTo>
                <a:lnTo>
                  <a:pt x="438" y="436"/>
                </a:lnTo>
                <a:lnTo>
                  <a:pt x="440" y="444"/>
                </a:lnTo>
                <a:lnTo>
                  <a:pt x="440" y="444"/>
                </a:lnTo>
                <a:lnTo>
                  <a:pt x="440" y="452"/>
                </a:lnTo>
                <a:lnTo>
                  <a:pt x="441" y="464"/>
                </a:lnTo>
                <a:lnTo>
                  <a:pt x="442" y="480"/>
                </a:lnTo>
                <a:lnTo>
                  <a:pt x="442" y="540"/>
                </a:lnTo>
                <a:lnTo>
                  <a:pt x="442" y="540"/>
                </a:lnTo>
                <a:lnTo>
                  <a:pt x="440" y="555"/>
                </a:lnTo>
                <a:lnTo>
                  <a:pt x="434" y="582"/>
                </a:lnTo>
                <a:lnTo>
                  <a:pt x="429" y="610"/>
                </a:lnTo>
                <a:lnTo>
                  <a:pt x="425" y="626"/>
                </a:lnTo>
                <a:lnTo>
                  <a:pt x="425" y="626"/>
                </a:lnTo>
                <a:lnTo>
                  <a:pt x="428" y="644"/>
                </a:lnTo>
                <a:lnTo>
                  <a:pt x="430" y="680"/>
                </a:lnTo>
                <a:lnTo>
                  <a:pt x="431" y="700"/>
                </a:lnTo>
                <a:lnTo>
                  <a:pt x="432" y="722"/>
                </a:lnTo>
                <a:lnTo>
                  <a:pt x="431" y="740"/>
                </a:lnTo>
                <a:lnTo>
                  <a:pt x="429" y="755"/>
                </a:lnTo>
                <a:lnTo>
                  <a:pt x="429" y="755"/>
                </a:lnTo>
                <a:lnTo>
                  <a:pt x="428" y="765"/>
                </a:lnTo>
                <a:lnTo>
                  <a:pt x="426" y="778"/>
                </a:lnTo>
                <a:lnTo>
                  <a:pt x="428" y="813"/>
                </a:lnTo>
                <a:lnTo>
                  <a:pt x="431" y="857"/>
                </a:lnTo>
                <a:lnTo>
                  <a:pt x="436" y="905"/>
                </a:lnTo>
                <a:lnTo>
                  <a:pt x="446" y="992"/>
                </a:lnTo>
                <a:lnTo>
                  <a:pt x="452" y="1034"/>
                </a:lnTo>
                <a:lnTo>
                  <a:pt x="452" y="1034"/>
                </a:lnTo>
                <a:lnTo>
                  <a:pt x="454" y="1067"/>
                </a:lnTo>
                <a:lnTo>
                  <a:pt x="456" y="1107"/>
                </a:lnTo>
                <a:lnTo>
                  <a:pt x="456" y="1107"/>
                </a:lnTo>
                <a:lnTo>
                  <a:pt x="459" y="1121"/>
                </a:lnTo>
                <a:lnTo>
                  <a:pt x="464" y="1137"/>
                </a:lnTo>
                <a:lnTo>
                  <a:pt x="468" y="1155"/>
                </a:lnTo>
                <a:lnTo>
                  <a:pt x="437" y="1172"/>
                </a:lnTo>
                <a:lnTo>
                  <a:pt x="437" y="1172"/>
                </a:lnTo>
                <a:lnTo>
                  <a:pt x="432" y="1174"/>
                </a:lnTo>
                <a:lnTo>
                  <a:pt x="423" y="1178"/>
                </a:lnTo>
                <a:lnTo>
                  <a:pt x="418" y="1180"/>
                </a:lnTo>
                <a:lnTo>
                  <a:pt x="414" y="1182"/>
                </a:lnTo>
                <a:lnTo>
                  <a:pt x="412" y="1186"/>
                </a:lnTo>
                <a:lnTo>
                  <a:pt x="412" y="1190"/>
                </a:lnTo>
                <a:lnTo>
                  <a:pt x="412" y="1190"/>
                </a:lnTo>
                <a:lnTo>
                  <a:pt x="413" y="1194"/>
                </a:lnTo>
                <a:lnTo>
                  <a:pt x="414" y="1198"/>
                </a:lnTo>
                <a:lnTo>
                  <a:pt x="417" y="1200"/>
                </a:lnTo>
                <a:lnTo>
                  <a:pt x="419" y="1202"/>
                </a:lnTo>
                <a:lnTo>
                  <a:pt x="429" y="1203"/>
                </a:lnTo>
                <a:lnTo>
                  <a:pt x="429" y="1203"/>
                </a:lnTo>
                <a:lnTo>
                  <a:pt x="461" y="1210"/>
                </a:lnTo>
                <a:lnTo>
                  <a:pt x="479" y="1212"/>
                </a:lnTo>
                <a:lnTo>
                  <a:pt x="494" y="1215"/>
                </a:lnTo>
                <a:lnTo>
                  <a:pt x="494" y="1215"/>
                </a:lnTo>
                <a:lnTo>
                  <a:pt x="509" y="1215"/>
                </a:lnTo>
                <a:lnTo>
                  <a:pt x="530" y="1212"/>
                </a:lnTo>
                <a:lnTo>
                  <a:pt x="539" y="1211"/>
                </a:lnTo>
                <a:lnTo>
                  <a:pt x="548" y="1209"/>
                </a:lnTo>
                <a:lnTo>
                  <a:pt x="554" y="1206"/>
                </a:lnTo>
                <a:lnTo>
                  <a:pt x="555" y="1205"/>
                </a:lnTo>
                <a:lnTo>
                  <a:pt x="556" y="1203"/>
                </a:lnTo>
                <a:lnTo>
                  <a:pt x="556" y="1203"/>
                </a:lnTo>
                <a:lnTo>
                  <a:pt x="560" y="1185"/>
                </a:lnTo>
                <a:lnTo>
                  <a:pt x="562" y="1172"/>
                </a:lnTo>
                <a:lnTo>
                  <a:pt x="562" y="1172"/>
                </a:lnTo>
                <a:lnTo>
                  <a:pt x="563" y="1170"/>
                </a:lnTo>
                <a:lnTo>
                  <a:pt x="564" y="1167"/>
                </a:lnTo>
                <a:lnTo>
                  <a:pt x="564" y="1167"/>
                </a:lnTo>
                <a:lnTo>
                  <a:pt x="556" y="1076"/>
                </a:lnTo>
                <a:lnTo>
                  <a:pt x="549" y="1010"/>
                </a:lnTo>
                <a:lnTo>
                  <a:pt x="544" y="971"/>
                </a:lnTo>
                <a:lnTo>
                  <a:pt x="544" y="971"/>
                </a:lnTo>
                <a:lnTo>
                  <a:pt x="536" y="922"/>
                </a:lnTo>
                <a:lnTo>
                  <a:pt x="532" y="897"/>
                </a:lnTo>
                <a:lnTo>
                  <a:pt x="531" y="884"/>
                </a:lnTo>
                <a:lnTo>
                  <a:pt x="531" y="884"/>
                </a:lnTo>
                <a:lnTo>
                  <a:pt x="534" y="821"/>
                </a:lnTo>
                <a:lnTo>
                  <a:pt x="539" y="765"/>
                </a:lnTo>
                <a:lnTo>
                  <a:pt x="539" y="765"/>
                </a:lnTo>
                <a:lnTo>
                  <a:pt x="568" y="844"/>
                </a:lnTo>
                <a:lnTo>
                  <a:pt x="590" y="903"/>
                </a:lnTo>
                <a:lnTo>
                  <a:pt x="604" y="940"/>
                </a:lnTo>
                <a:lnTo>
                  <a:pt x="604" y="940"/>
                </a:lnTo>
                <a:lnTo>
                  <a:pt x="648" y="1031"/>
                </a:lnTo>
                <a:lnTo>
                  <a:pt x="675" y="1085"/>
                </a:lnTo>
                <a:lnTo>
                  <a:pt x="683" y="1103"/>
                </a:lnTo>
                <a:lnTo>
                  <a:pt x="687" y="1113"/>
                </a:lnTo>
                <a:lnTo>
                  <a:pt x="687" y="1113"/>
                </a:lnTo>
                <a:lnTo>
                  <a:pt x="688" y="1127"/>
                </a:lnTo>
                <a:lnTo>
                  <a:pt x="689" y="1138"/>
                </a:lnTo>
                <a:lnTo>
                  <a:pt x="689" y="1138"/>
                </a:lnTo>
                <a:lnTo>
                  <a:pt x="689" y="1145"/>
                </a:lnTo>
                <a:lnTo>
                  <a:pt x="689" y="1152"/>
                </a:lnTo>
                <a:lnTo>
                  <a:pt x="689" y="1152"/>
                </a:lnTo>
                <a:lnTo>
                  <a:pt x="686" y="1163"/>
                </a:lnTo>
                <a:lnTo>
                  <a:pt x="682" y="1169"/>
                </a:lnTo>
                <a:lnTo>
                  <a:pt x="677" y="1175"/>
                </a:lnTo>
                <a:lnTo>
                  <a:pt x="677" y="1175"/>
                </a:lnTo>
                <a:lnTo>
                  <a:pt x="671" y="1180"/>
                </a:lnTo>
                <a:lnTo>
                  <a:pt x="663" y="1185"/>
                </a:lnTo>
                <a:lnTo>
                  <a:pt x="656" y="1191"/>
                </a:lnTo>
                <a:lnTo>
                  <a:pt x="653" y="1194"/>
                </a:lnTo>
                <a:lnTo>
                  <a:pt x="652" y="1198"/>
                </a:lnTo>
                <a:lnTo>
                  <a:pt x="652" y="1198"/>
                </a:lnTo>
                <a:lnTo>
                  <a:pt x="652" y="1204"/>
                </a:lnTo>
                <a:lnTo>
                  <a:pt x="653" y="1208"/>
                </a:lnTo>
                <a:lnTo>
                  <a:pt x="657" y="1210"/>
                </a:lnTo>
                <a:lnTo>
                  <a:pt x="664" y="1212"/>
                </a:lnTo>
                <a:lnTo>
                  <a:pt x="664" y="1212"/>
                </a:lnTo>
                <a:lnTo>
                  <a:pt x="672" y="1212"/>
                </a:lnTo>
                <a:lnTo>
                  <a:pt x="688" y="1212"/>
                </a:lnTo>
                <a:lnTo>
                  <a:pt x="730" y="1210"/>
                </a:lnTo>
                <a:lnTo>
                  <a:pt x="770" y="1206"/>
                </a:lnTo>
                <a:lnTo>
                  <a:pt x="783" y="1205"/>
                </a:lnTo>
                <a:lnTo>
                  <a:pt x="789" y="1203"/>
                </a:lnTo>
                <a:lnTo>
                  <a:pt x="789" y="1203"/>
                </a:lnTo>
                <a:lnTo>
                  <a:pt x="788" y="1197"/>
                </a:lnTo>
                <a:lnTo>
                  <a:pt x="786" y="1187"/>
                </a:lnTo>
                <a:lnTo>
                  <a:pt x="783" y="1172"/>
                </a:lnTo>
                <a:lnTo>
                  <a:pt x="783" y="1172"/>
                </a:lnTo>
                <a:lnTo>
                  <a:pt x="783" y="1170"/>
                </a:lnTo>
                <a:lnTo>
                  <a:pt x="785" y="1167"/>
                </a:lnTo>
                <a:lnTo>
                  <a:pt x="786" y="1163"/>
                </a:lnTo>
                <a:lnTo>
                  <a:pt x="789" y="1158"/>
                </a:lnTo>
                <a:lnTo>
                  <a:pt x="789" y="1158"/>
                </a:lnTo>
                <a:lnTo>
                  <a:pt x="789" y="1156"/>
                </a:lnTo>
                <a:lnTo>
                  <a:pt x="790" y="1155"/>
                </a:lnTo>
                <a:lnTo>
                  <a:pt x="792" y="1152"/>
                </a:lnTo>
                <a:lnTo>
                  <a:pt x="792" y="1150"/>
                </a:lnTo>
                <a:lnTo>
                  <a:pt x="791" y="1145"/>
                </a:lnTo>
                <a:lnTo>
                  <a:pt x="785" y="1130"/>
                </a:lnTo>
                <a:lnTo>
                  <a:pt x="785" y="1130"/>
                </a:lnTo>
                <a:lnTo>
                  <a:pt x="774" y="1101"/>
                </a:lnTo>
                <a:lnTo>
                  <a:pt x="761" y="1061"/>
                </a:lnTo>
                <a:lnTo>
                  <a:pt x="748" y="1020"/>
                </a:lnTo>
                <a:lnTo>
                  <a:pt x="735" y="982"/>
                </a:lnTo>
                <a:lnTo>
                  <a:pt x="735" y="982"/>
                </a:lnTo>
                <a:lnTo>
                  <a:pt x="726" y="964"/>
                </a:lnTo>
                <a:lnTo>
                  <a:pt x="716" y="942"/>
                </a:lnTo>
                <a:lnTo>
                  <a:pt x="693" y="898"/>
                </a:lnTo>
                <a:lnTo>
                  <a:pt x="664" y="846"/>
                </a:lnTo>
                <a:lnTo>
                  <a:pt x="664" y="846"/>
                </a:lnTo>
                <a:lnTo>
                  <a:pt x="663" y="794"/>
                </a:lnTo>
                <a:lnTo>
                  <a:pt x="662" y="754"/>
                </a:lnTo>
                <a:lnTo>
                  <a:pt x="660" y="728"/>
                </a:lnTo>
                <a:lnTo>
                  <a:pt x="660" y="728"/>
                </a:lnTo>
                <a:lnTo>
                  <a:pt x="646" y="580"/>
                </a:lnTo>
                <a:lnTo>
                  <a:pt x="646" y="580"/>
                </a:lnTo>
                <a:lnTo>
                  <a:pt x="644" y="566"/>
                </a:lnTo>
                <a:lnTo>
                  <a:pt x="638" y="542"/>
                </a:lnTo>
                <a:lnTo>
                  <a:pt x="627" y="503"/>
                </a:lnTo>
                <a:lnTo>
                  <a:pt x="627" y="503"/>
                </a:lnTo>
                <a:lnTo>
                  <a:pt x="624" y="489"/>
                </a:lnTo>
                <a:lnTo>
                  <a:pt x="624" y="470"/>
                </a:lnTo>
                <a:lnTo>
                  <a:pt x="624" y="470"/>
                </a:lnTo>
                <a:lnTo>
                  <a:pt x="624" y="455"/>
                </a:lnTo>
                <a:lnTo>
                  <a:pt x="624" y="442"/>
                </a:lnTo>
                <a:lnTo>
                  <a:pt x="624" y="419"/>
                </a:lnTo>
                <a:lnTo>
                  <a:pt x="624" y="419"/>
                </a:lnTo>
                <a:lnTo>
                  <a:pt x="621" y="353"/>
                </a:lnTo>
                <a:lnTo>
                  <a:pt x="621" y="353"/>
                </a:lnTo>
                <a:lnTo>
                  <a:pt x="624" y="351"/>
                </a:lnTo>
                <a:lnTo>
                  <a:pt x="632" y="342"/>
                </a:lnTo>
                <a:lnTo>
                  <a:pt x="640" y="332"/>
                </a:lnTo>
                <a:lnTo>
                  <a:pt x="642" y="326"/>
                </a:lnTo>
                <a:lnTo>
                  <a:pt x="644" y="320"/>
                </a:lnTo>
                <a:lnTo>
                  <a:pt x="644" y="320"/>
                </a:lnTo>
                <a:lnTo>
                  <a:pt x="647" y="305"/>
                </a:lnTo>
                <a:lnTo>
                  <a:pt x="650" y="296"/>
                </a:lnTo>
                <a:lnTo>
                  <a:pt x="651" y="286"/>
                </a:lnTo>
                <a:lnTo>
                  <a:pt x="651" y="274"/>
                </a:lnTo>
                <a:lnTo>
                  <a:pt x="650" y="263"/>
                </a:lnTo>
                <a:lnTo>
                  <a:pt x="645" y="251"/>
                </a:lnTo>
                <a:lnTo>
                  <a:pt x="642" y="246"/>
                </a:lnTo>
                <a:lnTo>
                  <a:pt x="638" y="240"/>
                </a:lnTo>
                <a:lnTo>
                  <a:pt x="638" y="240"/>
                </a:lnTo>
                <a:lnTo>
                  <a:pt x="623" y="222"/>
                </a:lnTo>
                <a:lnTo>
                  <a:pt x="612" y="212"/>
                </a:lnTo>
                <a:lnTo>
                  <a:pt x="605" y="206"/>
                </a:lnTo>
                <a:lnTo>
                  <a:pt x="602" y="201"/>
                </a:lnTo>
                <a:lnTo>
                  <a:pt x="602" y="201"/>
                </a:lnTo>
                <a:lnTo>
                  <a:pt x="594" y="195"/>
                </a:lnTo>
                <a:lnTo>
                  <a:pt x="586" y="188"/>
                </a:lnTo>
                <a:lnTo>
                  <a:pt x="578" y="182"/>
                </a:lnTo>
                <a:lnTo>
                  <a:pt x="573" y="178"/>
                </a:lnTo>
                <a:lnTo>
                  <a:pt x="573" y="178"/>
                </a:lnTo>
                <a:lnTo>
                  <a:pt x="568" y="176"/>
                </a:lnTo>
                <a:lnTo>
                  <a:pt x="558" y="173"/>
                </a:lnTo>
                <a:lnTo>
                  <a:pt x="544" y="170"/>
                </a:lnTo>
                <a:lnTo>
                  <a:pt x="522" y="141"/>
                </a:lnTo>
                <a:lnTo>
                  <a:pt x="531" y="87"/>
                </a:lnTo>
                <a:lnTo>
                  <a:pt x="531" y="87"/>
                </a:lnTo>
                <a:lnTo>
                  <a:pt x="532" y="86"/>
                </a:lnTo>
                <a:lnTo>
                  <a:pt x="536" y="81"/>
                </a:lnTo>
                <a:lnTo>
                  <a:pt x="537" y="77"/>
                </a:lnTo>
                <a:lnTo>
                  <a:pt x="537" y="74"/>
                </a:lnTo>
                <a:lnTo>
                  <a:pt x="537" y="69"/>
                </a:lnTo>
                <a:lnTo>
                  <a:pt x="536" y="64"/>
                </a:lnTo>
                <a:lnTo>
                  <a:pt x="536" y="64"/>
                </a:lnTo>
                <a:lnTo>
                  <a:pt x="534" y="59"/>
                </a:lnTo>
                <a:lnTo>
                  <a:pt x="534" y="54"/>
                </a:lnTo>
                <a:lnTo>
                  <a:pt x="533" y="44"/>
                </a:lnTo>
                <a:lnTo>
                  <a:pt x="532" y="34"/>
                </a:lnTo>
                <a:lnTo>
                  <a:pt x="531" y="30"/>
                </a:lnTo>
                <a:lnTo>
                  <a:pt x="527" y="28"/>
                </a:lnTo>
                <a:lnTo>
                  <a:pt x="527" y="28"/>
                </a:lnTo>
                <a:lnTo>
                  <a:pt x="508" y="14"/>
                </a:lnTo>
                <a:lnTo>
                  <a:pt x="496" y="6"/>
                </a:lnTo>
                <a:lnTo>
                  <a:pt x="489" y="4"/>
                </a:lnTo>
                <a:lnTo>
                  <a:pt x="483" y="2"/>
                </a:lnTo>
                <a:lnTo>
                  <a:pt x="483" y="2"/>
                </a:lnTo>
                <a:lnTo>
                  <a:pt x="458" y="0"/>
                </a:lnTo>
                <a:lnTo>
                  <a:pt x="449" y="0"/>
                </a:lnTo>
                <a:lnTo>
                  <a:pt x="442" y="2"/>
                </a:lnTo>
                <a:lnTo>
                  <a:pt x="442" y="2"/>
                </a:lnTo>
                <a:lnTo>
                  <a:pt x="437" y="4"/>
                </a:lnTo>
                <a:lnTo>
                  <a:pt x="431" y="4"/>
                </a:lnTo>
                <a:lnTo>
                  <a:pt x="426" y="5"/>
                </a:lnTo>
                <a:lnTo>
                  <a:pt x="423" y="8"/>
                </a:lnTo>
                <a:lnTo>
                  <a:pt x="423" y="8"/>
                </a:lnTo>
                <a:lnTo>
                  <a:pt x="417" y="14"/>
                </a:lnTo>
                <a:lnTo>
                  <a:pt x="416" y="16"/>
                </a:lnTo>
                <a:lnTo>
                  <a:pt x="414" y="20"/>
                </a:lnTo>
                <a:lnTo>
                  <a:pt x="414" y="20"/>
                </a:lnTo>
                <a:lnTo>
                  <a:pt x="413" y="29"/>
                </a:lnTo>
                <a:lnTo>
                  <a:pt x="412" y="39"/>
                </a:lnTo>
                <a:lnTo>
                  <a:pt x="412" y="39"/>
                </a:lnTo>
                <a:lnTo>
                  <a:pt x="411" y="45"/>
                </a:lnTo>
                <a:lnTo>
                  <a:pt x="410" y="51"/>
                </a:lnTo>
                <a:lnTo>
                  <a:pt x="410" y="56"/>
                </a:lnTo>
                <a:lnTo>
                  <a:pt x="408" y="59"/>
                </a:lnTo>
                <a:lnTo>
                  <a:pt x="408" y="59"/>
                </a:lnTo>
                <a:lnTo>
                  <a:pt x="404" y="63"/>
                </a:lnTo>
                <a:lnTo>
                  <a:pt x="394" y="69"/>
                </a:lnTo>
                <a:lnTo>
                  <a:pt x="387" y="75"/>
                </a:lnTo>
                <a:lnTo>
                  <a:pt x="386" y="77"/>
                </a:lnTo>
                <a:lnTo>
                  <a:pt x="386" y="78"/>
                </a:lnTo>
                <a:lnTo>
                  <a:pt x="386" y="78"/>
                </a:lnTo>
                <a:lnTo>
                  <a:pt x="386" y="78"/>
                </a:lnTo>
                <a:lnTo>
                  <a:pt x="395" y="86"/>
                </a:lnTo>
                <a:lnTo>
                  <a:pt x="399" y="89"/>
                </a:lnTo>
                <a:lnTo>
                  <a:pt x="400" y="93"/>
                </a:lnTo>
                <a:lnTo>
                  <a:pt x="400" y="93"/>
                </a:lnTo>
                <a:lnTo>
                  <a:pt x="406" y="114"/>
                </a:lnTo>
                <a:lnTo>
                  <a:pt x="410" y="130"/>
                </a:lnTo>
                <a:lnTo>
                  <a:pt x="412" y="141"/>
                </a:lnTo>
                <a:lnTo>
                  <a:pt x="412" y="141"/>
                </a:lnTo>
                <a:lnTo>
                  <a:pt x="412" y="153"/>
                </a:lnTo>
                <a:lnTo>
                  <a:pt x="413" y="156"/>
                </a:lnTo>
                <a:lnTo>
                  <a:pt x="417" y="161"/>
                </a:lnTo>
                <a:lnTo>
                  <a:pt x="417" y="161"/>
                </a:lnTo>
                <a:lnTo>
                  <a:pt x="420" y="166"/>
                </a:lnTo>
                <a:lnTo>
                  <a:pt x="424" y="171"/>
                </a:lnTo>
                <a:lnTo>
                  <a:pt x="426" y="174"/>
                </a:lnTo>
                <a:lnTo>
                  <a:pt x="429" y="174"/>
                </a:lnTo>
                <a:lnTo>
                  <a:pt x="431" y="174"/>
                </a:lnTo>
                <a:lnTo>
                  <a:pt x="431" y="174"/>
                </a:lnTo>
                <a:lnTo>
                  <a:pt x="442" y="174"/>
                </a:lnTo>
                <a:lnTo>
                  <a:pt x="446" y="174"/>
                </a:lnTo>
                <a:lnTo>
                  <a:pt x="452" y="1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F54DD5BD-3588-4F53-8217-0BC3AEC51EDA}"/>
              </a:ext>
            </a:extLst>
          </p:cNvPr>
          <p:cNvSpPr>
            <a:spLocks/>
          </p:cNvSpPr>
          <p:nvPr/>
        </p:nvSpPr>
        <p:spPr bwMode="auto">
          <a:xfrm>
            <a:off x="8063875" y="787566"/>
            <a:ext cx="1402810" cy="1652416"/>
          </a:xfrm>
          <a:custGeom>
            <a:avLst/>
            <a:gdLst>
              <a:gd name="T0" fmla="*/ 507 w 1287"/>
              <a:gd name="T1" fmla="*/ 24 h 1516"/>
              <a:gd name="T2" fmla="*/ 495 w 1287"/>
              <a:gd name="T3" fmla="*/ 74 h 1516"/>
              <a:gd name="T4" fmla="*/ 494 w 1287"/>
              <a:gd name="T5" fmla="*/ 131 h 1516"/>
              <a:gd name="T6" fmla="*/ 477 w 1287"/>
              <a:gd name="T7" fmla="*/ 197 h 1516"/>
              <a:gd name="T8" fmla="*/ 452 w 1287"/>
              <a:gd name="T9" fmla="*/ 249 h 1516"/>
              <a:gd name="T10" fmla="*/ 384 w 1287"/>
              <a:gd name="T11" fmla="*/ 298 h 1516"/>
              <a:gd name="T12" fmla="*/ 266 w 1287"/>
              <a:gd name="T13" fmla="*/ 391 h 1516"/>
              <a:gd name="T14" fmla="*/ 183 w 1287"/>
              <a:gd name="T15" fmla="*/ 449 h 1516"/>
              <a:gd name="T16" fmla="*/ 126 w 1287"/>
              <a:gd name="T17" fmla="*/ 472 h 1516"/>
              <a:gd name="T18" fmla="*/ 23 w 1287"/>
              <a:gd name="T19" fmla="*/ 456 h 1516"/>
              <a:gd name="T20" fmla="*/ 31 w 1287"/>
              <a:gd name="T21" fmla="*/ 487 h 1516"/>
              <a:gd name="T22" fmla="*/ 23 w 1287"/>
              <a:gd name="T23" fmla="*/ 523 h 1516"/>
              <a:gd name="T24" fmla="*/ 1 w 1287"/>
              <a:gd name="T25" fmla="*/ 556 h 1516"/>
              <a:gd name="T26" fmla="*/ 27 w 1287"/>
              <a:gd name="T27" fmla="*/ 570 h 1516"/>
              <a:gd name="T28" fmla="*/ 23 w 1287"/>
              <a:gd name="T29" fmla="*/ 592 h 1516"/>
              <a:gd name="T30" fmla="*/ 71 w 1287"/>
              <a:gd name="T31" fmla="*/ 580 h 1516"/>
              <a:gd name="T32" fmla="*/ 116 w 1287"/>
              <a:gd name="T33" fmla="*/ 563 h 1516"/>
              <a:gd name="T34" fmla="*/ 157 w 1287"/>
              <a:gd name="T35" fmla="*/ 591 h 1516"/>
              <a:gd name="T36" fmla="*/ 340 w 1287"/>
              <a:gd name="T37" fmla="*/ 539 h 1516"/>
              <a:gd name="T38" fmla="*/ 383 w 1287"/>
              <a:gd name="T39" fmla="*/ 722 h 1516"/>
              <a:gd name="T40" fmla="*/ 403 w 1287"/>
              <a:gd name="T41" fmla="*/ 772 h 1516"/>
              <a:gd name="T42" fmla="*/ 399 w 1287"/>
              <a:gd name="T43" fmla="*/ 878 h 1516"/>
              <a:gd name="T44" fmla="*/ 364 w 1287"/>
              <a:gd name="T45" fmla="*/ 1066 h 1516"/>
              <a:gd name="T46" fmla="*/ 328 w 1287"/>
              <a:gd name="T47" fmla="*/ 1247 h 1516"/>
              <a:gd name="T48" fmla="*/ 318 w 1287"/>
              <a:gd name="T49" fmla="*/ 1416 h 1516"/>
              <a:gd name="T50" fmla="*/ 313 w 1287"/>
              <a:gd name="T51" fmla="*/ 1494 h 1516"/>
              <a:gd name="T52" fmla="*/ 372 w 1287"/>
              <a:gd name="T53" fmla="*/ 1508 h 1516"/>
              <a:gd name="T54" fmla="*/ 416 w 1287"/>
              <a:gd name="T55" fmla="*/ 1490 h 1516"/>
              <a:gd name="T56" fmla="*/ 395 w 1287"/>
              <a:gd name="T57" fmla="*/ 1411 h 1516"/>
              <a:gd name="T58" fmla="*/ 671 w 1287"/>
              <a:gd name="T59" fmla="*/ 1164 h 1516"/>
              <a:gd name="T60" fmla="*/ 683 w 1287"/>
              <a:gd name="T61" fmla="*/ 1319 h 1516"/>
              <a:gd name="T62" fmla="*/ 693 w 1287"/>
              <a:gd name="T63" fmla="*/ 1430 h 1516"/>
              <a:gd name="T64" fmla="*/ 686 w 1287"/>
              <a:gd name="T65" fmla="*/ 1496 h 1516"/>
              <a:gd name="T66" fmla="*/ 754 w 1287"/>
              <a:gd name="T67" fmla="*/ 1516 h 1516"/>
              <a:gd name="T68" fmla="*/ 833 w 1287"/>
              <a:gd name="T69" fmla="*/ 1496 h 1516"/>
              <a:gd name="T70" fmla="*/ 763 w 1287"/>
              <a:gd name="T71" fmla="*/ 1447 h 1516"/>
              <a:gd name="T72" fmla="*/ 774 w 1287"/>
              <a:gd name="T73" fmla="*/ 1310 h 1516"/>
              <a:gd name="T74" fmla="*/ 798 w 1287"/>
              <a:gd name="T75" fmla="*/ 1179 h 1516"/>
              <a:gd name="T76" fmla="*/ 813 w 1287"/>
              <a:gd name="T77" fmla="*/ 1049 h 1516"/>
              <a:gd name="T78" fmla="*/ 788 w 1287"/>
              <a:gd name="T79" fmla="*/ 759 h 1516"/>
              <a:gd name="T80" fmla="*/ 789 w 1287"/>
              <a:gd name="T81" fmla="*/ 694 h 1516"/>
              <a:gd name="T82" fmla="*/ 818 w 1287"/>
              <a:gd name="T83" fmla="*/ 487 h 1516"/>
              <a:gd name="T84" fmla="*/ 1060 w 1287"/>
              <a:gd name="T85" fmla="*/ 516 h 1516"/>
              <a:gd name="T86" fmla="*/ 1171 w 1287"/>
              <a:gd name="T87" fmla="*/ 502 h 1516"/>
              <a:gd name="T88" fmla="*/ 1225 w 1287"/>
              <a:gd name="T89" fmla="*/ 498 h 1516"/>
              <a:gd name="T90" fmla="*/ 1274 w 1287"/>
              <a:gd name="T91" fmla="*/ 487 h 1516"/>
              <a:gd name="T92" fmla="*/ 1282 w 1287"/>
              <a:gd name="T93" fmla="*/ 472 h 1516"/>
              <a:gd name="T94" fmla="*/ 1282 w 1287"/>
              <a:gd name="T95" fmla="*/ 443 h 1516"/>
              <a:gd name="T96" fmla="*/ 1200 w 1287"/>
              <a:gd name="T97" fmla="*/ 407 h 1516"/>
              <a:gd name="T98" fmla="*/ 1218 w 1287"/>
              <a:gd name="T99" fmla="*/ 365 h 1516"/>
              <a:gd name="T100" fmla="*/ 1177 w 1287"/>
              <a:gd name="T101" fmla="*/ 382 h 1516"/>
              <a:gd name="T102" fmla="*/ 1135 w 1287"/>
              <a:gd name="T103" fmla="*/ 405 h 1516"/>
              <a:gd name="T104" fmla="*/ 1032 w 1287"/>
              <a:gd name="T105" fmla="*/ 375 h 1516"/>
              <a:gd name="T106" fmla="*/ 857 w 1287"/>
              <a:gd name="T107" fmla="*/ 312 h 1516"/>
              <a:gd name="T108" fmla="*/ 717 w 1287"/>
              <a:gd name="T109" fmla="*/ 230 h 1516"/>
              <a:gd name="T110" fmla="*/ 702 w 1287"/>
              <a:gd name="T111" fmla="*/ 172 h 1516"/>
              <a:gd name="T112" fmla="*/ 690 w 1287"/>
              <a:gd name="T113" fmla="*/ 108 h 1516"/>
              <a:gd name="T114" fmla="*/ 696 w 1287"/>
              <a:gd name="T115" fmla="*/ 53 h 1516"/>
              <a:gd name="T116" fmla="*/ 681 w 1287"/>
              <a:gd name="T117" fmla="*/ 21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7" h="1516">
                <a:moveTo>
                  <a:pt x="590" y="0"/>
                </a:moveTo>
                <a:lnTo>
                  <a:pt x="590" y="0"/>
                </a:lnTo>
                <a:lnTo>
                  <a:pt x="575" y="1"/>
                </a:lnTo>
                <a:lnTo>
                  <a:pt x="560" y="5"/>
                </a:lnTo>
                <a:lnTo>
                  <a:pt x="531" y="15"/>
                </a:lnTo>
                <a:lnTo>
                  <a:pt x="531" y="15"/>
                </a:lnTo>
                <a:lnTo>
                  <a:pt x="512" y="20"/>
                </a:lnTo>
                <a:lnTo>
                  <a:pt x="507" y="24"/>
                </a:lnTo>
                <a:lnTo>
                  <a:pt x="502" y="29"/>
                </a:lnTo>
                <a:lnTo>
                  <a:pt x="502" y="29"/>
                </a:lnTo>
                <a:lnTo>
                  <a:pt x="497" y="40"/>
                </a:lnTo>
                <a:lnTo>
                  <a:pt x="494" y="53"/>
                </a:lnTo>
                <a:lnTo>
                  <a:pt x="492" y="64"/>
                </a:lnTo>
                <a:lnTo>
                  <a:pt x="492" y="69"/>
                </a:lnTo>
                <a:lnTo>
                  <a:pt x="495" y="74"/>
                </a:lnTo>
                <a:lnTo>
                  <a:pt x="495" y="74"/>
                </a:lnTo>
                <a:lnTo>
                  <a:pt x="500" y="84"/>
                </a:lnTo>
                <a:lnTo>
                  <a:pt x="502" y="88"/>
                </a:lnTo>
                <a:lnTo>
                  <a:pt x="502" y="88"/>
                </a:lnTo>
                <a:lnTo>
                  <a:pt x="500" y="102"/>
                </a:lnTo>
                <a:lnTo>
                  <a:pt x="497" y="113"/>
                </a:lnTo>
                <a:lnTo>
                  <a:pt x="495" y="126"/>
                </a:lnTo>
                <a:lnTo>
                  <a:pt x="495" y="126"/>
                </a:lnTo>
                <a:lnTo>
                  <a:pt x="494" y="131"/>
                </a:lnTo>
                <a:lnTo>
                  <a:pt x="494" y="137"/>
                </a:lnTo>
                <a:lnTo>
                  <a:pt x="494" y="151"/>
                </a:lnTo>
                <a:lnTo>
                  <a:pt x="495" y="158"/>
                </a:lnTo>
                <a:lnTo>
                  <a:pt x="494" y="167"/>
                </a:lnTo>
                <a:lnTo>
                  <a:pt x="491" y="176"/>
                </a:lnTo>
                <a:lnTo>
                  <a:pt x="487" y="185"/>
                </a:lnTo>
                <a:lnTo>
                  <a:pt x="487" y="185"/>
                </a:lnTo>
                <a:lnTo>
                  <a:pt x="477" y="197"/>
                </a:lnTo>
                <a:lnTo>
                  <a:pt x="470" y="205"/>
                </a:lnTo>
                <a:lnTo>
                  <a:pt x="465" y="211"/>
                </a:lnTo>
                <a:lnTo>
                  <a:pt x="457" y="221"/>
                </a:lnTo>
                <a:lnTo>
                  <a:pt x="457" y="221"/>
                </a:lnTo>
                <a:lnTo>
                  <a:pt x="455" y="228"/>
                </a:lnTo>
                <a:lnTo>
                  <a:pt x="453" y="233"/>
                </a:lnTo>
                <a:lnTo>
                  <a:pt x="452" y="243"/>
                </a:lnTo>
                <a:lnTo>
                  <a:pt x="452" y="249"/>
                </a:lnTo>
                <a:lnTo>
                  <a:pt x="452" y="250"/>
                </a:lnTo>
                <a:lnTo>
                  <a:pt x="451" y="250"/>
                </a:lnTo>
                <a:lnTo>
                  <a:pt x="451" y="250"/>
                </a:lnTo>
                <a:lnTo>
                  <a:pt x="446" y="252"/>
                </a:lnTo>
                <a:lnTo>
                  <a:pt x="438" y="257"/>
                </a:lnTo>
                <a:lnTo>
                  <a:pt x="417" y="273"/>
                </a:lnTo>
                <a:lnTo>
                  <a:pt x="393" y="290"/>
                </a:lnTo>
                <a:lnTo>
                  <a:pt x="384" y="298"/>
                </a:lnTo>
                <a:lnTo>
                  <a:pt x="377" y="302"/>
                </a:lnTo>
                <a:lnTo>
                  <a:pt x="377" y="302"/>
                </a:lnTo>
                <a:lnTo>
                  <a:pt x="369" y="308"/>
                </a:lnTo>
                <a:lnTo>
                  <a:pt x="357" y="317"/>
                </a:lnTo>
                <a:lnTo>
                  <a:pt x="324" y="343"/>
                </a:lnTo>
                <a:lnTo>
                  <a:pt x="290" y="372"/>
                </a:lnTo>
                <a:lnTo>
                  <a:pt x="266" y="391"/>
                </a:lnTo>
                <a:lnTo>
                  <a:pt x="266" y="391"/>
                </a:lnTo>
                <a:lnTo>
                  <a:pt x="247" y="402"/>
                </a:lnTo>
                <a:lnTo>
                  <a:pt x="223" y="415"/>
                </a:lnTo>
                <a:lnTo>
                  <a:pt x="203" y="428"/>
                </a:lnTo>
                <a:lnTo>
                  <a:pt x="196" y="431"/>
                </a:lnTo>
                <a:lnTo>
                  <a:pt x="193" y="435"/>
                </a:lnTo>
                <a:lnTo>
                  <a:pt x="193" y="435"/>
                </a:lnTo>
                <a:lnTo>
                  <a:pt x="188" y="441"/>
                </a:lnTo>
                <a:lnTo>
                  <a:pt x="183" y="449"/>
                </a:lnTo>
                <a:lnTo>
                  <a:pt x="177" y="455"/>
                </a:lnTo>
                <a:lnTo>
                  <a:pt x="173" y="456"/>
                </a:lnTo>
                <a:lnTo>
                  <a:pt x="170" y="456"/>
                </a:lnTo>
                <a:lnTo>
                  <a:pt x="170" y="456"/>
                </a:lnTo>
                <a:lnTo>
                  <a:pt x="162" y="459"/>
                </a:lnTo>
                <a:lnTo>
                  <a:pt x="149" y="464"/>
                </a:lnTo>
                <a:lnTo>
                  <a:pt x="126" y="472"/>
                </a:lnTo>
                <a:lnTo>
                  <a:pt x="126" y="472"/>
                </a:lnTo>
                <a:lnTo>
                  <a:pt x="121" y="474"/>
                </a:lnTo>
                <a:lnTo>
                  <a:pt x="116" y="477"/>
                </a:lnTo>
                <a:lnTo>
                  <a:pt x="111" y="479"/>
                </a:lnTo>
                <a:lnTo>
                  <a:pt x="111" y="479"/>
                </a:lnTo>
                <a:lnTo>
                  <a:pt x="70" y="468"/>
                </a:lnTo>
                <a:lnTo>
                  <a:pt x="40" y="460"/>
                </a:lnTo>
                <a:lnTo>
                  <a:pt x="28" y="458"/>
                </a:lnTo>
                <a:lnTo>
                  <a:pt x="23" y="456"/>
                </a:lnTo>
                <a:lnTo>
                  <a:pt x="23" y="456"/>
                </a:lnTo>
                <a:lnTo>
                  <a:pt x="22" y="459"/>
                </a:lnTo>
                <a:lnTo>
                  <a:pt x="21" y="461"/>
                </a:lnTo>
                <a:lnTo>
                  <a:pt x="21" y="470"/>
                </a:lnTo>
                <a:lnTo>
                  <a:pt x="22" y="475"/>
                </a:lnTo>
                <a:lnTo>
                  <a:pt x="25" y="480"/>
                </a:lnTo>
                <a:lnTo>
                  <a:pt x="27" y="484"/>
                </a:lnTo>
                <a:lnTo>
                  <a:pt x="31" y="487"/>
                </a:lnTo>
                <a:lnTo>
                  <a:pt x="31" y="487"/>
                </a:lnTo>
                <a:lnTo>
                  <a:pt x="38" y="492"/>
                </a:lnTo>
                <a:lnTo>
                  <a:pt x="46" y="495"/>
                </a:lnTo>
                <a:lnTo>
                  <a:pt x="52" y="502"/>
                </a:lnTo>
                <a:lnTo>
                  <a:pt x="52" y="502"/>
                </a:lnTo>
                <a:lnTo>
                  <a:pt x="40" y="512"/>
                </a:lnTo>
                <a:lnTo>
                  <a:pt x="31" y="519"/>
                </a:lnTo>
                <a:lnTo>
                  <a:pt x="23" y="523"/>
                </a:lnTo>
                <a:lnTo>
                  <a:pt x="23" y="523"/>
                </a:lnTo>
                <a:lnTo>
                  <a:pt x="18" y="527"/>
                </a:lnTo>
                <a:lnTo>
                  <a:pt x="12" y="532"/>
                </a:lnTo>
                <a:lnTo>
                  <a:pt x="6" y="539"/>
                </a:lnTo>
                <a:lnTo>
                  <a:pt x="1" y="546"/>
                </a:lnTo>
                <a:lnTo>
                  <a:pt x="1" y="546"/>
                </a:lnTo>
                <a:lnTo>
                  <a:pt x="0" y="551"/>
                </a:lnTo>
                <a:lnTo>
                  <a:pt x="1" y="556"/>
                </a:lnTo>
                <a:lnTo>
                  <a:pt x="3" y="560"/>
                </a:lnTo>
                <a:lnTo>
                  <a:pt x="8" y="561"/>
                </a:lnTo>
                <a:lnTo>
                  <a:pt x="8" y="561"/>
                </a:lnTo>
                <a:lnTo>
                  <a:pt x="15" y="561"/>
                </a:lnTo>
                <a:lnTo>
                  <a:pt x="22" y="563"/>
                </a:lnTo>
                <a:lnTo>
                  <a:pt x="31" y="567"/>
                </a:lnTo>
                <a:lnTo>
                  <a:pt x="31" y="567"/>
                </a:lnTo>
                <a:lnTo>
                  <a:pt x="27" y="570"/>
                </a:lnTo>
                <a:lnTo>
                  <a:pt x="21" y="575"/>
                </a:lnTo>
                <a:lnTo>
                  <a:pt x="17" y="578"/>
                </a:lnTo>
                <a:lnTo>
                  <a:pt x="15" y="582"/>
                </a:lnTo>
                <a:lnTo>
                  <a:pt x="15" y="586"/>
                </a:lnTo>
                <a:lnTo>
                  <a:pt x="16" y="590"/>
                </a:lnTo>
                <a:lnTo>
                  <a:pt x="16" y="590"/>
                </a:lnTo>
                <a:lnTo>
                  <a:pt x="20" y="592"/>
                </a:lnTo>
                <a:lnTo>
                  <a:pt x="23" y="592"/>
                </a:lnTo>
                <a:lnTo>
                  <a:pt x="28" y="591"/>
                </a:lnTo>
                <a:lnTo>
                  <a:pt x="33" y="590"/>
                </a:lnTo>
                <a:lnTo>
                  <a:pt x="45" y="585"/>
                </a:lnTo>
                <a:lnTo>
                  <a:pt x="49" y="583"/>
                </a:lnTo>
                <a:lnTo>
                  <a:pt x="52" y="582"/>
                </a:lnTo>
                <a:lnTo>
                  <a:pt x="52" y="582"/>
                </a:lnTo>
                <a:lnTo>
                  <a:pt x="61" y="582"/>
                </a:lnTo>
                <a:lnTo>
                  <a:pt x="71" y="580"/>
                </a:lnTo>
                <a:lnTo>
                  <a:pt x="81" y="577"/>
                </a:lnTo>
                <a:lnTo>
                  <a:pt x="90" y="575"/>
                </a:lnTo>
                <a:lnTo>
                  <a:pt x="90" y="575"/>
                </a:lnTo>
                <a:lnTo>
                  <a:pt x="98" y="570"/>
                </a:lnTo>
                <a:lnTo>
                  <a:pt x="105" y="565"/>
                </a:lnTo>
                <a:lnTo>
                  <a:pt x="110" y="562"/>
                </a:lnTo>
                <a:lnTo>
                  <a:pt x="114" y="562"/>
                </a:lnTo>
                <a:lnTo>
                  <a:pt x="116" y="563"/>
                </a:lnTo>
                <a:lnTo>
                  <a:pt x="119" y="567"/>
                </a:lnTo>
                <a:lnTo>
                  <a:pt x="119" y="567"/>
                </a:lnTo>
                <a:lnTo>
                  <a:pt x="121" y="573"/>
                </a:lnTo>
                <a:lnTo>
                  <a:pt x="125" y="578"/>
                </a:lnTo>
                <a:lnTo>
                  <a:pt x="130" y="582"/>
                </a:lnTo>
                <a:lnTo>
                  <a:pt x="138" y="586"/>
                </a:lnTo>
                <a:lnTo>
                  <a:pt x="147" y="588"/>
                </a:lnTo>
                <a:lnTo>
                  <a:pt x="157" y="591"/>
                </a:lnTo>
                <a:lnTo>
                  <a:pt x="170" y="591"/>
                </a:lnTo>
                <a:lnTo>
                  <a:pt x="186" y="590"/>
                </a:lnTo>
                <a:lnTo>
                  <a:pt x="186" y="590"/>
                </a:lnTo>
                <a:lnTo>
                  <a:pt x="206" y="586"/>
                </a:lnTo>
                <a:lnTo>
                  <a:pt x="232" y="578"/>
                </a:lnTo>
                <a:lnTo>
                  <a:pt x="261" y="568"/>
                </a:lnTo>
                <a:lnTo>
                  <a:pt x="290" y="558"/>
                </a:lnTo>
                <a:lnTo>
                  <a:pt x="340" y="539"/>
                </a:lnTo>
                <a:lnTo>
                  <a:pt x="362" y="531"/>
                </a:lnTo>
                <a:lnTo>
                  <a:pt x="362" y="531"/>
                </a:lnTo>
                <a:lnTo>
                  <a:pt x="374" y="616"/>
                </a:lnTo>
                <a:lnTo>
                  <a:pt x="382" y="679"/>
                </a:lnTo>
                <a:lnTo>
                  <a:pt x="384" y="703"/>
                </a:lnTo>
                <a:lnTo>
                  <a:pt x="384" y="715"/>
                </a:lnTo>
                <a:lnTo>
                  <a:pt x="384" y="715"/>
                </a:lnTo>
                <a:lnTo>
                  <a:pt x="383" y="722"/>
                </a:lnTo>
                <a:lnTo>
                  <a:pt x="383" y="729"/>
                </a:lnTo>
                <a:lnTo>
                  <a:pt x="385" y="746"/>
                </a:lnTo>
                <a:lnTo>
                  <a:pt x="389" y="759"/>
                </a:lnTo>
                <a:lnTo>
                  <a:pt x="392" y="767"/>
                </a:lnTo>
                <a:lnTo>
                  <a:pt x="392" y="767"/>
                </a:lnTo>
                <a:lnTo>
                  <a:pt x="393" y="768"/>
                </a:lnTo>
                <a:lnTo>
                  <a:pt x="395" y="770"/>
                </a:lnTo>
                <a:lnTo>
                  <a:pt x="403" y="772"/>
                </a:lnTo>
                <a:lnTo>
                  <a:pt x="413" y="775"/>
                </a:lnTo>
                <a:lnTo>
                  <a:pt x="413" y="775"/>
                </a:lnTo>
                <a:lnTo>
                  <a:pt x="413" y="783"/>
                </a:lnTo>
                <a:lnTo>
                  <a:pt x="411" y="807"/>
                </a:lnTo>
                <a:lnTo>
                  <a:pt x="407" y="841"/>
                </a:lnTo>
                <a:lnTo>
                  <a:pt x="403" y="859"/>
                </a:lnTo>
                <a:lnTo>
                  <a:pt x="399" y="878"/>
                </a:lnTo>
                <a:lnTo>
                  <a:pt x="399" y="878"/>
                </a:lnTo>
                <a:lnTo>
                  <a:pt x="394" y="898"/>
                </a:lnTo>
                <a:lnTo>
                  <a:pt x="389" y="922"/>
                </a:lnTo>
                <a:lnTo>
                  <a:pt x="380" y="973"/>
                </a:lnTo>
                <a:lnTo>
                  <a:pt x="373" y="1020"/>
                </a:lnTo>
                <a:lnTo>
                  <a:pt x="369" y="1046"/>
                </a:lnTo>
                <a:lnTo>
                  <a:pt x="369" y="1046"/>
                </a:lnTo>
                <a:lnTo>
                  <a:pt x="368" y="1055"/>
                </a:lnTo>
                <a:lnTo>
                  <a:pt x="364" y="1066"/>
                </a:lnTo>
                <a:lnTo>
                  <a:pt x="354" y="1094"/>
                </a:lnTo>
                <a:lnTo>
                  <a:pt x="340" y="1128"/>
                </a:lnTo>
                <a:lnTo>
                  <a:pt x="354" y="1128"/>
                </a:lnTo>
                <a:lnTo>
                  <a:pt x="354" y="1128"/>
                </a:lnTo>
                <a:lnTo>
                  <a:pt x="349" y="1153"/>
                </a:lnTo>
                <a:lnTo>
                  <a:pt x="333" y="1223"/>
                </a:lnTo>
                <a:lnTo>
                  <a:pt x="333" y="1223"/>
                </a:lnTo>
                <a:lnTo>
                  <a:pt x="328" y="1247"/>
                </a:lnTo>
                <a:lnTo>
                  <a:pt x="325" y="1270"/>
                </a:lnTo>
                <a:lnTo>
                  <a:pt x="320" y="1314"/>
                </a:lnTo>
                <a:lnTo>
                  <a:pt x="319" y="1348"/>
                </a:lnTo>
                <a:lnTo>
                  <a:pt x="318" y="1364"/>
                </a:lnTo>
                <a:lnTo>
                  <a:pt x="318" y="1364"/>
                </a:lnTo>
                <a:lnTo>
                  <a:pt x="319" y="1389"/>
                </a:lnTo>
                <a:lnTo>
                  <a:pt x="319" y="1404"/>
                </a:lnTo>
                <a:lnTo>
                  <a:pt x="318" y="1416"/>
                </a:lnTo>
                <a:lnTo>
                  <a:pt x="318" y="1416"/>
                </a:lnTo>
                <a:lnTo>
                  <a:pt x="314" y="1431"/>
                </a:lnTo>
                <a:lnTo>
                  <a:pt x="311" y="1442"/>
                </a:lnTo>
                <a:lnTo>
                  <a:pt x="310" y="1460"/>
                </a:lnTo>
                <a:lnTo>
                  <a:pt x="310" y="1460"/>
                </a:lnTo>
                <a:lnTo>
                  <a:pt x="310" y="1476"/>
                </a:lnTo>
                <a:lnTo>
                  <a:pt x="311" y="1489"/>
                </a:lnTo>
                <a:lnTo>
                  <a:pt x="313" y="1494"/>
                </a:lnTo>
                <a:lnTo>
                  <a:pt x="315" y="1497"/>
                </a:lnTo>
                <a:lnTo>
                  <a:pt x="319" y="1501"/>
                </a:lnTo>
                <a:lnTo>
                  <a:pt x="325" y="1504"/>
                </a:lnTo>
                <a:lnTo>
                  <a:pt x="325" y="1504"/>
                </a:lnTo>
                <a:lnTo>
                  <a:pt x="334" y="1505"/>
                </a:lnTo>
                <a:lnTo>
                  <a:pt x="345" y="1508"/>
                </a:lnTo>
                <a:lnTo>
                  <a:pt x="358" y="1508"/>
                </a:lnTo>
                <a:lnTo>
                  <a:pt x="372" y="1508"/>
                </a:lnTo>
                <a:lnTo>
                  <a:pt x="385" y="1506"/>
                </a:lnTo>
                <a:lnTo>
                  <a:pt x="398" y="1505"/>
                </a:lnTo>
                <a:lnTo>
                  <a:pt x="407" y="1501"/>
                </a:lnTo>
                <a:lnTo>
                  <a:pt x="411" y="1499"/>
                </a:lnTo>
                <a:lnTo>
                  <a:pt x="413" y="1496"/>
                </a:lnTo>
                <a:lnTo>
                  <a:pt x="413" y="1496"/>
                </a:lnTo>
                <a:lnTo>
                  <a:pt x="416" y="1494"/>
                </a:lnTo>
                <a:lnTo>
                  <a:pt x="416" y="1490"/>
                </a:lnTo>
                <a:lnTo>
                  <a:pt x="417" y="1482"/>
                </a:lnTo>
                <a:lnTo>
                  <a:pt x="416" y="1474"/>
                </a:lnTo>
                <a:lnTo>
                  <a:pt x="412" y="1465"/>
                </a:lnTo>
                <a:lnTo>
                  <a:pt x="404" y="1446"/>
                </a:lnTo>
                <a:lnTo>
                  <a:pt x="399" y="1430"/>
                </a:lnTo>
                <a:lnTo>
                  <a:pt x="399" y="1430"/>
                </a:lnTo>
                <a:lnTo>
                  <a:pt x="397" y="1422"/>
                </a:lnTo>
                <a:lnTo>
                  <a:pt x="395" y="1411"/>
                </a:lnTo>
                <a:lnTo>
                  <a:pt x="395" y="1386"/>
                </a:lnTo>
                <a:lnTo>
                  <a:pt x="397" y="1359"/>
                </a:lnTo>
                <a:lnTo>
                  <a:pt x="399" y="1342"/>
                </a:lnTo>
                <a:lnTo>
                  <a:pt x="399" y="1342"/>
                </a:lnTo>
                <a:lnTo>
                  <a:pt x="412" y="1304"/>
                </a:lnTo>
                <a:lnTo>
                  <a:pt x="437" y="1236"/>
                </a:lnTo>
                <a:lnTo>
                  <a:pt x="472" y="1143"/>
                </a:lnTo>
                <a:lnTo>
                  <a:pt x="671" y="1164"/>
                </a:lnTo>
                <a:lnTo>
                  <a:pt x="671" y="1164"/>
                </a:lnTo>
                <a:lnTo>
                  <a:pt x="670" y="1193"/>
                </a:lnTo>
                <a:lnTo>
                  <a:pt x="668" y="1220"/>
                </a:lnTo>
                <a:lnTo>
                  <a:pt x="670" y="1232"/>
                </a:lnTo>
                <a:lnTo>
                  <a:pt x="671" y="1246"/>
                </a:lnTo>
                <a:lnTo>
                  <a:pt x="671" y="1246"/>
                </a:lnTo>
                <a:lnTo>
                  <a:pt x="680" y="1295"/>
                </a:lnTo>
                <a:lnTo>
                  <a:pt x="683" y="1319"/>
                </a:lnTo>
                <a:lnTo>
                  <a:pt x="686" y="1342"/>
                </a:lnTo>
                <a:lnTo>
                  <a:pt x="686" y="1342"/>
                </a:lnTo>
                <a:lnTo>
                  <a:pt x="688" y="1367"/>
                </a:lnTo>
                <a:lnTo>
                  <a:pt x="691" y="1393"/>
                </a:lnTo>
                <a:lnTo>
                  <a:pt x="693" y="1416"/>
                </a:lnTo>
                <a:lnTo>
                  <a:pt x="693" y="1425"/>
                </a:lnTo>
                <a:lnTo>
                  <a:pt x="693" y="1430"/>
                </a:lnTo>
                <a:lnTo>
                  <a:pt x="693" y="1430"/>
                </a:lnTo>
                <a:lnTo>
                  <a:pt x="688" y="1445"/>
                </a:lnTo>
                <a:lnTo>
                  <a:pt x="686" y="1453"/>
                </a:lnTo>
                <a:lnTo>
                  <a:pt x="686" y="1467"/>
                </a:lnTo>
                <a:lnTo>
                  <a:pt x="686" y="1467"/>
                </a:lnTo>
                <a:lnTo>
                  <a:pt x="685" y="1480"/>
                </a:lnTo>
                <a:lnTo>
                  <a:pt x="685" y="1486"/>
                </a:lnTo>
                <a:lnTo>
                  <a:pt x="685" y="1491"/>
                </a:lnTo>
                <a:lnTo>
                  <a:pt x="686" y="1496"/>
                </a:lnTo>
                <a:lnTo>
                  <a:pt x="688" y="1501"/>
                </a:lnTo>
                <a:lnTo>
                  <a:pt x="693" y="1506"/>
                </a:lnTo>
                <a:lnTo>
                  <a:pt x="701" y="1511"/>
                </a:lnTo>
                <a:lnTo>
                  <a:pt x="701" y="1511"/>
                </a:lnTo>
                <a:lnTo>
                  <a:pt x="706" y="1513"/>
                </a:lnTo>
                <a:lnTo>
                  <a:pt x="714" y="1515"/>
                </a:lnTo>
                <a:lnTo>
                  <a:pt x="732" y="1516"/>
                </a:lnTo>
                <a:lnTo>
                  <a:pt x="754" y="1516"/>
                </a:lnTo>
                <a:lnTo>
                  <a:pt x="778" y="1514"/>
                </a:lnTo>
                <a:lnTo>
                  <a:pt x="799" y="1511"/>
                </a:lnTo>
                <a:lnTo>
                  <a:pt x="817" y="1506"/>
                </a:lnTo>
                <a:lnTo>
                  <a:pt x="824" y="1504"/>
                </a:lnTo>
                <a:lnTo>
                  <a:pt x="829" y="1501"/>
                </a:lnTo>
                <a:lnTo>
                  <a:pt x="832" y="1499"/>
                </a:lnTo>
                <a:lnTo>
                  <a:pt x="833" y="1496"/>
                </a:lnTo>
                <a:lnTo>
                  <a:pt x="833" y="1496"/>
                </a:lnTo>
                <a:lnTo>
                  <a:pt x="832" y="1494"/>
                </a:lnTo>
                <a:lnTo>
                  <a:pt x="829" y="1491"/>
                </a:lnTo>
                <a:lnTo>
                  <a:pt x="820" y="1485"/>
                </a:lnTo>
                <a:lnTo>
                  <a:pt x="795" y="1471"/>
                </a:lnTo>
                <a:lnTo>
                  <a:pt x="783" y="1465"/>
                </a:lnTo>
                <a:lnTo>
                  <a:pt x="771" y="1456"/>
                </a:lnTo>
                <a:lnTo>
                  <a:pt x="766" y="1452"/>
                </a:lnTo>
                <a:lnTo>
                  <a:pt x="763" y="1447"/>
                </a:lnTo>
                <a:lnTo>
                  <a:pt x="760" y="1442"/>
                </a:lnTo>
                <a:lnTo>
                  <a:pt x="759" y="1437"/>
                </a:lnTo>
                <a:lnTo>
                  <a:pt x="759" y="1437"/>
                </a:lnTo>
                <a:lnTo>
                  <a:pt x="760" y="1423"/>
                </a:lnTo>
                <a:lnTo>
                  <a:pt x="761" y="1406"/>
                </a:lnTo>
                <a:lnTo>
                  <a:pt x="768" y="1362"/>
                </a:lnTo>
                <a:lnTo>
                  <a:pt x="773" y="1323"/>
                </a:lnTo>
                <a:lnTo>
                  <a:pt x="774" y="1310"/>
                </a:lnTo>
                <a:lnTo>
                  <a:pt x="774" y="1305"/>
                </a:lnTo>
                <a:lnTo>
                  <a:pt x="774" y="1305"/>
                </a:lnTo>
                <a:lnTo>
                  <a:pt x="774" y="1299"/>
                </a:lnTo>
                <a:lnTo>
                  <a:pt x="776" y="1284"/>
                </a:lnTo>
                <a:lnTo>
                  <a:pt x="784" y="1241"/>
                </a:lnTo>
                <a:lnTo>
                  <a:pt x="796" y="1179"/>
                </a:lnTo>
                <a:lnTo>
                  <a:pt x="796" y="1179"/>
                </a:lnTo>
                <a:lnTo>
                  <a:pt x="798" y="1179"/>
                </a:lnTo>
                <a:lnTo>
                  <a:pt x="800" y="1179"/>
                </a:lnTo>
                <a:lnTo>
                  <a:pt x="804" y="1174"/>
                </a:lnTo>
                <a:lnTo>
                  <a:pt x="810" y="1164"/>
                </a:lnTo>
                <a:lnTo>
                  <a:pt x="810" y="1164"/>
                </a:lnTo>
                <a:lnTo>
                  <a:pt x="813" y="1158"/>
                </a:lnTo>
                <a:lnTo>
                  <a:pt x="813" y="1145"/>
                </a:lnTo>
                <a:lnTo>
                  <a:pt x="814" y="1104"/>
                </a:lnTo>
                <a:lnTo>
                  <a:pt x="813" y="1049"/>
                </a:lnTo>
                <a:lnTo>
                  <a:pt x="812" y="986"/>
                </a:lnTo>
                <a:lnTo>
                  <a:pt x="808" y="922"/>
                </a:lnTo>
                <a:lnTo>
                  <a:pt x="804" y="864"/>
                </a:lnTo>
                <a:lnTo>
                  <a:pt x="800" y="817"/>
                </a:lnTo>
                <a:lnTo>
                  <a:pt x="798" y="800"/>
                </a:lnTo>
                <a:lnTo>
                  <a:pt x="796" y="788"/>
                </a:lnTo>
                <a:lnTo>
                  <a:pt x="796" y="788"/>
                </a:lnTo>
                <a:lnTo>
                  <a:pt x="788" y="759"/>
                </a:lnTo>
                <a:lnTo>
                  <a:pt x="781" y="739"/>
                </a:lnTo>
                <a:lnTo>
                  <a:pt x="774" y="723"/>
                </a:lnTo>
                <a:lnTo>
                  <a:pt x="774" y="723"/>
                </a:lnTo>
                <a:lnTo>
                  <a:pt x="776" y="720"/>
                </a:lnTo>
                <a:lnTo>
                  <a:pt x="783" y="714"/>
                </a:lnTo>
                <a:lnTo>
                  <a:pt x="785" y="708"/>
                </a:lnTo>
                <a:lnTo>
                  <a:pt x="788" y="702"/>
                </a:lnTo>
                <a:lnTo>
                  <a:pt x="789" y="694"/>
                </a:lnTo>
                <a:lnTo>
                  <a:pt x="789" y="685"/>
                </a:lnTo>
                <a:lnTo>
                  <a:pt x="789" y="685"/>
                </a:lnTo>
                <a:lnTo>
                  <a:pt x="789" y="670"/>
                </a:lnTo>
                <a:lnTo>
                  <a:pt x="793" y="644"/>
                </a:lnTo>
                <a:lnTo>
                  <a:pt x="804" y="578"/>
                </a:lnTo>
                <a:lnTo>
                  <a:pt x="814" y="517"/>
                </a:lnTo>
                <a:lnTo>
                  <a:pt x="818" y="495"/>
                </a:lnTo>
                <a:lnTo>
                  <a:pt x="818" y="487"/>
                </a:lnTo>
                <a:lnTo>
                  <a:pt x="818" y="487"/>
                </a:lnTo>
                <a:lnTo>
                  <a:pt x="820" y="485"/>
                </a:lnTo>
                <a:lnTo>
                  <a:pt x="828" y="487"/>
                </a:lnTo>
                <a:lnTo>
                  <a:pt x="853" y="489"/>
                </a:lnTo>
                <a:lnTo>
                  <a:pt x="934" y="500"/>
                </a:lnTo>
                <a:lnTo>
                  <a:pt x="1016" y="512"/>
                </a:lnTo>
                <a:lnTo>
                  <a:pt x="1047" y="516"/>
                </a:lnTo>
                <a:lnTo>
                  <a:pt x="1060" y="516"/>
                </a:lnTo>
                <a:lnTo>
                  <a:pt x="1060" y="516"/>
                </a:lnTo>
                <a:lnTo>
                  <a:pt x="1094" y="513"/>
                </a:lnTo>
                <a:lnTo>
                  <a:pt x="1113" y="511"/>
                </a:lnTo>
                <a:lnTo>
                  <a:pt x="1127" y="509"/>
                </a:lnTo>
                <a:lnTo>
                  <a:pt x="1127" y="509"/>
                </a:lnTo>
                <a:lnTo>
                  <a:pt x="1140" y="505"/>
                </a:lnTo>
                <a:lnTo>
                  <a:pt x="1155" y="503"/>
                </a:lnTo>
                <a:lnTo>
                  <a:pt x="1171" y="502"/>
                </a:lnTo>
                <a:lnTo>
                  <a:pt x="1171" y="502"/>
                </a:lnTo>
                <a:lnTo>
                  <a:pt x="1176" y="497"/>
                </a:lnTo>
                <a:lnTo>
                  <a:pt x="1181" y="494"/>
                </a:lnTo>
                <a:lnTo>
                  <a:pt x="1184" y="494"/>
                </a:lnTo>
                <a:lnTo>
                  <a:pt x="1186" y="494"/>
                </a:lnTo>
                <a:lnTo>
                  <a:pt x="1186" y="494"/>
                </a:lnTo>
                <a:lnTo>
                  <a:pt x="1200" y="495"/>
                </a:lnTo>
                <a:lnTo>
                  <a:pt x="1225" y="498"/>
                </a:lnTo>
                <a:lnTo>
                  <a:pt x="1267" y="502"/>
                </a:lnTo>
                <a:lnTo>
                  <a:pt x="1267" y="502"/>
                </a:lnTo>
                <a:lnTo>
                  <a:pt x="1270" y="500"/>
                </a:lnTo>
                <a:lnTo>
                  <a:pt x="1272" y="499"/>
                </a:lnTo>
                <a:lnTo>
                  <a:pt x="1273" y="498"/>
                </a:lnTo>
                <a:lnTo>
                  <a:pt x="1274" y="495"/>
                </a:lnTo>
                <a:lnTo>
                  <a:pt x="1274" y="490"/>
                </a:lnTo>
                <a:lnTo>
                  <a:pt x="1274" y="487"/>
                </a:lnTo>
                <a:lnTo>
                  <a:pt x="1274" y="487"/>
                </a:lnTo>
                <a:lnTo>
                  <a:pt x="1274" y="485"/>
                </a:lnTo>
                <a:lnTo>
                  <a:pt x="1275" y="485"/>
                </a:lnTo>
                <a:lnTo>
                  <a:pt x="1278" y="485"/>
                </a:lnTo>
                <a:lnTo>
                  <a:pt x="1279" y="484"/>
                </a:lnTo>
                <a:lnTo>
                  <a:pt x="1280" y="482"/>
                </a:lnTo>
                <a:lnTo>
                  <a:pt x="1282" y="478"/>
                </a:lnTo>
                <a:lnTo>
                  <a:pt x="1282" y="472"/>
                </a:lnTo>
                <a:lnTo>
                  <a:pt x="1282" y="472"/>
                </a:lnTo>
                <a:lnTo>
                  <a:pt x="1282" y="465"/>
                </a:lnTo>
                <a:lnTo>
                  <a:pt x="1283" y="459"/>
                </a:lnTo>
                <a:lnTo>
                  <a:pt x="1285" y="450"/>
                </a:lnTo>
                <a:lnTo>
                  <a:pt x="1287" y="448"/>
                </a:lnTo>
                <a:lnTo>
                  <a:pt x="1287" y="445"/>
                </a:lnTo>
                <a:lnTo>
                  <a:pt x="1285" y="443"/>
                </a:lnTo>
                <a:lnTo>
                  <a:pt x="1282" y="443"/>
                </a:lnTo>
                <a:lnTo>
                  <a:pt x="1282" y="443"/>
                </a:lnTo>
                <a:lnTo>
                  <a:pt x="1250" y="435"/>
                </a:lnTo>
                <a:lnTo>
                  <a:pt x="1223" y="428"/>
                </a:lnTo>
                <a:lnTo>
                  <a:pt x="1223" y="428"/>
                </a:lnTo>
                <a:lnTo>
                  <a:pt x="1206" y="420"/>
                </a:lnTo>
                <a:lnTo>
                  <a:pt x="1194" y="412"/>
                </a:lnTo>
                <a:lnTo>
                  <a:pt x="1194" y="412"/>
                </a:lnTo>
                <a:lnTo>
                  <a:pt x="1200" y="407"/>
                </a:lnTo>
                <a:lnTo>
                  <a:pt x="1213" y="394"/>
                </a:lnTo>
                <a:lnTo>
                  <a:pt x="1219" y="386"/>
                </a:lnTo>
                <a:lnTo>
                  <a:pt x="1223" y="380"/>
                </a:lnTo>
                <a:lnTo>
                  <a:pt x="1225" y="373"/>
                </a:lnTo>
                <a:lnTo>
                  <a:pt x="1224" y="371"/>
                </a:lnTo>
                <a:lnTo>
                  <a:pt x="1223" y="368"/>
                </a:lnTo>
                <a:lnTo>
                  <a:pt x="1223" y="368"/>
                </a:lnTo>
                <a:lnTo>
                  <a:pt x="1218" y="365"/>
                </a:lnTo>
                <a:lnTo>
                  <a:pt x="1215" y="365"/>
                </a:lnTo>
                <a:lnTo>
                  <a:pt x="1213" y="366"/>
                </a:lnTo>
                <a:lnTo>
                  <a:pt x="1206" y="371"/>
                </a:lnTo>
                <a:lnTo>
                  <a:pt x="1201" y="373"/>
                </a:lnTo>
                <a:lnTo>
                  <a:pt x="1194" y="376"/>
                </a:lnTo>
                <a:lnTo>
                  <a:pt x="1194" y="376"/>
                </a:lnTo>
                <a:lnTo>
                  <a:pt x="1185" y="379"/>
                </a:lnTo>
                <a:lnTo>
                  <a:pt x="1177" y="382"/>
                </a:lnTo>
                <a:lnTo>
                  <a:pt x="1166" y="389"/>
                </a:lnTo>
                <a:lnTo>
                  <a:pt x="1157" y="395"/>
                </a:lnTo>
                <a:lnTo>
                  <a:pt x="1150" y="399"/>
                </a:lnTo>
                <a:lnTo>
                  <a:pt x="1150" y="399"/>
                </a:lnTo>
                <a:lnTo>
                  <a:pt x="1143" y="400"/>
                </a:lnTo>
                <a:lnTo>
                  <a:pt x="1140" y="402"/>
                </a:lnTo>
                <a:lnTo>
                  <a:pt x="1137" y="405"/>
                </a:lnTo>
                <a:lnTo>
                  <a:pt x="1135" y="405"/>
                </a:lnTo>
                <a:lnTo>
                  <a:pt x="1135" y="405"/>
                </a:lnTo>
                <a:lnTo>
                  <a:pt x="1126" y="404"/>
                </a:lnTo>
                <a:lnTo>
                  <a:pt x="1111" y="399"/>
                </a:lnTo>
                <a:lnTo>
                  <a:pt x="1093" y="394"/>
                </a:lnTo>
                <a:lnTo>
                  <a:pt x="1083" y="391"/>
                </a:lnTo>
                <a:lnTo>
                  <a:pt x="1083" y="391"/>
                </a:lnTo>
                <a:lnTo>
                  <a:pt x="1065" y="386"/>
                </a:lnTo>
                <a:lnTo>
                  <a:pt x="1032" y="375"/>
                </a:lnTo>
                <a:lnTo>
                  <a:pt x="965" y="353"/>
                </a:lnTo>
                <a:lnTo>
                  <a:pt x="965" y="353"/>
                </a:lnTo>
                <a:lnTo>
                  <a:pt x="945" y="347"/>
                </a:lnTo>
                <a:lnTo>
                  <a:pt x="921" y="337"/>
                </a:lnTo>
                <a:lnTo>
                  <a:pt x="896" y="327"/>
                </a:lnTo>
                <a:lnTo>
                  <a:pt x="869" y="317"/>
                </a:lnTo>
                <a:lnTo>
                  <a:pt x="869" y="317"/>
                </a:lnTo>
                <a:lnTo>
                  <a:pt x="857" y="312"/>
                </a:lnTo>
                <a:lnTo>
                  <a:pt x="844" y="307"/>
                </a:lnTo>
                <a:lnTo>
                  <a:pt x="819" y="294"/>
                </a:lnTo>
                <a:lnTo>
                  <a:pt x="798" y="283"/>
                </a:lnTo>
                <a:lnTo>
                  <a:pt x="781" y="273"/>
                </a:lnTo>
                <a:lnTo>
                  <a:pt x="781" y="273"/>
                </a:lnTo>
                <a:lnTo>
                  <a:pt x="722" y="236"/>
                </a:lnTo>
                <a:lnTo>
                  <a:pt x="722" y="236"/>
                </a:lnTo>
                <a:lnTo>
                  <a:pt x="717" y="230"/>
                </a:lnTo>
                <a:lnTo>
                  <a:pt x="712" y="225"/>
                </a:lnTo>
                <a:lnTo>
                  <a:pt x="707" y="221"/>
                </a:lnTo>
                <a:lnTo>
                  <a:pt x="707" y="221"/>
                </a:lnTo>
                <a:lnTo>
                  <a:pt x="706" y="219"/>
                </a:lnTo>
                <a:lnTo>
                  <a:pt x="705" y="214"/>
                </a:lnTo>
                <a:lnTo>
                  <a:pt x="705" y="200"/>
                </a:lnTo>
                <a:lnTo>
                  <a:pt x="703" y="182"/>
                </a:lnTo>
                <a:lnTo>
                  <a:pt x="702" y="172"/>
                </a:lnTo>
                <a:lnTo>
                  <a:pt x="701" y="162"/>
                </a:lnTo>
                <a:lnTo>
                  <a:pt x="701" y="162"/>
                </a:lnTo>
                <a:lnTo>
                  <a:pt x="697" y="146"/>
                </a:lnTo>
                <a:lnTo>
                  <a:pt x="696" y="135"/>
                </a:lnTo>
                <a:lnTo>
                  <a:pt x="696" y="127"/>
                </a:lnTo>
                <a:lnTo>
                  <a:pt x="693" y="118"/>
                </a:lnTo>
                <a:lnTo>
                  <a:pt x="693" y="118"/>
                </a:lnTo>
                <a:lnTo>
                  <a:pt x="690" y="108"/>
                </a:lnTo>
                <a:lnTo>
                  <a:pt x="687" y="98"/>
                </a:lnTo>
                <a:lnTo>
                  <a:pt x="686" y="88"/>
                </a:lnTo>
                <a:lnTo>
                  <a:pt x="686" y="88"/>
                </a:lnTo>
                <a:lnTo>
                  <a:pt x="688" y="84"/>
                </a:lnTo>
                <a:lnTo>
                  <a:pt x="693" y="75"/>
                </a:lnTo>
                <a:lnTo>
                  <a:pt x="695" y="68"/>
                </a:lnTo>
                <a:lnTo>
                  <a:pt x="696" y="60"/>
                </a:lnTo>
                <a:lnTo>
                  <a:pt x="696" y="53"/>
                </a:lnTo>
                <a:lnTo>
                  <a:pt x="693" y="44"/>
                </a:lnTo>
                <a:lnTo>
                  <a:pt x="693" y="44"/>
                </a:lnTo>
                <a:lnTo>
                  <a:pt x="691" y="37"/>
                </a:lnTo>
                <a:lnTo>
                  <a:pt x="688" y="31"/>
                </a:lnTo>
                <a:lnTo>
                  <a:pt x="688" y="28"/>
                </a:lnTo>
                <a:lnTo>
                  <a:pt x="687" y="26"/>
                </a:lnTo>
                <a:lnTo>
                  <a:pt x="685" y="24"/>
                </a:lnTo>
                <a:lnTo>
                  <a:pt x="681" y="21"/>
                </a:lnTo>
                <a:lnTo>
                  <a:pt x="663" y="15"/>
                </a:lnTo>
                <a:lnTo>
                  <a:pt x="663" y="15"/>
                </a:lnTo>
                <a:lnTo>
                  <a:pt x="641" y="6"/>
                </a:lnTo>
                <a:lnTo>
                  <a:pt x="622" y="3"/>
                </a:lnTo>
                <a:lnTo>
                  <a:pt x="604" y="0"/>
                </a:lnTo>
                <a:lnTo>
                  <a:pt x="590" y="0"/>
                </a:lnTo>
                <a:lnTo>
                  <a:pt x="590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BBA3B46-07C0-4997-9F2A-62B8F857A812}"/>
              </a:ext>
            </a:extLst>
          </p:cNvPr>
          <p:cNvSpPr>
            <a:spLocks/>
          </p:cNvSpPr>
          <p:nvPr/>
        </p:nvSpPr>
        <p:spPr bwMode="auto">
          <a:xfrm>
            <a:off x="6572714" y="779552"/>
            <a:ext cx="952373" cy="1647736"/>
          </a:xfrm>
          <a:custGeom>
            <a:avLst/>
            <a:gdLst>
              <a:gd name="T0" fmla="*/ 119 w 730"/>
              <a:gd name="T1" fmla="*/ 81 h 1263"/>
              <a:gd name="T2" fmla="*/ 126 w 730"/>
              <a:gd name="T3" fmla="*/ 121 h 1263"/>
              <a:gd name="T4" fmla="*/ 119 w 730"/>
              <a:gd name="T5" fmla="*/ 152 h 1263"/>
              <a:gd name="T6" fmla="*/ 38 w 730"/>
              <a:gd name="T7" fmla="*/ 227 h 1263"/>
              <a:gd name="T8" fmla="*/ 16 w 730"/>
              <a:gd name="T9" fmla="*/ 317 h 1263"/>
              <a:gd name="T10" fmla="*/ 15 w 730"/>
              <a:gd name="T11" fmla="*/ 473 h 1263"/>
              <a:gd name="T12" fmla="*/ 3 w 730"/>
              <a:gd name="T13" fmla="*/ 714 h 1263"/>
              <a:gd name="T14" fmla="*/ 22 w 730"/>
              <a:gd name="T15" fmla="*/ 863 h 1263"/>
              <a:gd name="T16" fmla="*/ 52 w 730"/>
              <a:gd name="T17" fmla="*/ 1073 h 1263"/>
              <a:gd name="T18" fmla="*/ 94 w 730"/>
              <a:gd name="T19" fmla="*/ 1194 h 1263"/>
              <a:gd name="T20" fmla="*/ 101 w 730"/>
              <a:gd name="T21" fmla="*/ 1228 h 1263"/>
              <a:gd name="T22" fmla="*/ 122 w 730"/>
              <a:gd name="T23" fmla="*/ 1258 h 1263"/>
              <a:gd name="T24" fmla="*/ 210 w 730"/>
              <a:gd name="T25" fmla="*/ 1262 h 1263"/>
              <a:gd name="T26" fmla="*/ 227 w 730"/>
              <a:gd name="T27" fmla="*/ 1248 h 1263"/>
              <a:gd name="T28" fmla="*/ 191 w 730"/>
              <a:gd name="T29" fmla="*/ 1193 h 1263"/>
              <a:gd name="T30" fmla="*/ 186 w 730"/>
              <a:gd name="T31" fmla="*/ 1133 h 1263"/>
              <a:gd name="T32" fmla="*/ 171 w 730"/>
              <a:gd name="T33" fmla="*/ 1087 h 1263"/>
              <a:gd name="T34" fmla="*/ 171 w 730"/>
              <a:gd name="T35" fmla="*/ 898 h 1263"/>
              <a:gd name="T36" fmla="*/ 211 w 730"/>
              <a:gd name="T37" fmla="*/ 888 h 1263"/>
              <a:gd name="T38" fmla="*/ 243 w 730"/>
              <a:gd name="T39" fmla="*/ 970 h 1263"/>
              <a:gd name="T40" fmla="*/ 303 w 730"/>
              <a:gd name="T41" fmla="*/ 1154 h 1263"/>
              <a:gd name="T42" fmla="*/ 325 w 730"/>
              <a:gd name="T43" fmla="*/ 1234 h 1263"/>
              <a:gd name="T44" fmla="*/ 386 w 730"/>
              <a:gd name="T45" fmla="*/ 1240 h 1263"/>
              <a:gd name="T46" fmla="*/ 451 w 730"/>
              <a:gd name="T47" fmla="*/ 1208 h 1263"/>
              <a:gd name="T48" fmla="*/ 505 w 730"/>
              <a:gd name="T49" fmla="*/ 1180 h 1263"/>
              <a:gd name="T50" fmla="*/ 498 w 730"/>
              <a:gd name="T51" fmla="*/ 1168 h 1263"/>
              <a:gd name="T52" fmla="*/ 431 w 730"/>
              <a:gd name="T53" fmla="*/ 1148 h 1263"/>
              <a:gd name="T54" fmla="*/ 393 w 730"/>
              <a:gd name="T55" fmla="*/ 1125 h 1263"/>
              <a:gd name="T56" fmla="*/ 393 w 730"/>
              <a:gd name="T57" fmla="*/ 1070 h 1263"/>
              <a:gd name="T58" fmla="*/ 360 w 730"/>
              <a:gd name="T59" fmla="*/ 946 h 1263"/>
              <a:gd name="T60" fmla="*/ 345 w 730"/>
              <a:gd name="T61" fmla="*/ 799 h 1263"/>
              <a:gd name="T62" fmla="*/ 308 w 730"/>
              <a:gd name="T63" fmla="*/ 680 h 1263"/>
              <a:gd name="T64" fmla="*/ 264 w 730"/>
              <a:gd name="T65" fmla="*/ 543 h 1263"/>
              <a:gd name="T66" fmla="*/ 293 w 730"/>
              <a:gd name="T67" fmla="*/ 350 h 1263"/>
              <a:gd name="T68" fmla="*/ 413 w 730"/>
              <a:gd name="T69" fmla="*/ 347 h 1263"/>
              <a:gd name="T70" fmla="*/ 454 w 730"/>
              <a:gd name="T71" fmla="*/ 341 h 1263"/>
              <a:gd name="T72" fmla="*/ 529 w 730"/>
              <a:gd name="T73" fmla="*/ 368 h 1263"/>
              <a:gd name="T74" fmla="*/ 629 w 730"/>
              <a:gd name="T75" fmla="*/ 393 h 1263"/>
              <a:gd name="T76" fmla="*/ 711 w 730"/>
              <a:gd name="T77" fmla="*/ 383 h 1263"/>
              <a:gd name="T78" fmla="*/ 728 w 730"/>
              <a:gd name="T79" fmla="*/ 369 h 1263"/>
              <a:gd name="T80" fmla="*/ 722 w 730"/>
              <a:gd name="T81" fmla="*/ 351 h 1263"/>
              <a:gd name="T82" fmla="*/ 676 w 730"/>
              <a:gd name="T83" fmla="*/ 345 h 1263"/>
              <a:gd name="T84" fmla="*/ 686 w 730"/>
              <a:gd name="T85" fmla="*/ 322 h 1263"/>
              <a:gd name="T86" fmla="*/ 656 w 730"/>
              <a:gd name="T87" fmla="*/ 317 h 1263"/>
              <a:gd name="T88" fmla="*/ 613 w 730"/>
              <a:gd name="T89" fmla="*/ 329 h 1263"/>
              <a:gd name="T90" fmla="*/ 590 w 730"/>
              <a:gd name="T91" fmla="*/ 339 h 1263"/>
              <a:gd name="T92" fmla="*/ 507 w 730"/>
              <a:gd name="T93" fmla="*/ 305 h 1263"/>
              <a:gd name="T94" fmla="*/ 494 w 730"/>
              <a:gd name="T95" fmla="*/ 287 h 1263"/>
              <a:gd name="T96" fmla="*/ 459 w 730"/>
              <a:gd name="T97" fmla="*/ 284 h 1263"/>
              <a:gd name="T98" fmla="*/ 487 w 730"/>
              <a:gd name="T99" fmla="*/ 265 h 1263"/>
              <a:gd name="T100" fmla="*/ 468 w 730"/>
              <a:gd name="T101" fmla="*/ 256 h 1263"/>
              <a:gd name="T102" fmla="*/ 420 w 730"/>
              <a:gd name="T103" fmla="*/ 259 h 1263"/>
              <a:gd name="T104" fmla="*/ 298 w 730"/>
              <a:gd name="T105" fmla="*/ 214 h 1263"/>
              <a:gd name="T106" fmla="*/ 232 w 730"/>
              <a:gd name="T107" fmla="*/ 189 h 1263"/>
              <a:gd name="T108" fmla="*/ 249 w 730"/>
              <a:gd name="T109" fmla="*/ 168 h 1263"/>
              <a:gd name="T110" fmla="*/ 263 w 730"/>
              <a:gd name="T111" fmla="*/ 120 h 1263"/>
              <a:gd name="T112" fmla="*/ 289 w 730"/>
              <a:gd name="T113" fmla="*/ 103 h 1263"/>
              <a:gd name="T114" fmla="*/ 265 w 730"/>
              <a:gd name="T115" fmla="*/ 85 h 1263"/>
              <a:gd name="T116" fmla="*/ 271 w 730"/>
              <a:gd name="T117" fmla="*/ 26 h 1263"/>
              <a:gd name="T118" fmla="*/ 213 w 730"/>
              <a:gd name="T119" fmla="*/ 2 h 1263"/>
              <a:gd name="T120" fmla="*/ 148 w 730"/>
              <a:gd name="T121" fmla="*/ 14 h 1263"/>
              <a:gd name="T122" fmla="*/ 133 w 730"/>
              <a:gd name="T123" fmla="*/ 76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0" h="1263">
                <a:moveTo>
                  <a:pt x="133" y="76"/>
                </a:moveTo>
                <a:lnTo>
                  <a:pt x="133" y="76"/>
                </a:lnTo>
                <a:lnTo>
                  <a:pt x="128" y="76"/>
                </a:lnTo>
                <a:lnTo>
                  <a:pt x="123" y="77"/>
                </a:lnTo>
                <a:lnTo>
                  <a:pt x="121" y="78"/>
                </a:lnTo>
                <a:lnTo>
                  <a:pt x="119" y="81"/>
                </a:lnTo>
                <a:lnTo>
                  <a:pt x="119" y="81"/>
                </a:lnTo>
                <a:lnTo>
                  <a:pt x="117" y="84"/>
                </a:lnTo>
                <a:lnTo>
                  <a:pt x="117" y="89"/>
                </a:lnTo>
                <a:lnTo>
                  <a:pt x="119" y="102"/>
                </a:lnTo>
                <a:lnTo>
                  <a:pt x="121" y="113"/>
                </a:lnTo>
                <a:lnTo>
                  <a:pt x="123" y="118"/>
                </a:lnTo>
                <a:lnTo>
                  <a:pt x="123" y="118"/>
                </a:lnTo>
                <a:lnTo>
                  <a:pt x="126" y="121"/>
                </a:lnTo>
                <a:lnTo>
                  <a:pt x="129" y="126"/>
                </a:lnTo>
                <a:lnTo>
                  <a:pt x="133" y="133"/>
                </a:lnTo>
                <a:lnTo>
                  <a:pt x="128" y="147"/>
                </a:lnTo>
                <a:lnTo>
                  <a:pt x="128" y="147"/>
                </a:lnTo>
                <a:lnTo>
                  <a:pt x="126" y="148"/>
                </a:lnTo>
                <a:lnTo>
                  <a:pt x="119" y="152"/>
                </a:lnTo>
                <a:lnTo>
                  <a:pt x="119" y="152"/>
                </a:lnTo>
                <a:lnTo>
                  <a:pt x="107" y="161"/>
                </a:lnTo>
                <a:lnTo>
                  <a:pt x="85" y="179"/>
                </a:lnTo>
                <a:lnTo>
                  <a:pt x="63" y="199"/>
                </a:lnTo>
                <a:lnTo>
                  <a:pt x="48" y="213"/>
                </a:lnTo>
                <a:lnTo>
                  <a:pt x="48" y="213"/>
                </a:lnTo>
                <a:lnTo>
                  <a:pt x="43" y="219"/>
                </a:lnTo>
                <a:lnTo>
                  <a:pt x="38" y="227"/>
                </a:lnTo>
                <a:lnTo>
                  <a:pt x="29" y="246"/>
                </a:lnTo>
                <a:lnTo>
                  <a:pt x="20" y="267"/>
                </a:lnTo>
                <a:lnTo>
                  <a:pt x="15" y="284"/>
                </a:lnTo>
                <a:lnTo>
                  <a:pt x="15" y="284"/>
                </a:lnTo>
                <a:lnTo>
                  <a:pt x="13" y="291"/>
                </a:lnTo>
                <a:lnTo>
                  <a:pt x="13" y="299"/>
                </a:lnTo>
                <a:lnTo>
                  <a:pt x="16" y="317"/>
                </a:lnTo>
                <a:lnTo>
                  <a:pt x="18" y="337"/>
                </a:lnTo>
                <a:lnTo>
                  <a:pt x="19" y="347"/>
                </a:lnTo>
                <a:lnTo>
                  <a:pt x="19" y="355"/>
                </a:lnTo>
                <a:lnTo>
                  <a:pt x="19" y="355"/>
                </a:lnTo>
                <a:lnTo>
                  <a:pt x="18" y="407"/>
                </a:lnTo>
                <a:lnTo>
                  <a:pt x="17" y="441"/>
                </a:lnTo>
                <a:lnTo>
                  <a:pt x="15" y="473"/>
                </a:lnTo>
                <a:lnTo>
                  <a:pt x="15" y="473"/>
                </a:lnTo>
                <a:lnTo>
                  <a:pt x="12" y="500"/>
                </a:lnTo>
                <a:lnTo>
                  <a:pt x="11" y="520"/>
                </a:lnTo>
                <a:lnTo>
                  <a:pt x="10" y="539"/>
                </a:lnTo>
                <a:lnTo>
                  <a:pt x="10" y="539"/>
                </a:lnTo>
                <a:lnTo>
                  <a:pt x="6" y="641"/>
                </a:lnTo>
                <a:lnTo>
                  <a:pt x="3" y="714"/>
                </a:lnTo>
                <a:lnTo>
                  <a:pt x="0" y="761"/>
                </a:lnTo>
                <a:lnTo>
                  <a:pt x="0" y="761"/>
                </a:lnTo>
                <a:lnTo>
                  <a:pt x="0" y="768"/>
                </a:lnTo>
                <a:lnTo>
                  <a:pt x="2" y="778"/>
                </a:lnTo>
                <a:lnTo>
                  <a:pt x="6" y="803"/>
                </a:lnTo>
                <a:lnTo>
                  <a:pt x="13" y="832"/>
                </a:lnTo>
                <a:lnTo>
                  <a:pt x="22" y="863"/>
                </a:lnTo>
                <a:lnTo>
                  <a:pt x="37" y="918"/>
                </a:lnTo>
                <a:lnTo>
                  <a:pt x="43" y="941"/>
                </a:lnTo>
                <a:lnTo>
                  <a:pt x="43" y="941"/>
                </a:lnTo>
                <a:lnTo>
                  <a:pt x="44" y="960"/>
                </a:lnTo>
                <a:lnTo>
                  <a:pt x="48" y="1004"/>
                </a:lnTo>
                <a:lnTo>
                  <a:pt x="51" y="1048"/>
                </a:lnTo>
                <a:lnTo>
                  <a:pt x="52" y="1073"/>
                </a:lnTo>
                <a:lnTo>
                  <a:pt x="52" y="1073"/>
                </a:lnTo>
                <a:lnTo>
                  <a:pt x="54" y="1080"/>
                </a:lnTo>
                <a:lnTo>
                  <a:pt x="57" y="1094"/>
                </a:lnTo>
                <a:lnTo>
                  <a:pt x="69" y="1133"/>
                </a:lnTo>
                <a:lnTo>
                  <a:pt x="85" y="1187"/>
                </a:lnTo>
                <a:lnTo>
                  <a:pt x="85" y="1187"/>
                </a:lnTo>
                <a:lnTo>
                  <a:pt x="94" y="1194"/>
                </a:lnTo>
                <a:lnTo>
                  <a:pt x="98" y="1200"/>
                </a:lnTo>
                <a:lnTo>
                  <a:pt x="100" y="1203"/>
                </a:lnTo>
                <a:lnTo>
                  <a:pt x="100" y="1206"/>
                </a:lnTo>
                <a:lnTo>
                  <a:pt x="100" y="1206"/>
                </a:lnTo>
                <a:lnTo>
                  <a:pt x="100" y="1209"/>
                </a:lnTo>
                <a:lnTo>
                  <a:pt x="100" y="1214"/>
                </a:lnTo>
                <a:lnTo>
                  <a:pt x="101" y="1228"/>
                </a:lnTo>
                <a:lnTo>
                  <a:pt x="104" y="1242"/>
                </a:lnTo>
                <a:lnTo>
                  <a:pt x="107" y="1248"/>
                </a:lnTo>
                <a:lnTo>
                  <a:pt x="109" y="1253"/>
                </a:lnTo>
                <a:lnTo>
                  <a:pt x="109" y="1253"/>
                </a:lnTo>
                <a:lnTo>
                  <a:pt x="110" y="1254"/>
                </a:lnTo>
                <a:lnTo>
                  <a:pt x="114" y="1256"/>
                </a:lnTo>
                <a:lnTo>
                  <a:pt x="122" y="1258"/>
                </a:lnTo>
                <a:lnTo>
                  <a:pt x="133" y="1259"/>
                </a:lnTo>
                <a:lnTo>
                  <a:pt x="146" y="1260"/>
                </a:lnTo>
                <a:lnTo>
                  <a:pt x="172" y="1261"/>
                </a:lnTo>
                <a:lnTo>
                  <a:pt x="194" y="1262"/>
                </a:lnTo>
                <a:lnTo>
                  <a:pt x="194" y="1262"/>
                </a:lnTo>
                <a:lnTo>
                  <a:pt x="202" y="1263"/>
                </a:lnTo>
                <a:lnTo>
                  <a:pt x="210" y="1262"/>
                </a:lnTo>
                <a:lnTo>
                  <a:pt x="214" y="1261"/>
                </a:lnTo>
                <a:lnTo>
                  <a:pt x="220" y="1260"/>
                </a:lnTo>
                <a:lnTo>
                  <a:pt x="224" y="1258"/>
                </a:lnTo>
                <a:lnTo>
                  <a:pt x="226" y="1254"/>
                </a:lnTo>
                <a:lnTo>
                  <a:pt x="227" y="1252"/>
                </a:lnTo>
                <a:lnTo>
                  <a:pt x="227" y="1248"/>
                </a:lnTo>
                <a:lnTo>
                  <a:pt x="227" y="1248"/>
                </a:lnTo>
                <a:lnTo>
                  <a:pt x="226" y="1243"/>
                </a:lnTo>
                <a:lnTo>
                  <a:pt x="223" y="1237"/>
                </a:lnTo>
                <a:lnTo>
                  <a:pt x="212" y="1221"/>
                </a:lnTo>
                <a:lnTo>
                  <a:pt x="201" y="1206"/>
                </a:lnTo>
                <a:lnTo>
                  <a:pt x="194" y="1196"/>
                </a:lnTo>
                <a:lnTo>
                  <a:pt x="194" y="1196"/>
                </a:lnTo>
                <a:lnTo>
                  <a:pt x="191" y="1193"/>
                </a:lnTo>
                <a:lnTo>
                  <a:pt x="188" y="1188"/>
                </a:lnTo>
                <a:lnTo>
                  <a:pt x="186" y="1182"/>
                </a:lnTo>
                <a:lnTo>
                  <a:pt x="185" y="1172"/>
                </a:lnTo>
                <a:lnTo>
                  <a:pt x="185" y="1172"/>
                </a:lnTo>
                <a:lnTo>
                  <a:pt x="185" y="1161"/>
                </a:lnTo>
                <a:lnTo>
                  <a:pt x="186" y="1146"/>
                </a:lnTo>
                <a:lnTo>
                  <a:pt x="186" y="1133"/>
                </a:lnTo>
                <a:lnTo>
                  <a:pt x="186" y="1129"/>
                </a:lnTo>
                <a:lnTo>
                  <a:pt x="185" y="1125"/>
                </a:lnTo>
                <a:lnTo>
                  <a:pt x="185" y="1125"/>
                </a:lnTo>
                <a:lnTo>
                  <a:pt x="179" y="1113"/>
                </a:lnTo>
                <a:lnTo>
                  <a:pt x="175" y="1103"/>
                </a:lnTo>
                <a:lnTo>
                  <a:pt x="171" y="1087"/>
                </a:lnTo>
                <a:lnTo>
                  <a:pt x="171" y="1087"/>
                </a:lnTo>
                <a:lnTo>
                  <a:pt x="166" y="1067"/>
                </a:lnTo>
                <a:lnTo>
                  <a:pt x="162" y="1045"/>
                </a:lnTo>
                <a:lnTo>
                  <a:pt x="161" y="1021"/>
                </a:lnTo>
                <a:lnTo>
                  <a:pt x="161" y="998"/>
                </a:lnTo>
                <a:lnTo>
                  <a:pt x="161" y="998"/>
                </a:lnTo>
                <a:lnTo>
                  <a:pt x="167" y="937"/>
                </a:lnTo>
                <a:lnTo>
                  <a:pt x="171" y="898"/>
                </a:lnTo>
                <a:lnTo>
                  <a:pt x="171" y="898"/>
                </a:lnTo>
                <a:lnTo>
                  <a:pt x="175" y="858"/>
                </a:lnTo>
                <a:lnTo>
                  <a:pt x="180" y="823"/>
                </a:lnTo>
                <a:lnTo>
                  <a:pt x="180" y="823"/>
                </a:lnTo>
                <a:lnTo>
                  <a:pt x="186" y="833"/>
                </a:lnTo>
                <a:lnTo>
                  <a:pt x="198" y="858"/>
                </a:lnTo>
                <a:lnTo>
                  <a:pt x="211" y="888"/>
                </a:lnTo>
                <a:lnTo>
                  <a:pt x="215" y="902"/>
                </a:lnTo>
                <a:lnTo>
                  <a:pt x="218" y="913"/>
                </a:lnTo>
                <a:lnTo>
                  <a:pt x="218" y="913"/>
                </a:lnTo>
                <a:lnTo>
                  <a:pt x="219" y="922"/>
                </a:lnTo>
                <a:lnTo>
                  <a:pt x="223" y="930"/>
                </a:lnTo>
                <a:lnTo>
                  <a:pt x="232" y="949"/>
                </a:lnTo>
                <a:lnTo>
                  <a:pt x="243" y="970"/>
                </a:lnTo>
                <a:lnTo>
                  <a:pt x="247" y="983"/>
                </a:lnTo>
                <a:lnTo>
                  <a:pt x="251" y="998"/>
                </a:lnTo>
                <a:lnTo>
                  <a:pt x="251" y="998"/>
                </a:lnTo>
                <a:lnTo>
                  <a:pt x="256" y="1017"/>
                </a:lnTo>
                <a:lnTo>
                  <a:pt x="263" y="1039"/>
                </a:lnTo>
                <a:lnTo>
                  <a:pt x="280" y="1091"/>
                </a:lnTo>
                <a:lnTo>
                  <a:pt x="303" y="1154"/>
                </a:lnTo>
                <a:lnTo>
                  <a:pt x="303" y="1154"/>
                </a:lnTo>
                <a:lnTo>
                  <a:pt x="305" y="1167"/>
                </a:lnTo>
                <a:lnTo>
                  <a:pt x="310" y="1195"/>
                </a:lnTo>
                <a:lnTo>
                  <a:pt x="315" y="1210"/>
                </a:lnTo>
                <a:lnTo>
                  <a:pt x="319" y="1223"/>
                </a:lnTo>
                <a:lnTo>
                  <a:pt x="322" y="1229"/>
                </a:lnTo>
                <a:lnTo>
                  <a:pt x="325" y="1234"/>
                </a:lnTo>
                <a:lnTo>
                  <a:pt x="328" y="1237"/>
                </a:lnTo>
                <a:lnTo>
                  <a:pt x="331" y="1239"/>
                </a:lnTo>
                <a:lnTo>
                  <a:pt x="331" y="1239"/>
                </a:lnTo>
                <a:lnTo>
                  <a:pt x="348" y="1241"/>
                </a:lnTo>
                <a:lnTo>
                  <a:pt x="366" y="1241"/>
                </a:lnTo>
                <a:lnTo>
                  <a:pt x="381" y="1241"/>
                </a:lnTo>
                <a:lnTo>
                  <a:pt x="386" y="1240"/>
                </a:lnTo>
                <a:lnTo>
                  <a:pt x="388" y="1239"/>
                </a:lnTo>
                <a:lnTo>
                  <a:pt x="393" y="1224"/>
                </a:lnTo>
                <a:lnTo>
                  <a:pt x="393" y="1224"/>
                </a:lnTo>
                <a:lnTo>
                  <a:pt x="399" y="1222"/>
                </a:lnTo>
                <a:lnTo>
                  <a:pt x="415" y="1216"/>
                </a:lnTo>
                <a:lnTo>
                  <a:pt x="438" y="1210"/>
                </a:lnTo>
                <a:lnTo>
                  <a:pt x="451" y="1208"/>
                </a:lnTo>
                <a:lnTo>
                  <a:pt x="464" y="1206"/>
                </a:lnTo>
                <a:lnTo>
                  <a:pt x="464" y="1206"/>
                </a:lnTo>
                <a:lnTo>
                  <a:pt x="475" y="1203"/>
                </a:lnTo>
                <a:lnTo>
                  <a:pt x="486" y="1198"/>
                </a:lnTo>
                <a:lnTo>
                  <a:pt x="494" y="1193"/>
                </a:lnTo>
                <a:lnTo>
                  <a:pt x="501" y="1187"/>
                </a:lnTo>
                <a:lnTo>
                  <a:pt x="505" y="1180"/>
                </a:lnTo>
                <a:lnTo>
                  <a:pt x="507" y="1174"/>
                </a:lnTo>
                <a:lnTo>
                  <a:pt x="509" y="1170"/>
                </a:lnTo>
                <a:lnTo>
                  <a:pt x="507" y="1169"/>
                </a:lnTo>
                <a:lnTo>
                  <a:pt x="506" y="1168"/>
                </a:lnTo>
                <a:lnTo>
                  <a:pt x="506" y="1168"/>
                </a:lnTo>
                <a:lnTo>
                  <a:pt x="503" y="1168"/>
                </a:lnTo>
                <a:lnTo>
                  <a:pt x="498" y="1168"/>
                </a:lnTo>
                <a:lnTo>
                  <a:pt x="485" y="1169"/>
                </a:lnTo>
                <a:lnTo>
                  <a:pt x="478" y="1169"/>
                </a:lnTo>
                <a:lnTo>
                  <a:pt x="470" y="1169"/>
                </a:lnTo>
                <a:lnTo>
                  <a:pt x="461" y="1167"/>
                </a:lnTo>
                <a:lnTo>
                  <a:pt x="454" y="1163"/>
                </a:lnTo>
                <a:lnTo>
                  <a:pt x="454" y="1163"/>
                </a:lnTo>
                <a:lnTo>
                  <a:pt x="431" y="1148"/>
                </a:lnTo>
                <a:lnTo>
                  <a:pt x="416" y="1139"/>
                </a:lnTo>
                <a:lnTo>
                  <a:pt x="416" y="1139"/>
                </a:lnTo>
                <a:lnTo>
                  <a:pt x="403" y="1132"/>
                </a:lnTo>
                <a:lnTo>
                  <a:pt x="396" y="1129"/>
                </a:lnTo>
                <a:lnTo>
                  <a:pt x="394" y="1128"/>
                </a:lnTo>
                <a:lnTo>
                  <a:pt x="393" y="1125"/>
                </a:lnTo>
                <a:lnTo>
                  <a:pt x="393" y="1125"/>
                </a:lnTo>
                <a:lnTo>
                  <a:pt x="393" y="1122"/>
                </a:lnTo>
                <a:lnTo>
                  <a:pt x="394" y="1118"/>
                </a:lnTo>
                <a:lnTo>
                  <a:pt x="396" y="1113"/>
                </a:lnTo>
                <a:lnTo>
                  <a:pt x="397" y="1106"/>
                </a:lnTo>
                <a:lnTo>
                  <a:pt x="397" y="1106"/>
                </a:lnTo>
                <a:lnTo>
                  <a:pt x="396" y="1092"/>
                </a:lnTo>
                <a:lnTo>
                  <a:pt x="393" y="1070"/>
                </a:lnTo>
                <a:lnTo>
                  <a:pt x="388" y="1047"/>
                </a:lnTo>
                <a:lnTo>
                  <a:pt x="383" y="1031"/>
                </a:lnTo>
                <a:lnTo>
                  <a:pt x="383" y="1031"/>
                </a:lnTo>
                <a:lnTo>
                  <a:pt x="379" y="1021"/>
                </a:lnTo>
                <a:lnTo>
                  <a:pt x="374" y="1008"/>
                </a:lnTo>
                <a:lnTo>
                  <a:pt x="368" y="986"/>
                </a:lnTo>
                <a:lnTo>
                  <a:pt x="360" y="946"/>
                </a:lnTo>
                <a:lnTo>
                  <a:pt x="360" y="946"/>
                </a:lnTo>
                <a:lnTo>
                  <a:pt x="356" y="921"/>
                </a:lnTo>
                <a:lnTo>
                  <a:pt x="353" y="896"/>
                </a:lnTo>
                <a:lnTo>
                  <a:pt x="349" y="852"/>
                </a:lnTo>
                <a:lnTo>
                  <a:pt x="347" y="819"/>
                </a:lnTo>
                <a:lnTo>
                  <a:pt x="345" y="799"/>
                </a:lnTo>
                <a:lnTo>
                  <a:pt x="345" y="799"/>
                </a:lnTo>
                <a:lnTo>
                  <a:pt x="341" y="778"/>
                </a:lnTo>
                <a:lnTo>
                  <a:pt x="331" y="745"/>
                </a:lnTo>
                <a:lnTo>
                  <a:pt x="323" y="715"/>
                </a:lnTo>
                <a:lnTo>
                  <a:pt x="319" y="705"/>
                </a:lnTo>
                <a:lnTo>
                  <a:pt x="317" y="700"/>
                </a:lnTo>
                <a:lnTo>
                  <a:pt x="317" y="700"/>
                </a:lnTo>
                <a:lnTo>
                  <a:pt x="308" y="680"/>
                </a:lnTo>
                <a:lnTo>
                  <a:pt x="290" y="638"/>
                </a:lnTo>
                <a:lnTo>
                  <a:pt x="272" y="598"/>
                </a:lnTo>
                <a:lnTo>
                  <a:pt x="266" y="583"/>
                </a:lnTo>
                <a:lnTo>
                  <a:pt x="265" y="577"/>
                </a:lnTo>
                <a:lnTo>
                  <a:pt x="265" y="577"/>
                </a:lnTo>
                <a:lnTo>
                  <a:pt x="265" y="565"/>
                </a:lnTo>
                <a:lnTo>
                  <a:pt x="264" y="543"/>
                </a:lnTo>
                <a:lnTo>
                  <a:pt x="264" y="519"/>
                </a:lnTo>
                <a:lnTo>
                  <a:pt x="264" y="508"/>
                </a:lnTo>
                <a:lnTo>
                  <a:pt x="265" y="501"/>
                </a:lnTo>
                <a:lnTo>
                  <a:pt x="265" y="501"/>
                </a:lnTo>
                <a:lnTo>
                  <a:pt x="280" y="420"/>
                </a:lnTo>
                <a:lnTo>
                  <a:pt x="293" y="350"/>
                </a:lnTo>
                <a:lnTo>
                  <a:pt x="293" y="350"/>
                </a:lnTo>
                <a:lnTo>
                  <a:pt x="340" y="347"/>
                </a:lnTo>
                <a:lnTo>
                  <a:pt x="374" y="345"/>
                </a:lnTo>
                <a:lnTo>
                  <a:pt x="386" y="345"/>
                </a:lnTo>
                <a:lnTo>
                  <a:pt x="393" y="345"/>
                </a:lnTo>
                <a:lnTo>
                  <a:pt x="393" y="345"/>
                </a:lnTo>
                <a:lnTo>
                  <a:pt x="401" y="347"/>
                </a:lnTo>
                <a:lnTo>
                  <a:pt x="413" y="347"/>
                </a:lnTo>
                <a:lnTo>
                  <a:pt x="423" y="347"/>
                </a:lnTo>
                <a:lnTo>
                  <a:pt x="431" y="345"/>
                </a:lnTo>
                <a:lnTo>
                  <a:pt x="431" y="345"/>
                </a:lnTo>
                <a:lnTo>
                  <a:pt x="436" y="344"/>
                </a:lnTo>
                <a:lnTo>
                  <a:pt x="445" y="342"/>
                </a:lnTo>
                <a:lnTo>
                  <a:pt x="454" y="341"/>
                </a:lnTo>
                <a:lnTo>
                  <a:pt x="454" y="341"/>
                </a:lnTo>
                <a:lnTo>
                  <a:pt x="467" y="347"/>
                </a:lnTo>
                <a:lnTo>
                  <a:pt x="477" y="351"/>
                </a:lnTo>
                <a:lnTo>
                  <a:pt x="483" y="355"/>
                </a:lnTo>
                <a:lnTo>
                  <a:pt x="483" y="355"/>
                </a:lnTo>
                <a:lnTo>
                  <a:pt x="487" y="357"/>
                </a:lnTo>
                <a:lnTo>
                  <a:pt x="497" y="360"/>
                </a:lnTo>
                <a:lnTo>
                  <a:pt x="529" y="368"/>
                </a:lnTo>
                <a:lnTo>
                  <a:pt x="591" y="383"/>
                </a:lnTo>
                <a:lnTo>
                  <a:pt x="591" y="383"/>
                </a:lnTo>
                <a:lnTo>
                  <a:pt x="608" y="387"/>
                </a:lnTo>
                <a:lnTo>
                  <a:pt x="620" y="390"/>
                </a:lnTo>
                <a:lnTo>
                  <a:pt x="626" y="393"/>
                </a:lnTo>
                <a:lnTo>
                  <a:pt x="629" y="393"/>
                </a:lnTo>
                <a:lnTo>
                  <a:pt x="629" y="393"/>
                </a:lnTo>
                <a:lnTo>
                  <a:pt x="633" y="393"/>
                </a:lnTo>
                <a:lnTo>
                  <a:pt x="642" y="391"/>
                </a:lnTo>
                <a:lnTo>
                  <a:pt x="660" y="391"/>
                </a:lnTo>
                <a:lnTo>
                  <a:pt x="686" y="388"/>
                </a:lnTo>
                <a:lnTo>
                  <a:pt x="686" y="388"/>
                </a:lnTo>
                <a:lnTo>
                  <a:pt x="700" y="386"/>
                </a:lnTo>
                <a:lnTo>
                  <a:pt x="711" y="383"/>
                </a:lnTo>
                <a:lnTo>
                  <a:pt x="719" y="380"/>
                </a:lnTo>
                <a:lnTo>
                  <a:pt x="725" y="377"/>
                </a:lnTo>
                <a:lnTo>
                  <a:pt x="727" y="375"/>
                </a:lnTo>
                <a:lnTo>
                  <a:pt x="730" y="373"/>
                </a:lnTo>
                <a:lnTo>
                  <a:pt x="730" y="370"/>
                </a:lnTo>
                <a:lnTo>
                  <a:pt x="728" y="369"/>
                </a:lnTo>
                <a:lnTo>
                  <a:pt x="728" y="369"/>
                </a:lnTo>
                <a:lnTo>
                  <a:pt x="726" y="368"/>
                </a:lnTo>
                <a:lnTo>
                  <a:pt x="726" y="367"/>
                </a:lnTo>
                <a:lnTo>
                  <a:pt x="724" y="360"/>
                </a:lnTo>
                <a:lnTo>
                  <a:pt x="724" y="360"/>
                </a:lnTo>
                <a:lnTo>
                  <a:pt x="722" y="355"/>
                </a:lnTo>
                <a:lnTo>
                  <a:pt x="724" y="352"/>
                </a:lnTo>
                <a:lnTo>
                  <a:pt x="722" y="351"/>
                </a:lnTo>
                <a:lnTo>
                  <a:pt x="719" y="350"/>
                </a:lnTo>
                <a:lnTo>
                  <a:pt x="719" y="350"/>
                </a:lnTo>
                <a:lnTo>
                  <a:pt x="712" y="349"/>
                </a:lnTo>
                <a:lnTo>
                  <a:pt x="700" y="348"/>
                </a:lnTo>
                <a:lnTo>
                  <a:pt x="688" y="347"/>
                </a:lnTo>
                <a:lnTo>
                  <a:pt x="676" y="345"/>
                </a:lnTo>
                <a:lnTo>
                  <a:pt x="676" y="345"/>
                </a:lnTo>
                <a:lnTo>
                  <a:pt x="653" y="341"/>
                </a:lnTo>
                <a:lnTo>
                  <a:pt x="653" y="341"/>
                </a:lnTo>
                <a:lnTo>
                  <a:pt x="670" y="332"/>
                </a:lnTo>
                <a:lnTo>
                  <a:pt x="682" y="326"/>
                </a:lnTo>
                <a:lnTo>
                  <a:pt x="686" y="324"/>
                </a:lnTo>
                <a:lnTo>
                  <a:pt x="686" y="323"/>
                </a:lnTo>
                <a:lnTo>
                  <a:pt x="686" y="322"/>
                </a:lnTo>
                <a:lnTo>
                  <a:pt x="686" y="322"/>
                </a:lnTo>
                <a:lnTo>
                  <a:pt x="683" y="319"/>
                </a:lnTo>
                <a:lnTo>
                  <a:pt x="682" y="318"/>
                </a:lnTo>
                <a:lnTo>
                  <a:pt x="676" y="317"/>
                </a:lnTo>
                <a:lnTo>
                  <a:pt x="667" y="317"/>
                </a:lnTo>
                <a:lnTo>
                  <a:pt x="667" y="317"/>
                </a:lnTo>
                <a:lnTo>
                  <a:pt x="656" y="317"/>
                </a:lnTo>
                <a:lnTo>
                  <a:pt x="648" y="319"/>
                </a:lnTo>
                <a:lnTo>
                  <a:pt x="641" y="321"/>
                </a:lnTo>
                <a:lnTo>
                  <a:pt x="634" y="322"/>
                </a:lnTo>
                <a:lnTo>
                  <a:pt x="634" y="322"/>
                </a:lnTo>
                <a:lnTo>
                  <a:pt x="627" y="323"/>
                </a:lnTo>
                <a:lnTo>
                  <a:pt x="620" y="326"/>
                </a:lnTo>
                <a:lnTo>
                  <a:pt x="613" y="329"/>
                </a:lnTo>
                <a:lnTo>
                  <a:pt x="605" y="331"/>
                </a:lnTo>
                <a:lnTo>
                  <a:pt x="605" y="331"/>
                </a:lnTo>
                <a:lnTo>
                  <a:pt x="602" y="332"/>
                </a:lnTo>
                <a:lnTo>
                  <a:pt x="600" y="335"/>
                </a:lnTo>
                <a:lnTo>
                  <a:pt x="597" y="338"/>
                </a:lnTo>
                <a:lnTo>
                  <a:pt x="594" y="339"/>
                </a:lnTo>
                <a:lnTo>
                  <a:pt x="590" y="339"/>
                </a:lnTo>
                <a:lnTo>
                  <a:pt x="585" y="338"/>
                </a:lnTo>
                <a:lnTo>
                  <a:pt x="577" y="336"/>
                </a:lnTo>
                <a:lnTo>
                  <a:pt x="577" y="336"/>
                </a:lnTo>
                <a:lnTo>
                  <a:pt x="532" y="318"/>
                </a:lnTo>
                <a:lnTo>
                  <a:pt x="506" y="308"/>
                </a:lnTo>
                <a:lnTo>
                  <a:pt x="506" y="308"/>
                </a:lnTo>
                <a:lnTo>
                  <a:pt x="507" y="305"/>
                </a:lnTo>
                <a:lnTo>
                  <a:pt x="507" y="299"/>
                </a:lnTo>
                <a:lnTo>
                  <a:pt x="507" y="296"/>
                </a:lnTo>
                <a:lnTo>
                  <a:pt x="506" y="292"/>
                </a:lnTo>
                <a:lnTo>
                  <a:pt x="504" y="290"/>
                </a:lnTo>
                <a:lnTo>
                  <a:pt x="501" y="289"/>
                </a:lnTo>
                <a:lnTo>
                  <a:pt x="501" y="289"/>
                </a:lnTo>
                <a:lnTo>
                  <a:pt x="494" y="287"/>
                </a:lnTo>
                <a:lnTo>
                  <a:pt x="488" y="289"/>
                </a:lnTo>
                <a:lnTo>
                  <a:pt x="483" y="290"/>
                </a:lnTo>
                <a:lnTo>
                  <a:pt x="478" y="289"/>
                </a:lnTo>
                <a:lnTo>
                  <a:pt x="478" y="289"/>
                </a:lnTo>
                <a:lnTo>
                  <a:pt x="473" y="287"/>
                </a:lnTo>
                <a:lnTo>
                  <a:pt x="467" y="285"/>
                </a:lnTo>
                <a:lnTo>
                  <a:pt x="459" y="284"/>
                </a:lnTo>
                <a:lnTo>
                  <a:pt x="459" y="284"/>
                </a:lnTo>
                <a:lnTo>
                  <a:pt x="462" y="283"/>
                </a:lnTo>
                <a:lnTo>
                  <a:pt x="472" y="278"/>
                </a:lnTo>
                <a:lnTo>
                  <a:pt x="481" y="272"/>
                </a:lnTo>
                <a:lnTo>
                  <a:pt x="485" y="269"/>
                </a:lnTo>
                <a:lnTo>
                  <a:pt x="487" y="265"/>
                </a:lnTo>
                <a:lnTo>
                  <a:pt x="487" y="265"/>
                </a:lnTo>
                <a:lnTo>
                  <a:pt x="488" y="261"/>
                </a:lnTo>
                <a:lnTo>
                  <a:pt x="488" y="259"/>
                </a:lnTo>
                <a:lnTo>
                  <a:pt x="488" y="257"/>
                </a:lnTo>
                <a:lnTo>
                  <a:pt x="487" y="254"/>
                </a:lnTo>
                <a:lnTo>
                  <a:pt x="484" y="254"/>
                </a:lnTo>
                <a:lnTo>
                  <a:pt x="480" y="254"/>
                </a:lnTo>
                <a:lnTo>
                  <a:pt x="468" y="256"/>
                </a:lnTo>
                <a:lnTo>
                  <a:pt x="468" y="256"/>
                </a:lnTo>
                <a:lnTo>
                  <a:pt x="452" y="259"/>
                </a:lnTo>
                <a:lnTo>
                  <a:pt x="447" y="260"/>
                </a:lnTo>
                <a:lnTo>
                  <a:pt x="440" y="260"/>
                </a:lnTo>
                <a:lnTo>
                  <a:pt x="440" y="260"/>
                </a:lnTo>
                <a:lnTo>
                  <a:pt x="431" y="260"/>
                </a:lnTo>
                <a:lnTo>
                  <a:pt x="420" y="259"/>
                </a:lnTo>
                <a:lnTo>
                  <a:pt x="402" y="256"/>
                </a:lnTo>
                <a:lnTo>
                  <a:pt x="402" y="256"/>
                </a:lnTo>
                <a:lnTo>
                  <a:pt x="382" y="248"/>
                </a:lnTo>
                <a:lnTo>
                  <a:pt x="349" y="233"/>
                </a:lnTo>
                <a:lnTo>
                  <a:pt x="303" y="213"/>
                </a:lnTo>
                <a:lnTo>
                  <a:pt x="303" y="213"/>
                </a:lnTo>
                <a:lnTo>
                  <a:pt x="298" y="214"/>
                </a:lnTo>
                <a:lnTo>
                  <a:pt x="293" y="214"/>
                </a:lnTo>
                <a:lnTo>
                  <a:pt x="289" y="213"/>
                </a:lnTo>
                <a:lnTo>
                  <a:pt x="289" y="213"/>
                </a:lnTo>
                <a:lnTo>
                  <a:pt x="279" y="209"/>
                </a:lnTo>
                <a:lnTo>
                  <a:pt x="264" y="205"/>
                </a:lnTo>
                <a:lnTo>
                  <a:pt x="241" y="199"/>
                </a:lnTo>
                <a:lnTo>
                  <a:pt x="232" y="189"/>
                </a:lnTo>
                <a:lnTo>
                  <a:pt x="232" y="189"/>
                </a:lnTo>
                <a:lnTo>
                  <a:pt x="237" y="181"/>
                </a:lnTo>
                <a:lnTo>
                  <a:pt x="241" y="174"/>
                </a:lnTo>
                <a:lnTo>
                  <a:pt x="244" y="172"/>
                </a:lnTo>
                <a:lnTo>
                  <a:pt x="246" y="170"/>
                </a:lnTo>
                <a:lnTo>
                  <a:pt x="246" y="170"/>
                </a:lnTo>
                <a:lnTo>
                  <a:pt x="249" y="168"/>
                </a:lnTo>
                <a:lnTo>
                  <a:pt x="251" y="165"/>
                </a:lnTo>
                <a:lnTo>
                  <a:pt x="256" y="152"/>
                </a:lnTo>
                <a:lnTo>
                  <a:pt x="259" y="140"/>
                </a:lnTo>
                <a:lnTo>
                  <a:pt x="260" y="133"/>
                </a:lnTo>
                <a:lnTo>
                  <a:pt x="260" y="133"/>
                </a:lnTo>
                <a:lnTo>
                  <a:pt x="260" y="128"/>
                </a:lnTo>
                <a:lnTo>
                  <a:pt x="263" y="120"/>
                </a:lnTo>
                <a:lnTo>
                  <a:pt x="265" y="109"/>
                </a:lnTo>
                <a:lnTo>
                  <a:pt x="265" y="109"/>
                </a:lnTo>
                <a:lnTo>
                  <a:pt x="270" y="109"/>
                </a:lnTo>
                <a:lnTo>
                  <a:pt x="278" y="108"/>
                </a:lnTo>
                <a:lnTo>
                  <a:pt x="283" y="107"/>
                </a:lnTo>
                <a:lnTo>
                  <a:pt x="286" y="105"/>
                </a:lnTo>
                <a:lnTo>
                  <a:pt x="289" y="103"/>
                </a:lnTo>
                <a:lnTo>
                  <a:pt x="289" y="100"/>
                </a:lnTo>
                <a:lnTo>
                  <a:pt x="289" y="100"/>
                </a:lnTo>
                <a:lnTo>
                  <a:pt x="286" y="96"/>
                </a:lnTo>
                <a:lnTo>
                  <a:pt x="284" y="94"/>
                </a:lnTo>
                <a:lnTo>
                  <a:pt x="276" y="89"/>
                </a:lnTo>
                <a:lnTo>
                  <a:pt x="269" y="87"/>
                </a:lnTo>
                <a:lnTo>
                  <a:pt x="265" y="85"/>
                </a:lnTo>
                <a:lnTo>
                  <a:pt x="265" y="85"/>
                </a:lnTo>
                <a:lnTo>
                  <a:pt x="267" y="77"/>
                </a:lnTo>
                <a:lnTo>
                  <a:pt x="271" y="58"/>
                </a:lnTo>
                <a:lnTo>
                  <a:pt x="273" y="48"/>
                </a:lnTo>
                <a:lnTo>
                  <a:pt x="273" y="37"/>
                </a:lnTo>
                <a:lnTo>
                  <a:pt x="272" y="29"/>
                </a:lnTo>
                <a:lnTo>
                  <a:pt x="271" y="26"/>
                </a:lnTo>
                <a:lnTo>
                  <a:pt x="270" y="24"/>
                </a:lnTo>
                <a:lnTo>
                  <a:pt x="270" y="24"/>
                </a:lnTo>
                <a:lnTo>
                  <a:pt x="259" y="17"/>
                </a:lnTo>
                <a:lnTo>
                  <a:pt x="245" y="10"/>
                </a:lnTo>
                <a:lnTo>
                  <a:pt x="236" y="7"/>
                </a:lnTo>
                <a:lnTo>
                  <a:pt x="225" y="4"/>
                </a:lnTo>
                <a:lnTo>
                  <a:pt x="213" y="2"/>
                </a:lnTo>
                <a:lnTo>
                  <a:pt x="199" y="0"/>
                </a:lnTo>
                <a:lnTo>
                  <a:pt x="199" y="0"/>
                </a:lnTo>
                <a:lnTo>
                  <a:pt x="185" y="0"/>
                </a:lnTo>
                <a:lnTo>
                  <a:pt x="173" y="2"/>
                </a:lnTo>
                <a:lnTo>
                  <a:pt x="163" y="5"/>
                </a:lnTo>
                <a:lnTo>
                  <a:pt x="154" y="10"/>
                </a:lnTo>
                <a:lnTo>
                  <a:pt x="148" y="14"/>
                </a:lnTo>
                <a:lnTo>
                  <a:pt x="142" y="18"/>
                </a:lnTo>
                <a:lnTo>
                  <a:pt x="137" y="24"/>
                </a:lnTo>
                <a:lnTo>
                  <a:pt x="137" y="24"/>
                </a:lnTo>
                <a:lnTo>
                  <a:pt x="136" y="33"/>
                </a:lnTo>
                <a:lnTo>
                  <a:pt x="134" y="51"/>
                </a:lnTo>
                <a:lnTo>
                  <a:pt x="133" y="76"/>
                </a:lnTo>
                <a:lnTo>
                  <a:pt x="133" y="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A6E096FE-ED15-44FD-957B-6AD37DE8617B}"/>
              </a:ext>
            </a:extLst>
          </p:cNvPr>
          <p:cNvSpPr>
            <a:spLocks/>
          </p:cNvSpPr>
          <p:nvPr/>
        </p:nvSpPr>
        <p:spPr bwMode="auto">
          <a:xfrm>
            <a:off x="4635331" y="2725869"/>
            <a:ext cx="635336" cy="1683973"/>
          </a:xfrm>
          <a:custGeom>
            <a:avLst/>
            <a:gdLst>
              <a:gd name="T0" fmla="*/ 105 w 475"/>
              <a:gd name="T1" fmla="*/ 43 h 1259"/>
              <a:gd name="T2" fmla="*/ 112 w 475"/>
              <a:gd name="T3" fmla="*/ 102 h 1259"/>
              <a:gd name="T4" fmla="*/ 124 w 475"/>
              <a:gd name="T5" fmla="*/ 150 h 1259"/>
              <a:gd name="T6" fmla="*/ 127 w 475"/>
              <a:gd name="T7" fmla="*/ 170 h 1259"/>
              <a:gd name="T8" fmla="*/ 47 w 475"/>
              <a:gd name="T9" fmla="*/ 249 h 1259"/>
              <a:gd name="T10" fmla="*/ 40 w 475"/>
              <a:gd name="T11" fmla="*/ 302 h 1259"/>
              <a:gd name="T12" fmla="*/ 60 w 475"/>
              <a:gd name="T13" fmla="*/ 416 h 1259"/>
              <a:gd name="T14" fmla="*/ 60 w 475"/>
              <a:gd name="T15" fmla="*/ 586 h 1259"/>
              <a:gd name="T16" fmla="*/ 99 w 475"/>
              <a:gd name="T17" fmla="*/ 739 h 1259"/>
              <a:gd name="T18" fmla="*/ 101 w 475"/>
              <a:gd name="T19" fmla="*/ 814 h 1259"/>
              <a:gd name="T20" fmla="*/ 52 w 475"/>
              <a:gd name="T21" fmla="*/ 990 h 1259"/>
              <a:gd name="T22" fmla="*/ 10 w 475"/>
              <a:gd name="T23" fmla="*/ 1169 h 1259"/>
              <a:gd name="T24" fmla="*/ 5 w 475"/>
              <a:gd name="T25" fmla="*/ 1195 h 1259"/>
              <a:gd name="T26" fmla="*/ 15 w 475"/>
              <a:gd name="T27" fmla="*/ 1242 h 1259"/>
              <a:gd name="T28" fmla="*/ 72 w 475"/>
              <a:gd name="T29" fmla="*/ 1257 h 1259"/>
              <a:gd name="T30" fmla="*/ 157 w 475"/>
              <a:gd name="T31" fmla="*/ 1258 h 1259"/>
              <a:gd name="T32" fmla="*/ 179 w 475"/>
              <a:gd name="T33" fmla="*/ 1242 h 1259"/>
              <a:gd name="T34" fmla="*/ 174 w 475"/>
              <a:gd name="T35" fmla="*/ 1228 h 1259"/>
              <a:gd name="T36" fmla="*/ 164 w 475"/>
              <a:gd name="T37" fmla="*/ 1225 h 1259"/>
              <a:gd name="T38" fmla="*/ 118 w 475"/>
              <a:gd name="T39" fmla="*/ 1205 h 1259"/>
              <a:gd name="T40" fmla="*/ 127 w 475"/>
              <a:gd name="T41" fmla="*/ 1127 h 1259"/>
              <a:gd name="T42" fmla="*/ 167 w 475"/>
              <a:gd name="T43" fmla="*/ 1195 h 1259"/>
              <a:gd name="T44" fmla="*/ 178 w 475"/>
              <a:gd name="T45" fmla="*/ 1225 h 1259"/>
              <a:gd name="T46" fmla="*/ 244 w 475"/>
              <a:gd name="T47" fmla="*/ 1230 h 1259"/>
              <a:gd name="T48" fmla="*/ 363 w 475"/>
              <a:gd name="T49" fmla="*/ 1219 h 1259"/>
              <a:gd name="T50" fmla="*/ 365 w 475"/>
              <a:gd name="T51" fmla="*/ 1198 h 1259"/>
              <a:gd name="T52" fmla="*/ 329 w 475"/>
              <a:gd name="T53" fmla="*/ 1189 h 1259"/>
              <a:gd name="T54" fmla="*/ 291 w 475"/>
              <a:gd name="T55" fmla="*/ 1159 h 1259"/>
              <a:gd name="T56" fmla="*/ 273 w 475"/>
              <a:gd name="T57" fmla="*/ 1139 h 1259"/>
              <a:gd name="T58" fmla="*/ 254 w 475"/>
              <a:gd name="T59" fmla="*/ 983 h 1259"/>
              <a:gd name="T60" fmla="*/ 260 w 475"/>
              <a:gd name="T61" fmla="*/ 875 h 1259"/>
              <a:gd name="T62" fmla="*/ 266 w 475"/>
              <a:gd name="T63" fmla="*/ 648 h 1259"/>
              <a:gd name="T64" fmla="*/ 270 w 475"/>
              <a:gd name="T65" fmla="*/ 582 h 1259"/>
              <a:gd name="T66" fmla="*/ 287 w 475"/>
              <a:gd name="T67" fmla="*/ 644 h 1259"/>
              <a:gd name="T68" fmla="*/ 318 w 475"/>
              <a:gd name="T69" fmla="*/ 667 h 1259"/>
              <a:gd name="T70" fmla="*/ 448 w 475"/>
              <a:gd name="T71" fmla="*/ 897 h 1259"/>
              <a:gd name="T72" fmla="*/ 473 w 475"/>
              <a:gd name="T73" fmla="*/ 885 h 1259"/>
              <a:gd name="T74" fmla="*/ 362 w 475"/>
              <a:gd name="T75" fmla="*/ 683 h 1259"/>
              <a:gd name="T76" fmla="*/ 346 w 475"/>
              <a:gd name="T77" fmla="*/ 621 h 1259"/>
              <a:gd name="T78" fmla="*/ 326 w 475"/>
              <a:gd name="T79" fmla="*/ 584 h 1259"/>
              <a:gd name="T80" fmla="*/ 262 w 475"/>
              <a:gd name="T81" fmla="*/ 503 h 1259"/>
              <a:gd name="T82" fmla="*/ 240 w 475"/>
              <a:gd name="T83" fmla="*/ 469 h 1259"/>
              <a:gd name="T84" fmla="*/ 247 w 475"/>
              <a:gd name="T85" fmla="*/ 449 h 1259"/>
              <a:gd name="T86" fmla="*/ 242 w 475"/>
              <a:gd name="T87" fmla="*/ 410 h 1259"/>
              <a:gd name="T88" fmla="*/ 239 w 475"/>
              <a:gd name="T89" fmla="*/ 308 h 1259"/>
              <a:gd name="T90" fmla="*/ 225 w 475"/>
              <a:gd name="T91" fmla="*/ 258 h 1259"/>
              <a:gd name="T92" fmla="*/ 220 w 475"/>
              <a:gd name="T93" fmla="*/ 162 h 1259"/>
              <a:gd name="T94" fmla="*/ 236 w 475"/>
              <a:gd name="T95" fmla="*/ 145 h 1259"/>
              <a:gd name="T96" fmla="*/ 238 w 475"/>
              <a:gd name="T97" fmla="*/ 67 h 1259"/>
              <a:gd name="T98" fmla="*/ 251 w 475"/>
              <a:gd name="T99" fmla="*/ 54 h 1259"/>
              <a:gd name="T100" fmla="*/ 234 w 475"/>
              <a:gd name="T101" fmla="*/ 44 h 1259"/>
              <a:gd name="T102" fmla="*/ 231 w 475"/>
              <a:gd name="T103" fmla="*/ 23 h 1259"/>
              <a:gd name="T104" fmla="*/ 188 w 475"/>
              <a:gd name="T105" fmla="*/ 1 h 1259"/>
              <a:gd name="T106" fmla="*/ 142 w 475"/>
              <a:gd name="T107" fmla="*/ 0 h 1259"/>
              <a:gd name="T108" fmla="*/ 115 w 475"/>
              <a:gd name="T109" fmla="*/ 16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5" h="1259">
                <a:moveTo>
                  <a:pt x="115" y="16"/>
                </a:moveTo>
                <a:lnTo>
                  <a:pt x="115" y="16"/>
                </a:lnTo>
                <a:lnTo>
                  <a:pt x="110" y="28"/>
                </a:lnTo>
                <a:lnTo>
                  <a:pt x="107" y="36"/>
                </a:lnTo>
                <a:lnTo>
                  <a:pt x="105" y="43"/>
                </a:lnTo>
                <a:lnTo>
                  <a:pt x="105" y="43"/>
                </a:lnTo>
                <a:lnTo>
                  <a:pt x="104" y="55"/>
                </a:lnTo>
                <a:lnTo>
                  <a:pt x="105" y="69"/>
                </a:lnTo>
                <a:lnTo>
                  <a:pt x="105" y="69"/>
                </a:lnTo>
                <a:lnTo>
                  <a:pt x="109" y="87"/>
                </a:lnTo>
                <a:lnTo>
                  <a:pt x="111" y="96"/>
                </a:lnTo>
                <a:lnTo>
                  <a:pt x="112" y="102"/>
                </a:lnTo>
                <a:lnTo>
                  <a:pt x="112" y="102"/>
                </a:lnTo>
                <a:lnTo>
                  <a:pt x="115" y="111"/>
                </a:lnTo>
                <a:lnTo>
                  <a:pt x="118" y="127"/>
                </a:lnTo>
                <a:lnTo>
                  <a:pt x="123" y="142"/>
                </a:lnTo>
                <a:lnTo>
                  <a:pt x="124" y="150"/>
                </a:lnTo>
                <a:lnTo>
                  <a:pt x="124" y="150"/>
                </a:lnTo>
                <a:lnTo>
                  <a:pt x="126" y="155"/>
                </a:lnTo>
                <a:lnTo>
                  <a:pt x="127" y="160"/>
                </a:lnTo>
                <a:lnTo>
                  <a:pt x="128" y="166"/>
                </a:lnTo>
                <a:lnTo>
                  <a:pt x="128" y="168"/>
                </a:lnTo>
                <a:lnTo>
                  <a:pt x="127" y="170"/>
                </a:lnTo>
                <a:lnTo>
                  <a:pt x="127" y="170"/>
                </a:lnTo>
                <a:lnTo>
                  <a:pt x="105" y="195"/>
                </a:lnTo>
                <a:lnTo>
                  <a:pt x="105" y="195"/>
                </a:lnTo>
                <a:lnTo>
                  <a:pt x="91" y="208"/>
                </a:lnTo>
                <a:lnTo>
                  <a:pt x="72" y="224"/>
                </a:lnTo>
                <a:lnTo>
                  <a:pt x="54" y="241"/>
                </a:lnTo>
                <a:lnTo>
                  <a:pt x="47" y="249"/>
                </a:lnTo>
                <a:lnTo>
                  <a:pt x="41" y="258"/>
                </a:lnTo>
                <a:lnTo>
                  <a:pt x="41" y="258"/>
                </a:lnTo>
                <a:lnTo>
                  <a:pt x="40" y="263"/>
                </a:lnTo>
                <a:lnTo>
                  <a:pt x="39" y="269"/>
                </a:lnTo>
                <a:lnTo>
                  <a:pt x="39" y="284"/>
                </a:lnTo>
                <a:lnTo>
                  <a:pt x="40" y="302"/>
                </a:lnTo>
                <a:lnTo>
                  <a:pt x="41" y="321"/>
                </a:lnTo>
                <a:lnTo>
                  <a:pt x="47" y="356"/>
                </a:lnTo>
                <a:lnTo>
                  <a:pt x="52" y="373"/>
                </a:lnTo>
                <a:lnTo>
                  <a:pt x="52" y="373"/>
                </a:lnTo>
                <a:lnTo>
                  <a:pt x="54" y="389"/>
                </a:lnTo>
                <a:lnTo>
                  <a:pt x="60" y="416"/>
                </a:lnTo>
                <a:lnTo>
                  <a:pt x="66" y="457"/>
                </a:lnTo>
                <a:lnTo>
                  <a:pt x="66" y="457"/>
                </a:lnTo>
                <a:lnTo>
                  <a:pt x="65" y="509"/>
                </a:lnTo>
                <a:lnTo>
                  <a:pt x="64" y="569"/>
                </a:lnTo>
                <a:lnTo>
                  <a:pt x="64" y="569"/>
                </a:lnTo>
                <a:lnTo>
                  <a:pt x="60" y="586"/>
                </a:lnTo>
                <a:lnTo>
                  <a:pt x="55" y="613"/>
                </a:lnTo>
                <a:lnTo>
                  <a:pt x="47" y="650"/>
                </a:lnTo>
                <a:lnTo>
                  <a:pt x="59" y="652"/>
                </a:lnTo>
                <a:lnTo>
                  <a:pt x="98" y="732"/>
                </a:lnTo>
                <a:lnTo>
                  <a:pt x="98" y="732"/>
                </a:lnTo>
                <a:lnTo>
                  <a:pt x="99" y="739"/>
                </a:lnTo>
                <a:lnTo>
                  <a:pt x="102" y="756"/>
                </a:lnTo>
                <a:lnTo>
                  <a:pt x="103" y="778"/>
                </a:lnTo>
                <a:lnTo>
                  <a:pt x="103" y="789"/>
                </a:lnTo>
                <a:lnTo>
                  <a:pt x="103" y="801"/>
                </a:lnTo>
                <a:lnTo>
                  <a:pt x="103" y="801"/>
                </a:lnTo>
                <a:lnTo>
                  <a:pt x="101" y="814"/>
                </a:lnTo>
                <a:lnTo>
                  <a:pt x="97" y="832"/>
                </a:lnTo>
                <a:lnTo>
                  <a:pt x="87" y="873"/>
                </a:lnTo>
                <a:lnTo>
                  <a:pt x="76" y="913"/>
                </a:lnTo>
                <a:lnTo>
                  <a:pt x="66" y="943"/>
                </a:lnTo>
                <a:lnTo>
                  <a:pt x="66" y="943"/>
                </a:lnTo>
                <a:lnTo>
                  <a:pt x="52" y="990"/>
                </a:lnTo>
                <a:lnTo>
                  <a:pt x="29" y="1061"/>
                </a:lnTo>
                <a:lnTo>
                  <a:pt x="0" y="1159"/>
                </a:lnTo>
                <a:lnTo>
                  <a:pt x="0" y="1159"/>
                </a:lnTo>
                <a:lnTo>
                  <a:pt x="5" y="1163"/>
                </a:lnTo>
                <a:lnTo>
                  <a:pt x="9" y="1166"/>
                </a:lnTo>
                <a:lnTo>
                  <a:pt x="10" y="1169"/>
                </a:lnTo>
                <a:lnTo>
                  <a:pt x="10" y="1169"/>
                </a:lnTo>
                <a:lnTo>
                  <a:pt x="10" y="1179"/>
                </a:lnTo>
                <a:lnTo>
                  <a:pt x="9" y="1186"/>
                </a:lnTo>
                <a:lnTo>
                  <a:pt x="8" y="1190"/>
                </a:lnTo>
                <a:lnTo>
                  <a:pt x="8" y="1190"/>
                </a:lnTo>
                <a:lnTo>
                  <a:pt x="5" y="1195"/>
                </a:lnTo>
                <a:lnTo>
                  <a:pt x="4" y="1203"/>
                </a:lnTo>
                <a:lnTo>
                  <a:pt x="3" y="1220"/>
                </a:lnTo>
                <a:lnTo>
                  <a:pt x="3" y="1220"/>
                </a:lnTo>
                <a:lnTo>
                  <a:pt x="4" y="1226"/>
                </a:lnTo>
                <a:lnTo>
                  <a:pt x="8" y="1234"/>
                </a:lnTo>
                <a:lnTo>
                  <a:pt x="15" y="1242"/>
                </a:lnTo>
                <a:lnTo>
                  <a:pt x="19" y="1246"/>
                </a:lnTo>
                <a:lnTo>
                  <a:pt x="24" y="1250"/>
                </a:lnTo>
                <a:lnTo>
                  <a:pt x="24" y="1250"/>
                </a:lnTo>
                <a:lnTo>
                  <a:pt x="33" y="1252"/>
                </a:lnTo>
                <a:lnTo>
                  <a:pt x="43" y="1253"/>
                </a:lnTo>
                <a:lnTo>
                  <a:pt x="72" y="1257"/>
                </a:lnTo>
                <a:lnTo>
                  <a:pt x="99" y="1258"/>
                </a:lnTo>
                <a:lnTo>
                  <a:pt x="115" y="1259"/>
                </a:lnTo>
                <a:lnTo>
                  <a:pt x="115" y="1259"/>
                </a:lnTo>
                <a:lnTo>
                  <a:pt x="127" y="1259"/>
                </a:lnTo>
                <a:lnTo>
                  <a:pt x="146" y="1259"/>
                </a:lnTo>
                <a:lnTo>
                  <a:pt x="157" y="1258"/>
                </a:lnTo>
                <a:lnTo>
                  <a:pt x="166" y="1256"/>
                </a:lnTo>
                <a:lnTo>
                  <a:pt x="173" y="1252"/>
                </a:lnTo>
                <a:lnTo>
                  <a:pt x="177" y="1250"/>
                </a:lnTo>
                <a:lnTo>
                  <a:pt x="178" y="1246"/>
                </a:lnTo>
                <a:lnTo>
                  <a:pt x="178" y="1246"/>
                </a:lnTo>
                <a:lnTo>
                  <a:pt x="179" y="1242"/>
                </a:lnTo>
                <a:lnTo>
                  <a:pt x="179" y="1239"/>
                </a:lnTo>
                <a:lnTo>
                  <a:pt x="179" y="1236"/>
                </a:lnTo>
                <a:lnTo>
                  <a:pt x="177" y="1233"/>
                </a:lnTo>
                <a:lnTo>
                  <a:pt x="174" y="1229"/>
                </a:lnTo>
                <a:lnTo>
                  <a:pt x="174" y="1228"/>
                </a:lnTo>
                <a:lnTo>
                  <a:pt x="174" y="1228"/>
                </a:lnTo>
                <a:lnTo>
                  <a:pt x="174" y="1228"/>
                </a:lnTo>
                <a:lnTo>
                  <a:pt x="176" y="1228"/>
                </a:lnTo>
                <a:lnTo>
                  <a:pt x="176" y="1227"/>
                </a:lnTo>
                <a:lnTo>
                  <a:pt x="172" y="1227"/>
                </a:lnTo>
                <a:lnTo>
                  <a:pt x="164" y="1225"/>
                </a:lnTo>
                <a:lnTo>
                  <a:pt x="164" y="1225"/>
                </a:lnTo>
                <a:lnTo>
                  <a:pt x="157" y="1222"/>
                </a:lnTo>
                <a:lnTo>
                  <a:pt x="147" y="1219"/>
                </a:lnTo>
                <a:lnTo>
                  <a:pt x="129" y="1210"/>
                </a:lnTo>
                <a:lnTo>
                  <a:pt x="129" y="1210"/>
                </a:lnTo>
                <a:lnTo>
                  <a:pt x="123" y="1207"/>
                </a:lnTo>
                <a:lnTo>
                  <a:pt x="118" y="1205"/>
                </a:lnTo>
                <a:lnTo>
                  <a:pt x="116" y="1204"/>
                </a:lnTo>
                <a:lnTo>
                  <a:pt x="115" y="1200"/>
                </a:lnTo>
                <a:lnTo>
                  <a:pt x="115" y="1200"/>
                </a:lnTo>
                <a:lnTo>
                  <a:pt x="116" y="1188"/>
                </a:lnTo>
                <a:lnTo>
                  <a:pt x="120" y="1165"/>
                </a:lnTo>
                <a:lnTo>
                  <a:pt x="127" y="1127"/>
                </a:lnTo>
                <a:lnTo>
                  <a:pt x="127" y="1127"/>
                </a:lnTo>
                <a:lnTo>
                  <a:pt x="134" y="1077"/>
                </a:lnTo>
                <a:lnTo>
                  <a:pt x="140" y="1036"/>
                </a:lnTo>
                <a:lnTo>
                  <a:pt x="164" y="1195"/>
                </a:lnTo>
                <a:lnTo>
                  <a:pt x="164" y="1195"/>
                </a:lnTo>
                <a:lnTo>
                  <a:pt x="167" y="1195"/>
                </a:lnTo>
                <a:lnTo>
                  <a:pt x="170" y="1195"/>
                </a:lnTo>
                <a:lnTo>
                  <a:pt x="171" y="1197"/>
                </a:lnTo>
                <a:lnTo>
                  <a:pt x="171" y="1197"/>
                </a:lnTo>
                <a:lnTo>
                  <a:pt x="172" y="1204"/>
                </a:lnTo>
                <a:lnTo>
                  <a:pt x="174" y="1215"/>
                </a:lnTo>
                <a:lnTo>
                  <a:pt x="178" y="1225"/>
                </a:lnTo>
                <a:lnTo>
                  <a:pt x="180" y="1228"/>
                </a:lnTo>
                <a:lnTo>
                  <a:pt x="184" y="1229"/>
                </a:lnTo>
                <a:lnTo>
                  <a:pt x="184" y="1229"/>
                </a:lnTo>
                <a:lnTo>
                  <a:pt x="196" y="1230"/>
                </a:lnTo>
                <a:lnTo>
                  <a:pt x="219" y="1230"/>
                </a:lnTo>
                <a:lnTo>
                  <a:pt x="244" y="1230"/>
                </a:lnTo>
                <a:lnTo>
                  <a:pt x="264" y="1229"/>
                </a:lnTo>
                <a:lnTo>
                  <a:pt x="264" y="1229"/>
                </a:lnTo>
                <a:lnTo>
                  <a:pt x="321" y="1225"/>
                </a:lnTo>
                <a:lnTo>
                  <a:pt x="351" y="1221"/>
                </a:lnTo>
                <a:lnTo>
                  <a:pt x="360" y="1220"/>
                </a:lnTo>
                <a:lnTo>
                  <a:pt x="363" y="1219"/>
                </a:lnTo>
                <a:lnTo>
                  <a:pt x="364" y="1217"/>
                </a:lnTo>
                <a:lnTo>
                  <a:pt x="364" y="1217"/>
                </a:lnTo>
                <a:lnTo>
                  <a:pt x="366" y="1211"/>
                </a:lnTo>
                <a:lnTo>
                  <a:pt x="368" y="1204"/>
                </a:lnTo>
                <a:lnTo>
                  <a:pt x="366" y="1201"/>
                </a:lnTo>
                <a:lnTo>
                  <a:pt x="365" y="1198"/>
                </a:lnTo>
                <a:lnTo>
                  <a:pt x="362" y="1195"/>
                </a:lnTo>
                <a:lnTo>
                  <a:pt x="357" y="1192"/>
                </a:lnTo>
                <a:lnTo>
                  <a:pt x="357" y="1192"/>
                </a:lnTo>
                <a:lnTo>
                  <a:pt x="346" y="1190"/>
                </a:lnTo>
                <a:lnTo>
                  <a:pt x="337" y="1189"/>
                </a:lnTo>
                <a:lnTo>
                  <a:pt x="329" y="1189"/>
                </a:lnTo>
                <a:lnTo>
                  <a:pt x="322" y="1188"/>
                </a:lnTo>
                <a:lnTo>
                  <a:pt x="322" y="1188"/>
                </a:lnTo>
                <a:lnTo>
                  <a:pt x="314" y="1184"/>
                </a:lnTo>
                <a:lnTo>
                  <a:pt x="303" y="1177"/>
                </a:lnTo>
                <a:lnTo>
                  <a:pt x="289" y="1169"/>
                </a:lnTo>
                <a:lnTo>
                  <a:pt x="291" y="1159"/>
                </a:lnTo>
                <a:lnTo>
                  <a:pt x="291" y="1159"/>
                </a:lnTo>
                <a:lnTo>
                  <a:pt x="284" y="1153"/>
                </a:lnTo>
                <a:lnTo>
                  <a:pt x="278" y="1146"/>
                </a:lnTo>
                <a:lnTo>
                  <a:pt x="276" y="1142"/>
                </a:lnTo>
                <a:lnTo>
                  <a:pt x="273" y="1139"/>
                </a:lnTo>
                <a:lnTo>
                  <a:pt x="273" y="1139"/>
                </a:lnTo>
                <a:lnTo>
                  <a:pt x="270" y="1110"/>
                </a:lnTo>
                <a:lnTo>
                  <a:pt x="263" y="1058"/>
                </a:lnTo>
                <a:lnTo>
                  <a:pt x="257" y="1008"/>
                </a:lnTo>
                <a:lnTo>
                  <a:pt x="254" y="990"/>
                </a:lnTo>
                <a:lnTo>
                  <a:pt x="254" y="983"/>
                </a:lnTo>
                <a:lnTo>
                  <a:pt x="254" y="983"/>
                </a:lnTo>
                <a:lnTo>
                  <a:pt x="256" y="975"/>
                </a:lnTo>
                <a:lnTo>
                  <a:pt x="258" y="962"/>
                </a:lnTo>
                <a:lnTo>
                  <a:pt x="259" y="934"/>
                </a:lnTo>
                <a:lnTo>
                  <a:pt x="259" y="934"/>
                </a:lnTo>
                <a:lnTo>
                  <a:pt x="260" y="901"/>
                </a:lnTo>
                <a:lnTo>
                  <a:pt x="260" y="875"/>
                </a:lnTo>
                <a:lnTo>
                  <a:pt x="259" y="841"/>
                </a:lnTo>
                <a:lnTo>
                  <a:pt x="259" y="841"/>
                </a:lnTo>
                <a:lnTo>
                  <a:pt x="259" y="788"/>
                </a:lnTo>
                <a:lnTo>
                  <a:pt x="259" y="725"/>
                </a:lnTo>
                <a:lnTo>
                  <a:pt x="259" y="650"/>
                </a:lnTo>
                <a:lnTo>
                  <a:pt x="266" y="648"/>
                </a:lnTo>
                <a:lnTo>
                  <a:pt x="266" y="648"/>
                </a:lnTo>
                <a:lnTo>
                  <a:pt x="245" y="552"/>
                </a:lnTo>
                <a:lnTo>
                  <a:pt x="245" y="552"/>
                </a:lnTo>
                <a:lnTo>
                  <a:pt x="250" y="558"/>
                </a:lnTo>
                <a:lnTo>
                  <a:pt x="259" y="570"/>
                </a:lnTo>
                <a:lnTo>
                  <a:pt x="270" y="582"/>
                </a:lnTo>
                <a:lnTo>
                  <a:pt x="273" y="588"/>
                </a:lnTo>
                <a:lnTo>
                  <a:pt x="273" y="588"/>
                </a:lnTo>
                <a:lnTo>
                  <a:pt x="278" y="609"/>
                </a:lnTo>
                <a:lnTo>
                  <a:pt x="284" y="634"/>
                </a:lnTo>
                <a:lnTo>
                  <a:pt x="284" y="634"/>
                </a:lnTo>
                <a:lnTo>
                  <a:pt x="287" y="644"/>
                </a:lnTo>
                <a:lnTo>
                  <a:pt x="291" y="652"/>
                </a:lnTo>
                <a:lnTo>
                  <a:pt x="291" y="652"/>
                </a:lnTo>
                <a:lnTo>
                  <a:pt x="295" y="656"/>
                </a:lnTo>
                <a:lnTo>
                  <a:pt x="300" y="660"/>
                </a:lnTo>
                <a:lnTo>
                  <a:pt x="306" y="662"/>
                </a:lnTo>
                <a:lnTo>
                  <a:pt x="318" y="667"/>
                </a:lnTo>
                <a:lnTo>
                  <a:pt x="318" y="667"/>
                </a:lnTo>
                <a:lnTo>
                  <a:pt x="333" y="706"/>
                </a:lnTo>
                <a:lnTo>
                  <a:pt x="333" y="706"/>
                </a:lnTo>
                <a:lnTo>
                  <a:pt x="352" y="730"/>
                </a:lnTo>
                <a:lnTo>
                  <a:pt x="448" y="897"/>
                </a:lnTo>
                <a:lnTo>
                  <a:pt x="448" y="897"/>
                </a:lnTo>
                <a:lnTo>
                  <a:pt x="453" y="897"/>
                </a:lnTo>
                <a:lnTo>
                  <a:pt x="459" y="897"/>
                </a:lnTo>
                <a:lnTo>
                  <a:pt x="465" y="894"/>
                </a:lnTo>
                <a:lnTo>
                  <a:pt x="465" y="894"/>
                </a:lnTo>
                <a:lnTo>
                  <a:pt x="469" y="890"/>
                </a:lnTo>
                <a:lnTo>
                  <a:pt x="473" y="885"/>
                </a:lnTo>
                <a:lnTo>
                  <a:pt x="475" y="880"/>
                </a:lnTo>
                <a:lnTo>
                  <a:pt x="372" y="713"/>
                </a:lnTo>
                <a:lnTo>
                  <a:pt x="369" y="701"/>
                </a:lnTo>
                <a:lnTo>
                  <a:pt x="369" y="701"/>
                </a:lnTo>
                <a:lnTo>
                  <a:pt x="366" y="693"/>
                </a:lnTo>
                <a:lnTo>
                  <a:pt x="362" y="683"/>
                </a:lnTo>
                <a:lnTo>
                  <a:pt x="362" y="683"/>
                </a:lnTo>
                <a:lnTo>
                  <a:pt x="345" y="662"/>
                </a:lnTo>
                <a:lnTo>
                  <a:pt x="345" y="650"/>
                </a:lnTo>
                <a:lnTo>
                  <a:pt x="345" y="650"/>
                </a:lnTo>
                <a:lnTo>
                  <a:pt x="345" y="631"/>
                </a:lnTo>
                <a:lnTo>
                  <a:pt x="346" y="621"/>
                </a:lnTo>
                <a:lnTo>
                  <a:pt x="345" y="615"/>
                </a:lnTo>
                <a:lnTo>
                  <a:pt x="345" y="615"/>
                </a:lnTo>
                <a:lnTo>
                  <a:pt x="340" y="608"/>
                </a:lnTo>
                <a:lnTo>
                  <a:pt x="333" y="599"/>
                </a:lnTo>
                <a:lnTo>
                  <a:pt x="333" y="599"/>
                </a:lnTo>
                <a:lnTo>
                  <a:pt x="326" y="584"/>
                </a:lnTo>
                <a:lnTo>
                  <a:pt x="322" y="577"/>
                </a:lnTo>
                <a:lnTo>
                  <a:pt x="318" y="571"/>
                </a:lnTo>
                <a:lnTo>
                  <a:pt x="318" y="571"/>
                </a:lnTo>
                <a:lnTo>
                  <a:pt x="288" y="534"/>
                </a:lnTo>
                <a:lnTo>
                  <a:pt x="262" y="503"/>
                </a:lnTo>
                <a:lnTo>
                  <a:pt x="262" y="503"/>
                </a:lnTo>
                <a:lnTo>
                  <a:pt x="248" y="487"/>
                </a:lnTo>
                <a:lnTo>
                  <a:pt x="240" y="477"/>
                </a:lnTo>
                <a:lnTo>
                  <a:pt x="238" y="474"/>
                </a:lnTo>
                <a:lnTo>
                  <a:pt x="238" y="471"/>
                </a:lnTo>
                <a:lnTo>
                  <a:pt x="238" y="471"/>
                </a:lnTo>
                <a:lnTo>
                  <a:pt x="240" y="469"/>
                </a:lnTo>
                <a:lnTo>
                  <a:pt x="244" y="465"/>
                </a:lnTo>
                <a:lnTo>
                  <a:pt x="245" y="462"/>
                </a:lnTo>
                <a:lnTo>
                  <a:pt x="246" y="458"/>
                </a:lnTo>
                <a:lnTo>
                  <a:pt x="247" y="454"/>
                </a:lnTo>
                <a:lnTo>
                  <a:pt x="247" y="449"/>
                </a:lnTo>
                <a:lnTo>
                  <a:pt x="247" y="449"/>
                </a:lnTo>
                <a:lnTo>
                  <a:pt x="246" y="432"/>
                </a:lnTo>
                <a:lnTo>
                  <a:pt x="246" y="426"/>
                </a:lnTo>
                <a:lnTo>
                  <a:pt x="245" y="422"/>
                </a:lnTo>
                <a:lnTo>
                  <a:pt x="245" y="422"/>
                </a:lnTo>
                <a:lnTo>
                  <a:pt x="242" y="418"/>
                </a:lnTo>
                <a:lnTo>
                  <a:pt x="242" y="410"/>
                </a:lnTo>
                <a:lnTo>
                  <a:pt x="241" y="404"/>
                </a:lnTo>
                <a:lnTo>
                  <a:pt x="242" y="400"/>
                </a:lnTo>
                <a:lnTo>
                  <a:pt x="242" y="400"/>
                </a:lnTo>
                <a:lnTo>
                  <a:pt x="242" y="383"/>
                </a:lnTo>
                <a:lnTo>
                  <a:pt x="241" y="346"/>
                </a:lnTo>
                <a:lnTo>
                  <a:pt x="239" y="308"/>
                </a:lnTo>
                <a:lnTo>
                  <a:pt x="238" y="288"/>
                </a:lnTo>
                <a:lnTo>
                  <a:pt x="238" y="288"/>
                </a:lnTo>
                <a:lnTo>
                  <a:pt x="235" y="280"/>
                </a:lnTo>
                <a:lnTo>
                  <a:pt x="232" y="272"/>
                </a:lnTo>
                <a:lnTo>
                  <a:pt x="225" y="258"/>
                </a:lnTo>
                <a:lnTo>
                  <a:pt x="225" y="258"/>
                </a:lnTo>
                <a:lnTo>
                  <a:pt x="209" y="222"/>
                </a:lnTo>
                <a:lnTo>
                  <a:pt x="196" y="192"/>
                </a:lnTo>
                <a:lnTo>
                  <a:pt x="201" y="178"/>
                </a:lnTo>
                <a:lnTo>
                  <a:pt x="201" y="178"/>
                </a:lnTo>
                <a:lnTo>
                  <a:pt x="208" y="172"/>
                </a:lnTo>
                <a:lnTo>
                  <a:pt x="220" y="162"/>
                </a:lnTo>
                <a:lnTo>
                  <a:pt x="220" y="162"/>
                </a:lnTo>
                <a:lnTo>
                  <a:pt x="229" y="159"/>
                </a:lnTo>
                <a:lnTo>
                  <a:pt x="233" y="156"/>
                </a:lnTo>
                <a:lnTo>
                  <a:pt x="235" y="153"/>
                </a:lnTo>
                <a:lnTo>
                  <a:pt x="235" y="153"/>
                </a:lnTo>
                <a:lnTo>
                  <a:pt x="236" y="145"/>
                </a:lnTo>
                <a:lnTo>
                  <a:pt x="239" y="130"/>
                </a:lnTo>
                <a:lnTo>
                  <a:pt x="240" y="117"/>
                </a:lnTo>
                <a:lnTo>
                  <a:pt x="240" y="109"/>
                </a:lnTo>
                <a:lnTo>
                  <a:pt x="240" y="109"/>
                </a:lnTo>
                <a:lnTo>
                  <a:pt x="238" y="67"/>
                </a:lnTo>
                <a:lnTo>
                  <a:pt x="238" y="67"/>
                </a:lnTo>
                <a:lnTo>
                  <a:pt x="245" y="62"/>
                </a:lnTo>
                <a:lnTo>
                  <a:pt x="250" y="59"/>
                </a:lnTo>
                <a:lnTo>
                  <a:pt x="252" y="56"/>
                </a:lnTo>
                <a:lnTo>
                  <a:pt x="252" y="55"/>
                </a:lnTo>
                <a:lnTo>
                  <a:pt x="252" y="55"/>
                </a:lnTo>
                <a:lnTo>
                  <a:pt x="251" y="54"/>
                </a:lnTo>
                <a:lnTo>
                  <a:pt x="248" y="53"/>
                </a:lnTo>
                <a:lnTo>
                  <a:pt x="242" y="49"/>
                </a:lnTo>
                <a:lnTo>
                  <a:pt x="233" y="46"/>
                </a:lnTo>
                <a:lnTo>
                  <a:pt x="233" y="46"/>
                </a:lnTo>
                <a:lnTo>
                  <a:pt x="234" y="46"/>
                </a:lnTo>
                <a:lnTo>
                  <a:pt x="234" y="44"/>
                </a:lnTo>
                <a:lnTo>
                  <a:pt x="235" y="43"/>
                </a:lnTo>
                <a:lnTo>
                  <a:pt x="235" y="41"/>
                </a:lnTo>
                <a:lnTo>
                  <a:pt x="235" y="37"/>
                </a:lnTo>
                <a:lnTo>
                  <a:pt x="233" y="31"/>
                </a:lnTo>
                <a:lnTo>
                  <a:pt x="231" y="23"/>
                </a:lnTo>
                <a:lnTo>
                  <a:pt x="231" y="23"/>
                </a:lnTo>
                <a:lnTo>
                  <a:pt x="227" y="19"/>
                </a:lnTo>
                <a:lnTo>
                  <a:pt x="225" y="16"/>
                </a:lnTo>
                <a:lnTo>
                  <a:pt x="216" y="10"/>
                </a:lnTo>
                <a:lnTo>
                  <a:pt x="207" y="5"/>
                </a:lnTo>
                <a:lnTo>
                  <a:pt x="197" y="3"/>
                </a:lnTo>
                <a:lnTo>
                  <a:pt x="188" y="1"/>
                </a:lnTo>
                <a:lnTo>
                  <a:pt x="179" y="1"/>
                </a:lnTo>
                <a:lnTo>
                  <a:pt x="171" y="1"/>
                </a:lnTo>
                <a:lnTo>
                  <a:pt x="171" y="1"/>
                </a:lnTo>
                <a:lnTo>
                  <a:pt x="157" y="0"/>
                </a:lnTo>
                <a:lnTo>
                  <a:pt x="146" y="0"/>
                </a:lnTo>
                <a:lnTo>
                  <a:pt x="142" y="0"/>
                </a:lnTo>
                <a:lnTo>
                  <a:pt x="140" y="1"/>
                </a:lnTo>
                <a:lnTo>
                  <a:pt x="140" y="1"/>
                </a:lnTo>
                <a:lnTo>
                  <a:pt x="126" y="9"/>
                </a:lnTo>
                <a:lnTo>
                  <a:pt x="118" y="12"/>
                </a:lnTo>
                <a:lnTo>
                  <a:pt x="115" y="16"/>
                </a:lnTo>
                <a:lnTo>
                  <a:pt x="115" y="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49D4FA12-B702-443B-9E80-88B6FEF7693E}"/>
              </a:ext>
            </a:extLst>
          </p:cNvPr>
          <p:cNvSpPr>
            <a:spLocks noEditPoints="1"/>
          </p:cNvSpPr>
          <p:nvPr/>
        </p:nvSpPr>
        <p:spPr bwMode="auto">
          <a:xfrm>
            <a:off x="2776460" y="2796483"/>
            <a:ext cx="717967" cy="1634230"/>
          </a:xfrm>
          <a:custGeom>
            <a:avLst/>
            <a:gdLst>
              <a:gd name="T0" fmla="*/ 125 w 525"/>
              <a:gd name="T1" fmla="*/ 74 h 1195"/>
              <a:gd name="T2" fmla="*/ 153 w 525"/>
              <a:gd name="T3" fmla="*/ 86 h 1195"/>
              <a:gd name="T4" fmla="*/ 150 w 525"/>
              <a:gd name="T5" fmla="*/ 101 h 1195"/>
              <a:gd name="T6" fmla="*/ 157 w 525"/>
              <a:gd name="T7" fmla="*/ 117 h 1195"/>
              <a:gd name="T8" fmla="*/ 158 w 525"/>
              <a:gd name="T9" fmla="*/ 126 h 1195"/>
              <a:gd name="T10" fmla="*/ 151 w 525"/>
              <a:gd name="T11" fmla="*/ 138 h 1195"/>
              <a:gd name="T12" fmla="*/ 153 w 525"/>
              <a:gd name="T13" fmla="*/ 177 h 1195"/>
              <a:gd name="T14" fmla="*/ 140 w 525"/>
              <a:gd name="T15" fmla="*/ 188 h 1195"/>
              <a:gd name="T16" fmla="*/ 100 w 525"/>
              <a:gd name="T17" fmla="*/ 226 h 1195"/>
              <a:gd name="T18" fmla="*/ 57 w 525"/>
              <a:gd name="T19" fmla="*/ 266 h 1195"/>
              <a:gd name="T20" fmla="*/ 23 w 525"/>
              <a:gd name="T21" fmla="*/ 347 h 1195"/>
              <a:gd name="T22" fmla="*/ 1 w 525"/>
              <a:gd name="T23" fmla="*/ 451 h 1195"/>
              <a:gd name="T24" fmla="*/ 28 w 525"/>
              <a:gd name="T25" fmla="*/ 486 h 1195"/>
              <a:gd name="T26" fmla="*/ 71 w 525"/>
              <a:gd name="T27" fmla="*/ 519 h 1195"/>
              <a:gd name="T28" fmla="*/ 92 w 525"/>
              <a:gd name="T29" fmla="*/ 530 h 1195"/>
              <a:gd name="T30" fmla="*/ 78 w 525"/>
              <a:gd name="T31" fmla="*/ 711 h 1195"/>
              <a:gd name="T32" fmla="*/ 80 w 525"/>
              <a:gd name="T33" fmla="*/ 849 h 1195"/>
              <a:gd name="T34" fmla="*/ 43 w 525"/>
              <a:gd name="T35" fmla="*/ 1114 h 1195"/>
              <a:gd name="T36" fmla="*/ 46 w 525"/>
              <a:gd name="T37" fmla="*/ 1152 h 1195"/>
              <a:gd name="T38" fmla="*/ 62 w 525"/>
              <a:gd name="T39" fmla="*/ 1149 h 1195"/>
              <a:gd name="T40" fmla="*/ 75 w 525"/>
              <a:gd name="T41" fmla="*/ 1186 h 1195"/>
              <a:gd name="T42" fmla="*/ 142 w 525"/>
              <a:gd name="T43" fmla="*/ 1191 h 1195"/>
              <a:gd name="T44" fmla="*/ 191 w 525"/>
              <a:gd name="T45" fmla="*/ 1176 h 1195"/>
              <a:gd name="T46" fmla="*/ 167 w 525"/>
              <a:gd name="T47" fmla="*/ 1148 h 1195"/>
              <a:gd name="T48" fmla="*/ 161 w 525"/>
              <a:gd name="T49" fmla="*/ 1135 h 1195"/>
              <a:gd name="T50" fmla="*/ 170 w 525"/>
              <a:gd name="T51" fmla="*/ 1019 h 1195"/>
              <a:gd name="T52" fmla="*/ 186 w 525"/>
              <a:gd name="T53" fmla="*/ 944 h 1195"/>
              <a:gd name="T54" fmla="*/ 234 w 525"/>
              <a:gd name="T55" fmla="*/ 891 h 1195"/>
              <a:gd name="T56" fmla="*/ 229 w 525"/>
              <a:gd name="T57" fmla="*/ 1051 h 1195"/>
              <a:gd name="T58" fmla="*/ 220 w 525"/>
              <a:gd name="T59" fmla="*/ 1128 h 1195"/>
              <a:gd name="T60" fmla="*/ 235 w 525"/>
              <a:gd name="T61" fmla="*/ 1157 h 1195"/>
              <a:gd name="T62" fmla="*/ 340 w 525"/>
              <a:gd name="T63" fmla="*/ 1148 h 1195"/>
              <a:gd name="T64" fmla="*/ 380 w 525"/>
              <a:gd name="T65" fmla="*/ 1128 h 1195"/>
              <a:gd name="T66" fmla="*/ 357 w 525"/>
              <a:gd name="T67" fmla="*/ 1108 h 1195"/>
              <a:gd name="T68" fmla="*/ 331 w 525"/>
              <a:gd name="T69" fmla="*/ 1085 h 1195"/>
              <a:gd name="T70" fmla="*/ 323 w 525"/>
              <a:gd name="T71" fmla="*/ 779 h 1195"/>
              <a:gd name="T72" fmla="*/ 390 w 525"/>
              <a:gd name="T73" fmla="*/ 856 h 1195"/>
              <a:gd name="T74" fmla="*/ 418 w 525"/>
              <a:gd name="T75" fmla="*/ 889 h 1195"/>
              <a:gd name="T76" fmla="*/ 418 w 525"/>
              <a:gd name="T77" fmla="*/ 846 h 1195"/>
              <a:gd name="T78" fmla="*/ 377 w 525"/>
              <a:gd name="T79" fmla="*/ 663 h 1195"/>
              <a:gd name="T80" fmla="*/ 374 w 525"/>
              <a:gd name="T81" fmla="*/ 609 h 1195"/>
              <a:gd name="T82" fmla="*/ 387 w 525"/>
              <a:gd name="T83" fmla="*/ 594 h 1195"/>
              <a:gd name="T84" fmla="*/ 380 w 525"/>
              <a:gd name="T85" fmla="*/ 502 h 1195"/>
              <a:gd name="T86" fmla="*/ 525 w 525"/>
              <a:gd name="T87" fmla="*/ 306 h 1195"/>
              <a:gd name="T88" fmla="*/ 514 w 525"/>
              <a:gd name="T89" fmla="*/ 295 h 1195"/>
              <a:gd name="T90" fmla="*/ 337 w 525"/>
              <a:gd name="T91" fmla="*/ 344 h 1195"/>
              <a:gd name="T92" fmla="*/ 325 w 525"/>
              <a:gd name="T93" fmla="*/ 275 h 1195"/>
              <a:gd name="T94" fmla="*/ 308 w 525"/>
              <a:gd name="T95" fmla="*/ 246 h 1195"/>
              <a:gd name="T96" fmla="*/ 275 w 525"/>
              <a:gd name="T97" fmla="*/ 233 h 1195"/>
              <a:gd name="T98" fmla="*/ 259 w 525"/>
              <a:gd name="T99" fmla="*/ 201 h 1195"/>
              <a:gd name="T100" fmla="*/ 278 w 525"/>
              <a:gd name="T101" fmla="*/ 162 h 1195"/>
              <a:gd name="T102" fmla="*/ 288 w 525"/>
              <a:gd name="T103" fmla="*/ 128 h 1195"/>
              <a:gd name="T104" fmla="*/ 323 w 525"/>
              <a:gd name="T105" fmla="*/ 112 h 1195"/>
              <a:gd name="T106" fmla="*/ 321 w 525"/>
              <a:gd name="T107" fmla="*/ 102 h 1195"/>
              <a:gd name="T108" fmla="*/ 308 w 525"/>
              <a:gd name="T109" fmla="*/ 68 h 1195"/>
              <a:gd name="T110" fmla="*/ 323 w 525"/>
              <a:gd name="T111" fmla="*/ 48 h 1195"/>
              <a:gd name="T112" fmla="*/ 294 w 525"/>
              <a:gd name="T113" fmla="*/ 9 h 1195"/>
              <a:gd name="T114" fmla="*/ 229 w 525"/>
              <a:gd name="T115" fmla="*/ 5 h 1195"/>
              <a:gd name="T116" fmla="*/ 161 w 525"/>
              <a:gd name="T117" fmla="*/ 39 h 1195"/>
              <a:gd name="T118" fmla="*/ 107 w 525"/>
              <a:gd name="T119" fmla="*/ 403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5" h="1195">
                <a:moveTo>
                  <a:pt x="146" y="54"/>
                </a:moveTo>
                <a:lnTo>
                  <a:pt x="146" y="54"/>
                </a:lnTo>
                <a:lnTo>
                  <a:pt x="134" y="64"/>
                </a:lnTo>
                <a:lnTo>
                  <a:pt x="126" y="70"/>
                </a:lnTo>
                <a:lnTo>
                  <a:pt x="125" y="71"/>
                </a:lnTo>
                <a:lnTo>
                  <a:pt x="125" y="74"/>
                </a:lnTo>
                <a:lnTo>
                  <a:pt x="131" y="79"/>
                </a:lnTo>
                <a:lnTo>
                  <a:pt x="131" y="79"/>
                </a:lnTo>
                <a:lnTo>
                  <a:pt x="136" y="81"/>
                </a:lnTo>
                <a:lnTo>
                  <a:pt x="141" y="83"/>
                </a:lnTo>
                <a:lnTo>
                  <a:pt x="148" y="85"/>
                </a:lnTo>
                <a:lnTo>
                  <a:pt x="153" y="86"/>
                </a:lnTo>
                <a:lnTo>
                  <a:pt x="156" y="86"/>
                </a:lnTo>
                <a:lnTo>
                  <a:pt x="156" y="88"/>
                </a:lnTo>
                <a:lnTo>
                  <a:pt x="156" y="88"/>
                </a:lnTo>
                <a:lnTo>
                  <a:pt x="154" y="92"/>
                </a:lnTo>
                <a:lnTo>
                  <a:pt x="152" y="96"/>
                </a:lnTo>
                <a:lnTo>
                  <a:pt x="150" y="101"/>
                </a:lnTo>
                <a:lnTo>
                  <a:pt x="150" y="104"/>
                </a:lnTo>
                <a:lnTo>
                  <a:pt x="151" y="108"/>
                </a:lnTo>
                <a:lnTo>
                  <a:pt x="151" y="108"/>
                </a:lnTo>
                <a:lnTo>
                  <a:pt x="152" y="112"/>
                </a:lnTo>
                <a:lnTo>
                  <a:pt x="153" y="114"/>
                </a:lnTo>
                <a:lnTo>
                  <a:pt x="157" y="117"/>
                </a:lnTo>
                <a:lnTo>
                  <a:pt x="159" y="119"/>
                </a:lnTo>
                <a:lnTo>
                  <a:pt x="161" y="120"/>
                </a:lnTo>
                <a:lnTo>
                  <a:pt x="161" y="123"/>
                </a:lnTo>
                <a:lnTo>
                  <a:pt x="161" y="123"/>
                </a:lnTo>
                <a:lnTo>
                  <a:pt x="159" y="125"/>
                </a:lnTo>
                <a:lnTo>
                  <a:pt x="158" y="126"/>
                </a:lnTo>
                <a:lnTo>
                  <a:pt x="154" y="128"/>
                </a:lnTo>
                <a:lnTo>
                  <a:pt x="152" y="128"/>
                </a:lnTo>
                <a:lnTo>
                  <a:pt x="151" y="129"/>
                </a:lnTo>
                <a:lnTo>
                  <a:pt x="150" y="133"/>
                </a:lnTo>
                <a:lnTo>
                  <a:pt x="151" y="138"/>
                </a:lnTo>
                <a:lnTo>
                  <a:pt x="151" y="138"/>
                </a:lnTo>
                <a:lnTo>
                  <a:pt x="154" y="147"/>
                </a:lnTo>
                <a:lnTo>
                  <a:pt x="158" y="153"/>
                </a:lnTo>
                <a:lnTo>
                  <a:pt x="161" y="157"/>
                </a:lnTo>
                <a:lnTo>
                  <a:pt x="156" y="177"/>
                </a:lnTo>
                <a:lnTo>
                  <a:pt x="156" y="177"/>
                </a:lnTo>
                <a:lnTo>
                  <a:pt x="153" y="177"/>
                </a:lnTo>
                <a:lnTo>
                  <a:pt x="148" y="176"/>
                </a:lnTo>
                <a:lnTo>
                  <a:pt x="143" y="178"/>
                </a:lnTo>
                <a:lnTo>
                  <a:pt x="142" y="179"/>
                </a:lnTo>
                <a:lnTo>
                  <a:pt x="141" y="182"/>
                </a:lnTo>
                <a:lnTo>
                  <a:pt x="141" y="182"/>
                </a:lnTo>
                <a:lnTo>
                  <a:pt x="140" y="188"/>
                </a:lnTo>
                <a:lnTo>
                  <a:pt x="141" y="195"/>
                </a:lnTo>
                <a:lnTo>
                  <a:pt x="141" y="201"/>
                </a:lnTo>
                <a:lnTo>
                  <a:pt x="121" y="221"/>
                </a:lnTo>
                <a:lnTo>
                  <a:pt x="121" y="221"/>
                </a:lnTo>
                <a:lnTo>
                  <a:pt x="115" y="222"/>
                </a:lnTo>
                <a:lnTo>
                  <a:pt x="100" y="226"/>
                </a:lnTo>
                <a:lnTo>
                  <a:pt x="92" y="231"/>
                </a:lnTo>
                <a:lnTo>
                  <a:pt x="82" y="236"/>
                </a:lnTo>
                <a:lnTo>
                  <a:pt x="75" y="242"/>
                </a:lnTo>
                <a:lnTo>
                  <a:pt x="67" y="250"/>
                </a:lnTo>
                <a:lnTo>
                  <a:pt x="67" y="250"/>
                </a:lnTo>
                <a:lnTo>
                  <a:pt x="57" y="266"/>
                </a:lnTo>
                <a:lnTo>
                  <a:pt x="50" y="280"/>
                </a:lnTo>
                <a:lnTo>
                  <a:pt x="45" y="291"/>
                </a:lnTo>
                <a:lnTo>
                  <a:pt x="43" y="300"/>
                </a:lnTo>
                <a:lnTo>
                  <a:pt x="43" y="300"/>
                </a:lnTo>
                <a:lnTo>
                  <a:pt x="33" y="325"/>
                </a:lnTo>
                <a:lnTo>
                  <a:pt x="23" y="347"/>
                </a:lnTo>
                <a:lnTo>
                  <a:pt x="14" y="372"/>
                </a:lnTo>
                <a:lnTo>
                  <a:pt x="6" y="398"/>
                </a:lnTo>
                <a:lnTo>
                  <a:pt x="1" y="422"/>
                </a:lnTo>
                <a:lnTo>
                  <a:pt x="0" y="433"/>
                </a:lnTo>
                <a:lnTo>
                  <a:pt x="0" y="442"/>
                </a:lnTo>
                <a:lnTo>
                  <a:pt x="1" y="451"/>
                </a:lnTo>
                <a:lnTo>
                  <a:pt x="3" y="457"/>
                </a:lnTo>
                <a:lnTo>
                  <a:pt x="3" y="457"/>
                </a:lnTo>
                <a:lnTo>
                  <a:pt x="21" y="480"/>
                </a:lnTo>
                <a:lnTo>
                  <a:pt x="24" y="484"/>
                </a:lnTo>
                <a:lnTo>
                  <a:pt x="28" y="486"/>
                </a:lnTo>
                <a:lnTo>
                  <a:pt x="28" y="486"/>
                </a:lnTo>
                <a:lnTo>
                  <a:pt x="37" y="491"/>
                </a:lnTo>
                <a:lnTo>
                  <a:pt x="48" y="495"/>
                </a:lnTo>
                <a:lnTo>
                  <a:pt x="62" y="501"/>
                </a:lnTo>
                <a:lnTo>
                  <a:pt x="62" y="501"/>
                </a:lnTo>
                <a:lnTo>
                  <a:pt x="66" y="511"/>
                </a:lnTo>
                <a:lnTo>
                  <a:pt x="71" y="519"/>
                </a:lnTo>
                <a:lnTo>
                  <a:pt x="73" y="523"/>
                </a:lnTo>
                <a:lnTo>
                  <a:pt x="77" y="526"/>
                </a:lnTo>
                <a:lnTo>
                  <a:pt x="77" y="526"/>
                </a:lnTo>
                <a:lnTo>
                  <a:pt x="83" y="528"/>
                </a:lnTo>
                <a:lnTo>
                  <a:pt x="88" y="529"/>
                </a:lnTo>
                <a:lnTo>
                  <a:pt x="92" y="530"/>
                </a:lnTo>
                <a:lnTo>
                  <a:pt x="92" y="530"/>
                </a:lnTo>
                <a:lnTo>
                  <a:pt x="84" y="594"/>
                </a:lnTo>
                <a:lnTo>
                  <a:pt x="77" y="678"/>
                </a:lnTo>
                <a:lnTo>
                  <a:pt x="77" y="678"/>
                </a:lnTo>
                <a:lnTo>
                  <a:pt x="77" y="695"/>
                </a:lnTo>
                <a:lnTo>
                  <a:pt x="78" y="711"/>
                </a:lnTo>
                <a:lnTo>
                  <a:pt x="80" y="724"/>
                </a:lnTo>
                <a:lnTo>
                  <a:pt x="82" y="737"/>
                </a:lnTo>
                <a:lnTo>
                  <a:pt x="82" y="737"/>
                </a:lnTo>
                <a:lnTo>
                  <a:pt x="83" y="750"/>
                </a:lnTo>
                <a:lnTo>
                  <a:pt x="82" y="776"/>
                </a:lnTo>
                <a:lnTo>
                  <a:pt x="80" y="849"/>
                </a:lnTo>
                <a:lnTo>
                  <a:pt x="76" y="923"/>
                </a:lnTo>
                <a:lnTo>
                  <a:pt x="72" y="968"/>
                </a:lnTo>
                <a:lnTo>
                  <a:pt x="72" y="968"/>
                </a:lnTo>
                <a:lnTo>
                  <a:pt x="65" y="1003"/>
                </a:lnTo>
                <a:lnTo>
                  <a:pt x="54" y="1060"/>
                </a:lnTo>
                <a:lnTo>
                  <a:pt x="43" y="1114"/>
                </a:lnTo>
                <a:lnTo>
                  <a:pt x="39" y="1133"/>
                </a:lnTo>
                <a:lnTo>
                  <a:pt x="38" y="1144"/>
                </a:lnTo>
                <a:lnTo>
                  <a:pt x="38" y="1144"/>
                </a:lnTo>
                <a:lnTo>
                  <a:pt x="39" y="1149"/>
                </a:lnTo>
                <a:lnTo>
                  <a:pt x="41" y="1151"/>
                </a:lnTo>
                <a:lnTo>
                  <a:pt x="46" y="1152"/>
                </a:lnTo>
                <a:lnTo>
                  <a:pt x="50" y="1151"/>
                </a:lnTo>
                <a:lnTo>
                  <a:pt x="59" y="1148"/>
                </a:lnTo>
                <a:lnTo>
                  <a:pt x="62" y="1148"/>
                </a:lnTo>
                <a:lnTo>
                  <a:pt x="62" y="1148"/>
                </a:lnTo>
                <a:lnTo>
                  <a:pt x="62" y="1149"/>
                </a:lnTo>
                <a:lnTo>
                  <a:pt x="62" y="1149"/>
                </a:lnTo>
                <a:lnTo>
                  <a:pt x="62" y="1153"/>
                </a:lnTo>
                <a:lnTo>
                  <a:pt x="62" y="1158"/>
                </a:lnTo>
                <a:lnTo>
                  <a:pt x="65" y="1165"/>
                </a:lnTo>
                <a:lnTo>
                  <a:pt x="67" y="1173"/>
                </a:lnTo>
                <a:lnTo>
                  <a:pt x="70" y="1180"/>
                </a:lnTo>
                <a:lnTo>
                  <a:pt x="75" y="1186"/>
                </a:lnTo>
                <a:lnTo>
                  <a:pt x="80" y="1191"/>
                </a:lnTo>
                <a:lnTo>
                  <a:pt x="87" y="1194"/>
                </a:lnTo>
                <a:lnTo>
                  <a:pt x="87" y="1194"/>
                </a:lnTo>
                <a:lnTo>
                  <a:pt x="97" y="1195"/>
                </a:lnTo>
                <a:lnTo>
                  <a:pt x="110" y="1194"/>
                </a:lnTo>
                <a:lnTo>
                  <a:pt x="142" y="1191"/>
                </a:lnTo>
                <a:lnTo>
                  <a:pt x="158" y="1189"/>
                </a:lnTo>
                <a:lnTo>
                  <a:pt x="172" y="1186"/>
                </a:lnTo>
                <a:lnTo>
                  <a:pt x="183" y="1183"/>
                </a:lnTo>
                <a:lnTo>
                  <a:pt x="190" y="1179"/>
                </a:lnTo>
                <a:lnTo>
                  <a:pt x="190" y="1179"/>
                </a:lnTo>
                <a:lnTo>
                  <a:pt x="191" y="1176"/>
                </a:lnTo>
                <a:lnTo>
                  <a:pt x="193" y="1174"/>
                </a:lnTo>
                <a:lnTo>
                  <a:pt x="191" y="1171"/>
                </a:lnTo>
                <a:lnTo>
                  <a:pt x="190" y="1169"/>
                </a:lnTo>
                <a:lnTo>
                  <a:pt x="186" y="1164"/>
                </a:lnTo>
                <a:lnTo>
                  <a:pt x="179" y="1158"/>
                </a:lnTo>
                <a:lnTo>
                  <a:pt x="167" y="1148"/>
                </a:lnTo>
                <a:lnTo>
                  <a:pt x="161" y="1144"/>
                </a:lnTo>
                <a:lnTo>
                  <a:pt x="161" y="1144"/>
                </a:lnTo>
                <a:lnTo>
                  <a:pt x="161" y="1141"/>
                </a:lnTo>
                <a:lnTo>
                  <a:pt x="159" y="1137"/>
                </a:lnTo>
                <a:lnTo>
                  <a:pt x="161" y="1135"/>
                </a:lnTo>
                <a:lnTo>
                  <a:pt x="161" y="1135"/>
                </a:lnTo>
                <a:lnTo>
                  <a:pt x="163" y="1120"/>
                </a:lnTo>
                <a:lnTo>
                  <a:pt x="165" y="1089"/>
                </a:lnTo>
                <a:lnTo>
                  <a:pt x="170" y="1046"/>
                </a:lnTo>
                <a:lnTo>
                  <a:pt x="170" y="1046"/>
                </a:lnTo>
                <a:lnTo>
                  <a:pt x="170" y="1039"/>
                </a:lnTo>
                <a:lnTo>
                  <a:pt x="170" y="1019"/>
                </a:lnTo>
                <a:lnTo>
                  <a:pt x="172" y="1006"/>
                </a:lnTo>
                <a:lnTo>
                  <a:pt x="173" y="992"/>
                </a:lnTo>
                <a:lnTo>
                  <a:pt x="177" y="977"/>
                </a:lnTo>
                <a:lnTo>
                  <a:pt x="180" y="963"/>
                </a:lnTo>
                <a:lnTo>
                  <a:pt x="180" y="963"/>
                </a:lnTo>
                <a:lnTo>
                  <a:pt x="186" y="944"/>
                </a:lnTo>
                <a:lnTo>
                  <a:pt x="193" y="918"/>
                </a:lnTo>
                <a:lnTo>
                  <a:pt x="207" y="857"/>
                </a:lnTo>
                <a:lnTo>
                  <a:pt x="224" y="781"/>
                </a:lnTo>
                <a:lnTo>
                  <a:pt x="224" y="781"/>
                </a:lnTo>
                <a:lnTo>
                  <a:pt x="231" y="842"/>
                </a:lnTo>
                <a:lnTo>
                  <a:pt x="234" y="891"/>
                </a:lnTo>
                <a:lnTo>
                  <a:pt x="234" y="912"/>
                </a:lnTo>
                <a:lnTo>
                  <a:pt x="234" y="928"/>
                </a:lnTo>
                <a:lnTo>
                  <a:pt x="234" y="928"/>
                </a:lnTo>
                <a:lnTo>
                  <a:pt x="232" y="958"/>
                </a:lnTo>
                <a:lnTo>
                  <a:pt x="231" y="993"/>
                </a:lnTo>
                <a:lnTo>
                  <a:pt x="229" y="1051"/>
                </a:lnTo>
                <a:lnTo>
                  <a:pt x="229" y="1051"/>
                </a:lnTo>
                <a:lnTo>
                  <a:pt x="228" y="1073"/>
                </a:lnTo>
                <a:lnTo>
                  <a:pt x="224" y="1097"/>
                </a:lnTo>
                <a:lnTo>
                  <a:pt x="220" y="1125"/>
                </a:lnTo>
                <a:lnTo>
                  <a:pt x="220" y="1125"/>
                </a:lnTo>
                <a:lnTo>
                  <a:pt x="220" y="1128"/>
                </a:lnTo>
                <a:lnTo>
                  <a:pt x="218" y="1138"/>
                </a:lnTo>
                <a:lnTo>
                  <a:pt x="221" y="1148"/>
                </a:lnTo>
                <a:lnTo>
                  <a:pt x="222" y="1152"/>
                </a:lnTo>
                <a:lnTo>
                  <a:pt x="224" y="1154"/>
                </a:lnTo>
                <a:lnTo>
                  <a:pt x="224" y="1154"/>
                </a:lnTo>
                <a:lnTo>
                  <a:pt x="235" y="1157"/>
                </a:lnTo>
                <a:lnTo>
                  <a:pt x="253" y="1158"/>
                </a:lnTo>
                <a:lnTo>
                  <a:pt x="274" y="1159"/>
                </a:lnTo>
                <a:lnTo>
                  <a:pt x="274" y="1159"/>
                </a:lnTo>
                <a:lnTo>
                  <a:pt x="301" y="1155"/>
                </a:lnTo>
                <a:lnTo>
                  <a:pt x="326" y="1152"/>
                </a:lnTo>
                <a:lnTo>
                  <a:pt x="340" y="1148"/>
                </a:lnTo>
                <a:lnTo>
                  <a:pt x="352" y="1144"/>
                </a:lnTo>
                <a:lnTo>
                  <a:pt x="352" y="1144"/>
                </a:lnTo>
                <a:lnTo>
                  <a:pt x="371" y="1137"/>
                </a:lnTo>
                <a:lnTo>
                  <a:pt x="375" y="1135"/>
                </a:lnTo>
                <a:lnTo>
                  <a:pt x="379" y="1132"/>
                </a:lnTo>
                <a:lnTo>
                  <a:pt x="380" y="1128"/>
                </a:lnTo>
                <a:lnTo>
                  <a:pt x="380" y="1126"/>
                </a:lnTo>
                <a:lnTo>
                  <a:pt x="377" y="1120"/>
                </a:lnTo>
                <a:lnTo>
                  <a:pt x="377" y="1120"/>
                </a:lnTo>
                <a:lnTo>
                  <a:pt x="373" y="1116"/>
                </a:lnTo>
                <a:lnTo>
                  <a:pt x="368" y="1114"/>
                </a:lnTo>
                <a:lnTo>
                  <a:pt x="357" y="1108"/>
                </a:lnTo>
                <a:lnTo>
                  <a:pt x="345" y="1104"/>
                </a:lnTo>
                <a:lnTo>
                  <a:pt x="340" y="1103"/>
                </a:lnTo>
                <a:lnTo>
                  <a:pt x="337" y="1100"/>
                </a:lnTo>
                <a:lnTo>
                  <a:pt x="337" y="1100"/>
                </a:lnTo>
                <a:lnTo>
                  <a:pt x="334" y="1094"/>
                </a:lnTo>
                <a:lnTo>
                  <a:pt x="331" y="1085"/>
                </a:lnTo>
                <a:lnTo>
                  <a:pt x="328" y="1076"/>
                </a:lnTo>
                <a:lnTo>
                  <a:pt x="313" y="884"/>
                </a:lnTo>
                <a:lnTo>
                  <a:pt x="313" y="884"/>
                </a:lnTo>
                <a:lnTo>
                  <a:pt x="318" y="815"/>
                </a:lnTo>
                <a:lnTo>
                  <a:pt x="318" y="815"/>
                </a:lnTo>
                <a:lnTo>
                  <a:pt x="323" y="779"/>
                </a:lnTo>
                <a:lnTo>
                  <a:pt x="328" y="742"/>
                </a:lnTo>
                <a:lnTo>
                  <a:pt x="328" y="688"/>
                </a:lnTo>
                <a:lnTo>
                  <a:pt x="328" y="688"/>
                </a:lnTo>
                <a:lnTo>
                  <a:pt x="339" y="718"/>
                </a:lnTo>
                <a:lnTo>
                  <a:pt x="363" y="787"/>
                </a:lnTo>
                <a:lnTo>
                  <a:pt x="390" y="856"/>
                </a:lnTo>
                <a:lnTo>
                  <a:pt x="400" y="879"/>
                </a:lnTo>
                <a:lnTo>
                  <a:pt x="404" y="887"/>
                </a:lnTo>
                <a:lnTo>
                  <a:pt x="406" y="889"/>
                </a:lnTo>
                <a:lnTo>
                  <a:pt x="406" y="889"/>
                </a:lnTo>
                <a:lnTo>
                  <a:pt x="412" y="890"/>
                </a:lnTo>
                <a:lnTo>
                  <a:pt x="418" y="889"/>
                </a:lnTo>
                <a:lnTo>
                  <a:pt x="422" y="885"/>
                </a:lnTo>
                <a:lnTo>
                  <a:pt x="426" y="879"/>
                </a:lnTo>
                <a:lnTo>
                  <a:pt x="426" y="879"/>
                </a:lnTo>
                <a:lnTo>
                  <a:pt x="426" y="876"/>
                </a:lnTo>
                <a:lnTo>
                  <a:pt x="425" y="868"/>
                </a:lnTo>
                <a:lnTo>
                  <a:pt x="418" y="846"/>
                </a:lnTo>
                <a:lnTo>
                  <a:pt x="398" y="785"/>
                </a:lnTo>
                <a:lnTo>
                  <a:pt x="367" y="697"/>
                </a:lnTo>
                <a:lnTo>
                  <a:pt x="362" y="683"/>
                </a:lnTo>
                <a:lnTo>
                  <a:pt x="362" y="683"/>
                </a:lnTo>
                <a:lnTo>
                  <a:pt x="369" y="674"/>
                </a:lnTo>
                <a:lnTo>
                  <a:pt x="377" y="663"/>
                </a:lnTo>
                <a:lnTo>
                  <a:pt x="377" y="663"/>
                </a:lnTo>
                <a:lnTo>
                  <a:pt x="377" y="653"/>
                </a:lnTo>
                <a:lnTo>
                  <a:pt x="374" y="635"/>
                </a:lnTo>
                <a:lnTo>
                  <a:pt x="372" y="609"/>
                </a:lnTo>
                <a:lnTo>
                  <a:pt x="372" y="609"/>
                </a:lnTo>
                <a:lnTo>
                  <a:pt x="374" y="609"/>
                </a:lnTo>
                <a:lnTo>
                  <a:pt x="379" y="609"/>
                </a:lnTo>
                <a:lnTo>
                  <a:pt x="382" y="607"/>
                </a:lnTo>
                <a:lnTo>
                  <a:pt x="384" y="604"/>
                </a:lnTo>
                <a:lnTo>
                  <a:pt x="385" y="600"/>
                </a:lnTo>
                <a:lnTo>
                  <a:pt x="387" y="594"/>
                </a:lnTo>
                <a:lnTo>
                  <a:pt x="387" y="594"/>
                </a:lnTo>
                <a:lnTo>
                  <a:pt x="387" y="581"/>
                </a:lnTo>
                <a:lnTo>
                  <a:pt x="384" y="570"/>
                </a:lnTo>
                <a:lnTo>
                  <a:pt x="382" y="560"/>
                </a:lnTo>
                <a:lnTo>
                  <a:pt x="382" y="516"/>
                </a:lnTo>
                <a:lnTo>
                  <a:pt x="382" y="516"/>
                </a:lnTo>
                <a:lnTo>
                  <a:pt x="380" y="502"/>
                </a:lnTo>
                <a:lnTo>
                  <a:pt x="377" y="483"/>
                </a:lnTo>
                <a:lnTo>
                  <a:pt x="372" y="457"/>
                </a:lnTo>
                <a:lnTo>
                  <a:pt x="367" y="403"/>
                </a:lnTo>
                <a:lnTo>
                  <a:pt x="524" y="309"/>
                </a:lnTo>
                <a:lnTo>
                  <a:pt x="524" y="309"/>
                </a:lnTo>
                <a:lnTo>
                  <a:pt x="525" y="306"/>
                </a:lnTo>
                <a:lnTo>
                  <a:pt x="525" y="303"/>
                </a:lnTo>
                <a:lnTo>
                  <a:pt x="524" y="300"/>
                </a:lnTo>
                <a:lnTo>
                  <a:pt x="524" y="300"/>
                </a:lnTo>
                <a:lnTo>
                  <a:pt x="522" y="297"/>
                </a:lnTo>
                <a:lnTo>
                  <a:pt x="518" y="296"/>
                </a:lnTo>
                <a:lnTo>
                  <a:pt x="514" y="295"/>
                </a:lnTo>
                <a:lnTo>
                  <a:pt x="352" y="373"/>
                </a:lnTo>
                <a:lnTo>
                  <a:pt x="352" y="373"/>
                </a:lnTo>
                <a:lnTo>
                  <a:pt x="346" y="362"/>
                </a:lnTo>
                <a:lnTo>
                  <a:pt x="341" y="352"/>
                </a:lnTo>
                <a:lnTo>
                  <a:pt x="337" y="344"/>
                </a:lnTo>
                <a:lnTo>
                  <a:pt x="337" y="344"/>
                </a:lnTo>
                <a:lnTo>
                  <a:pt x="336" y="333"/>
                </a:lnTo>
                <a:lnTo>
                  <a:pt x="334" y="318"/>
                </a:lnTo>
                <a:lnTo>
                  <a:pt x="332" y="300"/>
                </a:lnTo>
                <a:lnTo>
                  <a:pt x="332" y="300"/>
                </a:lnTo>
                <a:lnTo>
                  <a:pt x="329" y="285"/>
                </a:lnTo>
                <a:lnTo>
                  <a:pt x="325" y="275"/>
                </a:lnTo>
                <a:lnTo>
                  <a:pt x="323" y="270"/>
                </a:lnTo>
                <a:lnTo>
                  <a:pt x="323" y="270"/>
                </a:lnTo>
                <a:lnTo>
                  <a:pt x="319" y="266"/>
                </a:lnTo>
                <a:lnTo>
                  <a:pt x="315" y="259"/>
                </a:lnTo>
                <a:lnTo>
                  <a:pt x="308" y="246"/>
                </a:lnTo>
                <a:lnTo>
                  <a:pt x="308" y="246"/>
                </a:lnTo>
                <a:lnTo>
                  <a:pt x="305" y="239"/>
                </a:lnTo>
                <a:lnTo>
                  <a:pt x="303" y="236"/>
                </a:lnTo>
                <a:lnTo>
                  <a:pt x="278" y="236"/>
                </a:lnTo>
                <a:lnTo>
                  <a:pt x="278" y="236"/>
                </a:lnTo>
                <a:lnTo>
                  <a:pt x="276" y="235"/>
                </a:lnTo>
                <a:lnTo>
                  <a:pt x="275" y="233"/>
                </a:lnTo>
                <a:lnTo>
                  <a:pt x="274" y="231"/>
                </a:lnTo>
                <a:lnTo>
                  <a:pt x="274" y="231"/>
                </a:lnTo>
                <a:lnTo>
                  <a:pt x="266" y="217"/>
                </a:lnTo>
                <a:lnTo>
                  <a:pt x="259" y="206"/>
                </a:lnTo>
                <a:lnTo>
                  <a:pt x="259" y="201"/>
                </a:lnTo>
                <a:lnTo>
                  <a:pt x="259" y="201"/>
                </a:lnTo>
                <a:lnTo>
                  <a:pt x="260" y="199"/>
                </a:lnTo>
                <a:lnTo>
                  <a:pt x="269" y="187"/>
                </a:lnTo>
                <a:lnTo>
                  <a:pt x="269" y="187"/>
                </a:lnTo>
                <a:lnTo>
                  <a:pt x="274" y="178"/>
                </a:lnTo>
                <a:lnTo>
                  <a:pt x="277" y="169"/>
                </a:lnTo>
                <a:lnTo>
                  <a:pt x="278" y="162"/>
                </a:lnTo>
                <a:lnTo>
                  <a:pt x="283" y="157"/>
                </a:lnTo>
                <a:lnTo>
                  <a:pt x="283" y="157"/>
                </a:lnTo>
                <a:lnTo>
                  <a:pt x="285" y="155"/>
                </a:lnTo>
                <a:lnTo>
                  <a:pt x="286" y="151"/>
                </a:lnTo>
                <a:lnTo>
                  <a:pt x="287" y="141"/>
                </a:lnTo>
                <a:lnTo>
                  <a:pt x="288" y="128"/>
                </a:lnTo>
                <a:lnTo>
                  <a:pt x="293" y="113"/>
                </a:lnTo>
                <a:lnTo>
                  <a:pt x="293" y="113"/>
                </a:lnTo>
                <a:lnTo>
                  <a:pt x="299" y="113"/>
                </a:lnTo>
                <a:lnTo>
                  <a:pt x="312" y="114"/>
                </a:lnTo>
                <a:lnTo>
                  <a:pt x="318" y="113"/>
                </a:lnTo>
                <a:lnTo>
                  <a:pt x="323" y="112"/>
                </a:lnTo>
                <a:lnTo>
                  <a:pt x="326" y="110"/>
                </a:lnTo>
                <a:lnTo>
                  <a:pt x="328" y="109"/>
                </a:lnTo>
                <a:lnTo>
                  <a:pt x="328" y="108"/>
                </a:lnTo>
                <a:lnTo>
                  <a:pt x="328" y="108"/>
                </a:lnTo>
                <a:lnTo>
                  <a:pt x="325" y="106"/>
                </a:lnTo>
                <a:lnTo>
                  <a:pt x="321" y="102"/>
                </a:lnTo>
                <a:lnTo>
                  <a:pt x="312" y="97"/>
                </a:lnTo>
                <a:lnTo>
                  <a:pt x="298" y="93"/>
                </a:lnTo>
                <a:lnTo>
                  <a:pt x="298" y="83"/>
                </a:lnTo>
                <a:lnTo>
                  <a:pt x="303" y="69"/>
                </a:lnTo>
                <a:lnTo>
                  <a:pt x="303" y="69"/>
                </a:lnTo>
                <a:lnTo>
                  <a:pt x="308" y="68"/>
                </a:lnTo>
                <a:lnTo>
                  <a:pt x="314" y="66"/>
                </a:lnTo>
                <a:lnTo>
                  <a:pt x="319" y="64"/>
                </a:lnTo>
                <a:lnTo>
                  <a:pt x="321" y="59"/>
                </a:lnTo>
                <a:lnTo>
                  <a:pt x="323" y="55"/>
                </a:lnTo>
                <a:lnTo>
                  <a:pt x="323" y="52"/>
                </a:lnTo>
                <a:lnTo>
                  <a:pt x="323" y="48"/>
                </a:lnTo>
                <a:lnTo>
                  <a:pt x="320" y="42"/>
                </a:lnTo>
                <a:lnTo>
                  <a:pt x="318" y="37"/>
                </a:lnTo>
                <a:lnTo>
                  <a:pt x="313" y="29"/>
                </a:lnTo>
                <a:lnTo>
                  <a:pt x="313" y="29"/>
                </a:lnTo>
                <a:lnTo>
                  <a:pt x="303" y="17"/>
                </a:lnTo>
                <a:lnTo>
                  <a:pt x="294" y="9"/>
                </a:lnTo>
                <a:lnTo>
                  <a:pt x="286" y="4"/>
                </a:lnTo>
                <a:lnTo>
                  <a:pt x="277" y="1"/>
                </a:lnTo>
                <a:lnTo>
                  <a:pt x="267" y="0"/>
                </a:lnTo>
                <a:lnTo>
                  <a:pt x="256" y="1"/>
                </a:lnTo>
                <a:lnTo>
                  <a:pt x="229" y="5"/>
                </a:lnTo>
                <a:lnTo>
                  <a:pt x="229" y="5"/>
                </a:lnTo>
                <a:lnTo>
                  <a:pt x="215" y="7"/>
                </a:lnTo>
                <a:lnTo>
                  <a:pt x="201" y="12"/>
                </a:lnTo>
                <a:lnTo>
                  <a:pt x="189" y="18"/>
                </a:lnTo>
                <a:lnTo>
                  <a:pt x="179" y="25"/>
                </a:lnTo>
                <a:lnTo>
                  <a:pt x="169" y="32"/>
                </a:lnTo>
                <a:lnTo>
                  <a:pt x="161" y="39"/>
                </a:lnTo>
                <a:lnTo>
                  <a:pt x="146" y="54"/>
                </a:lnTo>
                <a:lnTo>
                  <a:pt x="146" y="54"/>
                </a:lnTo>
                <a:close/>
                <a:moveTo>
                  <a:pt x="107" y="403"/>
                </a:moveTo>
                <a:lnTo>
                  <a:pt x="102" y="452"/>
                </a:lnTo>
                <a:lnTo>
                  <a:pt x="82" y="422"/>
                </a:lnTo>
                <a:lnTo>
                  <a:pt x="107" y="4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0">
            <a:extLst>
              <a:ext uri="{FF2B5EF4-FFF2-40B4-BE49-F238E27FC236}">
                <a16:creationId xmlns:a16="http://schemas.microsoft.com/office/drawing/2014/main" id="{A31F3E55-C6DC-4967-A495-577242CAF440}"/>
              </a:ext>
            </a:extLst>
          </p:cNvPr>
          <p:cNvSpPr>
            <a:spLocks/>
          </p:cNvSpPr>
          <p:nvPr/>
        </p:nvSpPr>
        <p:spPr bwMode="auto">
          <a:xfrm>
            <a:off x="805479" y="2767107"/>
            <a:ext cx="686204" cy="1652416"/>
          </a:xfrm>
          <a:custGeom>
            <a:avLst/>
            <a:gdLst>
              <a:gd name="T0" fmla="*/ 193 w 571"/>
              <a:gd name="T1" fmla="*/ 6 h 1375"/>
              <a:gd name="T2" fmla="*/ 234 w 571"/>
              <a:gd name="T3" fmla="*/ 1 h 1375"/>
              <a:gd name="T4" fmla="*/ 337 w 571"/>
              <a:gd name="T5" fmla="*/ 26 h 1375"/>
              <a:gd name="T6" fmla="*/ 398 w 571"/>
              <a:gd name="T7" fmla="*/ 86 h 1375"/>
              <a:gd name="T8" fmla="*/ 387 w 571"/>
              <a:gd name="T9" fmla="*/ 103 h 1375"/>
              <a:gd name="T10" fmla="*/ 364 w 571"/>
              <a:gd name="T11" fmla="*/ 133 h 1375"/>
              <a:gd name="T12" fmla="*/ 361 w 571"/>
              <a:gd name="T13" fmla="*/ 150 h 1375"/>
              <a:gd name="T14" fmla="*/ 365 w 571"/>
              <a:gd name="T15" fmla="*/ 205 h 1375"/>
              <a:gd name="T16" fmla="*/ 460 w 571"/>
              <a:gd name="T17" fmla="*/ 238 h 1375"/>
              <a:gd name="T18" fmla="*/ 503 w 571"/>
              <a:gd name="T19" fmla="*/ 516 h 1375"/>
              <a:gd name="T20" fmla="*/ 506 w 571"/>
              <a:gd name="T21" fmla="*/ 623 h 1375"/>
              <a:gd name="T22" fmla="*/ 489 w 571"/>
              <a:gd name="T23" fmla="*/ 712 h 1375"/>
              <a:gd name="T24" fmla="*/ 489 w 571"/>
              <a:gd name="T25" fmla="*/ 759 h 1375"/>
              <a:gd name="T26" fmla="*/ 514 w 571"/>
              <a:gd name="T27" fmla="*/ 785 h 1375"/>
              <a:gd name="T28" fmla="*/ 499 w 571"/>
              <a:gd name="T29" fmla="*/ 797 h 1375"/>
              <a:gd name="T30" fmla="*/ 521 w 571"/>
              <a:gd name="T31" fmla="*/ 812 h 1375"/>
              <a:gd name="T32" fmla="*/ 500 w 571"/>
              <a:gd name="T33" fmla="*/ 823 h 1375"/>
              <a:gd name="T34" fmla="*/ 495 w 571"/>
              <a:gd name="T35" fmla="*/ 834 h 1375"/>
              <a:gd name="T36" fmla="*/ 478 w 571"/>
              <a:gd name="T37" fmla="*/ 839 h 1375"/>
              <a:gd name="T38" fmla="*/ 509 w 571"/>
              <a:gd name="T39" fmla="*/ 997 h 1375"/>
              <a:gd name="T40" fmla="*/ 515 w 571"/>
              <a:gd name="T41" fmla="*/ 1073 h 1375"/>
              <a:gd name="T42" fmla="*/ 531 w 571"/>
              <a:gd name="T43" fmla="*/ 1245 h 1375"/>
              <a:gd name="T44" fmla="*/ 538 w 571"/>
              <a:gd name="T45" fmla="*/ 1292 h 1375"/>
              <a:gd name="T46" fmla="*/ 570 w 571"/>
              <a:gd name="T47" fmla="*/ 1316 h 1375"/>
              <a:gd name="T48" fmla="*/ 560 w 571"/>
              <a:gd name="T49" fmla="*/ 1347 h 1375"/>
              <a:gd name="T50" fmla="*/ 479 w 571"/>
              <a:gd name="T51" fmla="*/ 1367 h 1375"/>
              <a:gd name="T52" fmla="*/ 462 w 571"/>
              <a:gd name="T53" fmla="*/ 1319 h 1375"/>
              <a:gd name="T54" fmla="*/ 431 w 571"/>
              <a:gd name="T55" fmla="*/ 1280 h 1375"/>
              <a:gd name="T56" fmla="*/ 418 w 571"/>
              <a:gd name="T57" fmla="*/ 1175 h 1375"/>
              <a:gd name="T58" fmla="*/ 371 w 571"/>
              <a:gd name="T59" fmla="*/ 958 h 1375"/>
              <a:gd name="T60" fmla="*/ 301 w 571"/>
              <a:gd name="T61" fmla="*/ 861 h 1375"/>
              <a:gd name="T62" fmla="*/ 288 w 571"/>
              <a:gd name="T63" fmla="*/ 1028 h 1375"/>
              <a:gd name="T64" fmla="*/ 280 w 571"/>
              <a:gd name="T65" fmla="*/ 1137 h 1375"/>
              <a:gd name="T66" fmla="*/ 291 w 571"/>
              <a:gd name="T67" fmla="*/ 1303 h 1375"/>
              <a:gd name="T68" fmla="*/ 295 w 571"/>
              <a:gd name="T69" fmla="*/ 1356 h 1375"/>
              <a:gd name="T70" fmla="*/ 274 w 571"/>
              <a:gd name="T71" fmla="*/ 1375 h 1375"/>
              <a:gd name="T72" fmla="*/ 137 w 571"/>
              <a:gd name="T73" fmla="*/ 1352 h 1375"/>
              <a:gd name="T74" fmla="*/ 133 w 571"/>
              <a:gd name="T75" fmla="*/ 1325 h 1375"/>
              <a:gd name="T76" fmla="*/ 191 w 571"/>
              <a:gd name="T77" fmla="*/ 1292 h 1375"/>
              <a:gd name="T78" fmla="*/ 174 w 571"/>
              <a:gd name="T79" fmla="*/ 1271 h 1375"/>
              <a:gd name="T80" fmla="*/ 179 w 571"/>
              <a:gd name="T81" fmla="*/ 1046 h 1375"/>
              <a:gd name="T82" fmla="*/ 177 w 571"/>
              <a:gd name="T83" fmla="*/ 636 h 1375"/>
              <a:gd name="T84" fmla="*/ 171 w 571"/>
              <a:gd name="T85" fmla="*/ 575 h 1375"/>
              <a:gd name="T86" fmla="*/ 124 w 571"/>
              <a:gd name="T87" fmla="*/ 685 h 1375"/>
              <a:gd name="T88" fmla="*/ 117 w 571"/>
              <a:gd name="T89" fmla="*/ 733 h 1375"/>
              <a:gd name="T90" fmla="*/ 16 w 571"/>
              <a:gd name="T91" fmla="*/ 920 h 1375"/>
              <a:gd name="T92" fmla="*/ 0 w 571"/>
              <a:gd name="T93" fmla="*/ 915 h 1375"/>
              <a:gd name="T94" fmla="*/ 64 w 571"/>
              <a:gd name="T95" fmla="*/ 769 h 1375"/>
              <a:gd name="T96" fmla="*/ 67 w 571"/>
              <a:gd name="T97" fmla="*/ 747 h 1375"/>
              <a:gd name="T98" fmla="*/ 54 w 571"/>
              <a:gd name="T99" fmla="*/ 716 h 1375"/>
              <a:gd name="T100" fmla="*/ 78 w 571"/>
              <a:gd name="T101" fmla="*/ 685 h 1375"/>
              <a:gd name="T102" fmla="*/ 90 w 571"/>
              <a:gd name="T103" fmla="*/ 598 h 1375"/>
              <a:gd name="T104" fmla="*/ 88 w 571"/>
              <a:gd name="T105" fmla="*/ 572 h 1375"/>
              <a:gd name="T106" fmla="*/ 137 w 571"/>
              <a:gd name="T107" fmla="*/ 435 h 1375"/>
              <a:gd name="T108" fmla="*/ 133 w 571"/>
              <a:gd name="T109" fmla="*/ 392 h 1375"/>
              <a:gd name="T110" fmla="*/ 167 w 571"/>
              <a:gd name="T111" fmla="*/ 271 h 1375"/>
              <a:gd name="T112" fmla="*/ 203 w 571"/>
              <a:gd name="T113" fmla="*/ 232 h 1375"/>
              <a:gd name="T114" fmla="*/ 248 w 571"/>
              <a:gd name="T115" fmla="*/ 214 h 1375"/>
              <a:gd name="T116" fmla="*/ 228 w 571"/>
              <a:gd name="T117" fmla="*/ 196 h 1375"/>
              <a:gd name="T118" fmla="*/ 218 w 571"/>
              <a:gd name="T119" fmla="*/ 136 h 1375"/>
              <a:gd name="T120" fmla="*/ 215 w 571"/>
              <a:gd name="T121" fmla="*/ 101 h 1375"/>
              <a:gd name="T122" fmla="*/ 190 w 571"/>
              <a:gd name="T123" fmla="*/ 77 h 1375"/>
              <a:gd name="T124" fmla="*/ 181 w 571"/>
              <a:gd name="T125" fmla="*/ 60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1" h="1375">
                <a:moveTo>
                  <a:pt x="214" y="43"/>
                </a:moveTo>
                <a:lnTo>
                  <a:pt x="214" y="43"/>
                </a:lnTo>
                <a:lnTo>
                  <a:pt x="210" y="38"/>
                </a:lnTo>
                <a:lnTo>
                  <a:pt x="201" y="26"/>
                </a:lnTo>
                <a:lnTo>
                  <a:pt x="197" y="18"/>
                </a:lnTo>
                <a:lnTo>
                  <a:pt x="194" y="12"/>
                </a:lnTo>
                <a:lnTo>
                  <a:pt x="193" y="6"/>
                </a:lnTo>
                <a:lnTo>
                  <a:pt x="193" y="4"/>
                </a:lnTo>
                <a:lnTo>
                  <a:pt x="194" y="2"/>
                </a:lnTo>
                <a:lnTo>
                  <a:pt x="194" y="2"/>
                </a:lnTo>
                <a:lnTo>
                  <a:pt x="197" y="1"/>
                </a:lnTo>
                <a:lnTo>
                  <a:pt x="202" y="0"/>
                </a:lnTo>
                <a:lnTo>
                  <a:pt x="215" y="0"/>
                </a:lnTo>
                <a:lnTo>
                  <a:pt x="234" y="1"/>
                </a:lnTo>
                <a:lnTo>
                  <a:pt x="253" y="4"/>
                </a:lnTo>
                <a:lnTo>
                  <a:pt x="276" y="6"/>
                </a:lnTo>
                <a:lnTo>
                  <a:pt x="296" y="11"/>
                </a:lnTo>
                <a:lnTo>
                  <a:pt x="314" y="15"/>
                </a:lnTo>
                <a:lnTo>
                  <a:pt x="327" y="20"/>
                </a:lnTo>
                <a:lnTo>
                  <a:pt x="327" y="20"/>
                </a:lnTo>
                <a:lnTo>
                  <a:pt x="337" y="26"/>
                </a:lnTo>
                <a:lnTo>
                  <a:pt x="349" y="33"/>
                </a:lnTo>
                <a:lnTo>
                  <a:pt x="360" y="43"/>
                </a:lnTo>
                <a:lnTo>
                  <a:pt x="373" y="53"/>
                </a:lnTo>
                <a:lnTo>
                  <a:pt x="382" y="63"/>
                </a:lnTo>
                <a:lnTo>
                  <a:pt x="390" y="71"/>
                </a:lnTo>
                <a:lnTo>
                  <a:pt x="396" y="80"/>
                </a:lnTo>
                <a:lnTo>
                  <a:pt x="398" y="86"/>
                </a:lnTo>
                <a:lnTo>
                  <a:pt x="398" y="86"/>
                </a:lnTo>
                <a:lnTo>
                  <a:pt x="398" y="95"/>
                </a:lnTo>
                <a:lnTo>
                  <a:pt x="398" y="97"/>
                </a:lnTo>
                <a:lnTo>
                  <a:pt x="396" y="99"/>
                </a:lnTo>
                <a:lnTo>
                  <a:pt x="392" y="102"/>
                </a:lnTo>
                <a:lnTo>
                  <a:pt x="387" y="103"/>
                </a:lnTo>
                <a:lnTo>
                  <a:pt x="387" y="103"/>
                </a:lnTo>
                <a:lnTo>
                  <a:pt x="365" y="107"/>
                </a:lnTo>
                <a:lnTo>
                  <a:pt x="364" y="117"/>
                </a:lnTo>
                <a:lnTo>
                  <a:pt x="369" y="123"/>
                </a:lnTo>
                <a:lnTo>
                  <a:pt x="369" y="123"/>
                </a:lnTo>
                <a:lnTo>
                  <a:pt x="364" y="130"/>
                </a:lnTo>
                <a:lnTo>
                  <a:pt x="364" y="130"/>
                </a:lnTo>
                <a:lnTo>
                  <a:pt x="364" y="133"/>
                </a:lnTo>
                <a:lnTo>
                  <a:pt x="364" y="138"/>
                </a:lnTo>
                <a:lnTo>
                  <a:pt x="364" y="140"/>
                </a:lnTo>
                <a:lnTo>
                  <a:pt x="364" y="142"/>
                </a:lnTo>
                <a:lnTo>
                  <a:pt x="364" y="142"/>
                </a:lnTo>
                <a:lnTo>
                  <a:pt x="363" y="144"/>
                </a:lnTo>
                <a:lnTo>
                  <a:pt x="361" y="146"/>
                </a:lnTo>
                <a:lnTo>
                  <a:pt x="361" y="150"/>
                </a:lnTo>
                <a:lnTo>
                  <a:pt x="352" y="152"/>
                </a:lnTo>
                <a:lnTo>
                  <a:pt x="360" y="169"/>
                </a:lnTo>
                <a:lnTo>
                  <a:pt x="360" y="169"/>
                </a:lnTo>
                <a:lnTo>
                  <a:pt x="359" y="176"/>
                </a:lnTo>
                <a:lnTo>
                  <a:pt x="360" y="187"/>
                </a:lnTo>
                <a:lnTo>
                  <a:pt x="360" y="187"/>
                </a:lnTo>
                <a:lnTo>
                  <a:pt x="365" y="205"/>
                </a:lnTo>
                <a:lnTo>
                  <a:pt x="369" y="217"/>
                </a:lnTo>
                <a:lnTo>
                  <a:pt x="369" y="217"/>
                </a:lnTo>
                <a:lnTo>
                  <a:pt x="412" y="223"/>
                </a:lnTo>
                <a:lnTo>
                  <a:pt x="441" y="228"/>
                </a:lnTo>
                <a:lnTo>
                  <a:pt x="457" y="231"/>
                </a:lnTo>
                <a:lnTo>
                  <a:pt x="457" y="231"/>
                </a:lnTo>
                <a:lnTo>
                  <a:pt x="460" y="238"/>
                </a:lnTo>
                <a:lnTo>
                  <a:pt x="465" y="255"/>
                </a:lnTo>
                <a:lnTo>
                  <a:pt x="479" y="309"/>
                </a:lnTo>
                <a:lnTo>
                  <a:pt x="493" y="363"/>
                </a:lnTo>
                <a:lnTo>
                  <a:pt x="499" y="392"/>
                </a:lnTo>
                <a:lnTo>
                  <a:pt x="499" y="392"/>
                </a:lnTo>
                <a:lnTo>
                  <a:pt x="501" y="456"/>
                </a:lnTo>
                <a:lnTo>
                  <a:pt x="503" y="516"/>
                </a:lnTo>
                <a:lnTo>
                  <a:pt x="503" y="516"/>
                </a:lnTo>
                <a:lnTo>
                  <a:pt x="508" y="556"/>
                </a:lnTo>
                <a:lnTo>
                  <a:pt x="510" y="584"/>
                </a:lnTo>
                <a:lnTo>
                  <a:pt x="510" y="596"/>
                </a:lnTo>
                <a:lnTo>
                  <a:pt x="509" y="603"/>
                </a:lnTo>
                <a:lnTo>
                  <a:pt x="509" y="603"/>
                </a:lnTo>
                <a:lnTo>
                  <a:pt x="506" y="623"/>
                </a:lnTo>
                <a:lnTo>
                  <a:pt x="504" y="650"/>
                </a:lnTo>
                <a:lnTo>
                  <a:pt x="501" y="675"/>
                </a:lnTo>
                <a:lnTo>
                  <a:pt x="499" y="689"/>
                </a:lnTo>
                <a:lnTo>
                  <a:pt x="499" y="689"/>
                </a:lnTo>
                <a:lnTo>
                  <a:pt x="494" y="702"/>
                </a:lnTo>
                <a:lnTo>
                  <a:pt x="492" y="709"/>
                </a:lnTo>
                <a:lnTo>
                  <a:pt x="489" y="712"/>
                </a:lnTo>
                <a:lnTo>
                  <a:pt x="489" y="712"/>
                </a:lnTo>
                <a:lnTo>
                  <a:pt x="488" y="716"/>
                </a:lnTo>
                <a:lnTo>
                  <a:pt x="485" y="721"/>
                </a:lnTo>
                <a:lnTo>
                  <a:pt x="484" y="732"/>
                </a:lnTo>
                <a:lnTo>
                  <a:pt x="484" y="732"/>
                </a:lnTo>
                <a:lnTo>
                  <a:pt x="485" y="742"/>
                </a:lnTo>
                <a:lnTo>
                  <a:pt x="489" y="759"/>
                </a:lnTo>
                <a:lnTo>
                  <a:pt x="494" y="775"/>
                </a:lnTo>
                <a:lnTo>
                  <a:pt x="495" y="781"/>
                </a:lnTo>
                <a:lnTo>
                  <a:pt x="498" y="783"/>
                </a:lnTo>
                <a:lnTo>
                  <a:pt x="498" y="783"/>
                </a:lnTo>
                <a:lnTo>
                  <a:pt x="501" y="785"/>
                </a:lnTo>
                <a:lnTo>
                  <a:pt x="509" y="785"/>
                </a:lnTo>
                <a:lnTo>
                  <a:pt x="514" y="785"/>
                </a:lnTo>
                <a:lnTo>
                  <a:pt x="516" y="785"/>
                </a:lnTo>
                <a:lnTo>
                  <a:pt x="517" y="786"/>
                </a:lnTo>
                <a:lnTo>
                  <a:pt x="517" y="786"/>
                </a:lnTo>
                <a:lnTo>
                  <a:pt x="516" y="787"/>
                </a:lnTo>
                <a:lnTo>
                  <a:pt x="515" y="788"/>
                </a:lnTo>
                <a:lnTo>
                  <a:pt x="509" y="793"/>
                </a:lnTo>
                <a:lnTo>
                  <a:pt x="499" y="797"/>
                </a:lnTo>
                <a:lnTo>
                  <a:pt x="499" y="797"/>
                </a:lnTo>
                <a:lnTo>
                  <a:pt x="512" y="802"/>
                </a:lnTo>
                <a:lnTo>
                  <a:pt x="521" y="806"/>
                </a:lnTo>
                <a:lnTo>
                  <a:pt x="524" y="808"/>
                </a:lnTo>
                <a:lnTo>
                  <a:pt x="525" y="809"/>
                </a:lnTo>
                <a:lnTo>
                  <a:pt x="525" y="809"/>
                </a:lnTo>
                <a:lnTo>
                  <a:pt x="521" y="812"/>
                </a:lnTo>
                <a:lnTo>
                  <a:pt x="514" y="813"/>
                </a:lnTo>
                <a:lnTo>
                  <a:pt x="504" y="815"/>
                </a:lnTo>
                <a:lnTo>
                  <a:pt x="498" y="815"/>
                </a:lnTo>
                <a:lnTo>
                  <a:pt x="498" y="815"/>
                </a:lnTo>
                <a:lnTo>
                  <a:pt x="497" y="815"/>
                </a:lnTo>
                <a:lnTo>
                  <a:pt x="497" y="817"/>
                </a:lnTo>
                <a:lnTo>
                  <a:pt x="500" y="823"/>
                </a:lnTo>
                <a:lnTo>
                  <a:pt x="505" y="830"/>
                </a:lnTo>
                <a:lnTo>
                  <a:pt x="505" y="833"/>
                </a:lnTo>
                <a:lnTo>
                  <a:pt x="505" y="834"/>
                </a:lnTo>
                <a:lnTo>
                  <a:pt x="505" y="834"/>
                </a:lnTo>
                <a:lnTo>
                  <a:pt x="504" y="835"/>
                </a:lnTo>
                <a:lnTo>
                  <a:pt x="501" y="835"/>
                </a:lnTo>
                <a:lnTo>
                  <a:pt x="495" y="834"/>
                </a:lnTo>
                <a:lnTo>
                  <a:pt x="489" y="831"/>
                </a:lnTo>
                <a:lnTo>
                  <a:pt x="485" y="829"/>
                </a:lnTo>
                <a:lnTo>
                  <a:pt x="485" y="829"/>
                </a:lnTo>
                <a:lnTo>
                  <a:pt x="481" y="819"/>
                </a:lnTo>
                <a:lnTo>
                  <a:pt x="478" y="813"/>
                </a:lnTo>
                <a:lnTo>
                  <a:pt x="478" y="813"/>
                </a:lnTo>
                <a:lnTo>
                  <a:pt x="478" y="839"/>
                </a:lnTo>
                <a:lnTo>
                  <a:pt x="478" y="866"/>
                </a:lnTo>
                <a:lnTo>
                  <a:pt x="478" y="866"/>
                </a:lnTo>
                <a:lnTo>
                  <a:pt x="483" y="884"/>
                </a:lnTo>
                <a:lnTo>
                  <a:pt x="494" y="926"/>
                </a:lnTo>
                <a:lnTo>
                  <a:pt x="505" y="970"/>
                </a:lnTo>
                <a:lnTo>
                  <a:pt x="509" y="987"/>
                </a:lnTo>
                <a:lnTo>
                  <a:pt x="509" y="997"/>
                </a:lnTo>
                <a:lnTo>
                  <a:pt x="509" y="997"/>
                </a:lnTo>
                <a:lnTo>
                  <a:pt x="509" y="1003"/>
                </a:lnTo>
                <a:lnTo>
                  <a:pt x="509" y="1009"/>
                </a:lnTo>
                <a:lnTo>
                  <a:pt x="510" y="1025"/>
                </a:lnTo>
                <a:lnTo>
                  <a:pt x="514" y="1046"/>
                </a:lnTo>
                <a:lnTo>
                  <a:pt x="515" y="1073"/>
                </a:lnTo>
                <a:lnTo>
                  <a:pt x="515" y="1073"/>
                </a:lnTo>
                <a:lnTo>
                  <a:pt x="516" y="1103"/>
                </a:lnTo>
                <a:lnTo>
                  <a:pt x="519" y="1131"/>
                </a:lnTo>
                <a:lnTo>
                  <a:pt x="522" y="1164"/>
                </a:lnTo>
                <a:lnTo>
                  <a:pt x="522" y="1164"/>
                </a:lnTo>
                <a:lnTo>
                  <a:pt x="528" y="1238"/>
                </a:lnTo>
                <a:lnTo>
                  <a:pt x="528" y="1238"/>
                </a:lnTo>
                <a:lnTo>
                  <a:pt x="531" y="1245"/>
                </a:lnTo>
                <a:lnTo>
                  <a:pt x="536" y="1255"/>
                </a:lnTo>
                <a:lnTo>
                  <a:pt x="541" y="1265"/>
                </a:lnTo>
                <a:lnTo>
                  <a:pt x="542" y="1271"/>
                </a:lnTo>
                <a:lnTo>
                  <a:pt x="542" y="1271"/>
                </a:lnTo>
                <a:lnTo>
                  <a:pt x="540" y="1282"/>
                </a:lnTo>
                <a:lnTo>
                  <a:pt x="538" y="1292"/>
                </a:lnTo>
                <a:lnTo>
                  <a:pt x="538" y="1292"/>
                </a:lnTo>
                <a:lnTo>
                  <a:pt x="542" y="1293"/>
                </a:lnTo>
                <a:lnTo>
                  <a:pt x="552" y="1295"/>
                </a:lnTo>
                <a:lnTo>
                  <a:pt x="562" y="1300"/>
                </a:lnTo>
                <a:lnTo>
                  <a:pt x="565" y="1304"/>
                </a:lnTo>
                <a:lnTo>
                  <a:pt x="568" y="1308"/>
                </a:lnTo>
                <a:lnTo>
                  <a:pt x="568" y="1308"/>
                </a:lnTo>
                <a:lnTo>
                  <a:pt x="570" y="1316"/>
                </a:lnTo>
                <a:lnTo>
                  <a:pt x="571" y="1325"/>
                </a:lnTo>
                <a:lnTo>
                  <a:pt x="571" y="1329"/>
                </a:lnTo>
                <a:lnTo>
                  <a:pt x="571" y="1334"/>
                </a:lnTo>
                <a:lnTo>
                  <a:pt x="570" y="1337"/>
                </a:lnTo>
                <a:lnTo>
                  <a:pt x="568" y="1341"/>
                </a:lnTo>
                <a:lnTo>
                  <a:pt x="568" y="1341"/>
                </a:lnTo>
                <a:lnTo>
                  <a:pt x="560" y="1347"/>
                </a:lnTo>
                <a:lnTo>
                  <a:pt x="553" y="1354"/>
                </a:lnTo>
                <a:lnTo>
                  <a:pt x="541" y="1363"/>
                </a:lnTo>
                <a:lnTo>
                  <a:pt x="541" y="1363"/>
                </a:lnTo>
                <a:lnTo>
                  <a:pt x="528" y="1365"/>
                </a:lnTo>
                <a:lnTo>
                  <a:pt x="509" y="1368"/>
                </a:lnTo>
                <a:lnTo>
                  <a:pt x="488" y="1368"/>
                </a:lnTo>
                <a:lnTo>
                  <a:pt x="479" y="1367"/>
                </a:lnTo>
                <a:lnTo>
                  <a:pt x="474" y="1365"/>
                </a:lnTo>
                <a:lnTo>
                  <a:pt x="474" y="1365"/>
                </a:lnTo>
                <a:lnTo>
                  <a:pt x="471" y="1362"/>
                </a:lnTo>
                <a:lnTo>
                  <a:pt x="468" y="1356"/>
                </a:lnTo>
                <a:lnTo>
                  <a:pt x="465" y="1340"/>
                </a:lnTo>
                <a:lnTo>
                  <a:pt x="463" y="1325"/>
                </a:lnTo>
                <a:lnTo>
                  <a:pt x="462" y="1319"/>
                </a:lnTo>
                <a:lnTo>
                  <a:pt x="447" y="1311"/>
                </a:lnTo>
                <a:lnTo>
                  <a:pt x="447" y="1311"/>
                </a:lnTo>
                <a:lnTo>
                  <a:pt x="444" y="1307"/>
                </a:lnTo>
                <a:lnTo>
                  <a:pt x="439" y="1298"/>
                </a:lnTo>
                <a:lnTo>
                  <a:pt x="431" y="1282"/>
                </a:lnTo>
                <a:lnTo>
                  <a:pt x="431" y="1282"/>
                </a:lnTo>
                <a:lnTo>
                  <a:pt x="431" y="1280"/>
                </a:lnTo>
                <a:lnTo>
                  <a:pt x="433" y="1278"/>
                </a:lnTo>
                <a:lnTo>
                  <a:pt x="435" y="1275"/>
                </a:lnTo>
                <a:lnTo>
                  <a:pt x="435" y="1271"/>
                </a:lnTo>
                <a:lnTo>
                  <a:pt x="435" y="1271"/>
                </a:lnTo>
                <a:lnTo>
                  <a:pt x="433" y="1251"/>
                </a:lnTo>
                <a:lnTo>
                  <a:pt x="425" y="1214"/>
                </a:lnTo>
                <a:lnTo>
                  <a:pt x="418" y="1175"/>
                </a:lnTo>
                <a:lnTo>
                  <a:pt x="414" y="1148"/>
                </a:lnTo>
                <a:lnTo>
                  <a:pt x="414" y="1148"/>
                </a:lnTo>
                <a:lnTo>
                  <a:pt x="407" y="1111"/>
                </a:lnTo>
                <a:lnTo>
                  <a:pt x="393" y="1049"/>
                </a:lnTo>
                <a:lnTo>
                  <a:pt x="380" y="988"/>
                </a:lnTo>
                <a:lnTo>
                  <a:pt x="371" y="958"/>
                </a:lnTo>
                <a:lnTo>
                  <a:pt x="371" y="958"/>
                </a:lnTo>
                <a:lnTo>
                  <a:pt x="315" y="830"/>
                </a:lnTo>
                <a:lnTo>
                  <a:pt x="315" y="830"/>
                </a:lnTo>
                <a:lnTo>
                  <a:pt x="309" y="841"/>
                </a:lnTo>
                <a:lnTo>
                  <a:pt x="304" y="851"/>
                </a:lnTo>
                <a:lnTo>
                  <a:pt x="303" y="856"/>
                </a:lnTo>
                <a:lnTo>
                  <a:pt x="301" y="861"/>
                </a:lnTo>
                <a:lnTo>
                  <a:pt x="301" y="861"/>
                </a:lnTo>
                <a:lnTo>
                  <a:pt x="301" y="906"/>
                </a:lnTo>
                <a:lnTo>
                  <a:pt x="300" y="938"/>
                </a:lnTo>
                <a:lnTo>
                  <a:pt x="300" y="966"/>
                </a:lnTo>
                <a:lnTo>
                  <a:pt x="300" y="966"/>
                </a:lnTo>
                <a:lnTo>
                  <a:pt x="298" y="980"/>
                </a:lnTo>
                <a:lnTo>
                  <a:pt x="295" y="995"/>
                </a:lnTo>
                <a:lnTo>
                  <a:pt x="288" y="1028"/>
                </a:lnTo>
                <a:lnTo>
                  <a:pt x="282" y="1056"/>
                </a:lnTo>
                <a:lnTo>
                  <a:pt x="278" y="1073"/>
                </a:lnTo>
                <a:lnTo>
                  <a:pt x="278" y="1073"/>
                </a:lnTo>
                <a:lnTo>
                  <a:pt x="280" y="1098"/>
                </a:lnTo>
                <a:lnTo>
                  <a:pt x="282" y="1116"/>
                </a:lnTo>
                <a:lnTo>
                  <a:pt x="280" y="1137"/>
                </a:lnTo>
                <a:lnTo>
                  <a:pt x="280" y="1137"/>
                </a:lnTo>
                <a:lnTo>
                  <a:pt x="279" y="1152"/>
                </a:lnTo>
                <a:lnTo>
                  <a:pt x="280" y="1174"/>
                </a:lnTo>
                <a:lnTo>
                  <a:pt x="284" y="1228"/>
                </a:lnTo>
                <a:lnTo>
                  <a:pt x="289" y="1277"/>
                </a:lnTo>
                <a:lnTo>
                  <a:pt x="291" y="1299"/>
                </a:lnTo>
                <a:lnTo>
                  <a:pt x="291" y="1299"/>
                </a:lnTo>
                <a:lnTo>
                  <a:pt x="291" y="1303"/>
                </a:lnTo>
                <a:lnTo>
                  <a:pt x="290" y="1307"/>
                </a:lnTo>
                <a:lnTo>
                  <a:pt x="288" y="1311"/>
                </a:lnTo>
                <a:lnTo>
                  <a:pt x="288" y="1311"/>
                </a:lnTo>
                <a:lnTo>
                  <a:pt x="294" y="1330"/>
                </a:lnTo>
                <a:lnTo>
                  <a:pt x="296" y="1345"/>
                </a:lnTo>
                <a:lnTo>
                  <a:pt x="296" y="1351"/>
                </a:lnTo>
                <a:lnTo>
                  <a:pt x="295" y="1356"/>
                </a:lnTo>
                <a:lnTo>
                  <a:pt x="295" y="1356"/>
                </a:lnTo>
                <a:lnTo>
                  <a:pt x="291" y="1363"/>
                </a:lnTo>
                <a:lnTo>
                  <a:pt x="287" y="1369"/>
                </a:lnTo>
                <a:lnTo>
                  <a:pt x="280" y="1374"/>
                </a:lnTo>
                <a:lnTo>
                  <a:pt x="278" y="1375"/>
                </a:lnTo>
                <a:lnTo>
                  <a:pt x="274" y="1375"/>
                </a:lnTo>
                <a:lnTo>
                  <a:pt x="274" y="1375"/>
                </a:lnTo>
                <a:lnTo>
                  <a:pt x="230" y="1367"/>
                </a:lnTo>
                <a:lnTo>
                  <a:pt x="191" y="1359"/>
                </a:lnTo>
                <a:lnTo>
                  <a:pt x="191" y="1359"/>
                </a:lnTo>
                <a:lnTo>
                  <a:pt x="180" y="1359"/>
                </a:lnTo>
                <a:lnTo>
                  <a:pt x="159" y="1357"/>
                </a:lnTo>
                <a:lnTo>
                  <a:pt x="148" y="1356"/>
                </a:lnTo>
                <a:lnTo>
                  <a:pt x="137" y="1352"/>
                </a:lnTo>
                <a:lnTo>
                  <a:pt x="131" y="1348"/>
                </a:lnTo>
                <a:lnTo>
                  <a:pt x="128" y="1345"/>
                </a:lnTo>
                <a:lnTo>
                  <a:pt x="127" y="1342"/>
                </a:lnTo>
                <a:lnTo>
                  <a:pt x="127" y="1342"/>
                </a:lnTo>
                <a:lnTo>
                  <a:pt x="127" y="1336"/>
                </a:lnTo>
                <a:lnTo>
                  <a:pt x="129" y="1331"/>
                </a:lnTo>
                <a:lnTo>
                  <a:pt x="133" y="1325"/>
                </a:lnTo>
                <a:lnTo>
                  <a:pt x="138" y="1321"/>
                </a:lnTo>
                <a:lnTo>
                  <a:pt x="149" y="1313"/>
                </a:lnTo>
                <a:lnTo>
                  <a:pt x="160" y="1308"/>
                </a:lnTo>
                <a:lnTo>
                  <a:pt x="160" y="1308"/>
                </a:lnTo>
                <a:lnTo>
                  <a:pt x="181" y="1298"/>
                </a:lnTo>
                <a:lnTo>
                  <a:pt x="191" y="1292"/>
                </a:lnTo>
                <a:lnTo>
                  <a:pt x="191" y="1292"/>
                </a:lnTo>
                <a:lnTo>
                  <a:pt x="186" y="1286"/>
                </a:lnTo>
                <a:lnTo>
                  <a:pt x="182" y="1281"/>
                </a:lnTo>
                <a:lnTo>
                  <a:pt x="177" y="1278"/>
                </a:lnTo>
                <a:lnTo>
                  <a:pt x="177" y="1278"/>
                </a:lnTo>
                <a:lnTo>
                  <a:pt x="176" y="1277"/>
                </a:lnTo>
                <a:lnTo>
                  <a:pt x="175" y="1276"/>
                </a:lnTo>
                <a:lnTo>
                  <a:pt x="174" y="1271"/>
                </a:lnTo>
                <a:lnTo>
                  <a:pt x="175" y="1249"/>
                </a:lnTo>
                <a:lnTo>
                  <a:pt x="175" y="1249"/>
                </a:lnTo>
                <a:lnTo>
                  <a:pt x="176" y="1219"/>
                </a:lnTo>
                <a:lnTo>
                  <a:pt x="177" y="1171"/>
                </a:lnTo>
                <a:lnTo>
                  <a:pt x="177" y="1077"/>
                </a:lnTo>
                <a:lnTo>
                  <a:pt x="177" y="1077"/>
                </a:lnTo>
                <a:lnTo>
                  <a:pt x="179" y="1046"/>
                </a:lnTo>
                <a:lnTo>
                  <a:pt x="180" y="1017"/>
                </a:lnTo>
                <a:lnTo>
                  <a:pt x="181" y="986"/>
                </a:lnTo>
                <a:lnTo>
                  <a:pt x="181" y="944"/>
                </a:lnTo>
                <a:lnTo>
                  <a:pt x="181" y="944"/>
                </a:lnTo>
                <a:lnTo>
                  <a:pt x="177" y="779"/>
                </a:lnTo>
                <a:lnTo>
                  <a:pt x="177" y="656"/>
                </a:lnTo>
                <a:lnTo>
                  <a:pt x="177" y="636"/>
                </a:lnTo>
                <a:lnTo>
                  <a:pt x="177" y="636"/>
                </a:lnTo>
                <a:lnTo>
                  <a:pt x="175" y="625"/>
                </a:lnTo>
                <a:lnTo>
                  <a:pt x="172" y="615"/>
                </a:lnTo>
                <a:lnTo>
                  <a:pt x="171" y="605"/>
                </a:lnTo>
                <a:lnTo>
                  <a:pt x="171" y="605"/>
                </a:lnTo>
                <a:lnTo>
                  <a:pt x="171" y="584"/>
                </a:lnTo>
                <a:lnTo>
                  <a:pt x="171" y="575"/>
                </a:lnTo>
                <a:lnTo>
                  <a:pt x="171" y="575"/>
                </a:lnTo>
                <a:lnTo>
                  <a:pt x="160" y="592"/>
                </a:lnTo>
                <a:lnTo>
                  <a:pt x="148" y="613"/>
                </a:lnTo>
                <a:lnTo>
                  <a:pt x="148" y="613"/>
                </a:lnTo>
                <a:lnTo>
                  <a:pt x="133" y="656"/>
                </a:lnTo>
                <a:lnTo>
                  <a:pt x="133" y="656"/>
                </a:lnTo>
                <a:lnTo>
                  <a:pt x="124" y="685"/>
                </a:lnTo>
                <a:lnTo>
                  <a:pt x="124" y="685"/>
                </a:lnTo>
                <a:lnTo>
                  <a:pt x="127" y="691"/>
                </a:lnTo>
                <a:lnTo>
                  <a:pt x="129" y="702"/>
                </a:lnTo>
                <a:lnTo>
                  <a:pt x="129" y="702"/>
                </a:lnTo>
                <a:lnTo>
                  <a:pt x="127" y="710"/>
                </a:lnTo>
                <a:lnTo>
                  <a:pt x="123" y="720"/>
                </a:lnTo>
                <a:lnTo>
                  <a:pt x="117" y="733"/>
                </a:lnTo>
                <a:lnTo>
                  <a:pt x="91" y="776"/>
                </a:lnTo>
                <a:lnTo>
                  <a:pt x="83" y="776"/>
                </a:lnTo>
                <a:lnTo>
                  <a:pt x="83" y="776"/>
                </a:lnTo>
                <a:lnTo>
                  <a:pt x="51" y="847"/>
                </a:lnTo>
                <a:lnTo>
                  <a:pt x="27" y="896"/>
                </a:lnTo>
                <a:lnTo>
                  <a:pt x="16" y="920"/>
                </a:lnTo>
                <a:lnTo>
                  <a:pt x="16" y="920"/>
                </a:lnTo>
                <a:lnTo>
                  <a:pt x="13" y="921"/>
                </a:lnTo>
                <a:lnTo>
                  <a:pt x="8" y="921"/>
                </a:lnTo>
                <a:lnTo>
                  <a:pt x="3" y="920"/>
                </a:lnTo>
                <a:lnTo>
                  <a:pt x="2" y="918"/>
                </a:lnTo>
                <a:lnTo>
                  <a:pt x="0" y="917"/>
                </a:lnTo>
                <a:lnTo>
                  <a:pt x="0" y="917"/>
                </a:lnTo>
                <a:lnTo>
                  <a:pt x="0" y="915"/>
                </a:lnTo>
                <a:lnTo>
                  <a:pt x="0" y="912"/>
                </a:lnTo>
                <a:lnTo>
                  <a:pt x="3" y="906"/>
                </a:lnTo>
                <a:lnTo>
                  <a:pt x="3" y="906"/>
                </a:lnTo>
                <a:lnTo>
                  <a:pt x="13" y="883"/>
                </a:lnTo>
                <a:lnTo>
                  <a:pt x="34" y="835"/>
                </a:lnTo>
                <a:lnTo>
                  <a:pt x="64" y="769"/>
                </a:lnTo>
                <a:lnTo>
                  <a:pt x="64" y="769"/>
                </a:lnTo>
                <a:lnTo>
                  <a:pt x="66" y="765"/>
                </a:lnTo>
                <a:lnTo>
                  <a:pt x="64" y="760"/>
                </a:lnTo>
                <a:lnTo>
                  <a:pt x="64" y="760"/>
                </a:lnTo>
                <a:lnTo>
                  <a:pt x="64" y="758"/>
                </a:lnTo>
                <a:lnTo>
                  <a:pt x="66" y="753"/>
                </a:lnTo>
                <a:lnTo>
                  <a:pt x="67" y="747"/>
                </a:lnTo>
                <a:lnTo>
                  <a:pt x="67" y="747"/>
                </a:lnTo>
                <a:lnTo>
                  <a:pt x="68" y="743"/>
                </a:lnTo>
                <a:lnTo>
                  <a:pt x="68" y="740"/>
                </a:lnTo>
                <a:lnTo>
                  <a:pt x="67" y="737"/>
                </a:lnTo>
                <a:lnTo>
                  <a:pt x="67" y="737"/>
                </a:lnTo>
                <a:lnTo>
                  <a:pt x="61" y="727"/>
                </a:lnTo>
                <a:lnTo>
                  <a:pt x="57" y="721"/>
                </a:lnTo>
                <a:lnTo>
                  <a:pt x="54" y="716"/>
                </a:lnTo>
                <a:lnTo>
                  <a:pt x="54" y="716"/>
                </a:lnTo>
                <a:lnTo>
                  <a:pt x="56" y="712"/>
                </a:lnTo>
                <a:lnTo>
                  <a:pt x="58" y="706"/>
                </a:lnTo>
                <a:lnTo>
                  <a:pt x="61" y="700"/>
                </a:lnTo>
                <a:lnTo>
                  <a:pt x="64" y="695"/>
                </a:lnTo>
                <a:lnTo>
                  <a:pt x="64" y="695"/>
                </a:lnTo>
                <a:lnTo>
                  <a:pt x="78" y="685"/>
                </a:lnTo>
                <a:lnTo>
                  <a:pt x="86" y="679"/>
                </a:lnTo>
                <a:lnTo>
                  <a:pt x="86" y="679"/>
                </a:lnTo>
                <a:lnTo>
                  <a:pt x="89" y="641"/>
                </a:lnTo>
                <a:lnTo>
                  <a:pt x="90" y="614"/>
                </a:lnTo>
                <a:lnTo>
                  <a:pt x="90" y="603"/>
                </a:lnTo>
                <a:lnTo>
                  <a:pt x="90" y="598"/>
                </a:lnTo>
                <a:lnTo>
                  <a:pt x="90" y="598"/>
                </a:lnTo>
                <a:lnTo>
                  <a:pt x="88" y="593"/>
                </a:lnTo>
                <a:lnTo>
                  <a:pt x="85" y="588"/>
                </a:lnTo>
                <a:lnTo>
                  <a:pt x="84" y="586"/>
                </a:lnTo>
                <a:lnTo>
                  <a:pt x="84" y="582"/>
                </a:lnTo>
                <a:lnTo>
                  <a:pt x="85" y="577"/>
                </a:lnTo>
                <a:lnTo>
                  <a:pt x="88" y="572"/>
                </a:lnTo>
                <a:lnTo>
                  <a:pt x="88" y="572"/>
                </a:lnTo>
                <a:lnTo>
                  <a:pt x="101" y="550"/>
                </a:lnTo>
                <a:lnTo>
                  <a:pt x="106" y="540"/>
                </a:lnTo>
                <a:lnTo>
                  <a:pt x="110" y="532"/>
                </a:lnTo>
                <a:lnTo>
                  <a:pt x="110" y="532"/>
                </a:lnTo>
                <a:lnTo>
                  <a:pt x="129" y="465"/>
                </a:lnTo>
                <a:lnTo>
                  <a:pt x="137" y="435"/>
                </a:lnTo>
                <a:lnTo>
                  <a:pt x="137" y="435"/>
                </a:lnTo>
                <a:lnTo>
                  <a:pt x="136" y="429"/>
                </a:lnTo>
                <a:lnTo>
                  <a:pt x="131" y="420"/>
                </a:lnTo>
                <a:lnTo>
                  <a:pt x="126" y="411"/>
                </a:lnTo>
                <a:lnTo>
                  <a:pt x="123" y="408"/>
                </a:lnTo>
                <a:lnTo>
                  <a:pt x="123" y="408"/>
                </a:lnTo>
                <a:lnTo>
                  <a:pt x="126" y="403"/>
                </a:lnTo>
                <a:lnTo>
                  <a:pt x="133" y="392"/>
                </a:lnTo>
                <a:lnTo>
                  <a:pt x="144" y="374"/>
                </a:lnTo>
                <a:lnTo>
                  <a:pt x="161" y="384"/>
                </a:lnTo>
                <a:lnTo>
                  <a:pt x="161" y="384"/>
                </a:lnTo>
                <a:lnTo>
                  <a:pt x="163" y="332"/>
                </a:lnTo>
                <a:lnTo>
                  <a:pt x="165" y="292"/>
                </a:lnTo>
                <a:lnTo>
                  <a:pt x="166" y="279"/>
                </a:lnTo>
                <a:lnTo>
                  <a:pt x="167" y="271"/>
                </a:lnTo>
                <a:lnTo>
                  <a:pt x="167" y="271"/>
                </a:lnTo>
                <a:lnTo>
                  <a:pt x="174" y="265"/>
                </a:lnTo>
                <a:lnTo>
                  <a:pt x="182" y="258"/>
                </a:lnTo>
                <a:lnTo>
                  <a:pt x="193" y="248"/>
                </a:lnTo>
                <a:lnTo>
                  <a:pt x="193" y="239"/>
                </a:lnTo>
                <a:lnTo>
                  <a:pt x="193" y="239"/>
                </a:lnTo>
                <a:lnTo>
                  <a:pt x="203" y="232"/>
                </a:lnTo>
                <a:lnTo>
                  <a:pt x="212" y="227"/>
                </a:lnTo>
                <a:lnTo>
                  <a:pt x="220" y="223"/>
                </a:lnTo>
                <a:lnTo>
                  <a:pt x="220" y="223"/>
                </a:lnTo>
                <a:lnTo>
                  <a:pt x="237" y="219"/>
                </a:lnTo>
                <a:lnTo>
                  <a:pt x="246" y="216"/>
                </a:lnTo>
                <a:lnTo>
                  <a:pt x="248" y="214"/>
                </a:lnTo>
                <a:lnTo>
                  <a:pt x="248" y="214"/>
                </a:lnTo>
                <a:lnTo>
                  <a:pt x="253" y="196"/>
                </a:lnTo>
                <a:lnTo>
                  <a:pt x="253" y="196"/>
                </a:lnTo>
                <a:lnTo>
                  <a:pt x="242" y="198"/>
                </a:lnTo>
                <a:lnTo>
                  <a:pt x="234" y="199"/>
                </a:lnTo>
                <a:lnTo>
                  <a:pt x="230" y="198"/>
                </a:lnTo>
                <a:lnTo>
                  <a:pt x="228" y="196"/>
                </a:lnTo>
                <a:lnTo>
                  <a:pt x="228" y="196"/>
                </a:lnTo>
                <a:lnTo>
                  <a:pt x="224" y="190"/>
                </a:lnTo>
                <a:lnTo>
                  <a:pt x="220" y="183"/>
                </a:lnTo>
                <a:lnTo>
                  <a:pt x="217" y="169"/>
                </a:lnTo>
                <a:lnTo>
                  <a:pt x="217" y="169"/>
                </a:lnTo>
                <a:lnTo>
                  <a:pt x="217" y="162"/>
                </a:lnTo>
                <a:lnTo>
                  <a:pt x="217" y="151"/>
                </a:lnTo>
                <a:lnTo>
                  <a:pt x="218" y="136"/>
                </a:lnTo>
                <a:lnTo>
                  <a:pt x="212" y="126"/>
                </a:lnTo>
                <a:lnTo>
                  <a:pt x="212" y="126"/>
                </a:lnTo>
                <a:lnTo>
                  <a:pt x="214" y="120"/>
                </a:lnTo>
                <a:lnTo>
                  <a:pt x="215" y="115"/>
                </a:lnTo>
                <a:lnTo>
                  <a:pt x="217" y="110"/>
                </a:lnTo>
                <a:lnTo>
                  <a:pt x="217" y="110"/>
                </a:lnTo>
                <a:lnTo>
                  <a:pt x="215" y="101"/>
                </a:lnTo>
                <a:lnTo>
                  <a:pt x="217" y="96"/>
                </a:lnTo>
                <a:lnTo>
                  <a:pt x="212" y="83"/>
                </a:lnTo>
                <a:lnTo>
                  <a:pt x="212" y="83"/>
                </a:lnTo>
                <a:lnTo>
                  <a:pt x="209" y="83"/>
                </a:lnTo>
                <a:lnTo>
                  <a:pt x="202" y="83"/>
                </a:lnTo>
                <a:lnTo>
                  <a:pt x="193" y="81"/>
                </a:lnTo>
                <a:lnTo>
                  <a:pt x="190" y="77"/>
                </a:lnTo>
                <a:lnTo>
                  <a:pt x="185" y="74"/>
                </a:lnTo>
                <a:lnTo>
                  <a:pt x="185" y="74"/>
                </a:lnTo>
                <a:lnTo>
                  <a:pt x="180" y="68"/>
                </a:lnTo>
                <a:lnTo>
                  <a:pt x="179" y="64"/>
                </a:lnTo>
                <a:lnTo>
                  <a:pt x="180" y="61"/>
                </a:lnTo>
                <a:lnTo>
                  <a:pt x="181" y="60"/>
                </a:lnTo>
                <a:lnTo>
                  <a:pt x="181" y="60"/>
                </a:lnTo>
                <a:lnTo>
                  <a:pt x="187" y="58"/>
                </a:lnTo>
                <a:lnTo>
                  <a:pt x="198" y="54"/>
                </a:lnTo>
                <a:lnTo>
                  <a:pt x="214" y="49"/>
                </a:lnTo>
                <a:lnTo>
                  <a:pt x="214" y="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2DC05A50-67C2-4C21-963E-1EC802BEADE9}"/>
              </a:ext>
            </a:extLst>
          </p:cNvPr>
          <p:cNvSpPr>
            <a:spLocks noEditPoints="1"/>
          </p:cNvSpPr>
          <p:nvPr/>
        </p:nvSpPr>
        <p:spPr bwMode="auto">
          <a:xfrm>
            <a:off x="6444513" y="2780424"/>
            <a:ext cx="1355832" cy="1667518"/>
          </a:xfrm>
          <a:custGeom>
            <a:avLst/>
            <a:gdLst>
              <a:gd name="T0" fmla="*/ 211 w 1392"/>
              <a:gd name="T1" fmla="*/ 1016 h 1712"/>
              <a:gd name="T2" fmla="*/ 204 w 1392"/>
              <a:gd name="T3" fmla="*/ 1092 h 1712"/>
              <a:gd name="T4" fmla="*/ 95 w 1392"/>
              <a:gd name="T5" fmla="*/ 1282 h 1712"/>
              <a:gd name="T6" fmla="*/ 0 w 1392"/>
              <a:gd name="T7" fmla="*/ 1425 h 1712"/>
              <a:gd name="T8" fmla="*/ 45 w 1392"/>
              <a:gd name="T9" fmla="*/ 1425 h 1712"/>
              <a:gd name="T10" fmla="*/ 0 w 1392"/>
              <a:gd name="T11" fmla="*/ 1621 h 1712"/>
              <a:gd name="T12" fmla="*/ 74 w 1392"/>
              <a:gd name="T13" fmla="*/ 1611 h 1712"/>
              <a:gd name="T14" fmla="*/ 178 w 1392"/>
              <a:gd name="T15" fmla="*/ 1636 h 1712"/>
              <a:gd name="T16" fmla="*/ 173 w 1392"/>
              <a:gd name="T17" fmla="*/ 1696 h 1712"/>
              <a:gd name="T18" fmla="*/ 242 w 1392"/>
              <a:gd name="T19" fmla="*/ 1712 h 1712"/>
              <a:gd name="T20" fmla="*/ 290 w 1392"/>
              <a:gd name="T21" fmla="*/ 1672 h 1712"/>
              <a:gd name="T22" fmla="*/ 420 w 1392"/>
              <a:gd name="T23" fmla="*/ 1118 h 1712"/>
              <a:gd name="T24" fmla="*/ 429 w 1392"/>
              <a:gd name="T25" fmla="*/ 1338 h 1712"/>
              <a:gd name="T26" fmla="*/ 415 w 1392"/>
              <a:gd name="T27" fmla="*/ 1513 h 1712"/>
              <a:gd name="T28" fmla="*/ 415 w 1392"/>
              <a:gd name="T29" fmla="*/ 1609 h 1712"/>
              <a:gd name="T30" fmla="*/ 476 w 1392"/>
              <a:gd name="T31" fmla="*/ 1650 h 1712"/>
              <a:gd name="T32" fmla="*/ 592 w 1392"/>
              <a:gd name="T33" fmla="*/ 1670 h 1712"/>
              <a:gd name="T34" fmla="*/ 608 w 1392"/>
              <a:gd name="T35" fmla="*/ 1643 h 1712"/>
              <a:gd name="T36" fmla="*/ 581 w 1392"/>
              <a:gd name="T37" fmla="*/ 1304 h 1712"/>
              <a:gd name="T38" fmla="*/ 641 w 1392"/>
              <a:gd name="T39" fmla="*/ 979 h 1712"/>
              <a:gd name="T40" fmla="*/ 577 w 1392"/>
              <a:gd name="T41" fmla="*/ 643 h 1712"/>
              <a:gd name="T42" fmla="*/ 597 w 1392"/>
              <a:gd name="T43" fmla="*/ 579 h 1712"/>
              <a:gd name="T44" fmla="*/ 713 w 1392"/>
              <a:gd name="T45" fmla="*/ 700 h 1712"/>
              <a:gd name="T46" fmla="*/ 877 w 1392"/>
              <a:gd name="T47" fmla="*/ 773 h 1712"/>
              <a:gd name="T48" fmla="*/ 926 w 1392"/>
              <a:gd name="T49" fmla="*/ 765 h 1712"/>
              <a:gd name="T50" fmla="*/ 938 w 1392"/>
              <a:gd name="T51" fmla="*/ 747 h 1712"/>
              <a:gd name="T52" fmla="*/ 1170 w 1392"/>
              <a:gd name="T53" fmla="*/ 713 h 1712"/>
              <a:gd name="T54" fmla="*/ 1386 w 1392"/>
              <a:gd name="T55" fmla="*/ 675 h 1712"/>
              <a:gd name="T56" fmla="*/ 1327 w 1392"/>
              <a:gd name="T57" fmla="*/ 610 h 1712"/>
              <a:gd name="T58" fmla="*/ 1249 w 1392"/>
              <a:gd name="T59" fmla="*/ 594 h 1712"/>
              <a:gd name="T60" fmla="*/ 1088 w 1392"/>
              <a:gd name="T61" fmla="*/ 616 h 1712"/>
              <a:gd name="T62" fmla="*/ 1018 w 1392"/>
              <a:gd name="T63" fmla="*/ 659 h 1712"/>
              <a:gd name="T64" fmla="*/ 1007 w 1392"/>
              <a:gd name="T65" fmla="*/ 700 h 1712"/>
              <a:gd name="T66" fmla="*/ 924 w 1392"/>
              <a:gd name="T67" fmla="*/ 697 h 1712"/>
              <a:gd name="T68" fmla="*/ 837 w 1392"/>
              <a:gd name="T69" fmla="*/ 661 h 1712"/>
              <a:gd name="T70" fmla="*/ 702 w 1392"/>
              <a:gd name="T71" fmla="*/ 480 h 1712"/>
              <a:gd name="T72" fmla="*/ 613 w 1392"/>
              <a:gd name="T73" fmla="*/ 366 h 1712"/>
              <a:gd name="T74" fmla="*/ 473 w 1392"/>
              <a:gd name="T75" fmla="*/ 258 h 1712"/>
              <a:gd name="T76" fmla="*/ 511 w 1392"/>
              <a:gd name="T77" fmla="*/ 206 h 1712"/>
              <a:gd name="T78" fmla="*/ 520 w 1392"/>
              <a:gd name="T79" fmla="*/ 166 h 1712"/>
              <a:gd name="T80" fmla="*/ 509 w 1392"/>
              <a:gd name="T81" fmla="*/ 65 h 1712"/>
              <a:gd name="T82" fmla="*/ 444 w 1392"/>
              <a:gd name="T83" fmla="*/ 7 h 1712"/>
              <a:gd name="T84" fmla="*/ 343 w 1392"/>
              <a:gd name="T85" fmla="*/ 12 h 1712"/>
              <a:gd name="T86" fmla="*/ 303 w 1392"/>
              <a:gd name="T87" fmla="*/ 81 h 1712"/>
              <a:gd name="T88" fmla="*/ 294 w 1392"/>
              <a:gd name="T89" fmla="*/ 130 h 1712"/>
              <a:gd name="T90" fmla="*/ 303 w 1392"/>
              <a:gd name="T91" fmla="*/ 182 h 1712"/>
              <a:gd name="T92" fmla="*/ 310 w 1392"/>
              <a:gd name="T93" fmla="*/ 220 h 1712"/>
              <a:gd name="T94" fmla="*/ 337 w 1392"/>
              <a:gd name="T95" fmla="*/ 263 h 1712"/>
              <a:gd name="T96" fmla="*/ 283 w 1392"/>
              <a:gd name="T97" fmla="*/ 290 h 1712"/>
              <a:gd name="T98" fmla="*/ 213 w 1392"/>
              <a:gd name="T99" fmla="*/ 316 h 1712"/>
              <a:gd name="T100" fmla="*/ 121 w 1392"/>
              <a:gd name="T101" fmla="*/ 579 h 1712"/>
              <a:gd name="T102" fmla="*/ 117 w 1392"/>
              <a:gd name="T103" fmla="*/ 771 h 1712"/>
              <a:gd name="T104" fmla="*/ 166 w 1392"/>
              <a:gd name="T105" fmla="*/ 957 h 1712"/>
              <a:gd name="T106" fmla="*/ 182 w 1392"/>
              <a:gd name="T107" fmla="*/ 1002 h 1712"/>
              <a:gd name="T108" fmla="*/ 240 w 1392"/>
              <a:gd name="T109" fmla="*/ 847 h 1712"/>
              <a:gd name="T110" fmla="*/ 222 w 1392"/>
              <a:gd name="T111" fmla="*/ 805 h 1712"/>
              <a:gd name="T112" fmla="*/ 229 w 1392"/>
              <a:gd name="T113" fmla="*/ 713 h 1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92" h="1712">
                <a:moveTo>
                  <a:pt x="182" y="1002"/>
                </a:moveTo>
                <a:lnTo>
                  <a:pt x="182" y="1002"/>
                </a:lnTo>
                <a:lnTo>
                  <a:pt x="191" y="1007"/>
                </a:lnTo>
                <a:lnTo>
                  <a:pt x="200" y="1013"/>
                </a:lnTo>
                <a:lnTo>
                  <a:pt x="211" y="1016"/>
                </a:lnTo>
                <a:lnTo>
                  <a:pt x="211" y="1016"/>
                </a:lnTo>
                <a:lnTo>
                  <a:pt x="211" y="1016"/>
                </a:lnTo>
                <a:lnTo>
                  <a:pt x="211" y="1016"/>
                </a:lnTo>
                <a:lnTo>
                  <a:pt x="211" y="1016"/>
                </a:lnTo>
                <a:lnTo>
                  <a:pt x="211" y="1016"/>
                </a:lnTo>
                <a:lnTo>
                  <a:pt x="214" y="1042"/>
                </a:lnTo>
                <a:lnTo>
                  <a:pt x="216" y="1065"/>
                </a:lnTo>
                <a:lnTo>
                  <a:pt x="216" y="1065"/>
                </a:lnTo>
                <a:lnTo>
                  <a:pt x="204" y="1092"/>
                </a:lnTo>
                <a:lnTo>
                  <a:pt x="173" y="1157"/>
                </a:lnTo>
                <a:lnTo>
                  <a:pt x="153" y="1193"/>
                </a:lnTo>
                <a:lnTo>
                  <a:pt x="133" y="1230"/>
                </a:lnTo>
                <a:lnTo>
                  <a:pt x="113" y="1260"/>
                </a:lnTo>
                <a:lnTo>
                  <a:pt x="104" y="1271"/>
                </a:lnTo>
                <a:lnTo>
                  <a:pt x="95" y="1282"/>
                </a:lnTo>
                <a:lnTo>
                  <a:pt x="95" y="1282"/>
                </a:lnTo>
                <a:lnTo>
                  <a:pt x="65" y="1313"/>
                </a:lnTo>
                <a:lnTo>
                  <a:pt x="39" y="1342"/>
                </a:lnTo>
                <a:lnTo>
                  <a:pt x="19" y="1369"/>
                </a:lnTo>
                <a:lnTo>
                  <a:pt x="14" y="1381"/>
                </a:lnTo>
                <a:lnTo>
                  <a:pt x="9" y="1392"/>
                </a:lnTo>
                <a:lnTo>
                  <a:pt x="9" y="1392"/>
                </a:lnTo>
                <a:lnTo>
                  <a:pt x="0" y="1425"/>
                </a:lnTo>
                <a:lnTo>
                  <a:pt x="0" y="1425"/>
                </a:lnTo>
                <a:lnTo>
                  <a:pt x="14" y="1421"/>
                </a:lnTo>
                <a:lnTo>
                  <a:pt x="27" y="1421"/>
                </a:lnTo>
                <a:lnTo>
                  <a:pt x="38" y="1421"/>
                </a:lnTo>
                <a:lnTo>
                  <a:pt x="38" y="1421"/>
                </a:lnTo>
                <a:lnTo>
                  <a:pt x="43" y="1421"/>
                </a:lnTo>
                <a:lnTo>
                  <a:pt x="45" y="1425"/>
                </a:lnTo>
                <a:lnTo>
                  <a:pt x="50" y="1430"/>
                </a:lnTo>
                <a:lnTo>
                  <a:pt x="52" y="1439"/>
                </a:lnTo>
                <a:lnTo>
                  <a:pt x="52" y="1439"/>
                </a:lnTo>
                <a:lnTo>
                  <a:pt x="27" y="1524"/>
                </a:lnTo>
                <a:lnTo>
                  <a:pt x="9" y="1587"/>
                </a:lnTo>
                <a:lnTo>
                  <a:pt x="0" y="1621"/>
                </a:lnTo>
                <a:lnTo>
                  <a:pt x="0" y="1621"/>
                </a:lnTo>
                <a:lnTo>
                  <a:pt x="0" y="1629"/>
                </a:lnTo>
                <a:lnTo>
                  <a:pt x="3" y="1638"/>
                </a:lnTo>
                <a:lnTo>
                  <a:pt x="10" y="1659"/>
                </a:lnTo>
                <a:lnTo>
                  <a:pt x="23" y="1685"/>
                </a:lnTo>
                <a:lnTo>
                  <a:pt x="38" y="1612"/>
                </a:lnTo>
                <a:lnTo>
                  <a:pt x="38" y="1612"/>
                </a:lnTo>
                <a:lnTo>
                  <a:pt x="74" y="1611"/>
                </a:lnTo>
                <a:lnTo>
                  <a:pt x="103" y="1607"/>
                </a:lnTo>
                <a:lnTo>
                  <a:pt x="130" y="1603"/>
                </a:lnTo>
                <a:lnTo>
                  <a:pt x="130" y="1603"/>
                </a:lnTo>
                <a:lnTo>
                  <a:pt x="151" y="1598"/>
                </a:lnTo>
                <a:lnTo>
                  <a:pt x="168" y="1594"/>
                </a:lnTo>
                <a:lnTo>
                  <a:pt x="182" y="1589"/>
                </a:lnTo>
                <a:lnTo>
                  <a:pt x="178" y="1636"/>
                </a:lnTo>
                <a:lnTo>
                  <a:pt x="178" y="1636"/>
                </a:lnTo>
                <a:lnTo>
                  <a:pt x="173" y="1647"/>
                </a:lnTo>
                <a:lnTo>
                  <a:pt x="169" y="1658"/>
                </a:lnTo>
                <a:lnTo>
                  <a:pt x="168" y="1670"/>
                </a:lnTo>
                <a:lnTo>
                  <a:pt x="168" y="1670"/>
                </a:lnTo>
                <a:lnTo>
                  <a:pt x="169" y="1683"/>
                </a:lnTo>
                <a:lnTo>
                  <a:pt x="173" y="1696"/>
                </a:lnTo>
                <a:lnTo>
                  <a:pt x="175" y="1699"/>
                </a:lnTo>
                <a:lnTo>
                  <a:pt x="178" y="1705"/>
                </a:lnTo>
                <a:lnTo>
                  <a:pt x="182" y="1706"/>
                </a:lnTo>
                <a:lnTo>
                  <a:pt x="187" y="1708"/>
                </a:lnTo>
                <a:lnTo>
                  <a:pt x="187" y="1708"/>
                </a:lnTo>
                <a:lnTo>
                  <a:pt x="209" y="1710"/>
                </a:lnTo>
                <a:lnTo>
                  <a:pt x="242" y="1712"/>
                </a:lnTo>
                <a:lnTo>
                  <a:pt x="272" y="1708"/>
                </a:lnTo>
                <a:lnTo>
                  <a:pt x="283" y="1706"/>
                </a:lnTo>
                <a:lnTo>
                  <a:pt x="288" y="1705"/>
                </a:lnTo>
                <a:lnTo>
                  <a:pt x="288" y="1705"/>
                </a:lnTo>
                <a:lnTo>
                  <a:pt x="290" y="1699"/>
                </a:lnTo>
                <a:lnTo>
                  <a:pt x="292" y="1690"/>
                </a:lnTo>
                <a:lnTo>
                  <a:pt x="290" y="1672"/>
                </a:lnTo>
                <a:lnTo>
                  <a:pt x="288" y="1647"/>
                </a:lnTo>
                <a:lnTo>
                  <a:pt x="343" y="1531"/>
                </a:lnTo>
                <a:lnTo>
                  <a:pt x="395" y="1175"/>
                </a:lnTo>
                <a:lnTo>
                  <a:pt x="395" y="1175"/>
                </a:lnTo>
                <a:lnTo>
                  <a:pt x="408" y="1143"/>
                </a:lnTo>
                <a:lnTo>
                  <a:pt x="417" y="1121"/>
                </a:lnTo>
                <a:lnTo>
                  <a:pt x="420" y="1118"/>
                </a:lnTo>
                <a:lnTo>
                  <a:pt x="422" y="1116"/>
                </a:lnTo>
                <a:lnTo>
                  <a:pt x="424" y="1118"/>
                </a:lnTo>
                <a:lnTo>
                  <a:pt x="424" y="1118"/>
                </a:lnTo>
                <a:lnTo>
                  <a:pt x="426" y="1130"/>
                </a:lnTo>
                <a:lnTo>
                  <a:pt x="428" y="1157"/>
                </a:lnTo>
                <a:lnTo>
                  <a:pt x="428" y="1233"/>
                </a:lnTo>
                <a:lnTo>
                  <a:pt x="429" y="1338"/>
                </a:lnTo>
                <a:lnTo>
                  <a:pt x="429" y="1338"/>
                </a:lnTo>
                <a:lnTo>
                  <a:pt x="420" y="1408"/>
                </a:lnTo>
                <a:lnTo>
                  <a:pt x="415" y="1461"/>
                </a:lnTo>
                <a:lnTo>
                  <a:pt x="413" y="1481"/>
                </a:lnTo>
                <a:lnTo>
                  <a:pt x="415" y="1493"/>
                </a:lnTo>
                <a:lnTo>
                  <a:pt x="415" y="1493"/>
                </a:lnTo>
                <a:lnTo>
                  <a:pt x="415" y="1513"/>
                </a:lnTo>
                <a:lnTo>
                  <a:pt x="413" y="1540"/>
                </a:lnTo>
                <a:lnTo>
                  <a:pt x="409" y="1574"/>
                </a:lnTo>
                <a:lnTo>
                  <a:pt x="418" y="1574"/>
                </a:lnTo>
                <a:lnTo>
                  <a:pt x="418" y="1574"/>
                </a:lnTo>
                <a:lnTo>
                  <a:pt x="417" y="1582"/>
                </a:lnTo>
                <a:lnTo>
                  <a:pt x="417" y="1598"/>
                </a:lnTo>
                <a:lnTo>
                  <a:pt x="415" y="1609"/>
                </a:lnTo>
                <a:lnTo>
                  <a:pt x="417" y="1616"/>
                </a:lnTo>
                <a:lnTo>
                  <a:pt x="418" y="1623"/>
                </a:lnTo>
                <a:lnTo>
                  <a:pt x="424" y="1627"/>
                </a:lnTo>
                <a:lnTo>
                  <a:pt x="424" y="1627"/>
                </a:lnTo>
                <a:lnTo>
                  <a:pt x="447" y="1638"/>
                </a:lnTo>
                <a:lnTo>
                  <a:pt x="476" y="1650"/>
                </a:lnTo>
                <a:lnTo>
                  <a:pt x="476" y="1650"/>
                </a:lnTo>
                <a:lnTo>
                  <a:pt x="493" y="1658"/>
                </a:lnTo>
                <a:lnTo>
                  <a:pt x="512" y="1663"/>
                </a:lnTo>
                <a:lnTo>
                  <a:pt x="534" y="1667"/>
                </a:lnTo>
                <a:lnTo>
                  <a:pt x="559" y="1670"/>
                </a:lnTo>
                <a:lnTo>
                  <a:pt x="559" y="1670"/>
                </a:lnTo>
                <a:lnTo>
                  <a:pt x="583" y="1670"/>
                </a:lnTo>
                <a:lnTo>
                  <a:pt x="592" y="1670"/>
                </a:lnTo>
                <a:lnTo>
                  <a:pt x="599" y="1668"/>
                </a:lnTo>
                <a:lnTo>
                  <a:pt x="606" y="1667"/>
                </a:lnTo>
                <a:lnTo>
                  <a:pt x="610" y="1663"/>
                </a:lnTo>
                <a:lnTo>
                  <a:pt x="612" y="1658"/>
                </a:lnTo>
                <a:lnTo>
                  <a:pt x="612" y="1650"/>
                </a:lnTo>
                <a:lnTo>
                  <a:pt x="612" y="1650"/>
                </a:lnTo>
                <a:lnTo>
                  <a:pt x="608" y="1643"/>
                </a:lnTo>
                <a:lnTo>
                  <a:pt x="601" y="1632"/>
                </a:lnTo>
                <a:lnTo>
                  <a:pt x="581" y="1607"/>
                </a:lnTo>
                <a:lnTo>
                  <a:pt x="554" y="1578"/>
                </a:lnTo>
                <a:lnTo>
                  <a:pt x="568" y="1574"/>
                </a:lnTo>
                <a:lnTo>
                  <a:pt x="568" y="1574"/>
                </a:lnTo>
                <a:lnTo>
                  <a:pt x="576" y="1414"/>
                </a:lnTo>
                <a:lnTo>
                  <a:pt x="581" y="1304"/>
                </a:lnTo>
                <a:lnTo>
                  <a:pt x="583" y="1253"/>
                </a:lnTo>
                <a:lnTo>
                  <a:pt x="583" y="1253"/>
                </a:lnTo>
                <a:lnTo>
                  <a:pt x="586" y="1217"/>
                </a:lnTo>
                <a:lnTo>
                  <a:pt x="599" y="1143"/>
                </a:lnTo>
                <a:lnTo>
                  <a:pt x="617" y="1036"/>
                </a:lnTo>
                <a:lnTo>
                  <a:pt x="617" y="988"/>
                </a:lnTo>
                <a:lnTo>
                  <a:pt x="641" y="979"/>
                </a:lnTo>
                <a:lnTo>
                  <a:pt x="588" y="863"/>
                </a:lnTo>
                <a:lnTo>
                  <a:pt x="597" y="854"/>
                </a:lnTo>
                <a:lnTo>
                  <a:pt x="603" y="791"/>
                </a:lnTo>
                <a:lnTo>
                  <a:pt x="588" y="782"/>
                </a:lnTo>
                <a:lnTo>
                  <a:pt x="577" y="657"/>
                </a:lnTo>
                <a:lnTo>
                  <a:pt x="577" y="657"/>
                </a:lnTo>
                <a:lnTo>
                  <a:pt x="577" y="643"/>
                </a:lnTo>
                <a:lnTo>
                  <a:pt x="581" y="614"/>
                </a:lnTo>
                <a:lnTo>
                  <a:pt x="583" y="599"/>
                </a:lnTo>
                <a:lnTo>
                  <a:pt x="586" y="587"/>
                </a:lnTo>
                <a:lnTo>
                  <a:pt x="588" y="581"/>
                </a:lnTo>
                <a:lnTo>
                  <a:pt x="590" y="579"/>
                </a:lnTo>
                <a:lnTo>
                  <a:pt x="594" y="579"/>
                </a:lnTo>
                <a:lnTo>
                  <a:pt x="597" y="579"/>
                </a:lnTo>
                <a:lnTo>
                  <a:pt x="597" y="579"/>
                </a:lnTo>
                <a:lnTo>
                  <a:pt x="606" y="588"/>
                </a:lnTo>
                <a:lnTo>
                  <a:pt x="623" y="603"/>
                </a:lnTo>
                <a:lnTo>
                  <a:pt x="659" y="643"/>
                </a:lnTo>
                <a:lnTo>
                  <a:pt x="695" y="682"/>
                </a:lnTo>
                <a:lnTo>
                  <a:pt x="713" y="700"/>
                </a:lnTo>
                <a:lnTo>
                  <a:pt x="713" y="700"/>
                </a:lnTo>
                <a:lnTo>
                  <a:pt x="852" y="753"/>
                </a:lnTo>
                <a:lnTo>
                  <a:pt x="852" y="753"/>
                </a:lnTo>
                <a:lnTo>
                  <a:pt x="854" y="755"/>
                </a:lnTo>
                <a:lnTo>
                  <a:pt x="857" y="762"/>
                </a:lnTo>
                <a:lnTo>
                  <a:pt x="864" y="767"/>
                </a:lnTo>
                <a:lnTo>
                  <a:pt x="870" y="771"/>
                </a:lnTo>
                <a:lnTo>
                  <a:pt x="877" y="773"/>
                </a:lnTo>
                <a:lnTo>
                  <a:pt x="877" y="773"/>
                </a:lnTo>
                <a:lnTo>
                  <a:pt x="888" y="773"/>
                </a:lnTo>
                <a:lnTo>
                  <a:pt x="895" y="771"/>
                </a:lnTo>
                <a:lnTo>
                  <a:pt x="910" y="767"/>
                </a:lnTo>
                <a:lnTo>
                  <a:pt x="910" y="767"/>
                </a:lnTo>
                <a:lnTo>
                  <a:pt x="922" y="765"/>
                </a:lnTo>
                <a:lnTo>
                  <a:pt x="926" y="765"/>
                </a:lnTo>
                <a:lnTo>
                  <a:pt x="929" y="762"/>
                </a:lnTo>
                <a:lnTo>
                  <a:pt x="929" y="762"/>
                </a:lnTo>
                <a:lnTo>
                  <a:pt x="931" y="758"/>
                </a:lnTo>
                <a:lnTo>
                  <a:pt x="933" y="753"/>
                </a:lnTo>
                <a:lnTo>
                  <a:pt x="935" y="747"/>
                </a:lnTo>
                <a:lnTo>
                  <a:pt x="935" y="747"/>
                </a:lnTo>
                <a:lnTo>
                  <a:pt x="938" y="747"/>
                </a:lnTo>
                <a:lnTo>
                  <a:pt x="940" y="746"/>
                </a:lnTo>
                <a:lnTo>
                  <a:pt x="944" y="744"/>
                </a:lnTo>
                <a:lnTo>
                  <a:pt x="944" y="744"/>
                </a:lnTo>
                <a:lnTo>
                  <a:pt x="948" y="738"/>
                </a:lnTo>
                <a:lnTo>
                  <a:pt x="949" y="738"/>
                </a:lnTo>
                <a:lnTo>
                  <a:pt x="949" y="738"/>
                </a:lnTo>
                <a:lnTo>
                  <a:pt x="1170" y="713"/>
                </a:lnTo>
                <a:lnTo>
                  <a:pt x="1321" y="695"/>
                </a:lnTo>
                <a:lnTo>
                  <a:pt x="1372" y="690"/>
                </a:lnTo>
                <a:lnTo>
                  <a:pt x="1392" y="686"/>
                </a:lnTo>
                <a:lnTo>
                  <a:pt x="1392" y="686"/>
                </a:lnTo>
                <a:lnTo>
                  <a:pt x="1392" y="682"/>
                </a:lnTo>
                <a:lnTo>
                  <a:pt x="1390" y="679"/>
                </a:lnTo>
                <a:lnTo>
                  <a:pt x="1386" y="675"/>
                </a:lnTo>
                <a:lnTo>
                  <a:pt x="1386" y="675"/>
                </a:lnTo>
                <a:lnTo>
                  <a:pt x="1372" y="668"/>
                </a:lnTo>
                <a:lnTo>
                  <a:pt x="1359" y="659"/>
                </a:lnTo>
                <a:lnTo>
                  <a:pt x="1354" y="653"/>
                </a:lnTo>
                <a:lnTo>
                  <a:pt x="1348" y="646"/>
                </a:lnTo>
                <a:lnTo>
                  <a:pt x="1348" y="646"/>
                </a:lnTo>
                <a:lnTo>
                  <a:pt x="1327" y="610"/>
                </a:lnTo>
                <a:lnTo>
                  <a:pt x="1314" y="590"/>
                </a:lnTo>
                <a:lnTo>
                  <a:pt x="1314" y="590"/>
                </a:lnTo>
                <a:lnTo>
                  <a:pt x="1301" y="587"/>
                </a:lnTo>
                <a:lnTo>
                  <a:pt x="1287" y="587"/>
                </a:lnTo>
                <a:lnTo>
                  <a:pt x="1271" y="590"/>
                </a:lnTo>
                <a:lnTo>
                  <a:pt x="1271" y="590"/>
                </a:lnTo>
                <a:lnTo>
                  <a:pt x="1249" y="594"/>
                </a:lnTo>
                <a:lnTo>
                  <a:pt x="1217" y="597"/>
                </a:lnTo>
                <a:lnTo>
                  <a:pt x="1186" y="599"/>
                </a:lnTo>
                <a:lnTo>
                  <a:pt x="1161" y="599"/>
                </a:lnTo>
                <a:lnTo>
                  <a:pt x="1161" y="599"/>
                </a:lnTo>
                <a:lnTo>
                  <a:pt x="1148" y="599"/>
                </a:lnTo>
                <a:lnTo>
                  <a:pt x="1130" y="603"/>
                </a:lnTo>
                <a:lnTo>
                  <a:pt x="1088" y="616"/>
                </a:lnTo>
                <a:lnTo>
                  <a:pt x="1047" y="630"/>
                </a:lnTo>
                <a:lnTo>
                  <a:pt x="1031" y="637"/>
                </a:lnTo>
                <a:lnTo>
                  <a:pt x="1022" y="643"/>
                </a:lnTo>
                <a:lnTo>
                  <a:pt x="1022" y="643"/>
                </a:lnTo>
                <a:lnTo>
                  <a:pt x="1016" y="648"/>
                </a:lnTo>
                <a:lnTo>
                  <a:pt x="1016" y="653"/>
                </a:lnTo>
                <a:lnTo>
                  <a:pt x="1018" y="659"/>
                </a:lnTo>
                <a:lnTo>
                  <a:pt x="1022" y="666"/>
                </a:lnTo>
                <a:lnTo>
                  <a:pt x="1025" y="673"/>
                </a:lnTo>
                <a:lnTo>
                  <a:pt x="1027" y="679"/>
                </a:lnTo>
                <a:lnTo>
                  <a:pt x="1025" y="686"/>
                </a:lnTo>
                <a:lnTo>
                  <a:pt x="1022" y="690"/>
                </a:lnTo>
                <a:lnTo>
                  <a:pt x="1022" y="690"/>
                </a:lnTo>
                <a:lnTo>
                  <a:pt x="1007" y="700"/>
                </a:lnTo>
                <a:lnTo>
                  <a:pt x="996" y="709"/>
                </a:lnTo>
                <a:lnTo>
                  <a:pt x="987" y="718"/>
                </a:lnTo>
                <a:lnTo>
                  <a:pt x="944" y="724"/>
                </a:lnTo>
                <a:lnTo>
                  <a:pt x="944" y="724"/>
                </a:lnTo>
                <a:lnTo>
                  <a:pt x="937" y="711"/>
                </a:lnTo>
                <a:lnTo>
                  <a:pt x="929" y="700"/>
                </a:lnTo>
                <a:lnTo>
                  <a:pt x="924" y="697"/>
                </a:lnTo>
                <a:lnTo>
                  <a:pt x="920" y="695"/>
                </a:lnTo>
                <a:lnTo>
                  <a:pt x="920" y="695"/>
                </a:lnTo>
                <a:lnTo>
                  <a:pt x="910" y="693"/>
                </a:lnTo>
                <a:lnTo>
                  <a:pt x="901" y="693"/>
                </a:lnTo>
                <a:lnTo>
                  <a:pt x="892" y="695"/>
                </a:lnTo>
                <a:lnTo>
                  <a:pt x="895" y="686"/>
                </a:lnTo>
                <a:lnTo>
                  <a:pt x="837" y="661"/>
                </a:lnTo>
                <a:lnTo>
                  <a:pt x="837" y="661"/>
                </a:lnTo>
                <a:lnTo>
                  <a:pt x="790" y="605"/>
                </a:lnTo>
                <a:lnTo>
                  <a:pt x="742" y="541"/>
                </a:lnTo>
                <a:lnTo>
                  <a:pt x="742" y="541"/>
                </a:lnTo>
                <a:lnTo>
                  <a:pt x="713" y="489"/>
                </a:lnTo>
                <a:lnTo>
                  <a:pt x="713" y="489"/>
                </a:lnTo>
                <a:lnTo>
                  <a:pt x="702" y="480"/>
                </a:lnTo>
                <a:lnTo>
                  <a:pt x="680" y="466"/>
                </a:lnTo>
                <a:lnTo>
                  <a:pt x="650" y="446"/>
                </a:lnTo>
                <a:lnTo>
                  <a:pt x="650" y="446"/>
                </a:lnTo>
                <a:lnTo>
                  <a:pt x="641" y="420"/>
                </a:lnTo>
                <a:lnTo>
                  <a:pt x="626" y="388"/>
                </a:lnTo>
                <a:lnTo>
                  <a:pt x="626" y="388"/>
                </a:lnTo>
                <a:lnTo>
                  <a:pt x="613" y="366"/>
                </a:lnTo>
                <a:lnTo>
                  <a:pt x="606" y="355"/>
                </a:lnTo>
                <a:lnTo>
                  <a:pt x="603" y="350"/>
                </a:lnTo>
                <a:lnTo>
                  <a:pt x="603" y="350"/>
                </a:lnTo>
                <a:lnTo>
                  <a:pt x="576" y="332"/>
                </a:lnTo>
                <a:lnTo>
                  <a:pt x="554" y="316"/>
                </a:lnTo>
                <a:lnTo>
                  <a:pt x="511" y="296"/>
                </a:lnTo>
                <a:lnTo>
                  <a:pt x="473" y="258"/>
                </a:lnTo>
                <a:lnTo>
                  <a:pt x="476" y="238"/>
                </a:lnTo>
                <a:lnTo>
                  <a:pt x="502" y="220"/>
                </a:lnTo>
                <a:lnTo>
                  <a:pt x="502" y="220"/>
                </a:lnTo>
                <a:lnTo>
                  <a:pt x="505" y="216"/>
                </a:lnTo>
                <a:lnTo>
                  <a:pt x="509" y="211"/>
                </a:lnTo>
                <a:lnTo>
                  <a:pt x="511" y="206"/>
                </a:lnTo>
                <a:lnTo>
                  <a:pt x="511" y="206"/>
                </a:lnTo>
                <a:lnTo>
                  <a:pt x="511" y="189"/>
                </a:lnTo>
                <a:lnTo>
                  <a:pt x="512" y="184"/>
                </a:lnTo>
                <a:lnTo>
                  <a:pt x="516" y="180"/>
                </a:lnTo>
                <a:lnTo>
                  <a:pt x="516" y="180"/>
                </a:lnTo>
                <a:lnTo>
                  <a:pt x="518" y="182"/>
                </a:lnTo>
                <a:lnTo>
                  <a:pt x="518" y="182"/>
                </a:lnTo>
                <a:lnTo>
                  <a:pt x="520" y="166"/>
                </a:lnTo>
                <a:lnTo>
                  <a:pt x="520" y="166"/>
                </a:lnTo>
                <a:lnTo>
                  <a:pt x="521" y="126"/>
                </a:lnTo>
                <a:lnTo>
                  <a:pt x="520" y="90"/>
                </a:lnTo>
                <a:lnTo>
                  <a:pt x="520" y="90"/>
                </a:lnTo>
                <a:lnTo>
                  <a:pt x="518" y="83"/>
                </a:lnTo>
                <a:lnTo>
                  <a:pt x="514" y="74"/>
                </a:lnTo>
                <a:lnTo>
                  <a:pt x="509" y="65"/>
                </a:lnTo>
                <a:lnTo>
                  <a:pt x="502" y="52"/>
                </a:lnTo>
                <a:lnTo>
                  <a:pt x="493" y="41"/>
                </a:lnTo>
                <a:lnTo>
                  <a:pt x="482" y="30"/>
                </a:lnTo>
                <a:lnTo>
                  <a:pt x="471" y="21"/>
                </a:lnTo>
                <a:lnTo>
                  <a:pt x="458" y="12"/>
                </a:lnTo>
                <a:lnTo>
                  <a:pt x="458" y="12"/>
                </a:lnTo>
                <a:lnTo>
                  <a:pt x="444" y="7"/>
                </a:lnTo>
                <a:lnTo>
                  <a:pt x="428" y="3"/>
                </a:lnTo>
                <a:lnTo>
                  <a:pt x="411" y="0"/>
                </a:lnTo>
                <a:lnTo>
                  <a:pt x="397" y="0"/>
                </a:lnTo>
                <a:lnTo>
                  <a:pt x="381" y="1"/>
                </a:lnTo>
                <a:lnTo>
                  <a:pt x="366" y="3"/>
                </a:lnTo>
                <a:lnTo>
                  <a:pt x="353" y="7"/>
                </a:lnTo>
                <a:lnTo>
                  <a:pt x="343" y="12"/>
                </a:lnTo>
                <a:lnTo>
                  <a:pt x="343" y="12"/>
                </a:lnTo>
                <a:lnTo>
                  <a:pt x="332" y="21"/>
                </a:lnTo>
                <a:lnTo>
                  <a:pt x="325" y="30"/>
                </a:lnTo>
                <a:lnTo>
                  <a:pt x="317" y="41"/>
                </a:lnTo>
                <a:lnTo>
                  <a:pt x="312" y="52"/>
                </a:lnTo>
                <a:lnTo>
                  <a:pt x="305" y="72"/>
                </a:lnTo>
                <a:lnTo>
                  <a:pt x="303" y="81"/>
                </a:lnTo>
                <a:lnTo>
                  <a:pt x="303" y="81"/>
                </a:lnTo>
                <a:lnTo>
                  <a:pt x="292" y="101"/>
                </a:lnTo>
                <a:lnTo>
                  <a:pt x="285" y="115"/>
                </a:lnTo>
                <a:lnTo>
                  <a:pt x="283" y="121"/>
                </a:lnTo>
                <a:lnTo>
                  <a:pt x="283" y="124"/>
                </a:lnTo>
                <a:lnTo>
                  <a:pt x="283" y="124"/>
                </a:lnTo>
                <a:lnTo>
                  <a:pt x="294" y="130"/>
                </a:lnTo>
                <a:lnTo>
                  <a:pt x="298" y="133"/>
                </a:lnTo>
                <a:lnTo>
                  <a:pt x="298" y="133"/>
                </a:lnTo>
                <a:lnTo>
                  <a:pt x="298" y="151"/>
                </a:lnTo>
                <a:lnTo>
                  <a:pt x="298" y="166"/>
                </a:lnTo>
                <a:lnTo>
                  <a:pt x="298" y="177"/>
                </a:lnTo>
                <a:lnTo>
                  <a:pt x="298" y="177"/>
                </a:lnTo>
                <a:lnTo>
                  <a:pt x="303" y="182"/>
                </a:lnTo>
                <a:lnTo>
                  <a:pt x="308" y="186"/>
                </a:lnTo>
                <a:lnTo>
                  <a:pt x="312" y="191"/>
                </a:lnTo>
                <a:lnTo>
                  <a:pt x="312" y="195"/>
                </a:lnTo>
                <a:lnTo>
                  <a:pt x="312" y="200"/>
                </a:lnTo>
                <a:lnTo>
                  <a:pt x="312" y="200"/>
                </a:lnTo>
                <a:lnTo>
                  <a:pt x="312" y="211"/>
                </a:lnTo>
                <a:lnTo>
                  <a:pt x="310" y="220"/>
                </a:lnTo>
                <a:lnTo>
                  <a:pt x="308" y="227"/>
                </a:lnTo>
                <a:lnTo>
                  <a:pt x="308" y="234"/>
                </a:lnTo>
                <a:lnTo>
                  <a:pt x="308" y="234"/>
                </a:lnTo>
                <a:lnTo>
                  <a:pt x="310" y="238"/>
                </a:lnTo>
                <a:lnTo>
                  <a:pt x="314" y="242"/>
                </a:lnTo>
                <a:lnTo>
                  <a:pt x="323" y="251"/>
                </a:lnTo>
                <a:lnTo>
                  <a:pt x="337" y="263"/>
                </a:lnTo>
                <a:lnTo>
                  <a:pt x="337" y="263"/>
                </a:lnTo>
                <a:lnTo>
                  <a:pt x="337" y="272"/>
                </a:lnTo>
                <a:lnTo>
                  <a:pt x="339" y="280"/>
                </a:lnTo>
                <a:lnTo>
                  <a:pt x="337" y="281"/>
                </a:lnTo>
                <a:lnTo>
                  <a:pt x="337" y="281"/>
                </a:lnTo>
                <a:lnTo>
                  <a:pt x="337" y="281"/>
                </a:lnTo>
                <a:lnTo>
                  <a:pt x="283" y="290"/>
                </a:lnTo>
                <a:lnTo>
                  <a:pt x="231" y="301"/>
                </a:lnTo>
                <a:lnTo>
                  <a:pt x="231" y="301"/>
                </a:lnTo>
                <a:lnTo>
                  <a:pt x="229" y="303"/>
                </a:lnTo>
                <a:lnTo>
                  <a:pt x="227" y="307"/>
                </a:lnTo>
                <a:lnTo>
                  <a:pt x="225" y="310"/>
                </a:lnTo>
                <a:lnTo>
                  <a:pt x="225" y="310"/>
                </a:lnTo>
                <a:lnTo>
                  <a:pt x="213" y="316"/>
                </a:lnTo>
                <a:lnTo>
                  <a:pt x="204" y="321"/>
                </a:lnTo>
                <a:lnTo>
                  <a:pt x="196" y="325"/>
                </a:lnTo>
                <a:lnTo>
                  <a:pt x="196" y="325"/>
                </a:lnTo>
                <a:lnTo>
                  <a:pt x="186" y="359"/>
                </a:lnTo>
                <a:lnTo>
                  <a:pt x="160" y="435"/>
                </a:lnTo>
                <a:lnTo>
                  <a:pt x="137" y="518"/>
                </a:lnTo>
                <a:lnTo>
                  <a:pt x="121" y="579"/>
                </a:lnTo>
                <a:lnTo>
                  <a:pt x="121" y="579"/>
                </a:lnTo>
                <a:lnTo>
                  <a:pt x="113" y="623"/>
                </a:lnTo>
                <a:lnTo>
                  <a:pt x="110" y="666"/>
                </a:lnTo>
                <a:lnTo>
                  <a:pt x="110" y="706"/>
                </a:lnTo>
                <a:lnTo>
                  <a:pt x="110" y="733"/>
                </a:lnTo>
                <a:lnTo>
                  <a:pt x="110" y="733"/>
                </a:lnTo>
                <a:lnTo>
                  <a:pt x="117" y="771"/>
                </a:lnTo>
                <a:lnTo>
                  <a:pt x="128" y="830"/>
                </a:lnTo>
                <a:lnTo>
                  <a:pt x="144" y="906"/>
                </a:lnTo>
                <a:lnTo>
                  <a:pt x="158" y="906"/>
                </a:lnTo>
                <a:lnTo>
                  <a:pt x="158" y="906"/>
                </a:lnTo>
                <a:lnTo>
                  <a:pt x="164" y="950"/>
                </a:lnTo>
                <a:lnTo>
                  <a:pt x="164" y="950"/>
                </a:lnTo>
                <a:lnTo>
                  <a:pt x="166" y="957"/>
                </a:lnTo>
                <a:lnTo>
                  <a:pt x="169" y="962"/>
                </a:lnTo>
                <a:lnTo>
                  <a:pt x="173" y="969"/>
                </a:lnTo>
                <a:lnTo>
                  <a:pt x="173" y="969"/>
                </a:lnTo>
                <a:lnTo>
                  <a:pt x="175" y="982"/>
                </a:lnTo>
                <a:lnTo>
                  <a:pt x="177" y="993"/>
                </a:lnTo>
                <a:lnTo>
                  <a:pt x="180" y="998"/>
                </a:lnTo>
                <a:lnTo>
                  <a:pt x="182" y="1002"/>
                </a:lnTo>
                <a:lnTo>
                  <a:pt x="182" y="1002"/>
                </a:lnTo>
                <a:close/>
                <a:moveTo>
                  <a:pt x="231" y="675"/>
                </a:moveTo>
                <a:lnTo>
                  <a:pt x="236" y="657"/>
                </a:lnTo>
                <a:lnTo>
                  <a:pt x="245" y="718"/>
                </a:lnTo>
                <a:lnTo>
                  <a:pt x="245" y="805"/>
                </a:lnTo>
                <a:lnTo>
                  <a:pt x="245" y="805"/>
                </a:lnTo>
                <a:lnTo>
                  <a:pt x="240" y="847"/>
                </a:lnTo>
                <a:lnTo>
                  <a:pt x="234" y="876"/>
                </a:lnTo>
                <a:lnTo>
                  <a:pt x="231" y="886"/>
                </a:lnTo>
                <a:lnTo>
                  <a:pt x="231" y="886"/>
                </a:lnTo>
                <a:lnTo>
                  <a:pt x="227" y="877"/>
                </a:lnTo>
                <a:lnTo>
                  <a:pt x="220" y="856"/>
                </a:lnTo>
                <a:lnTo>
                  <a:pt x="211" y="825"/>
                </a:lnTo>
                <a:lnTo>
                  <a:pt x="222" y="805"/>
                </a:lnTo>
                <a:lnTo>
                  <a:pt x="222" y="805"/>
                </a:lnTo>
                <a:lnTo>
                  <a:pt x="223" y="782"/>
                </a:lnTo>
                <a:lnTo>
                  <a:pt x="225" y="764"/>
                </a:lnTo>
                <a:lnTo>
                  <a:pt x="225" y="753"/>
                </a:lnTo>
                <a:lnTo>
                  <a:pt x="225" y="753"/>
                </a:lnTo>
                <a:lnTo>
                  <a:pt x="227" y="738"/>
                </a:lnTo>
                <a:lnTo>
                  <a:pt x="229" y="713"/>
                </a:lnTo>
                <a:lnTo>
                  <a:pt x="231" y="675"/>
                </a:lnTo>
                <a:lnTo>
                  <a:pt x="231" y="675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8412A333-DCE5-4F4B-9BF9-E1BA84A03721}"/>
              </a:ext>
            </a:extLst>
          </p:cNvPr>
          <p:cNvSpPr>
            <a:spLocks/>
          </p:cNvSpPr>
          <p:nvPr/>
        </p:nvSpPr>
        <p:spPr bwMode="auto">
          <a:xfrm>
            <a:off x="7601601" y="2746220"/>
            <a:ext cx="1893490" cy="1663622"/>
          </a:xfrm>
          <a:custGeom>
            <a:avLst/>
            <a:gdLst>
              <a:gd name="T0" fmla="*/ 1018 w 1944"/>
              <a:gd name="T1" fmla="*/ 217 h 1708"/>
              <a:gd name="T2" fmla="*/ 859 w 1944"/>
              <a:gd name="T3" fmla="*/ 343 h 1708"/>
              <a:gd name="T4" fmla="*/ 511 w 1944"/>
              <a:gd name="T5" fmla="*/ 524 h 1708"/>
              <a:gd name="T6" fmla="*/ 149 w 1944"/>
              <a:gd name="T7" fmla="*/ 399 h 1708"/>
              <a:gd name="T8" fmla="*/ 86 w 1944"/>
              <a:gd name="T9" fmla="*/ 354 h 1708"/>
              <a:gd name="T10" fmla="*/ 10 w 1944"/>
              <a:gd name="T11" fmla="*/ 424 h 1708"/>
              <a:gd name="T12" fmla="*/ 21 w 1944"/>
              <a:gd name="T13" fmla="*/ 581 h 1708"/>
              <a:gd name="T14" fmla="*/ 86 w 1944"/>
              <a:gd name="T15" fmla="*/ 583 h 1708"/>
              <a:gd name="T16" fmla="*/ 214 w 1944"/>
              <a:gd name="T17" fmla="*/ 630 h 1708"/>
              <a:gd name="T18" fmla="*/ 413 w 1944"/>
              <a:gd name="T19" fmla="*/ 542 h 1708"/>
              <a:gd name="T20" fmla="*/ 469 w 1944"/>
              <a:gd name="T21" fmla="*/ 583 h 1708"/>
              <a:gd name="T22" fmla="*/ 604 w 1944"/>
              <a:gd name="T23" fmla="*/ 608 h 1708"/>
              <a:gd name="T24" fmla="*/ 855 w 1944"/>
              <a:gd name="T25" fmla="*/ 531 h 1708"/>
              <a:gd name="T26" fmla="*/ 915 w 1944"/>
              <a:gd name="T27" fmla="*/ 673 h 1708"/>
              <a:gd name="T28" fmla="*/ 908 w 1944"/>
              <a:gd name="T29" fmla="*/ 823 h 1708"/>
              <a:gd name="T30" fmla="*/ 915 w 1944"/>
              <a:gd name="T31" fmla="*/ 874 h 1708"/>
              <a:gd name="T32" fmla="*/ 890 w 1944"/>
              <a:gd name="T33" fmla="*/ 1051 h 1708"/>
              <a:gd name="T34" fmla="*/ 872 w 1944"/>
              <a:gd name="T35" fmla="*/ 1342 h 1708"/>
              <a:gd name="T36" fmla="*/ 870 w 1944"/>
              <a:gd name="T37" fmla="*/ 1490 h 1708"/>
              <a:gd name="T38" fmla="*/ 848 w 1944"/>
              <a:gd name="T39" fmla="*/ 1567 h 1708"/>
              <a:gd name="T40" fmla="*/ 845 w 1944"/>
              <a:gd name="T41" fmla="*/ 1618 h 1708"/>
              <a:gd name="T42" fmla="*/ 955 w 1944"/>
              <a:gd name="T43" fmla="*/ 1672 h 1708"/>
              <a:gd name="T44" fmla="*/ 978 w 1944"/>
              <a:gd name="T45" fmla="*/ 1584 h 1708"/>
              <a:gd name="T46" fmla="*/ 991 w 1944"/>
              <a:gd name="T47" fmla="*/ 1540 h 1708"/>
              <a:gd name="T48" fmla="*/ 1068 w 1944"/>
              <a:gd name="T49" fmla="*/ 1177 h 1708"/>
              <a:gd name="T50" fmla="*/ 1110 w 1944"/>
              <a:gd name="T51" fmla="*/ 1078 h 1708"/>
              <a:gd name="T52" fmla="*/ 1133 w 1944"/>
              <a:gd name="T53" fmla="*/ 1470 h 1708"/>
              <a:gd name="T54" fmla="*/ 1144 w 1944"/>
              <a:gd name="T55" fmla="*/ 1699 h 1708"/>
              <a:gd name="T56" fmla="*/ 1231 w 1944"/>
              <a:gd name="T57" fmla="*/ 1703 h 1708"/>
              <a:gd name="T58" fmla="*/ 1316 w 1944"/>
              <a:gd name="T59" fmla="*/ 1638 h 1708"/>
              <a:gd name="T60" fmla="*/ 1328 w 1944"/>
              <a:gd name="T61" fmla="*/ 1569 h 1708"/>
              <a:gd name="T62" fmla="*/ 1265 w 1944"/>
              <a:gd name="T63" fmla="*/ 1567 h 1708"/>
              <a:gd name="T64" fmla="*/ 1296 w 1944"/>
              <a:gd name="T65" fmla="*/ 1174 h 1708"/>
              <a:gd name="T66" fmla="*/ 1314 w 1944"/>
              <a:gd name="T67" fmla="*/ 879 h 1708"/>
              <a:gd name="T68" fmla="*/ 1316 w 1944"/>
              <a:gd name="T69" fmla="*/ 823 h 1708"/>
              <a:gd name="T70" fmla="*/ 1289 w 1944"/>
              <a:gd name="T71" fmla="*/ 646 h 1708"/>
              <a:gd name="T72" fmla="*/ 1365 w 1944"/>
              <a:gd name="T73" fmla="*/ 744 h 1708"/>
              <a:gd name="T74" fmla="*/ 1442 w 1944"/>
              <a:gd name="T75" fmla="*/ 892 h 1708"/>
              <a:gd name="T76" fmla="*/ 1426 w 1944"/>
              <a:gd name="T77" fmla="*/ 917 h 1708"/>
              <a:gd name="T78" fmla="*/ 1495 w 1944"/>
              <a:gd name="T79" fmla="*/ 946 h 1708"/>
              <a:gd name="T80" fmla="*/ 1518 w 1944"/>
              <a:gd name="T81" fmla="*/ 961 h 1708"/>
              <a:gd name="T82" fmla="*/ 1567 w 1944"/>
              <a:gd name="T83" fmla="*/ 1121 h 1708"/>
              <a:gd name="T84" fmla="*/ 1740 w 1944"/>
              <a:gd name="T85" fmla="*/ 1387 h 1708"/>
              <a:gd name="T86" fmla="*/ 1848 w 1944"/>
              <a:gd name="T87" fmla="*/ 1389 h 1708"/>
              <a:gd name="T88" fmla="*/ 1931 w 1944"/>
              <a:gd name="T89" fmla="*/ 1436 h 1708"/>
              <a:gd name="T90" fmla="*/ 1942 w 1944"/>
              <a:gd name="T91" fmla="*/ 1416 h 1708"/>
              <a:gd name="T92" fmla="*/ 1791 w 1944"/>
              <a:gd name="T93" fmla="*/ 1250 h 1708"/>
              <a:gd name="T94" fmla="*/ 1673 w 1944"/>
              <a:gd name="T95" fmla="*/ 1087 h 1708"/>
              <a:gd name="T96" fmla="*/ 1538 w 1944"/>
              <a:gd name="T97" fmla="*/ 961 h 1708"/>
              <a:gd name="T98" fmla="*/ 1482 w 1944"/>
              <a:gd name="T99" fmla="*/ 767 h 1708"/>
              <a:gd name="T100" fmla="*/ 1460 w 1944"/>
              <a:gd name="T101" fmla="*/ 643 h 1708"/>
              <a:gd name="T102" fmla="*/ 1328 w 1944"/>
              <a:gd name="T103" fmla="*/ 336 h 1708"/>
              <a:gd name="T104" fmla="*/ 1235 w 1944"/>
              <a:gd name="T105" fmla="*/ 254 h 1708"/>
              <a:gd name="T106" fmla="*/ 1188 w 1944"/>
              <a:gd name="T107" fmla="*/ 226 h 1708"/>
              <a:gd name="T108" fmla="*/ 1218 w 1944"/>
              <a:gd name="T109" fmla="*/ 182 h 1708"/>
              <a:gd name="T110" fmla="*/ 1213 w 1944"/>
              <a:gd name="T111" fmla="*/ 63 h 1708"/>
              <a:gd name="T112" fmla="*/ 1130 w 1944"/>
              <a:gd name="T113" fmla="*/ 2 h 1708"/>
              <a:gd name="T114" fmla="*/ 1018 w 1944"/>
              <a:gd name="T115" fmla="*/ 54 h 1708"/>
              <a:gd name="T116" fmla="*/ 987 w 1944"/>
              <a:gd name="T117" fmla="*/ 159 h 1708"/>
              <a:gd name="T118" fmla="*/ 993 w 1944"/>
              <a:gd name="T119" fmla="*/ 17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44" h="1708">
                <a:moveTo>
                  <a:pt x="993" y="170"/>
                </a:moveTo>
                <a:lnTo>
                  <a:pt x="993" y="170"/>
                </a:lnTo>
                <a:lnTo>
                  <a:pt x="1000" y="175"/>
                </a:lnTo>
                <a:lnTo>
                  <a:pt x="1002" y="177"/>
                </a:lnTo>
                <a:lnTo>
                  <a:pt x="1002" y="177"/>
                </a:lnTo>
                <a:lnTo>
                  <a:pt x="1002" y="180"/>
                </a:lnTo>
                <a:lnTo>
                  <a:pt x="1002" y="180"/>
                </a:lnTo>
                <a:lnTo>
                  <a:pt x="1011" y="200"/>
                </a:lnTo>
                <a:lnTo>
                  <a:pt x="1018" y="217"/>
                </a:lnTo>
                <a:lnTo>
                  <a:pt x="1018" y="217"/>
                </a:lnTo>
                <a:lnTo>
                  <a:pt x="1016" y="231"/>
                </a:lnTo>
                <a:lnTo>
                  <a:pt x="1012" y="242"/>
                </a:lnTo>
                <a:lnTo>
                  <a:pt x="915" y="292"/>
                </a:lnTo>
                <a:lnTo>
                  <a:pt x="919" y="314"/>
                </a:lnTo>
                <a:lnTo>
                  <a:pt x="919" y="314"/>
                </a:lnTo>
                <a:lnTo>
                  <a:pt x="902" y="321"/>
                </a:lnTo>
                <a:lnTo>
                  <a:pt x="859" y="343"/>
                </a:lnTo>
                <a:lnTo>
                  <a:pt x="859" y="343"/>
                </a:lnTo>
                <a:lnTo>
                  <a:pt x="817" y="366"/>
                </a:lnTo>
                <a:lnTo>
                  <a:pt x="801" y="377"/>
                </a:lnTo>
                <a:lnTo>
                  <a:pt x="801" y="377"/>
                </a:lnTo>
                <a:lnTo>
                  <a:pt x="789" y="397"/>
                </a:lnTo>
                <a:lnTo>
                  <a:pt x="780" y="417"/>
                </a:lnTo>
                <a:lnTo>
                  <a:pt x="604" y="493"/>
                </a:lnTo>
                <a:lnTo>
                  <a:pt x="566" y="511"/>
                </a:lnTo>
                <a:lnTo>
                  <a:pt x="554" y="524"/>
                </a:lnTo>
                <a:lnTo>
                  <a:pt x="511" y="524"/>
                </a:lnTo>
                <a:lnTo>
                  <a:pt x="511" y="533"/>
                </a:lnTo>
                <a:lnTo>
                  <a:pt x="511" y="533"/>
                </a:lnTo>
                <a:lnTo>
                  <a:pt x="482" y="536"/>
                </a:lnTo>
                <a:lnTo>
                  <a:pt x="482" y="536"/>
                </a:lnTo>
                <a:lnTo>
                  <a:pt x="471" y="538"/>
                </a:lnTo>
                <a:lnTo>
                  <a:pt x="464" y="542"/>
                </a:lnTo>
                <a:lnTo>
                  <a:pt x="456" y="545"/>
                </a:lnTo>
                <a:lnTo>
                  <a:pt x="149" y="399"/>
                </a:lnTo>
                <a:lnTo>
                  <a:pt x="149" y="399"/>
                </a:lnTo>
                <a:lnTo>
                  <a:pt x="148" y="395"/>
                </a:lnTo>
                <a:lnTo>
                  <a:pt x="137" y="379"/>
                </a:lnTo>
                <a:lnTo>
                  <a:pt x="137" y="379"/>
                </a:lnTo>
                <a:lnTo>
                  <a:pt x="126" y="368"/>
                </a:lnTo>
                <a:lnTo>
                  <a:pt x="115" y="359"/>
                </a:lnTo>
                <a:lnTo>
                  <a:pt x="108" y="357"/>
                </a:lnTo>
                <a:lnTo>
                  <a:pt x="101" y="356"/>
                </a:lnTo>
                <a:lnTo>
                  <a:pt x="93" y="354"/>
                </a:lnTo>
                <a:lnTo>
                  <a:pt x="86" y="354"/>
                </a:lnTo>
                <a:lnTo>
                  <a:pt x="86" y="354"/>
                </a:lnTo>
                <a:lnTo>
                  <a:pt x="70" y="356"/>
                </a:lnTo>
                <a:lnTo>
                  <a:pt x="56" y="357"/>
                </a:lnTo>
                <a:lnTo>
                  <a:pt x="45" y="357"/>
                </a:lnTo>
                <a:lnTo>
                  <a:pt x="41" y="359"/>
                </a:lnTo>
                <a:lnTo>
                  <a:pt x="39" y="361"/>
                </a:lnTo>
                <a:lnTo>
                  <a:pt x="39" y="361"/>
                </a:lnTo>
                <a:lnTo>
                  <a:pt x="10" y="424"/>
                </a:lnTo>
                <a:lnTo>
                  <a:pt x="10" y="424"/>
                </a:lnTo>
                <a:lnTo>
                  <a:pt x="7" y="435"/>
                </a:lnTo>
                <a:lnTo>
                  <a:pt x="3" y="448"/>
                </a:lnTo>
                <a:lnTo>
                  <a:pt x="0" y="478"/>
                </a:lnTo>
                <a:lnTo>
                  <a:pt x="0" y="505"/>
                </a:lnTo>
                <a:lnTo>
                  <a:pt x="1" y="527"/>
                </a:lnTo>
                <a:lnTo>
                  <a:pt x="1" y="527"/>
                </a:lnTo>
                <a:lnTo>
                  <a:pt x="7" y="545"/>
                </a:lnTo>
                <a:lnTo>
                  <a:pt x="14" y="565"/>
                </a:lnTo>
                <a:lnTo>
                  <a:pt x="21" y="581"/>
                </a:lnTo>
                <a:lnTo>
                  <a:pt x="23" y="589"/>
                </a:lnTo>
                <a:lnTo>
                  <a:pt x="23" y="589"/>
                </a:lnTo>
                <a:lnTo>
                  <a:pt x="27" y="587"/>
                </a:lnTo>
                <a:lnTo>
                  <a:pt x="32" y="583"/>
                </a:lnTo>
                <a:lnTo>
                  <a:pt x="39" y="578"/>
                </a:lnTo>
                <a:lnTo>
                  <a:pt x="48" y="576"/>
                </a:lnTo>
                <a:lnTo>
                  <a:pt x="59" y="574"/>
                </a:lnTo>
                <a:lnTo>
                  <a:pt x="72" y="578"/>
                </a:lnTo>
                <a:lnTo>
                  <a:pt x="86" y="583"/>
                </a:lnTo>
                <a:lnTo>
                  <a:pt x="86" y="583"/>
                </a:lnTo>
                <a:lnTo>
                  <a:pt x="110" y="598"/>
                </a:lnTo>
                <a:lnTo>
                  <a:pt x="124" y="608"/>
                </a:lnTo>
                <a:lnTo>
                  <a:pt x="137" y="617"/>
                </a:lnTo>
                <a:lnTo>
                  <a:pt x="151" y="623"/>
                </a:lnTo>
                <a:lnTo>
                  <a:pt x="151" y="623"/>
                </a:lnTo>
                <a:lnTo>
                  <a:pt x="164" y="626"/>
                </a:lnTo>
                <a:lnTo>
                  <a:pt x="178" y="628"/>
                </a:lnTo>
                <a:lnTo>
                  <a:pt x="214" y="630"/>
                </a:lnTo>
                <a:lnTo>
                  <a:pt x="281" y="630"/>
                </a:lnTo>
                <a:lnTo>
                  <a:pt x="281" y="630"/>
                </a:lnTo>
                <a:lnTo>
                  <a:pt x="321" y="630"/>
                </a:lnTo>
                <a:lnTo>
                  <a:pt x="334" y="628"/>
                </a:lnTo>
                <a:lnTo>
                  <a:pt x="339" y="626"/>
                </a:lnTo>
                <a:lnTo>
                  <a:pt x="343" y="623"/>
                </a:lnTo>
                <a:lnTo>
                  <a:pt x="343" y="623"/>
                </a:lnTo>
                <a:lnTo>
                  <a:pt x="382" y="580"/>
                </a:lnTo>
                <a:lnTo>
                  <a:pt x="413" y="542"/>
                </a:lnTo>
                <a:lnTo>
                  <a:pt x="447" y="558"/>
                </a:lnTo>
                <a:lnTo>
                  <a:pt x="447" y="558"/>
                </a:lnTo>
                <a:lnTo>
                  <a:pt x="447" y="570"/>
                </a:lnTo>
                <a:lnTo>
                  <a:pt x="447" y="580"/>
                </a:lnTo>
                <a:lnTo>
                  <a:pt x="449" y="581"/>
                </a:lnTo>
                <a:lnTo>
                  <a:pt x="451" y="583"/>
                </a:lnTo>
                <a:lnTo>
                  <a:pt x="451" y="583"/>
                </a:lnTo>
                <a:lnTo>
                  <a:pt x="462" y="583"/>
                </a:lnTo>
                <a:lnTo>
                  <a:pt x="469" y="583"/>
                </a:lnTo>
                <a:lnTo>
                  <a:pt x="469" y="583"/>
                </a:lnTo>
                <a:lnTo>
                  <a:pt x="480" y="592"/>
                </a:lnTo>
                <a:lnTo>
                  <a:pt x="494" y="601"/>
                </a:lnTo>
                <a:lnTo>
                  <a:pt x="494" y="601"/>
                </a:lnTo>
                <a:lnTo>
                  <a:pt x="507" y="603"/>
                </a:lnTo>
                <a:lnTo>
                  <a:pt x="516" y="605"/>
                </a:lnTo>
                <a:lnTo>
                  <a:pt x="523" y="614"/>
                </a:lnTo>
                <a:lnTo>
                  <a:pt x="523" y="614"/>
                </a:lnTo>
                <a:lnTo>
                  <a:pt x="604" y="608"/>
                </a:lnTo>
                <a:lnTo>
                  <a:pt x="664" y="605"/>
                </a:lnTo>
                <a:lnTo>
                  <a:pt x="695" y="601"/>
                </a:lnTo>
                <a:lnTo>
                  <a:pt x="695" y="601"/>
                </a:lnTo>
                <a:lnTo>
                  <a:pt x="801" y="563"/>
                </a:lnTo>
                <a:lnTo>
                  <a:pt x="801" y="563"/>
                </a:lnTo>
                <a:lnTo>
                  <a:pt x="810" y="558"/>
                </a:lnTo>
                <a:lnTo>
                  <a:pt x="832" y="543"/>
                </a:lnTo>
                <a:lnTo>
                  <a:pt x="845" y="536"/>
                </a:lnTo>
                <a:lnTo>
                  <a:pt x="855" y="531"/>
                </a:lnTo>
                <a:lnTo>
                  <a:pt x="866" y="529"/>
                </a:lnTo>
                <a:lnTo>
                  <a:pt x="870" y="529"/>
                </a:lnTo>
                <a:lnTo>
                  <a:pt x="873" y="529"/>
                </a:lnTo>
                <a:lnTo>
                  <a:pt x="873" y="529"/>
                </a:lnTo>
                <a:lnTo>
                  <a:pt x="895" y="545"/>
                </a:lnTo>
                <a:lnTo>
                  <a:pt x="895" y="545"/>
                </a:lnTo>
                <a:lnTo>
                  <a:pt x="906" y="607"/>
                </a:lnTo>
                <a:lnTo>
                  <a:pt x="915" y="673"/>
                </a:lnTo>
                <a:lnTo>
                  <a:pt x="915" y="673"/>
                </a:lnTo>
                <a:lnTo>
                  <a:pt x="913" y="682"/>
                </a:lnTo>
                <a:lnTo>
                  <a:pt x="910" y="693"/>
                </a:lnTo>
                <a:lnTo>
                  <a:pt x="908" y="706"/>
                </a:lnTo>
                <a:lnTo>
                  <a:pt x="906" y="717"/>
                </a:lnTo>
                <a:lnTo>
                  <a:pt x="906" y="717"/>
                </a:lnTo>
                <a:lnTo>
                  <a:pt x="906" y="728"/>
                </a:lnTo>
                <a:lnTo>
                  <a:pt x="910" y="738"/>
                </a:lnTo>
                <a:lnTo>
                  <a:pt x="915" y="749"/>
                </a:lnTo>
                <a:lnTo>
                  <a:pt x="908" y="823"/>
                </a:lnTo>
                <a:lnTo>
                  <a:pt x="908" y="823"/>
                </a:lnTo>
                <a:lnTo>
                  <a:pt x="904" y="845"/>
                </a:lnTo>
                <a:lnTo>
                  <a:pt x="902" y="859"/>
                </a:lnTo>
                <a:lnTo>
                  <a:pt x="904" y="865"/>
                </a:lnTo>
                <a:lnTo>
                  <a:pt x="906" y="867"/>
                </a:lnTo>
                <a:lnTo>
                  <a:pt x="906" y="867"/>
                </a:lnTo>
                <a:lnTo>
                  <a:pt x="911" y="872"/>
                </a:lnTo>
                <a:lnTo>
                  <a:pt x="915" y="874"/>
                </a:lnTo>
                <a:lnTo>
                  <a:pt x="915" y="874"/>
                </a:lnTo>
                <a:lnTo>
                  <a:pt x="910" y="888"/>
                </a:lnTo>
                <a:lnTo>
                  <a:pt x="899" y="923"/>
                </a:lnTo>
                <a:lnTo>
                  <a:pt x="893" y="944"/>
                </a:lnTo>
                <a:lnTo>
                  <a:pt x="888" y="964"/>
                </a:lnTo>
                <a:lnTo>
                  <a:pt x="886" y="984"/>
                </a:lnTo>
                <a:lnTo>
                  <a:pt x="886" y="999"/>
                </a:lnTo>
                <a:lnTo>
                  <a:pt x="886" y="999"/>
                </a:lnTo>
                <a:lnTo>
                  <a:pt x="890" y="1024"/>
                </a:lnTo>
                <a:lnTo>
                  <a:pt x="890" y="1051"/>
                </a:lnTo>
                <a:lnTo>
                  <a:pt x="890" y="1080"/>
                </a:lnTo>
                <a:lnTo>
                  <a:pt x="886" y="1110"/>
                </a:lnTo>
                <a:lnTo>
                  <a:pt x="886" y="1110"/>
                </a:lnTo>
                <a:lnTo>
                  <a:pt x="884" y="1157"/>
                </a:lnTo>
                <a:lnTo>
                  <a:pt x="882" y="1217"/>
                </a:lnTo>
                <a:lnTo>
                  <a:pt x="881" y="1271"/>
                </a:lnTo>
                <a:lnTo>
                  <a:pt x="881" y="1302"/>
                </a:lnTo>
                <a:lnTo>
                  <a:pt x="881" y="1302"/>
                </a:lnTo>
                <a:lnTo>
                  <a:pt x="872" y="1342"/>
                </a:lnTo>
                <a:lnTo>
                  <a:pt x="868" y="1371"/>
                </a:lnTo>
                <a:lnTo>
                  <a:pt x="868" y="1387"/>
                </a:lnTo>
                <a:lnTo>
                  <a:pt x="870" y="1401"/>
                </a:lnTo>
                <a:lnTo>
                  <a:pt x="870" y="1401"/>
                </a:lnTo>
                <a:lnTo>
                  <a:pt x="873" y="1418"/>
                </a:lnTo>
                <a:lnTo>
                  <a:pt x="873" y="1434"/>
                </a:lnTo>
                <a:lnTo>
                  <a:pt x="873" y="1461"/>
                </a:lnTo>
                <a:lnTo>
                  <a:pt x="872" y="1483"/>
                </a:lnTo>
                <a:lnTo>
                  <a:pt x="870" y="1490"/>
                </a:lnTo>
                <a:lnTo>
                  <a:pt x="870" y="1490"/>
                </a:lnTo>
                <a:lnTo>
                  <a:pt x="861" y="1504"/>
                </a:lnTo>
                <a:lnTo>
                  <a:pt x="854" y="1517"/>
                </a:lnTo>
                <a:lnTo>
                  <a:pt x="848" y="1528"/>
                </a:lnTo>
                <a:lnTo>
                  <a:pt x="848" y="1528"/>
                </a:lnTo>
                <a:lnTo>
                  <a:pt x="848" y="1537"/>
                </a:lnTo>
                <a:lnTo>
                  <a:pt x="848" y="1551"/>
                </a:lnTo>
                <a:lnTo>
                  <a:pt x="848" y="1567"/>
                </a:lnTo>
                <a:lnTo>
                  <a:pt x="848" y="1567"/>
                </a:lnTo>
                <a:lnTo>
                  <a:pt x="846" y="1567"/>
                </a:lnTo>
                <a:lnTo>
                  <a:pt x="839" y="1569"/>
                </a:lnTo>
                <a:lnTo>
                  <a:pt x="836" y="1571"/>
                </a:lnTo>
                <a:lnTo>
                  <a:pt x="834" y="1575"/>
                </a:lnTo>
                <a:lnTo>
                  <a:pt x="832" y="1582"/>
                </a:lnTo>
                <a:lnTo>
                  <a:pt x="834" y="1593"/>
                </a:lnTo>
                <a:lnTo>
                  <a:pt x="834" y="1593"/>
                </a:lnTo>
                <a:lnTo>
                  <a:pt x="837" y="1605"/>
                </a:lnTo>
                <a:lnTo>
                  <a:pt x="845" y="1618"/>
                </a:lnTo>
                <a:lnTo>
                  <a:pt x="855" y="1631"/>
                </a:lnTo>
                <a:lnTo>
                  <a:pt x="868" y="1643"/>
                </a:lnTo>
                <a:lnTo>
                  <a:pt x="881" y="1654"/>
                </a:lnTo>
                <a:lnTo>
                  <a:pt x="893" y="1663"/>
                </a:lnTo>
                <a:lnTo>
                  <a:pt x="906" y="1669"/>
                </a:lnTo>
                <a:lnTo>
                  <a:pt x="915" y="1670"/>
                </a:lnTo>
                <a:lnTo>
                  <a:pt x="915" y="1670"/>
                </a:lnTo>
                <a:lnTo>
                  <a:pt x="933" y="1672"/>
                </a:lnTo>
                <a:lnTo>
                  <a:pt x="955" y="1672"/>
                </a:lnTo>
                <a:lnTo>
                  <a:pt x="966" y="1672"/>
                </a:lnTo>
                <a:lnTo>
                  <a:pt x="973" y="1669"/>
                </a:lnTo>
                <a:lnTo>
                  <a:pt x="980" y="1665"/>
                </a:lnTo>
                <a:lnTo>
                  <a:pt x="984" y="1658"/>
                </a:lnTo>
                <a:lnTo>
                  <a:pt x="984" y="1658"/>
                </a:lnTo>
                <a:lnTo>
                  <a:pt x="985" y="1649"/>
                </a:lnTo>
                <a:lnTo>
                  <a:pt x="985" y="1638"/>
                </a:lnTo>
                <a:lnTo>
                  <a:pt x="982" y="1613"/>
                </a:lnTo>
                <a:lnTo>
                  <a:pt x="978" y="1584"/>
                </a:lnTo>
                <a:lnTo>
                  <a:pt x="978" y="1584"/>
                </a:lnTo>
                <a:lnTo>
                  <a:pt x="982" y="1582"/>
                </a:lnTo>
                <a:lnTo>
                  <a:pt x="985" y="1580"/>
                </a:lnTo>
                <a:lnTo>
                  <a:pt x="987" y="1576"/>
                </a:lnTo>
                <a:lnTo>
                  <a:pt x="987" y="1576"/>
                </a:lnTo>
                <a:lnTo>
                  <a:pt x="987" y="1558"/>
                </a:lnTo>
                <a:lnTo>
                  <a:pt x="989" y="1546"/>
                </a:lnTo>
                <a:lnTo>
                  <a:pt x="991" y="1540"/>
                </a:lnTo>
                <a:lnTo>
                  <a:pt x="991" y="1540"/>
                </a:lnTo>
                <a:lnTo>
                  <a:pt x="1002" y="1513"/>
                </a:lnTo>
                <a:lnTo>
                  <a:pt x="1014" y="1481"/>
                </a:lnTo>
                <a:lnTo>
                  <a:pt x="1014" y="1481"/>
                </a:lnTo>
                <a:lnTo>
                  <a:pt x="1021" y="1446"/>
                </a:lnTo>
                <a:lnTo>
                  <a:pt x="1032" y="1387"/>
                </a:lnTo>
                <a:lnTo>
                  <a:pt x="1047" y="1306"/>
                </a:lnTo>
                <a:lnTo>
                  <a:pt x="1047" y="1306"/>
                </a:lnTo>
                <a:lnTo>
                  <a:pt x="1052" y="1266"/>
                </a:lnTo>
                <a:lnTo>
                  <a:pt x="1068" y="1177"/>
                </a:lnTo>
                <a:lnTo>
                  <a:pt x="1076" y="1132"/>
                </a:lnTo>
                <a:lnTo>
                  <a:pt x="1085" y="1091"/>
                </a:lnTo>
                <a:lnTo>
                  <a:pt x="1094" y="1062"/>
                </a:lnTo>
                <a:lnTo>
                  <a:pt x="1097" y="1054"/>
                </a:lnTo>
                <a:lnTo>
                  <a:pt x="1099" y="1051"/>
                </a:lnTo>
                <a:lnTo>
                  <a:pt x="1099" y="1051"/>
                </a:lnTo>
                <a:lnTo>
                  <a:pt x="1103" y="1054"/>
                </a:lnTo>
                <a:lnTo>
                  <a:pt x="1105" y="1058"/>
                </a:lnTo>
                <a:lnTo>
                  <a:pt x="1110" y="1078"/>
                </a:lnTo>
                <a:lnTo>
                  <a:pt x="1115" y="1103"/>
                </a:lnTo>
                <a:lnTo>
                  <a:pt x="1121" y="1136"/>
                </a:lnTo>
                <a:lnTo>
                  <a:pt x="1128" y="1199"/>
                </a:lnTo>
                <a:lnTo>
                  <a:pt x="1132" y="1242"/>
                </a:lnTo>
                <a:lnTo>
                  <a:pt x="1132" y="1242"/>
                </a:lnTo>
                <a:lnTo>
                  <a:pt x="1133" y="1356"/>
                </a:lnTo>
                <a:lnTo>
                  <a:pt x="1135" y="1425"/>
                </a:lnTo>
                <a:lnTo>
                  <a:pt x="1135" y="1452"/>
                </a:lnTo>
                <a:lnTo>
                  <a:pt x="1133" y="1470"/>
                </a:lnTo>
                <a:lnTo>
                  <a:pt x="1133" y="1470"/>
                </a:lnTo>
                <a:lnTo>
                  <a:pt x="1132" y="1510"/>
                </a:lnTo>
                <a:lnTo>
                  <a:pt x="1132" y="1562"/>
                </a:lnTo>
                <a:lnTo>
                  <a:pt x="1132" y="1627"/>
                </a:lnTo>
                <a:lnTo>
                  <a:pt x="1141" y="1636"/>
                </a:lnTo>
                <a:lnTo>
                  <a:pt x="1141" y="1636"/>
                </a:lnTo>
                <a:lnTo>
                  <a:pt x="1141" y="1667"/>
                </a:lnTo>
                <a:lnTo>
                  <a:pt x="1142" y="1690"/>
                </a:lnTo>
                <a:lnTo>
                  <a:pt x="1144" y="1699"/>
                </a:lnTo>
                <a:lnTo>
                  <a:pt x="1146" y="1705"/>
                </a:lnTo>
                <a:lnTo>
                  <a:pt x="1146" y="1705"/>
                </a:lnTo>
                <a:lnTo>
                  <a:pt x="1153" y="1708"/>
                </a:lnTo>
                <a:lnTo>
                  <a:pt x="1162" y="1708"/>
                </a:lnTo>
                <a:lnTo>
                  <a:pt x="1186" y="1708"/>
                </a:lnTo>
                <a:lnTo>
                  <a:pt x="1209" y="1706"/>
                </a:lnTo>
                <a:lnTo>
                  <a:pt x="1226" y="1705"/>
                </a:lnTo>
                <a:lnTo>
                  <a:pt x="1226" y="1705"/>
                </a:lnTo>
                <a:lnTo>
                  <a:pt x="1231" y="1703"/>
                </a:lnTo>
                <a:lnTo>
                  <a:pt x="1236" y="1697"/>
                </a:lnTo>
                <a:lnTo>
                  <a:pt x="1253" y="1685"/>
                </a:lnTo>
                <a:lnTo>
                  <a:pt x="1267" y="1672"/>
                </a:lnTo>
                <a:lnTo>
                  <a:pt x="1274" y="1667"/>
                </a:lnTo>
                <a:lnTo>
                  <a:pt x="1278" y="1665"/>
                </a:lnTo>
                <a:lnTo>
                  <a:pt x="1278" y="1665"/>
                </a:lnTo>
                <a:lnTo>
                  <a:pt x="1289" y="1660"/>
                </a:lnTo>
                <a:lnTo>
                  <a:pt x="1303" y="1649"/>
                </a:lnTo>
                <a:lnTo>
                  <a:pt x="1316" y="1638"/>
                </a:lnTo>
                <a:lnTo>
                  <a:pt x="1323" y="1627"/>
                </a:lnTo>
                <a:lnTo>
                  <a:pt x="1323" y="1627"/>
                </a:lnTo>
                <a:lnTo>
                  <a:pt x="1328" y="1616"/>
                </a:lnTo>
                <a:lnTo>
                  <a:pt x="1334" y="1602"/>
                </a:lnTo>
                <a:lnTo>
                  <a:pt x="1337" y="1587"/>
                </a:lnTo>
                <a:lnTo>
                  <a:pt x="1337" y="1582"/>
                </a:lnTo>
                <a:lnTo>
                  <a:pt x="1336" y="1576"/>
                </a:lnTo>
                <a:lnTo>
                  <a:pt x="1336" y="1576"/>
                </a:lnTo>
                <a:lnTo>
                  <a:pt x="1328" y="1569"/>
                </a:lnTo>
                <a:lnTo>
                  <a:pt x="1319" y="1562"/>
                </a:lnTo>
                <a:lnTo>
                  <a:pt x="1310" y="1558"/>
                </a:lnTo>
                <a:lnTo>
                  <a:pt x="1303" y="1558"/>
                </a:lnTo>
                <a:lnTo>
                  <a:pt x="1298" y="1558"/>
                </a:lnTo>
                <a:lnTo>
                  <a:pt x="1298" y="1558"/>
                </a:lnTo>
                <a:lnTo>
                  <a:pt x="1285" y="1560"/>
                </a:lnTo>
                <a:lnTo>
                  <a:pt x="1274" y="1564"/>
                </a:lnTo>
                <a:lnTo>
                  <a:pt x="1265" y="1567"/>
                </a:lnTo>
                <a:lnTo>
                  <a:pt x="1265" y="1567"/>
                </a:lnTo>
                <a:lnTo>
                  <a:pt x="1274" y="1513"/>
                </a:lnTo>
                <a:lnTo>
                  <a:pt x="1281" y="1464"/>
                </a:lnTo>
                <a:lnTo>
                  <a:pt x="1285" y="1421"/>
                </a:lnTo>
                <a:lnTo>
                  <a:pt x="1285" y="1421"/>
                </a:lnTo>
                <a:lnTo>
                  <a:pt x="1289" y="1342"/>
                </a:lnTo>
                <a:lnTo>
                  <a:pt x="1291" y="1280"/>
                </a:lnTo>
                <a:lnTo>
                  <a:pt x="1291" y="1280"/>
                </a:lnTo>
                <a:lnTo>
                  <a:pt x="1292" y="1239"/>
                </a:lnTo>
                <a:lnTo>
                  <a:pt x="1296" y="1174"/>
                </a:lnTo>
                <a:lnTo>
                  <a:pt x="1301" y="1105"/>
                </a:lnTo>
                <a:lnTo>
                  <a:pt x="1305" y="1074"/>
                </a:lnTo>
                <a:lnTo>
                  <a:pt x="1310" y="1049"/>
                </a:lnTo>
                <a:lnTo>
                  <a:pt x="1310" y="1049"/>
                </a:lnTo>
                <a:lnTo>
                  <a:pt x="1314" y="1024"/>
                </a:lnTo>
                <a:lnTo>
                  <a:pt x="1316" y="995"/>
                </a:lnTo>
                <a:lnTo>
                  <a:pt x="1318" y="964"/>
                </a:lnTo>
                <a:lnTo>
                  <a:pt x="1318" y="932"/>
                </a:lnTo>
                <a:lnTo>
                  <a:pt x="1314" y="879"/>
                </a:lnTo>
                <a:lnTo>
                  <a:pt x="1314" y="858"/>
                </a:lnTo>
                <a:lnTo>
                  <a:pt x="1314" y="858"/>
                </a:lnTo>
                <a:lnTo>
                  <a:pt x="1321" y="859"/>
                </a:lnTo>
                <a:lnTo>
                  <a:pt x="1323" y="859"/>
                </a:lnTo>
                <a:lnTo>
                  <a:pt x="1325" y="858"/>
                </a:lnTo>
                <a:lnTo>
                  <a:pt x="1327" y="856"/>
                </a:lnTo>
                <a:lnTo>
                  <a:pt x="1327" y="852"/>
                </a:lnTo>
                <a:lnTo>
                  <a:pt x="1327" y="852"/>
                </a:lnTo>
                <a:lnTo>
                  <a:pt x="1316" y="823"/>
                </a:lnTo>
                <a:lnTo>
                  <a:pt x="1310" y="805"/>
                </a:lnTo>
                <a:lnTo>
                  <a:pt x="1307" y="789"/>
                </a:lnTo>
                <a:lnTo>
                  <a:pt x="1307" y="789"/>
                </a:lnTo>
                <a:lnTo>
                  <a:pt x="1305" y="769"/>
                </a:lnTo>
                <a:lnTo>
                  <a:pt x="1301" y="746"/>
                </a:lnTo>
                <a:lnTo>
                  <a:pt x="1294" y="715"/>
                </a:lnTo>
                <a:lnTo>
                  <a:pt x="1294" y="715"/>
                </a:lnTo>
                <a:lnTo>
                  <a:pt x="1292" y="691"/>
                </a:lnTo>
                <a:lnTo>
                  <a:pt x="1289" y="646"/>
                </a:lnTo>
                <a:lnTo>
                  <a:pt x="1285" y="587"/>
                </a:lnTo>
                <a:lnTo>
                  <a:pt x="1285" y="587"/>
                </a:lnTo>
                <a:lnTo>
                  <a:pt x="1301" y="625"/>
                </a:lnTo>
                <a:lnTo>
                  <a:pt x="1327" y="682"/>
                </a:lnTo>
                <a:lnTo>
                  <a:pt x="1327" y="682"/>
                </a:lnTo>
                <a:lnTo>
                  <a:pt x="1337" y="702"/>
                </a:lnTo>
                <a:lnTo>
                  <a:pt x="1350" y="720"/>
                </a:lnTo>
                <a:lnTo>
                  <a:pt x="1361" y="737"/>
                </a:lnTo>
                <a:lnTo>
                  <a:pt x="1365" y="744"/>
                </a:lnTo>
                <a:lnTo>
                  <a:pt x="1366" y="749"/>
                </a:lnTo>
                <a:lnTo>
                  <a:pt x="1366" y="749"/>
                </a:lnTo>
                <a:lnTo>
                  <a:pt x="1372" y="764"/>
                </a:lnTo>
                <a:lnTo>
                  <a:pt x="1381" y="784"/>
                </a:lnTo>
                <a:lnTo>
                  <a:pt x="1395" y="807"/>
                </a:lnTo>
                <a:lnTo>
                  <a:pt x="1422" y="878"/>
                </a:lnTo>
                <a:lnTo>
                  <a:pt x="1435" y="879"/>
                </a:lnTo>
                <a:lnTo>
                  <a:pt x="1442" y="892"/>
                </a:lnTo>
                <a:lnTo>
                  <a:pt x="1442" y="892"/>
                </a:lnTo>
                <a:lnTo>
                  <a:pt x="1442" y="896"/>
                </a:lnTo>
                <a:lnTo>
                  <a:pt x="1442" y="899"/>
                </a:lnTo>
                <a:lnTo>
                  <a:pt x="1442" y="901"/>
                </a:lnTo>
                <a:lnTo>
                  <a:pt x="1442" y="901"/>
                </a:lnTo>
                <a:lnTo>
                  <a:pt x="1437" y="905"/>
                </a:lnTo>
                <a:lnTo>
                  <a:pt x="1431" y="908"/>
                </a:lnTo>
                <a:lnTo>
                  <a:pt x="1426" y="912"/>
                </a:lnTo>
                <a:lnTo>
                  <a:pt x="1424" y="915"/>
                </a:lnTo>
                <a:lnTo>
                  <a:pt x="1426" y="917"/>
                </a:lnTo>
                <a:lnTo>
                  <a:pt x="1426" y="917"/>
                </a:lnTo>
                <a:lnTo>
                  <a:pt x="1437" y="924"/>
                </a:lnTo>
                <a:lnTo>
                  <a:pt x="1451" y="932"/>
                </a:lnTo>
                <a:lnTo>
                  <a:pt x="1473" y="939"/>
                </a:lnTo>
                <a:lnTo>
                  <a:pt x="1473" y="939"/>
                </a:lnTo>
                <a:lnTo>
                  <a:pt x="1489" y="943"/>
                </a:lnTo>
                <a:lnTo>
                  <a:pt x="1489" y="943"/>
                </a:lnTo>
                <a:lnTo>
                  <a:pt x="1495" y="946"/>
                </a:lnTo>
                <a:lnTo>
                  <a:pt x="1495" y="946"/>
                </a:lnTo>
                <a:lnTo>
                  <a:pt x="1487" y="952"/>
                </a:lnTo>
                <a:lnTo>
                  <a:pt x="1484" y="955"/>
                </a:lnTo>
                <a:lnTo>
                  <a:pt x="1484" y="959"/>
                </a:lnTo>
                <a:lnTo>
                  <a:pt x="1485" y="961"/>
                </a:lnTo>
                <a:lnTo>
                  <a:pt x="1485" y="961"/>
                </a:lnTo>
                <a:lnTo>
                  <a:pt x="1489" y="962"/>
                </a:lnTo>
                <a:lnTo>
                  <a:pt x="1495" y="964"/>
                </a:lnTo>
                <a:lnTo>
                  <a:pt x="1504" y="964"/>
                </a:lnTo>
                <a:lnTo>
                  <a:pt x="1518" y="961"/>
                </a:lnTo>
                <a:lnTo>
                  <a:pt x="1529" y="973"/>
                </a:lnTo>
                <a:lnTo>
                  <a:pt x="1529" y="973"/>
                </a:lnTo>
                <a:lnTo>
                  <a:pt x="1529" y="986"/>
                </a:lnTo>
                <a:lnTo>
                  <a:pt x="1531" y="1000"/>
                </a:lnTo>
                <a:lnTo>
                  <a:pt x="1532" y="1020"/>
                </a:lnTo>
                <a:lnTo>
                  <a:pt x="1536" y="1042"/>
                </a:lnTo>
                <a:lnTo>
                  <a:pt x="1543" y="1067"/>
                </a:lnTo>
                <a:lnTo>
                  <a:pt x="1552" y="1092"/>
                </a:lnTo>
                <a:lnTo>
                  <a:pt x="1567" y="1121"/>
                </a:lnTo>
                <a:lnTo>
                  <a:pt x="1567" y="1121"/>
                </a:lnTo>
                <a:lnTo>
                  <a:pt x="1608" y="1190"/>
                </a:lnTo>
                <a:lnTo>
                  <a:pt x="1659" y="1273"/>
                </a:lnTo>
                <a:lnTo>
                  <a:pt x="1684" y="1313"/>
                </a:lnTo>
                <a:lnTo>
                  <a:pt x="1706" y="1347"/>
                </a:lnTo>
                <a:lnTo>
                  <a:pt x="1726" y="1372"/>
                </a:lnTo>
                <a:lnTo>
                  <a:pt x="1733" y="1381"/>
                </a:lnTo>
                <a:lnTo>
                  <a:pt x="1740" y="1387"/>
                </a:lnTo>
                <a:lnTo>
                  <a:pt x="1740" y="1387"/>
                </a:lnTo>
                <a:lnTo>
                  <a:pt x="1753" y="1392"/>
                </a:lnTo>
                <a:lnTo>
                  <a:pt x="1765" y="1396"/>
                </a:lnTo>
                <a:lnTo>
                  <a:pt x="1778" y="1398"/>
                </a:lnTo>
                <a:lnTo>
                  <a:pt x="1792" y="1398"/>
                </a:lnTo>
                <a:lnTo>
                  <a:pt x="1814" y="1394"/>
                </a:lnTo>
                <a:lnTo>
                  <a:pt x="1825" y="1392"/>
                </a:lnTo>
                <a:lnTo>
                  <a:pt x="1825" y="1392"/>
                </a:lnTo>
                <a:lnTo>
                  <a:pt x="1834" y="1390"/>
                </a:lnTo>
                <a:lnTo>
                  <a:pt x="1848" y="1389"/>
                </a:lnTo>
                <a:lnTo>
                  <a:pt x="1857" y="1387"/>
                </a:lnTo>
                <a:lnTo>
                  <a:pt x="1866" y="1389"/>
                </a:lnTo>
                <a:lnTo>
                  <a:pt x="1874" y="1390"/>
                </a:lnTo>
                <a:lnTo>
                  <a:pt x="1881" y="1396"/>
                </a:lnTo>
                <a:lnTo>
                  <a:pt x="1881" y="1396"/>
                </a:lnTo>
                <a:lnTo>
                  <a:pt x="1912" y="1427"/>
                </a:lnTo>
                <a:lnTo>
                  <a:pt x="1919" y="1432"/>
                </a:lnTo>
                <a:lnTo>
                  <a:pt x="1926" y="1436"/>
                </a:lnTo>
                <a:lnTo>
                  <a:pt x="1931" y="1436"/>
                </a:lnTo>
                <a:lnTo>
                  <a:pt x="1933" y="1436"/>
                </a:lnTo>
                <a:lnTo>
                  <a:pt x="1935" y="1434"/>
                </a:lnTo>
                <a:lnTo>
                  <a:pt x="1935" y="1434"/>
                </a:lnTo>
                <a:lnTo>
                  <a:pt x="1937" y="1428"/>
                </a:lnTo>
                <a:lnTo>
                  <a:pt x="1940" y="1427"/>
                </a:lnTo>
                <a:lnTo>
                  <a:pt x="1942" y="1425"/>
                </a:lnTo>
                <a:lnTo>
                  <a:pt x="1944" y="1423"/>
                </a:lnTo>
                <a:lnTo>
                  <a:pt x="1944" y="1421"/>
                </a:lnTo>
                <a:lnTo>
                  <a:pt x="1942" y="1416"/>
                </a:lnTo>
                <a:lnTo>
                  <a:pt x="1928" y="1396"/>
                </a:lnTo>
                <a:lnTo>
                  <a:pt x="1928" y="1396"/>
                </a:lnTo>
                <a:lnTo>
                  <a:pt x="1912" y="1372"/>
                </a:lnTo>
                <a:lnTo>
                  <a:pt x="1901" y="1358"/>
                </a:lnTo>
                <a:lnTo>
                  <a:pt x="1886" y="1343"/>
                </a:lnTo>
                <a:lnTo>
                  <a:pt x="1859" y="1318"/>
                </a:lnTo>
                <a:lnTo>
                  <a:pt x="1859" y="1318"/>
                </a:lnTo>
                <a:lnTo>
                  <a:pt x="1823" y="1284"/>
                </a:lnTo>
                <a:lnTo>
                  <a:pt x="1791" y="1250"/>
                </a:lnTo>
                <a:lnTo>
                  <a:pt x="1774" y="1233"/>
                </a:lnTo>
                <a:lnTo>
                  <a:pt x="1760" y="1215"/>
                </a:lnTo>
                <a:lnTo>
                  <a:pt x="1747" y="1195"/>
                </a:lnTo>
                <a:lnTo>
                  <a:pt x="1736" y="1177"/>
                </a:lnTo>
                <a:lnTo>
                  <a:pt x="1736" y="1177"/>
                </a:lnTo>
                <a:lnTo>
                  <a:pt x="1724" y="1156"/>
                </a:lnTo>
                <a:lnTo>
                  <a:pt x="1709" y="1132"/>
                </a:lnTo>
                <a:lnTo>
                  <a:pt x="1691" y="1110"/>
                </a:lnTo>
                <a:lnTo>
                  <a:pt x="1673" y="1087"/>
                </a:lnTo>
                <a:lnTo>
                  <a:pt x="1637" y="1047"/>
                </a:lnTo>
                <a:lnTo>
                  <a:pt x="1612" y="1020"/>
                </a:lnTo>
                <a:lnTo>
                  <a:pt x="1612" y="1020"/>
                </a:lnTo>
                <a:lnTo>
                  <a:pt x="1596" y="1008"/>
                </a:lnTo>
                <a:lnTo>
                  <a:pt x="1581" y="997"/>
                </a:lnTo>
                <a:lnTo>
                  <a:pt x="1558" y="980"/>
                </a:lnTo>
                <a:lnTo>
                  <a:pt x="1558" y="980"/>
                </a:lnTo>
                <a:lnTo>
                  <a:pt x="1547" y="970"/>
                </a:lnTo>
                <a:lnTo>
                  <a:pt x="1538" y="961"/>
                </a:lnTo>
                <a:lnTo>
                  <a:pt x="1529" y="952"/>
                </a:lnTo>
                <a:lnTo>
                  <a:pt x="1545" y="933"/>
                </a:lnTo>
                <a:lnTo>
                  <a:pt x="1540" y="896"/>
                </a:lnTo>
                <a:lnTo>
                  <a:pt x="1502" y="852"/>
                </a:lnTo>
                <a:lnTo>
                  <a:pt x="1514" y="841"/>
                </a:lnTo>
                <a:lnTo>
                  <a:pt x="1514" y="841"/>
                </a:lnTo>
                <a:lnTo>
                  <a:pt x="1498" y="807"/>
                </a:lnTo>
                <a:lnTo>
                  <a:pt x="1487" y="782"/>
                </a:lnTo>
                <a:lnTo>
                  <a:pt x="1482" y="767"/>
                </a:lnTo>
                <a:lnTo>
                  <a:pt x="1482" y="767"/>
                </a:lnTo>
                <a:lnTo>
                  <a:pt x="1487" y="742"/>
                </a:lnTo>
                <a:lnTo>
                  <a:pt x="1489" y="726"/>
                </a:lnTo>
                <a:lnTo>
                  <a:pt x="1489" y="715"/>
                </a:lnTo>
                <a:lnTo>
                  <a:pt x="1489" y="715"/>
                </a:lnTo>
                <a:lnTo>
                  <a:pt x="1487" y="702"/>
                </a:lnTo>
                <a:lnTo>
                  <a:pt x="1482" y="684"/>
                </a:lnTo>
                <a:lnTo>
                  <a:pt x="1473" y="663"/>
                </a:lnTo>
                <a:lnTo>
                  <a:pt x="1460" y="643"/>
                </a:lnTo>
                <a:lnTo>
                  <a:pt x="1460" y="643"/>
                </a:lnTo>
                <a:lnTo>
                  <a:pt x="1446" y="617"/>
                </a:lnTo>
                <a:lnTo>
                  <a:pt x="1430" y="587"/>
                </a:lnTo>
                <a:lnTo>
                  <a:pt x="1415" y="554"/>
                </a:lnTo>
                <a:lnTo>
                  <a:pt x="1404" y="527"/>
                </a:lnTo>
                <a:lnTo>
                  <a:pt x="1404" y="527"/>
                </a:lnTo>
                <a:lnTo>
                  <a:pt x="1366" y="424"/>
                </a:lnTo>
                <a:lnTo>
                  <a:pt x="1343" y="366"/>
                </a:lnTo>
                <a:lnTo>
                  <a:pt x="1328" y="336"/>
                </a:lnTo>
                <a:lnTo>
                  <a:pt x="1328" y="336"/>
                </a:lnTo>
                <a:lnTo>
                  <a:pt x="1298" y="292"/>
                </a:lnTo>
                <a:lnTo>
                  <a:pt x="1272" y="280"/>
                </a:lnTo>
                <a:lnTo>
                  <a:pt x="1256" y="271"/>
                </a:lnTo>
                <a:lnTo>
                  <a:pt x="1256" y="258"/>
                </a:lnTo>
                <a:lnTo>
                  <a:pt x="1256" y="258"/>
                </a:lnTo>
                <a:lnTo>
                  <a:pt x="1247" y="256"/>
                </a:lnTo>
                <a:lnTo>
                  <a:pt x="1240" y="254"/>
                </a:lnTo>
                <a:lnTo>
                  <a:pt x="1235" y="254"/>
                </a:lnTo>
                <a:lnTo>
                  <a:pt x="1235" y="254"/>
                </a:lnTo>
                <a:lnTo>
                  <a:pt x="1224" y="254"/>
                </a:lnTo>
                <a:lnTo>
                  <a:pt x="1206" y="251"/>
                </a:lnTo>
                <a:lnTo>
                  <a:pt x="1182" y="245"/>
                </a:lnTo>
                <a:lnTo>
                  <a:pt x="1182" y="245"/>
                </a:lnTo>
                <a:lnTo>
                  <a:pt x="1182" y="238"/>
                </a:lnTo>
                <a:lnTo>
                  <a:pt x="1184" y="233"/>
                </a:lnTo>
                <a:lnTo>
                  <a:pt x="1188" y="226"/>
                </a:lnTo>
                <a:lnTo>
                  <a:pt x="1188" y="226"/>
                </a:lnTo>
                <a:lnTo>
                  <a:pt x="1195" y="213"/>
                </a:lnTo>
                <a:lnTo>
                  <a:pt x="1200" y="202"/>
                </a:lnTo>
                <a:lnTo>
                  <a:pt x="1200" y="202"/>
                </a:lnTo>
                <a:lnTo>
                  <a:pt x="1204" y="191"/>
                </a:lnTo>
                <a:lnTo>
                  <a:pt x="1206" y="186"/>
                </a:lnTo>
                <a:lnTo>
                  <a:pt x="1206" y="186"/>
                </a:lnTo>
                <a:lnTo>
                  <a:pt x="1211" y="186"/>
                </a:lnTo>
                <a:lnTo>
                  <a:pt x="1216" y="186"/>
                </a:lnTo>
                <a:lnTo>
                  <a:pt x="1218" y="182"/>
                </a:lnTo>
                <a:lnTo>
                  <a:pt x="1218" y="182"/>
                </a:lnTo>
                <a:lnTo>
                  <a:pt x="1222" y="173"/>
                </a:lnTo>
                <a:lnTo>
                  <a:pt x="1222" y="153"/>
                </a:lnTo>
                <a:lnTo>
                  <a:pt x="1224" y="130"/>
                </a:lnTo>
                <a:lnTo>
                  <a:pt x="1222" y="101"/>
                </a:lnTo>
                <a:lnTo>
                  <a:pt x="1222" y="101"/>
                </a:lnTo>
                <a:lnTo>
                  <a:pt x="1220" y="88"/>
                </a:lnTo>
                <a:lnTo>
                  <a:pt x="1218" y="76"/>
                </a:lnTo>
                <a:lnTo>
                  <a:pt x="1213" y="63"/>
                </a:lnTo>
                <a:lnTo>
                  <a:pt x="1207" y="52"/>
                </a:lnTo>
                <a:lnTo>
                  <a:pt x="1200" y="43"/>
                </a:lnTo>
                <a:lnTo>
                  <a:pt x="1193" y="34"/>
                </a:lnTo>
                <a:lnTo>
                  <a:pt x="1182" y="25"/>
                </a:lnTo>
                <a:lnTo>
                  <a:pt x="1171" y="18"/>
                </a:lnTo>
                <a:lnTo>
                  <a:pt x="1171" y="18"/>
                </a:lnTo>
                <a:lnTo>
                  <a:pt x="1159" y="9"/>
                </a:lnTo>
                <a:lnTo>
                  <a:pt x="1144" y="3"/>
                </a:lnTo>
                <a:lnTo>
                  <a:pt x="1130" y="2"/>
                </a:lnTo>
                <a:lnTo>
                  <a:pt x="1114" y="0"/>
                </a:lnTo>
                <a:lnTo>
                  <a:pt x="1096" y="0"/>
                </a:lnTo>
                <a:lnTo>
                  <a:pt x="1079" y="3"/>
                </a:lnTo>
                <a:lnTo>
                  <a:pt x="1065" y="9"/>
                </a:lnTo>
                <a:lnTo>
                  <a:pt x="1050" y="18"/>
                </a:lnTo>
                <a:lnTo>
                  <a:pt x="1050" y="18"/>
                </a:lnTo>
                <a:lnTo>
                  <a:pt x="1036" y="27"/>
                </a:lnTo>
                <a:lnTo>
                  <a:pt x="1027" y="41"/>
                </a:lnTo>
                <a:lnTo>
                  <a:pt x="1018" y="54"/>
                </a:lnTo>
                <a:lnTo>
                  <a:pt x="1011" y="68"/>
                </a:lnTo>
                <a:lnTo>
                  <a:pt x="1005" y="83"/>
                </a:lnTo>
                <a:lnTo>
                  <a:pt x="1000" y="96"/>
                </a:lnTo>
                <a:lnTo>
                  <a:pt x="996" y="114"/>
                </a:lnTo>
                <a:lnTo>
                  <a:pt x="996" y="114"/>
                </a:lnTo>
                <a:lnTo>
                  <a:pt x="994" y="139"/>
                </a:lnTo>
                <a:lnTo>
                  <a:pt x="993" y="151"/>
                </a:lnTo>
                <a:lnTo>
                  <a:pt x="993" y="151"/>
                </a:lnTo>
                <a:lnTo>
                  <a:pt x="987" y="159"/>
                </a:lnTo>
                <a:lnTo>
                  <a:pt x="984" y="164"/>
                </a:lnTo>
                <a:lnTo>
                  <a:pt x="982" y="166"/>
                </a:lnTo>
                <a:lnTo>
                  <a:pt x="984" y="168"/>
                </a:lnTo>
                <a:lnTo>
                  <a:pt x="984" y="168"/>
                </a:lnTo>
                <a:lnTo>
                  <a:pt x="985" y="168"/>
                </a:lnTo>
                <a:lnTo>
                  <a:pt x="987" y="166"/>
                </a:lnTo>
                <a:lnTo>
                  <a:pt x="989" y="166"/>
                </a:lnTo>
                <a:lnTo>
                  <a:pt x="993" y="170"/>
                </a:lnTo>
                <a:lnTo>
                  <a:pt x="993" y="170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A54BA58E-E21E-46BB-B9E4-E3D06E57BD7D}"/>
              </a:ext>
            </a:extLst>
          </p:cNvPr>
          <p:cNvSpPr>
            <a:spLocks/>
          </p:cNvSpPr>
          <p:nvPr/>
        </p:nvSpPr>
        <p:spPr bwMode="auto">
          <a:xfrm>
            <a:off x="571407" y="4698247"/>
            <a:ext cx="1296288" cy="1608841"/>
          </a:xfrm>
          <a:custGeom>
            <a:avLst/>
            <a:gdLst>
              <a:gd name="T0" fmla="*/ 563 w 1688"/>
              <a:gd name="T1" fmla="*/ 171 h 2095"/>
              <a:gd name="T2" fmla="*/ 597 w 1688"/>
              <a:gd name="T3" fmla="*/ 43 h 2095"/>
              <a:gd name="T4" fmla="*/ 736 w 1688"/>
              <a:gd name="T5" fmla="*/ 1 h 2095"/>
              <a:gd name="T6" fmla="*/ 857 w 1688"/>
              <a:gd name="T7" fmla="*/ 92 h 2095"/>
              <a:gd name="T8" fmla="*/ 843 w 1688"/>
              <a:gd name="T9" fmla="*/ 164 h 2095"/>
              <a:gd name="T10" fmla="*/ 863 w 1688"/>
              <a:gd name="T11" fmla="*/ 204 h 2095"/>
              <a:gd name="T12" fmla="*/ 845 w 1688"/>
              <a:gd name="T13" fmla="*/ 263 h 2095"/>
              <a:gd name="T14" fmla="*/ 816 w 1688"/>
              <a:gd name="T15" fmla="*/ 307 h 2095"/>
              <a:gd name="T16" fmla="*/ 791 w 1688"/>
              <a:gd name="T17" fmla="*/ 334 h 2095"/>
              <a:gd name="T18" fmla="*/ 756 w 1688"/>
              <a:gd name="T19" fmla="*/ 332 h 2095"/>
              <a:gd name="T20" fmla="*/ 800 w 1688"/>
              <a:gd name="T21" fmla="*/ 379 h 2095"/>
              <a:gd name="T22" fmla="*/ 939 w 1688"/>
              <a:gd name="T23" fmla="*/ 576 h 2095"/>
              <a:gd name="T24" fmla="*/ 982 w 1688"/>
              <a:gd name="T25" fmla="*/ 677 h 2095"/>
              <a:gd name="T26" fmla="*/ 1045 w 1688"/>
              <a:gd name="T27" fmla="*/ 764 h 2095"/>
              <a:gd name="T28" fmla="*/ 1135 w 1688"/>
              <a:gd name="T29" fmla="*/ 821 h 2095"/>
              <a:gd name="T30" fmla="*/ 1220 w 1688"/>
              <a:gd name="T31" fmla="*/ 847 h 2095"/>
              <a:gd name="T32" fmla="*/ 1404 w 1688"/>
              <a:gd name="T33" fmla="*/ 753 h 2095"/>
              <a:gd name="T34" fmla="*/ 1545 w 1688"/>
              <a:gd name="T35" fmla="*/ 715 h 2095"/>
              <a:gd name="T36" fmla="*/ 1688 w 1688"/>
              <a:gd name="T37" fmla="*/ 722 h 2095"/>
              <a:gd name="T38" fmla="*/ 1623 w 1688"/>
              <a:gd name="T39" fmla="*/ 765 h 2095"/>
              <a:gd name="T40" fmla="*/ 1672 w 1688"/>
              <a:gd name="T41" fmla="*/ 894 h 2095"/>
              <a:gd name="T42" fmla="*/ 1673 w 1688"/>
              <a:gd name="T43" fmla="*/ 989 h 2095"/>
              <a:gd name="T44" fmla="*/ 1574 w 1688"/>
              <a:gd name="T45" fmla="*/ 1031 h 2095"/>
              <a:gd name="T46" fmla="*/ 1415 w 1688"/>
              <a:gd name="T47" fmla="*/ 1024 h 2095"/>
              <a:gd name="T48" fmla="*/ 1415 w 1688"/>
              <a:gd name="T49" fmla="*/ 1078 h 2095"/>
              <a:gd name="T50" fmla="*/ 1413 w 1688"/>
              <a:gd name="T51" fmla="*/ 1121 h 2095"/>
              <a:gd name="T52" fmla="*/ 1294 w 1688"/>
              <a:gd name="T53" fmla="*/ 1013 h 2095"/>
              <a:gd name="T54" fmla="*/ 1222 w 1688"/>
              <a:gd name="T55" fmla="*/ 874 h 2095"/>
              <a:gd name="T56" fmla="*/ 1208 w 1688"/>
              <a:gd name="T57" fmla="*/ 926 h 2095"/>
              <a:gd name="T58" fmla="*/ 1132 w 1688"/>
              <a:gd name="T59" fmla="*/ 903 h 2095"/>
              <a:gd name="T60" fmla="*/ 1061 w 1688"/>
              <a:gd name="T61" fmla="*/ 910 h 2095"/>
              <a:gd name="T62" fmla="*/ 915 w 1688"/>
              <a:gd name="T63" fmla="*/ 1116 h 2095"/>
              <a:gd name="T64" fmla="*/ 890 w 1688"/>
              <a:gd name="T65" fmla="*/ 1838 h 2095"/>
              <a:gd name="T66" fmla="*/ 928 w 1688"/>
              <a:gd name="T67" fmla="*/ 1910 h 2095"/>
              <a:gd name="T68" fmla="*/ 987 w 1688"/>
              <a:gd name="T69" fmla="*/ 1965 h 2095"/>
              <a:gd name="T70" fmla="*/ 933 w 1688"/>
              <a:gd name="T71" fmla="*/ 2002 h 2095"/>
              <a:gd name="T72" fmla="*/ 760 w 1688"/>
              <a:gd name="T73" fmla="*/ 1984 h 2095"/>
              <a:gd name="T74" fmla="*/ 727 w 1688"/>
              <a:gd name="T75" fmla="*/ 1825 h 2095"/>
              <a:gd name="T76" fmla="*/ 720 w 1688"/>
              <a:gd name="T77" fmla="*/ 1466 h 2095"/>
              <a:gd name="T78" fmla="*/ 635 w 1688"/>
              <a:gd name="T79" fmla="*/ 1869 h 2095"/>
              <a:gd name="T80" fmla="*/ 586 w 1688"/>
              <a:gd name="T81" fmla="*/ 1997 h 2095"/>
              <a:gd name="T82" fmla="*/ 585 w 1688"/>
              <a:gd name="T83" fmla="*/ 2080 h 2095"/>
              <a:gd name="T84" fmla="*/ 456 w 1688"/>
              <a:gd name="T85" fmla="*/ 2089 h 2095"/>
              <a:gd name="T86" fmla="*/ 447 w 1688"/>
              <a:gd name="T87" fmla="*/ 2031 h 2095"/>
              <a:gd name="T88" fmla="*/ 437 w 1688"/>
              <a:gd name="T89" fmla="*/ 1968 h 2095"/>
              <a:gd name="T90" fmla="*/ 355 w 1688"/>
              <a:gd name="T91" fmla="*/ 1997 h 2095"/>
              <a:gd name="T92" fmla="*/ 177 w 1688"/>
              <a:gd name="T93" fmla="*/ 2080 h 2095"/>
              <a:gd name="T94" fmla="*/ 113 w 1688"/>
              <a:gd name="T95" fmla="*/ 1965 h 2095"/>
              <a:gd name="T96" fmla="*/ 18 w 1688"/>
              <a:gd name="T97" fmla="*/ 1815 h 2095"/>
              <a:gd name="T98" fmla="*/ 9 w 1688"/>
              <a:gd name="T99" fmla="*/ 1676 h 2095"/>
              <a:gd name="T100" fmla="*/ 281 w 1688"/>
              <a:gd name="T101" fmla="*/ 1462 h 2095"/>
              <a:gd name="T102" fmla="*/ 453 w 1688"/>
              <a:gd name="T103" fmla="*/ 1239 h 2095"/>
              <a:gd name="T104" fmla="*/ 404 w 1688"/>
              <a:gd name="T105" fmla="*/ 1186 h 2095"/>
              <a:gd name="T106" fmla="*/ 364 w 1688"/>
              <a:gd name="T107" fmla="*/ 995 h 2095"/>
              <a:gd name="T108" fmla="*/ 348 w 1688"/>
              <a:gd name="T109" fmla="*/ 776 h 2095"/>
              <a:gd name="T110" fmla="*/ 370 w 1688"/>
              <a:gd name="T111" fmla="*/ 547 h 2095"/>
              <a:gd name="T112" fmla="*/ 453 w 1688"/>
              <a:gd name="T113" fmla="*/ 363 h 2095"/>
              <a:gd name="T114" fmla="*/ 605 w 1688"/>
              <a:gd name="T115" fmla="*/ 265 h 2095"/>
              <a:gd name="T116" fmla="*/ 615 w 1688"/>
              <a:gd name="T117" fmla="*/ 220 h 2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88" h="2095">
                <a:moveTo>
                  <a:pt x="615" y="220"/>
                </a:moveTo>
                <a:lnTo>
                  <a:pt x="615" y="220"/>
                </a:lnTo>
                <a:lnTo>
                  <a:pt x="594" y="220"/>
                </a:lnTo>
                <a:lnTo>
                  <a:pt x="579" y="218"/>
                </a:lnTo>
                <a:lnTo>
                  <a:pt x="572" y="216"/>
                </a:lnTo>
                <a:lnTo>
                  <a:pt x="572" y="216"/>
                </a:lnTo>
                <a:lnTo>
                  <a:pt x="568" y="202"/>
                </a:lnTo>
                <a:lnTo>
                  <a:pt x="567" y="189"/>
                </a:lnTo>
                <a:lnTo>
                  <a:pt x="563" y="171"/>
                </a:lnTo>
                <a:lnTo>
                  <a:pt x="563" y="150"/>
                </a:lnTo>
                <a:lnTo>
                  <a:pt x="563" y="128"/>
                </a:lnTo>
                <a:lnTo>
                  <a:pt x="567" y="104"/>
                </a:lnTo>
                <a:lnTo>
                  <a:pt x="572" y="81"/>
                </a:lnTo>
                <a:lnTo>
                  <a:pt x="572" y="81"/>
                </a:lnTo>
                <a:lnTo>
                  <a:pt x="577" y="70"/>
                </a:lnTo>
                <a:lnTo>
                  <a:pt x="583" y="61"/>
                </a:lnTo>
                <a:lnTo>
                  <a:pt x="590" y="50"/>
                </a:lnTo>
                <a:lnTo>
                  <a:pt x="597" y="43"/>
                </a:lnTo>
                <a:lnTo>
                  <a:pt x="606" y="36"/>
                </a:lnTo>
                <a:lnTo>
                  <a:pt x="615" y="29"/>
                </a:lnTo>
                <a:lnTo>
                  <a:pt x="637" y="16"/>
                </a:lnTo>
                <a:lnTo>
                  <a:pt x="659" y="9"/>
                </a:lnTo>
                <a:lnTo>
                  <a:pt x="682" y="3"/>
                </a:lnTo>
                <a:lnTo>
                  <a:pt x="704" y="0"/>
                </a:lnTo>
                <a:lnTo>
                  <a:pt x="727" y="0"/>
                </a:lnTo>
                <a:lnTo>
                  <a:pt x="727" y="0"/>
                </a:lnTo>
                <a:lnTo>
                  <a:pt x="736" y="1"/>
                </a:lnTo>
                <a:lnTo>
                  <a:pt x="747" y="3"/>
                </a:lnTo>
                <a:lnTo>
                  <a:pt x="767" y="10"/>
                </a:lnTo>
                <a:lnTo>
                  <a:pt x="787" y="21"/>
                </a:lnTo>
                <a:lnTo>
                  <a:pt x="803" y="34"/>
                </a:lnTo>
                <a:lnTo>
                  <a:pt x="818" y="47"/>
                </a:lnTo>
                <a:lnTo>
                  <a:pt x="828" y="57"/>
                </a:lnTo>
                <a:lnTo>
                  <a:pt x="837" y="66"/>
                </a:lnTo>
                <a:lnTo>
                  <a:pt x="857" y="92"/>
                </a:lnTo>
                <a:lnTo>
                  <a:pt x="857" y="92"/>
                </a:lnTo>
                <a:lnTo>
                  <a:pt x="875" y="106"/>
                </a:lnTo>
                <a:lnTo>
                  <a:pt x="888" y="117"/>
                </a:lnTo>
                <a:lnTo>
                  <a:pt x="893" y="121"/>
                </a:lnTo>
                <a:lnTo>
                  <a:pt x="895" y="124"/>
                </a:lnTo>
                <a:lnTo>
                  <a:pt x="895" y="124"/>
                </a:lnTo>
                <a:lnTo>
                  <a:pt x="893" y="128"/>
                </a:lnTo>
                <a:lnTo>
                  <a:pt x="888" y="133"/>
                </a:lnTo>
                <a:lnTo>
                  <a:pt x="870" y="146"/>
                </a:lnTo>
                <a:lnTo>
                  <a:pt x="843" y="164"/>
                </a:lnTo>
                <a:lnTo>
                  <a:pt x="843" y="164"/>
                </a:lnTo>
                <a:lnTo>
                  <a:pt x="841" y="175"/>
                </a:lnTo>
                <a:lnTo>
                  <a:pt x="843" y="184"/>
                </a:lnTo>
                <a:lnTo>
                  <a:pt x="845" y="187"/>
                </a:lnTo>
                <a:lnTo>
                  <a:pt x="846" y="191"/>
                </a:lnTo>
                <a:lnTo>
                  <a:pt x="846" y="191"/>
                </a:lnTo>
                <a:lnTo>
                  <a:pt x="854" y="196"/>
                </a:lnTo>
                <a:lnTo>
                  <a:pt x="861" y="202"/>
                </a:lnTo>
                <a:lnTo>
                  <a:pt x="863" y="204"/>
                </a:lnTo>
                <a:lnTo>
                  <a:pt x="865" y="205"/>
                </a:lnTo>
                <a:lnTo>
                  <a:pt x="863" y="207"/>
                </a:lnTo>
                <a:lnTo>
                  <a:pt x="861" y="211"/>
                </a:lnTo>
                <a:lnTo>
                  <a:pt x="861" y="211"/>
                </a:lnTo>
                <a:lnTo>
                  <a:pt x="852" y="222"/>
                </a:lnTo>
                <a:lnTo>
                  <a:pt x="846" y="225"/>
                </a:lnTo>
                <a:lnTo>
                  <a:pt x="846" y="225"/>
                </a:lnTo>
                <a:lnTo>
                  <a:pt x="846" y="247"/>
                </a:lnTo>
                <a:lnTo>
                  <a:pt x="845" y="263"/>
                </a:lnTo>
                <a:lnTo>
                  <a:pt x="843" y="278"/>
                </a:lnTo>
                <a:lnTo>
                  <a:pt x="843" y="278"/>
                </a:lnTo>
                <a:lnTo>
                  <a:pt x="841" y="287"/>
                </a:lnTo>
                <a:lnTo>
                  <a:pt x="843" y="290"/>
                </a:lnTo>
                <a:lnTo>
                  <a:pt x="843" y="292"/>
                </a:lnTo>
                <a:lnTo>
                  <a:pt x="837" y="298"/>
                </a:lnTo>
                <a:lnTo>
                  <a:pt x="837" y="298"/>
                </a:lnTo>
                <a:lnTo>
                  <a:pt x="827" y="303"/>
                </a:lnTo>
                <a:lnTo>
                  <a:pt x="816" y="307"/>
                </a:lnTo>
                <a:lnTo>
                  <a:pt x="807" y="310"/>
                </a:lnTo>
                <a:lnTo>
                  <a:pt x="805" y="310"/>
                </a:lnTo>
                <a:lnTo>
                  <a:pt x="803" y="312"/>
                </a:lnTo>
                <a:lnTo>
                  <a:pt x="803" y="312"/>
                </a:lnTo>
                <a:lnTo>
                  <a:pt x="807" y="332"/>
                </a:lnTo>
                <a:lnTo>
                  <a:pt x="809" y="350"/>
                </a:lnTo>
                <a:lnTo>
                  <a:pt x="789" y="346"/>
                </a:lnTo>
                <a:lnTo>
                  <a:pt x="789" y="346"/>
                </a:lnTo>
                <a:lnTo>
                  <a:pt x="791" y="334"/>
                </a:lnTo>
                <a:lnTo>
                  <a:pt x="791" y="327"/>
                </a:lnTo>
                <a:lnTo>
                  <a:pt x="791" y="323"/>
                </a:lnTo>
                <a:lnTo>
                  <a:pt x="789" y="321"/>
                </a:lnTo>
                <a:lnTo>
                  <a:pt x="789" y="321"/>
                </a:lnTo>
                <a:lnTo>
                  <a:pt x="776" y="321"/>
                </a:lnTo>
                <a:lnTo>
                  <a:pt x="767" y="323"/>
                </a:lnTo>
                <a:lnTo>
                  <a:pt x="760" y="327"/>
                </a:lnTo>
                <a:lnTo>
                  <a:pt x="760" y="327"/>
                </a:lnTo>
                <a:lnTo>
                  <a:pt x="756" y="332"/>
                </a:lnTo>
                <a:lnTo>
                  <a:pt x="756" y="339"/>
                </a:lnTo>
                <a:lnTo>
                  <a:pt x="756" y="346"/>
                </a:lnTo>
                <a:lnTo>
                  <a:pt x="756" y="346"/>
                </a:lnTo>
                <a:lnTo>
                  <a:pt x="756" y="346"/>
                </a:lnTo>
                <a:lnTo>
                  <a:pt x="756" y="346"/>
                </a:lnTo>
                <a:lnTo>
                  <a:pt x="769" y="357"/>
                </a:lnTo>
                <a:lnTo>
                  <a:pt x="781" y="368"/>
                </a:lnTo>
                <a:lnTo>
                  <a:pt x="800" y="379"/>
                </a:lnTo>
                <a:lnTo>
                  <a:pt x="800" y="379"/>
                </a:lnTo>
                <a:lnTo>
                  <a:pt x="816" y="392"/>
                </a:lnTo>
                <a:lnTo>
                  <a:pt x="832" y="406"/>
                </a:lnTo>
                <a:lnTo>
                  <a:pt x="843" y="419"/>
                </a:lnTo>
                <a:lnTo>
                  <a:pt x="846" y="424"/>
                </a:lnTo>
                <a:lnTo>
                  <a:pt x="846" y="428"/>
                </a:lnTo>
                <a:lnTo>
                  <a:pt x="846" y="428"/>
                </a:lnTo>
                <a:lnTo>
                  <a:pt x="857" y="487"/>
                </a:lnTo>
                <a:lnTo>
                  <a:pt x="866" y="543"/>
                </a:lnTo>
                <a:lnTo>
                  <a:pt x="939" y="576"/>
                </a:lnTo>
                <a:lnTo>
                  <a:pt x="933" y="601"/>
                </a:lnTo>
                <a:lnTo>
                  <a:pt x="933" y="601"/>
                </a:lnTo>
                <a:lnTo>
                  <a:pt x="948" y="621"/>
                </a:lnTo>
                <a:lnTo>
                  <a:pt x="958" y="637"/>
                </a:lnTo>
                <a:lnTo>
                  <a:pt x="967" y="653"/>
                </a:lnTo>
                <a:lnTo>
                  <a:pt x="967" y="653"/>
                </a:lnTo>
                <a:lnTo>
                  <a:pt x="973" y="662"/>
                </a:lnTo>
                <a:lnTo>
                  <a:pt x="976" y="670"/>
                </a:lnTo>
                <a:lnTo>
                  <a:pt x="982" y="677"/>
                </a:lnTo>
                <a:lnTo>
                  <a:pt x="987" y="686"/>
                </a:lnTo>
                <a:lnTo>
                  <a:pt x="987" y="686"/>
                </a:lnTo>
                <a:lnTo>
                  <a:pt x="995" y="700"/>
                </a:lnTo>
                <a:lnTo>
                  <a:pt x="1004" y="713"/>
                </a:lnTo>
                <a:lnTo>
                  <a:pt x="1020" y="735"/>
                </a:lnTo>
                <a:lnTo>
                  <a:pt x="1020" y="735"/>
                </a:lnTo>
                <a:lnTo>
                  <a:pt x="1032" y="749"/>
                </a:lnTo>
                <a:lnTo>
                  <a:pt x="1045" y="764"/>
                </a:lnTo>
                <a:lnTo>
                  <a:pt x="1045" y="764"/>
                </a:lnTo>
                <a:lnTo>
                  <a:pt x="1051" y="769"/>
                </a:lnTo>
                <a:lnTo>
                  <a:pt x="1060" y="776"/>
                </a:lnTo>
                <a:lnTo>
                  <a:pt x="1078" y="787"/>
                </a:lnTo>
                <a:lnTo>
                  <a:pt x="1078" y="787"/>
                </a:lnTo>
                <a:lnTo>
                  <a:pt x="1087" y="792"/>
                </a:lnTo>
                <a:lnTo>
                  <a:pt x="1097" y="798"/>
                </a:lnTo>
                <a:lnTo>
                  <a:pt x="1112" y="801"/>
                </a:lnTo>
                <a:lnTo>
                  <a:pt x="1135" y="801"/>
                </a:lnTo>
                <a:lnTo>
                  <a:pt x="1135" y="821"/>
                </a:lnTo>
                <a:lnTo>
                  <a:pt x="1135" y="821"/>
                </a:lnTo>
                <a:lnTo>
                  <a:pt x="1193" y="830"/>
                </a:lnTo>
                <a:lnTo>
                  <a:pt x="1193" y="830"/>
                </a:lnTo>
                <a:lnTo>
                  <a:pt x="1204" y="834"/>
                </a:lnTo>
                <a:lnTo>
                  <a:pt x="1211" y="838"/>
                </a:lnTo>
                <a:lnTo>
                  <a:pt x="1217" y="843"/>
                </a:lnTo>
                <a:lnTo>
                  <a:pt x="1218" y="845"/>
                </a:lnTo>
                <a:lnTo>
                  <a:pt x="1218" y="845"/>
                </a:lnTo>
                <a:lnTo>
                  <a:pt x="1220" y="847"/>
                </a:lnTo>
                <a:lnTo>
                  <a:pt x="1226" y="848"/>
                </a:lnTo>
                <a:lnTo>
                  <a:pt x="1233" y="850"/>
                </a:lnTo>
                <a:lnTo>
                  <a:pt x="1329" y="816"/>
                </a:lnTo>
                <a:lnTo>
                  <a:pt x="1329" y="816"/>
                </a:lnTo>
                <a:lnTo>
                  <a:pt x="1338" y="807"/>
                </a:lnTo>
                <a:lnTo>
                  <a:pt x="1357" y="787"/>
                </a:lnTo>
                <a:lnTo>
                  <a:pt x="1372" y="774"/>
                </a:lnTo>
                <a:lnTo>
                  <a:pt x="1386" y="762"/>
                </a:lnTo>
                <a:lnTo>
                  <a:pt x="1404" y="753"/>
                </a:lnTo>
                <a:lnTo>
                  <a:pt x="1421" y="744"/>
                </a:lnTo>
                <a:lnTo>
                  <a:pt x="1421" y="744"/>
                </a:lnTo>
                <a:lnTo>
                  <a:pt x="1437" y="740"/>
                </a:lnTo>
                <a:lnTo>
                  <a:pt x="1451" y="736"/>
                </a:lnTo>
                <a:lnTo>
                  <a:pt x="1482" y="731"/>
                </a:lnTo>
                <a:lnTo>
                  <a:pt x="1513" y="726"/>
                </a:lnTo>
                <a:lnTo>
                  <a:pt x="1529" y="722"/>
                </a:lnTo>
                <a:lnTo>
                  <a:pt x="1545" y="715"/>
                </a:lnTo>
                <a:lnTo>
                  <a:pt x="1545" y="715"/>
                </a:lnTo>
                <a:lnTo>
                  <a:pt x="1598" y="693"/>
                </a:lnTo>
                <a:lnTo>
                  <a:pt x="1612" y="686"/>
                </a:lnTo>
                <a:lnTo>
                  <a:pt x="1657" y="715"/>
                </a:lnTo>
                <a:lnTo>
                  <a:pt x="1657" y="715"/>
                </a:lnTo>
                <a:lnTo>
                  <a:pt x="1672" y="715"/>
                </a:lnTo>
                <a:lnTo>
                  <a:pt x="1681" y="715"/>
                </a:lnTo>
                <a:lnTo>
                  <a:pt x="1686" y="715"/>
                </a:lnTo>
                <a:lnTo>
                  <a:pt x="1686" y="715"/>
                </a:lnTo>
                <a:lnTo>
                  <a:pt x="1688" y="722"/>
                </a:lnTo>
                <a:lnTo>
                  <a:pt x="1688" y="726"/>
                </a:lnTo>
                <a:lnTo>
                  <a:pt x="1686" y="729"/>
                </a:lnTo>
                <a:lnTo>
                  <a:pt x="1686" y="729"/>
                </a:lnTo>
                <a:lnTo>
                  <a:pt x="1675" y="736"/>
                </a:lnTo>
                <a:lnTo>
                  <a:pt x="1657" y="744"/>
                </a:lnTo>
                <a:lnTo>
                  <a:pt x="1632" y="755"/>
                </a:lnTo>
                <a:lnTo>
                  <a:pt x="1632" y="755"/>
                </a:lnTo>
                <a:lnTo>
                  <a:pt x="1630" y="756"/>
                </a:lnTo>
                <a:lnTo>
                  <a:pt x="1623" y="765"/>
                </a:lnTo>
                <a:lnTo>
                  <a:pt x="1621" y="771"/>
                </a:lnTo>
                <a:lnTo>
                  <a:pt x="1619" y="778"/>
                </a:lnTo>
                <a:lnTo>
                  <a:pt x="1621" y="787"/>
                </a:lnTo>
                <a:lnTo>
                  <a:pt x="1623" y="798"/>
                </a:lnTo>
                <a:lnTo>
                  <a:pt x="1623" y="798"/>
                </a:lnTo>
                <a:lnTo>
                  <a:pt x="1628" y="811"/>
                </a:lnTo>
                <a:lnTo>
                  <a:pt x="1637" y="829"/>
                </a:lnTo>
                <a:lnTo>
                  <a:pt x="1661" y="870"/>
                </a:lnTo>
                <a:lnTo>
                  <a:pt x="1672" y="894"/>
                </a:lnTo>
                <a:lnTo>
                  <a:pt x="1681" y="913"/>
                </a:lnTo>
                <a:lnTo>
                  <a:pt x="1686" y="932"/>
                </a:lnTo>
                <a:lnTo>
                  <a:pt x="1686" y="939"/>
                </a:lnTo>
                <a:lnTo>
                  <a:pt x="1686" y="946"/>
                </a:lnTo>
                <a:lnTo>
                  <a:pt x="1686" y="946"/>
                </a:lnTo>
                <a:lnTo>
                  <a:pt x="1681" y="966"/>
                </a:lnTo>
                <a:lnTo>
                  <a:pt x="1681" y="975"/>
                </a:lnTo>
                <a:lnTo>
                  <a:pt x="1679" y="982"/>
                </a:lnTo>
                <a:lnTo>
                  <a:pt x="1673" y="989"/>
                </a:lnTo>
                <a:lnTo>
                  <a:pt x="1668" y="995"/>
                </a:lnTo>
                <a:lnTo>
                  <a:pt x="1657" y="1000"/>
                </a:lnTo>
                <a:lnTo>
                  <a:pt x="1643" y="1004"/>
                </a:lnTo>
                <a:lnTo>
                  <a:pt x="1643" y="1004"/>
                </a:lnTo>
                <a:lnTo>
                  <a:pt x="1626" y="1007"/>
                </a:lnTo>
                <a:lnTo>
                  <a:pt x="1614" y="1013"/>
                </a:lnTo>
                <a:lnTo>
                  <a:pt x="1596" y="1020"/>
                </a:lnTo>
                <a:lnTo>
                  <a:pt x="1583" y="1027"/>
                </a:lnTo>
                <a:lnTo>
                  <a:pt x="1574" y="1031"/>
                </a:lnTo>
                <a:lnTo>
                  <a:pt x="1565" y="1033"/>
                </a:lnTo>
                <a:lnTo>
                  <a:pt x="1565" y="1033"/>
                </a:lnTo>
                <a:lnTo>
                  <a:pt x="1551" y="1033"/>
                </a:lnTo>
                <a:lnTo>
                  <a:pt x="1533" y="1033"/>
                </a:lnTo>
                <a:lnTo>
                  <a:pt x="1487" y="1029"/>
                </a:lnTo>
                <a:lnTo>
                  <a:pt x="1444" y="1024"/>
                </a:lnTo>
                <a:lnTo>
                  <a:pt x="1426" y="1024"/>
                </a:lnTo>
                <a:lnTo>
                  <a:pt x="1415" y="1024"/>
                </a:lnTo>
                <a:lnTo>
                  <a:pt x="1415" y="1024"/>
                </a:lnTo>
                <a:lnTo>
                  <a:pt x="1401" y="1024"/>
                </a:lnTo>
                <a:lnTo>
                  <a:pt x="1395" y="1024"/>
                </a:lnTo>
                <a:lnTo>
                  <a:pt x="1392" y="1025"/>
                </a:lnTo>
                <a:lnTo>
                  <a:pt x="1390" y="1029"/>
                </a:lnTo>
                <a:lnTo>
                  <a:pt x="1392" y="1036"/>
                </a:lnTo>
                <a:lnTo>
                  <a:pt x="1397" y="1047"/>
                </a:lnTo>
                <a:lnTo>
                  <a:pt x="1406" y="1062"/>
                </a:lnTo>
                <a:lnTo>
                  <a:pt x="1406" y="1062"/>
                </a:lnTo>
                <a:lnTo>
                  <a:pt x="1415" y="1078"/>
                </a:lnTo>
                <a:lnTo>
                  <a:pt x="1421" y="1090"/>
                </a:lnTo>
                <a:lnTo>
                  <a:pt x="1424" y="1103"/>
                </a:lnTo>
                <a:lnTo>
                  <a:pt x="1424" y="1112"/>
                </a:lnTo>
                <a:lnTo>
                  <a:pt x="1424" y="1119"/>
                </a:lnTo>
                <a:lnTo>
                  <a:pt x="1422" y="1125"/>
                </a:lnTo>
                <a:lnTo>
                  <a:pt x="1421" y="1128"/>
                </a:lnTo>
                <a:lnTo>
                  <a:pt x="1421" y="1128"/>
                </a:lnTo>
                <a:lnTo>
                  <a:pt x="1419" y="1127"/>
                </a:lnTo>
                <a:lnTo>
                  <a:pt x="1413" y="1121"/>
                </a:lnTo>
                <a:lnTo>
                  <a:pt x="1401" y="1109"/>
                </a:lnTo>
                <a:lnTo>
                  <a:pt x="1372" y="1090"/>
                </a:lnTo>
                <a:lnTo>
                  <a:pt x="1372" y="1090"/>
                </a:lnTo>
                <a:lnTo>
                  <a:pt x="1339" y="1069"/>
                </a:lnTo>
                <a:lnTo>
                  <a:pt x="1316" y="1053"/>
                </a:lnTo>
                <a:lnTo>
                  <a:pt x="1307" y="1043"/>
                </a:lnTo>
                <a:lnTo>
                  <a:pt x="1301" y="1034"/>
                </a:lnTo>
                <a:lnTo>
                  <a:pt x="1298" y="1024"/>
                </a:lnTo>
                <a:lnTo>
                  <a:pt x="1294" y="1013"/>
                </a:lnTo>
                <a:lnTo>
                  <a:pt x="1294" y="1013"/>
                </a:lnTo>
                <a:lnTo>
                  <a:pt x="1289" y="966"/>
                </a:lnTo>
                <a:lnTo>
                  <a:pt x="1285" y="942"/>
                </a:lnTo>
                <a:lnTo>
                  <a:pt x="1280" y="922"/>
                </a:lnTo>
                <a:lnTo>
                  <a:pt x="1280" y="922"/>
                </a:lnTo>
                <a:lnTo>
                  <a:pt x="1269" y="881"/>
                </a:lnTo>
                <a:lnTo>
                  <a:pt x="1262" y="859"/>
                </a:lnTo>
                <a:lnTo>
                  <a:pt x="1222" y="874"/>
                </a:lnTo>
                <a:lnTo>
                  <a:pt x="1222" y="874"/>
                </a:lnTo>
                <a:lnTo>
                  <a:pt x="1226" y="879"/>
                </a:lnTo>
                <a:lnTo>
                  <a:pt x="1227" y="886"/>
                </a:lnTo>
                <a:lnTo>
                  <a:pt x="1227" y="894"/>
                </a:lnTo>
                <a:lnTo>
                  <a:pt x="1227" y="894"/>
                </a:lnTo>
                <a:lnTo>
                  <a:pt x="1224" y="904"/>
                </a:lnTo>
                <a:lnTo>
                  <a:pt x="1218" y="912"/>
                </a:lnTo>
                <a:lnTo>
                  <a:pt x="1218" y="912"/>
                </a:lnTo>
                <a:lnTo>
                  <a:pt x="1211" y="922"/>
                </a:lnTo>
                <a:lnTo>
                  <a:pt x="1208" y="926"/>
                </a:lnTo>
                <a:lnTo>
                  <a:pt x="1204" y="926"/>
                </a:lnTo>
                <a:lnTo>
                  <a:pt x="1204" y="926"/>
                </a:lnTo>
                <a:lnTo>
                  <a:pt x="1188" y="928"/>
                </a:lnTo>
                <a:lnTo>
                  <a:pt x="1179" y="928"/>
                </a:lnTo>
                <a:lnTo>
                  <a:pt x="1175" y="926"/>
                </a:lnTo>
                <a:lnTo>
                  <a:pt x="1175" y="926"/>
                </a:lnTo>
                <a:lnTo>
                  <a:pt x="1166" y="921"/>
                </a:lnTo>
                <a:lnTo>
                  <a:pt x="1152" y="913"/>
                </a:lnTo>
                <a:lnTo>
                  <a:pt x="1132" y="903"/>
                </a:lnTo>
                <a:lnTo>
                  <a:pt x="1132" y="903"/>
                </a:lnTo>
                <a:lnTo>
                  <a:pt x="1132" y="913"/>
                </a:lnTo>
                <a:lnTo>
                  <a:pt x="1130" y="921"/>
                </a:lnTo>
                <a:lnTo>
                  <a:pt x="1128" y="922"/>
                </a:lnTo>
                <a:lnTo>
                  <a:pt x="1126" y="922"/>
                </a:lnTo>
                <a:lnTo>
                  <a:pt x="1126" y="922"/>
                </a:lnTo>
                <a:lnTo>
                  <a:pt x="1112" y="919"/>
                </a:lnTo>
                <a:lnTo>
                  <a:pt x="1087" y="915"/>
                </a:lnTo>
                <a:lnTo>
                  <a:pt x="1061" y="910"/>
                </a:lnTo>
                <a:lnTo>
                  <a:pt x="1049" y="908"/>
                </a:lnTo>
                <a:lnTo>
                  <a:pt x="1049" y="908"/>
                </a:lnTo>
                <a:lnTo>
                  <a:pt x="1009" y="879"/>
                </a:lnTo>
                <a:lnTo>
                  <a:pt x="973" y="856"/>
                </a:lnTo>
                <a:lnTo>
                  <a:pt x="915" y="836"/>
                </a:lnTo>
                <a:lnTo>
                  <a:pt x="930" y="1009"/>
                </a:lnTo>
                <a:lnTo>
                  <a:pt x="890" y="1027"/>
                </a:lnTo>
                <a:lnTo>
                  <a:pt x="890" y="1027"/>
                </a:lnTo>
                <a:lnTo>
                  <a:pt x="915" y="1116"/>
                </a:lnTo>
                <a:lnTo>
                  <a:pt x="939" y="1206"/>
                </a:lnTo>
                <a:lnTo>
                  <a:pt x="939" y="1206"/>
                </a:lnTo>
                <a:lnTo>
                  <a:pt x="915" y="1446"/>
                </a:lnTo>
                <a:lnTo>
                  <a:pt x="915" y="1446"/>
                </a:lnTo>
                <a:lnTo>
                  <a:pt x="899" y="1582"/>
                </a:lnTo>
                <a:lnTo>
                  <a:pt x="886" y="1719"/>
                </a:lnTo>
                <a:lnTo>
                  <a:pt x="886" y="1719"/>
                </a:lnTo>
                <a:lnTo>
                  <a:pt x="888" y="1793"/>
                </a:lnTo>
                <a:lnTo>
                  <a:pt x="890" y="1838"/>
                </a:lnTo>
                <a:lnTo>
                  <a:pt x="890" y="1858"/>
                </a:lnTo>
                <a:lnTo>
                  <a:pt x="890" y="1858"/>
                </a:lnTo>
                <a:lnTo>
                  <a:pt x="892" y="1863"/>
                </a:lnTo>
                <a:lnTo>
                  <a:pt x="893" y="1872"/>
                </a:lnTo>
                <a:lnTo>
                  <a:pt x="901" y="1883"/>
                </a:lnTo>
                <a:lnTo>
                  <a:pt x="890" y="1887"/>
                </a:lnTo>
                <a:lnTo>
                  <a:pt x="890" y="1901"/>
                </a:lnTo>
                <a:lnTo>
                  <a:pt x="890" y="1901"/>
                </a:lnTo>
                <a:lnTo>
                  <a:pt x="928" y="1910"/>
                </a:lnTo>
                <a:lnTo>
                  <a:pt x="955" y="1918"/>
                </a:lnTo>
                <a:lnTo>
                  <a:pt x="966" y="1923"/>
                </a:lnTo>
                <a:lnTo>
                  <a:pt x="973" y="1927"/>
                </a:lnTo>
                <a:lnTo>
                  <a:pt x="973" y="1927"/>
                </a:lnTo>
                <a:lnTo>
                  <a:pt x="980" y="1934"/>
                </a:lnTo>
                <a:lnTo>
                  <a:pt x="986" y="1943"/>
                </a:lnTo>
                <a:lnTo>
                  <a:pt x="987" y="1954"/>
                </a:lnTo>
                <a:lnTo>
                  <a:pt x="987" y="1959"/>
                </a:lnTo>
                <a:lnTo>
                  <a:pt x="987" y="1965"/>
                </a:lnTo>
                <a:lnTo>
                  <a:pt x="987" y="1965"/>
                </a:lnTo>
                <a:lnTo>
                  <a:pt x="984" y="1970"/>
                </a:lnTo>
                <a:lnTo>
                  <a:pt x="980" y="1975"/>
                </a:lnTo>
                <a:lnTo>
                  <a:pt x="966" y="1988"/>
                </a:lnTo>
                <a:lnTo>
                  <a:pt x="958" y="1993"/>
                </a:lnTo>
                <a:lnTo>
                  <a:pt x="949" y="1999"/>
                </a:lnTo>
                <a:lnTo>
                  <a:pt x="942" y="2002"/>
                </a:lnTo>
                <a:lnTo>
                  <a:pt x="933" y="2002"/>
                </a:lnTo>
                <a:lnTo>
                  <a:pt x="933" y="2002"/>
                </a:lnTo>
                <a:lnTo>
                  <a:pt x="884" y="2004"/>
                </a:lnTo>
                <a:lnTo>
                  <a:pt x="856" y="2006"/>
                </a:lnTo>
                <a:lnTo>
                  <a:pt x="845" y="2004"/>
                </a:lnTo>
                <a:lnTo>
                  <a:pt x="837" y="2002"/>
                </a:lnTo>
                <a:lnTo>
                  <a:pt x="837" y="2002"/>
                </a:lnTo>
                <a:lnTo>
                  <a:pt x="821" y="1997"/>
                </a:lnTo>
                <a:lnTo>
                  <a:pt x="798" y="1992"/>
                </a:lnTo>
                <a:lnTo>
                  <a:pt x="760" y="1984"/>
                </a:lnTo>
                <a:lnTo>
                  <a:pt x="760" y="1984"/>
                </a:lnTo>
                <a:lnTo>
                  <a:pt x="744" y="1979"/>
                </a:lnTo>
                <a:lnTo>
                  <a:pt x="738" y="1977"/>
                </a:lnTo>
                <a:lnTo>
                  <a:pt x="736" y="1974"/>
                </a:lnTo>
                <a:lnTo>
                  <a:pt x="736" y="1907"/>
                </a:lnTo>
                <a:lnTo>
                  <a:pt x="722" y="1892"/>
                </a:lnTo>
                <a:lnTo>
                  <a:pt x="722" y="1892"/>
                </a:lnTo>
                <a:lnTo>
                  <a:pt x="722" y="1871"/>
                </a:lnTo>
                <a:lnTo>
                  <a:pt x="724" y="1849"/>
                </a:lnTo>
                <a:lnTo>
                  <a:pt x="727" y="1825"/>
                </a:lnTo>
                <a:lnTo>
                  <a:pt x="727" y="1825"/>
                </a:lnTo>
                <a:lnTo>
                  <a:pt x="729" y="1806"/>
                </a:lnTo>
                <a:lnTo>
                  <a:pt x="729" y="1777"/>
                </a:lnTo>
                <a:lnTo>
                  <a:pt x="731" y="1701"/>
                </a:lnTo>
                <a:lnTo>
                  <a:pt x="731" y="1580"/>
                </a:lnTo>
                <a:lnTo>
                  <a:pt x="731" y="1580"/>
                </a:lnTo>
                <a:lnTo>
                  <a:pt x="731" y="1564"/>
                </a:lnTo>
                <a:lnTo>
                  <a:pt x="729" y="1537"/>
                </a:lnTo>
                <a:lnTo>
                  <a:pt x="720" y="1466"/>
                </a:lnTo>
                <a:lnTo>
                  <a:pt x="713" y="1401"/>
                </a:lnTo>
                <a:lnTo>
                  <a:pt x="707" y="1374"/>
                </a:lnTo>
                <a:lnTo>
                  <a:pt x="707" y="1374"/>
                </a:lnTo>
                <a:lnTo>
                  <a:pt x="697" y="1441"/>
                </a:lnTo>
                <a:lnTo>
                  <a:pt x="673" y="1593"/>
                </a:lnTo>
                <a:lnTo>
                  <a:pt x="648" y="1759"/>
                </a:lnTo>
                <a:lnTo>
                  <a:pt x="641" y="1825"/>
                </a:lnTo>
                <a:lnTo>
                  <a:pt x="635" y="1869"/>
                </a:lnTo>
                <a:lnTo>
                  <a:pt x="635" y="1869"/>
                </a:lnTo>
                <a:lnTo>
                  <a:pt x="632" y="1896"/>
                </a:lnTo>
                <a:lnTo>
                  <a:pt x="626" y="1921"/>
                </a:lnTo>
                <a:lnTo>
                  <a:pt x="621" y="1943"/>
                </a:lnTo>
                <a:lnTo>
                  <a:pt x="614" y="1961"/>
                </a:lnTo>
                <a:lnTo>
                  <a:pt x="601" y="1988"/>
                </a:lnTo>
                <a:lnTo>
                  <a:pt x="597" y="1997"/>
                </a:lnTo>
                <a:lnTo>
                  <a:pt x="597" y="1997"/>
                </a:lnTo>
                <a:lnTo>
                  <a:pt x="592" y="1999"/>
                </a:lnTo>
                <a:lnTo>
                  <a:pt x="586" y="1997"/>
                </a:lnTo>
                <a:lnTo>
                  <a:pt x="586" y="1997"/>
                </a:lnTo>
                <a:lnTo>
                  <a:pt x="588" y="2006"/>
                </a:lnTo>
                <a:lnTo>
                  <a:pt x="592" y="2026"/>
                </a:lnTo>
                <a:lnTo>
                  <a:pt x="597" y="2049"/>
                </a:lnTo>
                <a:lnTo>
                  <a:pt x="597" y="2058"/>
                </a:lnTo>
                <a:lnTo>
                  <a:pt x="597" y="2066"/>
                </a:lnTo>
                <a:lnTo>
                  <a:pt x="597" y="2066"/>
                </a:lnTo>
                <a:lnTo>
                  <a:pt x="592" y="2073"/>
                </a:lnTo>
                <a:lnTo>
                  <a:pt x="585" y="2080"/>
                </a:lnTo>
                <a:lnTo>
                  <a:pt x="574" y="2084"/>
                </a:lnTo>
                <a:lnTo>
                  <a:pt x="558" y="2084"/>
                </a:lnTo>
                <a:lnTo>
                  <a:pt x="558" y="2084"/>
                </a:lnTo>
                <a:lnTo>
                  <a:pt x="534" y="2087"/>
                </a:lnTo>
                <a:lnTo>
                  <a:pt x="505" y="2093"/>
                </a:lnTo>
                <a:lnTo>
                  <a:pt x="491" y="2095"/>
                </a:lnTo>
                <a:lnTo>
                  <a:pt x="478" y="2095"/>
                </a:lnTo>
                <a:lnTo>
                  <a:pt x="466" y="2093"/>
                </a:lnTo>
                <a:lnTo>
                  <a:pt x="456" y="2089"/>
                </a:lnTo>
                <a:lnTo>
                  <a:pt x="456" y="2089"/>
                </a:lnTo>
                <a:lnTo>
                  <a:pt x="451" y="2082"/>
                </a:lnTo>
                <a:lnTo>
                  <a:pt x="446" y="2075"/>
                </a:lnTo>
                <a:lnTo>
                  <a:pt x="444" y="2066"/>
                </a:lnTo>
                <a:lnTo>
                  <a:pt x="444" y="2057"/>
                </a:lnTo>
                <a:lnTo>
                  <a:pt x="444" y="2040"/>
                </a:lnTo>
                <a:lnTo>
                  <a:pt x="446" y="2035"/>
                </a:lnTo>
                <a:lnTo>
                  <a:pt x="447" y="2031"/>
                </a:lnTo>
                <a:lnTo>
                  <a:pt x="447" y="2031"/>
                </a:lnTo>
                <a:lnTo>
                  <a:pt x="455" y="2026"/>
                </a:lnTo>
                <a:lnTo>
                  <a:pt x="456" y="2022"/>
                </a:lnTo>
                <a:lnTo>
                  <a:pt x="456" y="2022"/>
                </a:lnTo>
                <a:lnTo>
                  <a:pt x="449" y="2021"/>
                </a:lnTo>
                <a:lnTo>
                  <a:pt x="444" y="2019"/>
                </a:lnTo>
                <a:lnTo>
                  <a:pt x="442" y="2017"/>
                </a:lnTo>
                <a:lnTo>
                  <a:pt x="442" y="2017"/>
                </a:lnTo>
                <a:lnTo>
                  <a:pt x="440" y="1988"/>
                </a:lnTo>
                <a:lnTo>
                  <a:pt x="437" y="1968"/>
                </a:lnTo>
                <a:lnTo>
                  <a:pt x="433" y="1956"/>
                </a:lnTo>
                <a:lnTo>
                  <a:pt x="433" y="1956"/>
                </a:lnTo>
                <a:lnTo>
                  <a:pt x="431" y="1954"/>
                </a:lnTo>
                <a:lnTo>
                  <a:pt x="429" y="1954"/>
                </a:lnTo>
                <a:lnTo>
                  <a:pt x="424" y="1956"/>
                </a:lnTo>
                <a:lnTo>
                  <a:pt x="404" y="1968"/>
                </a:lnTo>
                <a:lnTo>
                  <a:pt x="381" y="1984"/>
                </a:lnTo>
                <a:lnTo>
                  <a:pt x="368" y="1992"/>
                </a:lnTo>
                <a:lnTo>
                  <a:pt x="355" y="1997"/>
                </a:lnTo>
                <a:lnTo>
                  <a:pt x="355" y="1997"/>
                </a:lnTo>
                <a:lnTo>
                  <a:pt x="330" y="2008"/>
                </a:lnTo>
                <a:lnTo>
                  <a:pt x="301" y="2019"/>
                </a:lnTo>
                <a:lnTo>
                  <a:pt x="272" y="2030"/>
                </a:lnTo>
                <a:lnTo>
                  <a:pt x="245" y="2040"/>
                </a:lnTo>
                <a:lnTo>
                  <a:pt x="245" y="2040"/>
                </a:lnTo>
                <a:lnTo>
                  <a:pt x="220" y="2055"/>
                </a:lnTo>
                <a:lnTo>
                  <a:pt x="198" y="2068"/>
                </a:lnTo>
                <a:lnTo>
                  <a:pt x="177" y="2080"/>
                </a:lnTo>
                <a:lnTo>
                  <a:pt x="177" y="2080"/>
                </a:lnTo>
                <a:lnTo>
                  <a:pt x="177" y="2078"/>
                </a:lnTo>
                <a:lnTo>
                  <a:pt x="171" y="2071"/>
                </a:lnTo>
                <a:lnTo>
                  <a:pt x="160" y="2049"/>
                </a:lnTo>
                <a:lnTo>
                  <a:pt x="139" y="2008"/>
                </a:lnTo>
                <a:lnTo>
                  <a:pt x="139" y="2008"/>
                </a:lnTo>
                <a:lnTo>
                  <a:pt x="128" y="1984"/>
                </a:lnTo>
                <a:lnTo>
                  <a:pt x="121" y="1972"/>
                </a:lnTo>
                <a:lnTo>
                  <a:pt x="113" y="1965"/>
                </a:lnTo>
                <a:lnTo>
                  <a:pt x="108" y="1959"/>
                </a:lnTo>
                <a:lnTo>
                  <a:pt x="103" y="1954"/>
                </a:lnTo>
                <a:lnTo>
                  <a:pt x="95" y="1945"/>
                </a:lnTo>
                <a:lnTo>
                  <a:pt x="86" y="1928"/>
                </a:lnTo>
                <a:lnTo>
                  <a:pt x="72" y="1901"/>
                </a:lnTo>
                <a:lnTo>
                  <a:pt x="72" y="1901"/>
                </a:lnTo>
                <a:lnTo>
                  <a:pt x="56" y="1872"/>
                </a:lnTo>
                <a:lnTo>
                  <a:pt x="41" y="1849"/>
                </a:lnTo>
                <a:lnTo>
                  <a:pt x="18" y="1815"/>
                </a:lnTo>
                <a:lnTo>
                  <a:pt x="9" y="1802"/>
                </a:lnTo>
                <a:lnTo>
                  <a:pt x="3" y="1789"/>
                </a:lnTo>
                <a:lnTo>
                  <a:pt x="0" y="1777"/>
                </a:lnTo>
                <a:lnTo>
                  <a:pt x="0" y="1762"/>
                </a:lnTo>
                <a:lnTo>
                  <a:pt x="0" y="1762"/>
                </a:lnTo>
                <a:lnTo>
                  <a:pt x="2" y="1732"/>
                </a:lnTo>
                <a:lnTo>
                  <a:pt x="5" y="1704"/>
                </a:lnTo>
                <a:lnTo>
                  <a:pt x="9" y="1676"/>
                </a:lnTo>
                <a:lnTo>
                  <a:pt x="9" y="1676"/>
                </a:lnTo>
                <a:lnTo>
                  <a:pt x="34" y="1663"/>
                </a:lnTo>
                <a:lnTo>
                  <a:pt x="92" y="1634"/>
                </a:lnTo>
                <a:lnTo>
                  <a:pt x="124" y="1616"/>
                </a:lnTo>
                <a:lnTo>
                  <a:pt x="155" y="1598"/>
                </a:lnTo>
                <a:lnTo>
                  <a:pt x="180" y="1580"/>
                </a:lnTo>
                <a:lnTo>
                  <a:pt x="189" y="1573"/>
                </a:lnTo>
                <a:lnTo>
                  <a:pt x="197" y="1565"/>
                </a:lnTo>
                <a:lnTo>
                  <a:pt x="197" y="1565"/>
                </a:lnTo>
                <a:lnTo>
                  <a:pt x="281" y="1462"/>
                </a:lnTo>
                <a:lnTo>
                  <a:pt x="332" y="1405"/>
                </a:lnTo>
                <a:lnTo>
                  <a:pt x="352" y="1383"/>
                </a:lnTo>
                <a:lnTo>
                  <a:pt x="366" y="1369"/>
                </a:lnTo>
                <a:lnTo>
                  <a:pt x="366" y="1369"/>
                </a:lnTo>
                <a:lnTo>
                  <a:pt x="391" y="1349"/>
                </a:lnTo>
                <a:lnTo>
                  <a:pt x="419" y="1329"/>
                </a:lnTo>
                <a:lnTo>
                  <a:pt x="453" y="1307"/>
                </a:lnTo>
                <a:lnTo>
                  <a:pt x="453" y="1239"/>
                </a:lnTo>
                <a:lnTo>
                  <a:pt x="453" y="1239"/>
                </a:lnTo>
                <a:lnTo>
                  <a:pt x="451" y="1240"/>
                </a:lnTo>
                <a:lnTo>
                  <a:pt x="451" y="1242"/>
                </a:lnTo>
                <a:lnTo>
                  <a:pt x="449" y="1242"/>
                </a:lnTo>
                <a:lnTo>
                  <a:pt x="442" y="1239"/>
                </a:lnTo>
                <a:lnTo>
                  <a:pt x="428" y="1224"/>
                </a:lnTo>
                <a:lnTo>
                  <a:pt x="428" y="1224"/>
                </a:lnTo>
                <a:lnTo>
                  <a:pt x="419" y="1215"/>
                </a:lnTo>
                <a:lnTo>
                  <a:pt x="413" y="1204"/>
                </a:lnTo>
                <a:lnTo>
                  <a:pt x="404" y="1186"/>
                </a:lnTo>
                <a:lnTo>
                  <a:pt x="401" y="1172"/>
                </a:lnTo>
                <a:lnTo>
                  <a:pt x="399" y="1166"/>
                </a:lnTo>
                <a:lnTo>
                  <a:pt x="413" y="1114"/>
                </a:lnTo>
                <a:lnTo>
                  <a:pt x="399" y="1114"/>
                </a:lnTo>
                <a:lnTo>
                  <a:pt x="381" y="1024"/>
                </a:lnTo>
                <a:lnTo>
                  <a:pt x="381" y="1024"/>
                </a:lnTo>
                <a:lnTo>
                  <a:pt x="377" y="1020"/>
                </a:lnTo>
                <a:lnTo>
                  <a:pt x="370" y="1011"/>
                </a:lnTo>
                <a:lnTo>
                  <a:pt x="364" y="995"/>
                </a:lnTo>
                <a:lnTo>
                  <a:pt x="361" y="986"/>
                </a:lnTo>
                <a:lnTo>
                  <a:pt x="361" y="975"/>
                </a:lnTo>
                <a:lnTo>
                  <a:pt x="361" y="975"/>
                </a:lnTo>
                <a:lnTo>
                  <a:pt x="359" y="955"/>
                </a:lnTo>
                <a:lnTo>
                  <a:pt x="355" y="933"/>
                </a:lnTo>
                <a:lnTo>
                  <a:pt x="354" y="903"/>
                </a:lnTo>
                <a:lnTo>
                  <a:pt x="352" y="856"/>
                </a:lnTo>
                <a:lnTo>
                  <a:pt x="352" y="856"/>
                </a:lnTo>
                <a:lnTo>
                  <a:pt x="348" y="776"/>
                </a:lnTo>
                <a:lnTo>
                  <a:pt x="348" y="755"/>
                </a:lnTo>
                <a:lnTo>
                  <a:pt x="352" y="735"/>
                </a:lnTo>
                <a:lnTo>
                  <a:pt x="352" y="735"/>
                </a:lnTo>
                <a:lnTo>
                  <a:pt x="355" y="697"/>
                </a:lnTo>
                <a:lnTo>
                  <a:pt x="359" y="641"/>
                </a:lnTo>
                <a:lnTo>
                  <a:pt x="364" y="585"/>
                </a:lnTo>
                <a:lnTo>
                  <a:pt x="366" y="563"/>
                </a:lnTo>
                <a:lnTo>
                  <a:pt x="370" y="547"/>
                </a:lnTo>
                <a:lnTo>
                  <a:pt x="370" y="547"/>
                </a:lnTo>
                <a:lnTo>
                  <a:pt x="377" y="518"/>
                </a:lnTo>
                <a:lnTo>
                  <a:pt x="386" y="484"/>
                </a:lnTo>
                <a:lnTo>
                  <a:pt x="395" y="449"/>
                </a:lnTo>
                <a:lnTo>
                  <a:pt x="399" y="437"/>
                </a:lnTo>
                <a:lnTo>
                  <a:pt x="404" y="428"/>
                </a:lnTo>
                <a:lnTo>
                  <a:pt x="404" y="428"/>
                </a:lnTo>
                <a:lnTo>
                  <a:pt x="433" y="386"/>
                </a:lnTo>
                <a:lnTo>
                  <a:pt x="447" y="368"/>
                </a:lnTo>
                <a:lnTo>
                  <a:pt x="453" y="363"/>
                </a:lnTo>
                <a:lnTo>
                  <a:pt x="456" y="361"/>
                </a:lnTo>
                <a:lnTo>
                  <a:pt x="485" y="361"/>
                </a:lnTo>
                <a:lnTo>
                  <a:pt x="577" y="317"/>
                </a:lnTo>
                <a:lnTo>
                  <a:pt x="592" y="298"/>
                </a:lnTo>
                <a:lnTo>
                  <a:pt x="597" y="278"/>
                </a:lnTo>
                <a:lnTo>
                  <a:pt x="597" y="278"/>
                </a:lnTo>
                <a:lnTo>
                  <a:pt x="599" y="271"/>
                </a:lnTo>
                <a:lnTo>
                  <a:pt x="603" y="267"/>
                </a:lnTo>
                <a:lnTo>
                  <a:pt x="605" y="265"/>
                </a:lnTo>
                <a:lnTo>
                  <a:pt x="606" y="263"/>
                </a:lnTo>
                <a:lnTo>
                  <a:pt x="606" y="263"/>
                </a:lnTo>
                <a:lnTo>
                  <a:pt x="615" y="263"/>
                </a:lnTo>
                <a:lnTo>
                  <a:pt x="619" y="263"/>
                </a:lnTo>
                <a:lnTo>
                  <a:pt x="621" y="260"/>
                </a:lnTo>
                <a:lnTo>
                  <a:pt x="621" y="260"/>
                </a:lnTo>
                <a:lnTo>
                  <a:pt x="621" y="251"/>
                </a:lnTo>
                <a:lnTo>
                  <a:pt x="619" y="238"/>
                </a:lnTo>
                <a:lnTo>
                  <a:pt x="615" y="220"/>
                </a:lnTo>
                <a:lnTo>
                  <a:pt x="615" y="220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3">
            <a:extLst>
              <a:ext uri="{FF2B5EF4-FFF2-40B4-BE49-F238E27FC236}">
                <a16:creationId xmlns:a16="http://schemas.microsoft.com/office/drawing/2014/main" id="{150D5DC9-3DA6-497C-8771-2A2C5EA1D855}"/>
              </a:ext>
            </a:extLst>
          </p:cNvPr>
          <p:cNvSpPr>
            <a:spLocks/>
          </p:cNvSpPr>
          <p:nvPr/>
        </p:nvSpPr>
        <p:spPr bwMode="auto">
          <a:xfrm>
            <a:off x="767535" y="773705"/>
            <a:ext cx="789350" cy="1653583"/>
          </a:xfrm>
          <a:custGeom>
            <a:avLst/>
            <a:gdLst>
              <a:gd name="T0" fmla="*/ 325 w 643"/>
              <a:gd name="T1" fmla="*/ 272 h 1347"/>
              <a:gd name="T2" fmla="*/ 283 w 643"/>
              <a:gd name="T3" fmla="*/ 358 h 1347"/>
              <a:gd name="T4" fmla="*/ 249 w 643"/>
              <a:gd name="T5" fmla="*/ 399 h 1347"/>
              <a:gd name="T6" fmla="*/ 248 w 643"/>
              <a:gd name="T7" fmla="*/ 437 h 1347"/>
              <a:gd name="T8" fmla="*/ 141 w 643"/>
              <a:gd name="T9" fmla="*/ 539 h 1347"/>
              <a:gd name="T10" fmla="*/ 34 w 643"/>
              <a:gd name="T11" fmla="*/ 571 h 1347"/>
              <a:gd name="T12" fmla="*/ 37 w 643"/>
              <a:gd name="T13" fmla="*/ 583 h 1347"/>
              <a:gd name="T14" fmla="*/ 21 w 643"/>
              <a:gd name="T15" fmla="*/ 622 h 1347"/>
              <a:gd name="T16" fmla="*/ 3 w 643"/>
              <a:gd name="T17" fmla="*/ 647 h 1347"/>
              <a:gd name="T18" fmla="*/ 22 w 643"/>
              <a:gd name="T19" fmla="*/ 659 h 1347"/>
              <a:gd name="T20" fmla="*/ 47 w 643"/>
              <a:gd name="T21" fmla="*/ 665 h 1347"/>
              <a:gd name="T22" fmla="*/ 60 w 643"/>
              <a:gd name="T23" fmla="*/ 675 h 1347"/>
              <a:gd name="T24" fmla="*/ 143 w 643"/>
              <a:gd name="T25" fmla="*/ 604 h 1347"/>
              <a:gd name="T26" fmla="*/ 203 w 643"/>
              <a:gd name="T27" fmla="*/ 568 h 1347"/>
              <a:gd name="T28" fmla="*/ 293 w 643"/>
              <a:gd name="T29" fmla="*/ 489 h 1347"/>
              <a:gd name="T30" fmla="*/ 336 w 643"/>
              <a:gd name="T31" fmla="*/ 471 h 1347"/>
              <a:gd name="T32" fmla="*/ 362 w 643"/>
              <a:gd name="T33" fmla="*/ 471 h 1347"/>
              <a:gd name="T34" fmla="*/ 354 w 643"/>
              <a:gd name="T35" fmla="*/ 633 h 1347"/>
              <a:gd name="T36" fmla="*/ 348 w 643"/>
              <a:gd name="T37" fmla="*/ 840 h 1347"/>
              <a:gd name="T38" fmla="*/ 359 w 643"/>
              <a:gd name="T39" fmla="*/ 1264 h 1347"/>
              <a:gd name="T40" fmla="*/ 293 w 643"/>
              <a:gd name="T41" fmla="*/ 1307 h 1347"/>
              <a:gd name="T42" fmla="*/ 300 w 643"/>
              <a:gd name="T43" fmla="*/ 1330 h 1347"/>
              <a:gd name="T44" fmla="*/ 397 w 643"/>
              <a:gd name="T45" fmla="*/ 1323 h 1347"/>
              <a:gd name="T46" fmla="*/ 459 w 643"/>
              <a:gd name="T47" fmla="*/ 1321 h 1347"/>
              <a:gd name="T48" fmla="*/ 458 w 643"/>
              <a:gd name="T49" fmla="*/ 1256 h 1347"/>
              <a:gd name="T50" fmla="*/ 470 w 643"/>
              <a:gd name="T51" fmla="*/ 1221 h 1347"/>
              <a:gd name="T52" fmla="*/ 476 w 643"/>
              <a:gd name="T53" fmla="*/ 1145 h 1347"/>
              <a:gd name="T54" fmla="*/ 511 w 643"/>
              <a:gd name="T55" fmla="*/ 1209 h 1347"/>
              <a:gd name="T56" fmla="*/ 497 w 643"/>
              <a:gd name="T57" fmla="*/ 1310 h 1347"/>
              <a:gd name="T58" fmla="*/ 485 w 643"/>
              <a:gd name="T59" fmla="*/ 1341 h 1347"/>
              <a:gd name="T60" fmla="*/ 602 w 643"/>
              <a:gd name="T61" fmla="*/ 1346 h 1347"/>
              <a:gd name="T62" fmla="*/ 625 w 643"/>
              <a:gd name="T63" fmla="*/ 1300 h 1347"/>
              <a:gd name="T64" fmla="*/ 625 w 643"/>
              <a:gd name="T65" fmla="*/ 1236 h 1347"/>
              <a:gd name="T66" fmla="*/ 625 w 643"/>
              <a:gd name="T67" fmla="*/ 1218 h 1347"/>
              <a:gd name="T68" fmla="*/ 615 w 643"/>
              <a:gd name="T69" fmla="*/ 774 h 1347"/>
              <a:gd name="T70" fmla="*/ 633 w 643"/>
              <a:gd name="T71" fmla="*/ 738 h 1347"/>
              <a:gd name="T72" fmla="*/ 634 w 643"/>
              <a:gd name="T73" fmla="*/ 683 h 1347"/>
              <a:gd name="T74" fmla="*/ 643 w 643"/>
              <a:gd name="T75" fmla="*/ 384 h 1347"/>
              <a:gd name="T76" fmla="*/ 607 w 643"/>
              <a:gd name="T77" fmla="*/ 323 h 1347"/>
              <a:gd name="T78" fmla="*/ 581 w 643"/>
              <a:gd name="T79" fmla="*/ 243 h 1347"/>
              <a:gd name="T80" fmla="*/ 537 w 643"/>
              <a:gd name="T81" fmla="*/ 217 h 1347"/>
              <a:gd name="T82" fmla="*/ 482 w 643"/>
              <a:gd name="T83" fmla="*/ 204 h 1347"/>
              <a:gd name="T84" fmla="*/ 458 w 643"/>
              <a:gd name="T85" fmla="*/ 182 h 1347"/>
              <a:gd name="T86" fmla="*/ 459 w 643"/>
              <a:gd name="T87" fmla="*/ 126 h 1347"/>
              <a:gd name="T88" fmla="*/ 490 w 643"/>
              <a:gd name="T89" fmla="*/ 94 h 1347"/>
              <a:gd name="T90" fmla="*/ 477 w 643"/>
              <a:gd name="T91" fmla="*/ 70 h 1347"/>
              <a:gd name="T92" fmla="*/ 336 w 643"/>
              <a:gd name="T93" fmla="*/ 5 h 1347"/>
              <a:gd name="T94" fmla="*/ 293 w 643"/>
              <a:gd name="T95" fmla="*/ 6 h 1347"/>
              <a:gd name="T96" fmla="*/ 301 w 643"/>
              <a:gd name="T97" fmla="*/ 65 h 1347"/>
              <a:gd name="T98" fmla="*/ 267 w 643"/>
              <a:gd name="T99" fmla="*/ 83 h 1347"/>
              <a:gd name="T100" fmla="*/ 309 w 643"/>
              <a:gd name="T101" fmla="*/ 103 h 1347"/>
              <a:gd name="T102" fmla="*/ 319 w 643"/>
              <a:gd name="T103" fmla="*/ 182 h 1347"/>
              <a:gd name="T104" fmla="*/ 336 w 643"/>
              <a:gd name="T105" fmla="*/ 226 h 1347"/>
              <a:gd name="T106" fmla="*/ 371 w 643"/>
              <a:gd name="T107" fmla="*/ 226 h 1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3" h="1347">
                <a:moveTo>
                  <a:pt x="380" y="243"/>
                </a:moveTo>
                <a:lnTo>
                  <a:pt x="380" y="243"/>
                </a:lnTo>
                <a:lnTo>
                  <a:pt x="371" y="247"/>
                </a:lnTo>
                <a:lnTo>
                  <a:pt x="352" y="254"/>
                </a:lnTo>
                <a:lnTo>
                  <a:pt x="342" y="260"/>
                </a:lnTo>
                <a:lnTo>
                  <a:pt x="333" y="266"/>
                </a:lnTo>
                <a:lnTo>
                  <a:pt x="325" y="272"/>
                </a:lnTo>
                <a:lnTo>
                  <a:pt x="319" y="279"/>
                </a:lnTo>
                <a:lnTo>
                  <a:pt x="319" y="279"/>
                </a:lnTo>
                <a:lnTo>
                  <a:pt x="314" y="286"/>
                </a:lnTo>
                <a:lnTo>
                  <a:pt x="308" y="295"/>
                </a:lnTo>
                <a:lnTo>
                  <a:pt x="300" y="318"/>
                </a:lnTo>
                <a:lnTo>
                  <a:pt x="290" y="340"/>
                </a:lnTo>
                <a:lnTo>
                  <a:pt x="283" y="358"/>
                </a:lnTo>
                <a:lnTo>
                  <a:pt x="283" y="358"/>
                </a:lnTo>
                <a:lnTo>
                  <a:pt x="276" y="370"/>
                </a:lnTo>
                <a:lnTo>
                  <a:pt x="269" y="378"/>
                </a:lnTo>
                <a:lnTo>
                  <a:pt x="257" y="392"/>
                </a:lnTo>
                <a:lnTo>
                  <a:pt x="257" y="392"/>
                </a:lnTo>
                <a:lnTo>
                  <a:pt x="253" y="397"/>
                </a:lnTo>
                <a:lnTo>
                  <a:pt x="249" y="399"/>
                </a:lnTo>
                <a:lnTo>
                  <a:pt x="249" y="402"/>
                </a:lnTo>
                <a:lnTo>
                  <a:pt x="248" y="403"/>
                </a:lnTo>
                <a:lnTo>
                  <a:pt x="248" y="410"/>
                </a:lnTo>
                <a:lnTo>
                  <a:pt x="248" y="410"/>
                </a:lnTo>
                <a:lnTo>
                  <a:pt x="249" y="419"/>
                </a:lnTo>
                <a:lnTo>
                  <a:pt x="249" y="429"/>
                </a:lnTo>
                <a:lnTo>
                  <a:pt x="248" y="437"/>
                </a:lnTo>
                <a:lnTo>
                  <a:pt x="248" y="437"/>
                </a:lnTo>
                <a:lnTo>
                  <a:pt x="235" y="451"/>
                </a:lnTo>
                <a:lnTo>
                  <a:pt x="204" y="484"/>
                </a:lnTo>
                <a:lnTo>
                  <a:pt x="185" y="503"/>
                </a:lnTo>
                <a:lnTo>
                  <a:pt x="166" y="520"/>
                </a:lnTo>
                <a:lnTo>
                  <a:pt x="149" y="534"/>
                </a:lnTo>
                <a:lnTo>
                  <a:pt x="141" y="539"/>
                </a:lnTo>
                <a:lnTo>
                  <a:pt x="134" y="542"/>
                </a:lnTo>
                <a:lnTo>
                  <a:pt x="134" y="542"/>
                </a:lnTo>
                <a:lnTo>
                  <a:pt x="89" y="559"/>
                </a:lnTo>
                <a:lnTo>
                  <a:pt x="71" y="565"/>
                </a:lnTo>
                <a:lnTo>
                  <a:pt x="55" y="568"/>
                </a:lnTo>
                <a:lnTo>
                  <a:pt x="55" y="568"/>
                </a:lnTo>
                <a:lnTo>
                  <a:pt x="34" y="571"/>
                </a:lnTo>
                <a:lnTo>
                  <a:pt x="30" y="571"/>
                </a:lnTo>
                <a:lnTo>
                  <a:pt x="28" y="572"/>
                </a:lnTo>
                <a:lnTo>
                  <a:pt x="28" y="574"/>
                </a:lnTo>
                <a:lnTo>
                  <a:pt x="29" y="578"/>
                </a:lnTo>
                <a:lnTo>
                  <a:pt x="29" y="578"/>
                </a:lnTo>
                <a:lnTo>
                  <a:pt x="33" y="580"/>
                </a:lnTo>
                <a:lnTo>
                  <a:pt x="37" y="583"/>
                </a:lnTo>
                <a:lnTo>
                  <a:pt x="49" y="585"/>
                </a:lnTo>
                <a:lnTo>
                  <a:pt x="60" y="586"/>
                </a:lnTo>
                <a:lnTo>
                  <a:pt x="65" y="586"/>
                </a:lnTo>
                <a:lnTo>
                  <a:pt x="65" y="586"/>
                </a:lnTo>
                <a:lnTo>
                  <a:pt x="48" y="600"/>
                </a:lnTo>
                <a:lnTo>
                  <a:pt x="34" y="612"/>
                </a:lnTo>
                <a:lnTo>
                  <a:pt x="21" y="622"/>
                </a:lnTo>
                <a:lnTo>
                  <a:pt x="21" y="622"/>
                </a:lnTo>
                <a:lnTo>
                  <a:pt x="10" y="629"/>
                </a:lnTo>
                <a:lnTo>
                  <a:pt x="3" y="637"/>
                </a:lnTo>
                <a:lnTo>
                  <a:pt x="1" y="640"/>
                </a:lnTo>
                <a:lnTo>
                  <a:pt x="0" y="644"/>
                </a:lnTo>
                <a:lnTo>
                  <a:pt x="1" y="646"/>
                </a:lnTo>
                <a:lnTo>
                  <a:pt x="3" y="647"/>
                </a:lnTo>
                <a:lnTo>
                  <a:pt x="3" y="647"/>
                </a:lnTo>
                <a:lnTo>
                  <a:pt x="10" y="650"/>
                </a:lnTo>
                <a:lnTo>
                  <a:pt x="15" y="652"/>
                </a:lnTo>
                <a:lnTo>
                  <a:pt x="21" y="656"/>
                </a:lnTo>
                <a:lnTo>
                  <a:pt x="21" y="656"/>
                </a:lnTo>
                <a:lnTo>
                  <a:pt x="21" y="657"/>
                </a:lnTo>
                <a:lnTo>
                  <a:pt x="22" y="659"/>
                </a:lnTo>
                <a:lnTo>
                  <a:pt x="24" y="663"/>
                </a:lnTo>
                <a:lnTo>
                  <a:pt x="29" y="665"/>
                </a:lnTo>
                <a:lnTo>
                  <a:pt x="29" y="665"/>
                </a:lnTo>
                <a:lnTo>
                  <a:pt x="34" y="665"/>
                </a:lnTo>
                <a:lnTo>
                  <a:pt x="37" y="664"/>
                </a:lnTo>
                <a:lnTo>
                  <a:pt x="41" y="664"/>
                </a:lnTo>
                <a:lnTo>
                  <a:pt x="47" y="665"/>
                </a:lnTo>
                <a:lnTo>
                  <a:pt x="47" y="665"/>
                </a:lnTo>
                <a:lnTo>
                  <a:pt x="49" y="666"/>
                </a:lnTo>
                <a:lnTo>
                  <a:pt x="52" y="669"/>
                </a:lnTo>
                <a:lnTo>
                  <a:pt x="54" y="672"/>
                </a:lnTo>
                <a:lnTo>
                  <a:pt x="55" y="673"/>
                </a:lnTo>
                <a:lnTo>
                  <a:pt x="56" y="675"/>
                </a:lnTo>
                <a:lnTo>
                  <a:pt x="60" y="675"/>
                </a:lnTo>
                <a:lnTo>
                  <a:pt x="65" y="673"/>
                </a:lnTo>
                <a:lnTo>
                  <a:pt x="65" y="673"/>
                </a:lnTo>
                <a:lnTo>
                  <a:pt x="72" y="670"/>
                </a:lnTo>
                <a:lnTo>
                  <a:pt x="81" y="663"/>
                </a:lnTo>
                <a:lnTo>
                  <a:pt x="105" y="642"/>
                </a:lnTo>
                <a:lnTo>
                  <a:pt x="127" y="619"/>
                </a:lnTo>
                <a:lnTo>
                  <a:pt x="143" y="604"/>
                </a:lnTo>
                <a:lnTo>
                  <a:pt x="143" y="604"/>
                </a:lnTo>
                <a:lnTo>
                  <a:pt x="150" y="598"/>
                </a:lnTo>
                <a:lnTo>
                  <a:pt x="154" y="593"/>
                </a:lnTo>
                <a:lnTo>
                  <a:pt x="165" y="588"/>
                </a:lnTo>
                <a:lnTo>
                  <a:pt x="188" y="578"/>
                </a:lnTo>
                <a:lnTo>
                  <a:pt x="188" y="578"/>
                </a:lnTo>
                <a:lnTo>
                  <a:pt x="203" y="568"/>
                </a:lnTo>
                <a:lnTo>
                  <a:pt x="218" y="557"/>
                </a:lnTo>
                <a:lnTo>
                  <a:pt x="234" y="544"/>
                </a:lnTo>
                <a:lnTo>
                  <a:pt x="249" y="529"/>
                </a:lnTo>
                <a:lnTo>
                  <a:pt x="275" y="505"/>
                </a:lnTo>
                <a:lnTo>
                  <a:pt x="284" y="495"/>
                </a:lnTo>
                <a:lnTo>
                  <a:pt x="293" y="489"/>
                </a:lnTo>
                <a:lnTo>
                  <a:pt x="293" y="489"/>
                </a:lnTo>
                <a:lnTo>
                  <a:pt x="297" y="486"/>
                </a:lnTo>
                <a:lnTo>
                  <a:pt x="303" y="481"/>
                </a:lnTo>
                <a:lnTo>
                  <a:pt x="312" y="473"/>
                </a:lnTo>
                <a:lnTo>
                  <a:pt x="319" y="463"/>
                </a:lnTo>
                <a:lnTo>
                  <a:pt x="319" y="463"/>
                </a:lnTo>
                <a:lnTo>
                  <a:pt x="323" y="467"/>
                </a:lnTo>
                <a:lnTo>
                  <a:pt x="336" y="471"/>
                </a:lnTo>
                <a:lnTo>
                  <a:pt x="336" y="471"/>
                </a:lnTo>
                <a:lnTo>
                  <a:pt x="340" y="473"/>
                </a:lnTo>
                <a:lnTo>
                  <a:pt x="345" y="473"/>
                </a:lnTo>
                <a:lnTo>
                  <a:pt x="354" y="470"/>
                </a:lnTo>
                <a:lnTo>
                  <a:pt x="361" y="469"/>
                </a:lnTo>
                <a:lnTo>
                  <a:pt x="362" y="470"/>
                </a:lnTo>
                <a:lnTo>
                  <a:pt x="362" y="471"/>
                </a:lnTo>
                <a:lnTo>
                  <a:pt x="362" y="471"/>
                </a:lnTo>
                <a:lnTo>
                  <a:pt x="361" y="480"/>
                </a:lnTo>
                <a:lnTo>
                  <a:pt x="361" y="495"/>
                </a:lnTo>
                <a:lnTo>
                  <a:pt x="361" y="540"/>
                </a:lnTo>
                <a:lnTo>
                  <a:pt x="362" y="604"/>
                </a:lnTo>
                <a:lnTo>
                  <a:pt x="362" y="604"/>
                </a:lnTo>
                <a:lnTo>
                  <a:pt x="354" y="633"/>
                </a:lnTo>
                <a:lnTo>
                  <a:pt x="348" y="658"/>
                </a:lnTo>
                <a:lnTo>
                  <a:pt x="346" y="671"/>
                </a:lnTo>
                <a:lnTo>
                  <a:pt x="345" y="683"/>
                </a:lnTo>
                <a:lnTo>
                  <a:pt x="345" y="683"/>
                </a:lnTo>
                <a:lnTo>
                  <a:pt x="345" y="703"/>
                </a:lnTo>
                <a:lnTo>
                  <a:pt x="345" y="740"/>
                </a:lnTo>
                <a:lnTo>
                  <a:pt x="348" y="840"/>
                </a:lnTo>
                <a:lnTo>
                  <a:pt x="353" y="982"/>
                </a:lnTo>
                <a:lnTo>
                  <a:pt x="353" y="982"/>
                </a:lnTo>
                <a:lnTo>
                  <a:pt x="371" y="1228"/>
                </a:lnTo>
                <a:lnTo>
                  <a:pt x="371" y="1228"/>
                </a:lnTo>
                <a:lnTo>
                  <a:pt x="362" y="1262"/>
                </a:lnTo>
                <a:lnTo>
                  <a:pt x="362" y="1262"/>
                </a:lnTo>
                <a:lnTo>
                  <a:pt x="359" y="1264"/>
                </a:lnTo>
                <a:lnTo>
                  <a:pt x="352" y="1269"/>
                </a:lnTo>
                <a:lnTo>
                  <a:pt x="329" y="1280"/>
                </a:lnTo>
                <a:lnTo>
                  <a:pt x="316" y="1287"/>
                </a:lnTo>
                <a:lnTo>
                  <a:pt x="306" y="1294"/>
                </a:lnTo>
                <a:lnTo>
                  <a:pt x="296" y="1300"/>
                </a:lnTo>
                <a:lnTo>
                  <a:pt x="294" y="1303"/>
                </a:lnTo>
                <a:lnTo>
                  <a:pt x="293" y="1307"/>
                </a:lnTo>
                <a:lnTo>
                  <a:pt x="293" y="1307"/>
                </a:lnTo>
                <a:lnTo>
                  <a:pt x="290" y="1312"/>
                </a:lnTo>
                <a:lnTo>
                  <a:pt x="290" y="1316"/>
                </a:lnTo>
                <a:lnTo>
                  <a:pt x="292" y="1321"/>
                </a:lnTo>
                <a:lnTo>
                  <a:pt x="293" y="1325"/>
                </a:lnTo>
                <a:lnTo>
                  <a:pt x="296" y="1328"/>
                </a:lnTo>
                <a:lnTo>
                  <a:pt x="300" y="1330"/>
                </a:lnTo>
                <a:lnTo>
                  <a:pt x="305" y="1332"/>
                </a:lnTo>
                <a:lnTo>
                  <a:pt x="309" y="1333"/>
                </a:lnTo>
                <a:lnTo>
                  <a:pt x="309" y="1333"/>
                </a:lnTo>
                <a:lnTo>
                  <a:pt x="328" y="1332"/>
                </a:lnTo>
                <a:lnTo>
                  <a:pt x="355" y="1329"/>
                </a:lnTo>
                <a:lnTo>
                  <a:pt x="381" y="1326"/>
                </a:lnTo>
                <a:lnTo>
                  <a:pt x="397" y="1323"/>
                </a:lnTo>
                <a:lnTo>
                  <a:pt x="397" y="1323"/>
                </a:lnTo>
                <a:lnTo>
                  <a:pt x="430" y="1326"/>
                </a:lnTo>
                <a:lnTo>
                  <a:pt x="449" y="1326"/>
                </a:lnTo>
                <a:lnTo>
                  <a:pt x="455" y="1326"/>
                </a:lnTo>
                <a:lnTo>
                  <a:pt x="458" y="1323"/>
                </a:lnTo>
                <a:lnTo>
                  <a:pt x="458" y="1323"/>
                </a:lnTo>
                <a:lnTo>
                  <a:pt x="459" y="1321"/>
                </a:lnTo>
                <a:lnTo>
                  <a:pt x="461" y="1319"/>
                </a:lnTo>
                <a:lnTo>
                  <a:pt x="459" y="1310"/>
                </a:lnTo>
                <a:lnTo>
                  <a:pt x="458" y="1301"/>
                </a:lnTo>
                <a:lnTo>
                  <a:pt x="458" y="1289"/>
                </a:lnTo>
                <a:lnTo>
                  <a:pt x="458" y="1289"/>
                </a:lnTo>
                <a:lnTo>
                  <a:pt x="459" y="1274"/>
                </a:lnTo>
                <a:lnTo>
                  <a:pt x="458" y="1256"/>
                </a:lnTo>
                <a:lnTo>
                  <a:pt x="457" y="1242"/>
                </a:lnTo>
                <a:lnTo>
                  <a:pt x="458" y="1237"/>
                </a:lnTo>
                <a:lnTo>
                  <a:pt x="458" y="1236"/>
                </a:lnTo>
                <a:lnTo>
                  <a:pt x="458" y="1236"/>
                </a:lnTo>
                <a:lnTo>
                  <a:pt x="461" y="1235"/>
                </a:lnTo>
                <a:lnTo>
                  <a:pt x="463" y="1231"/>
                </a:lnTo>
                <a:lnTo>
                  <a:pt x="470" y="1221"/>
                </a:lnTo>
                <a:lnTo>
                  <a:pt x="476" y="1209"/>
                </a:lnTo>
                <a:lnTo>
                  <a:pt x="477" y="1204"/>
                </a:lnTo>
                <a:lnTo>
                  <a:pt x="476" y="1200"/>
                </a:lnTo>
                <a:lnTo>
                  <a:pt x="476" y="1200"/>
                </a:lnTo>
                <a:lnTo>
                  <a:pt x="476" y="1196"/>
                </a:lnTo>
                <a:lnTo>
                  <a:pt x="475" y="1185"/>
                </a:lnTo>
                <a:lnTo>
                  <a:pt x="476" y="1145"/>
                </a:lnTo>
                <a:lnTo>
                  <a:pt x="478" y="1028"/>
                </a:lnTo>
                <a:lnTo>
                  <a:pt x="485" y="858"/>
                </a:lnTo>
                <a:lnTo>
                  <a:pt x="485" y="858"/>
                </a:lnTo>
                <a:lnTo>
                  <a:pt x="497" y="1027"/>
                </a:lnTo>
                <a:lnTo>
                  <a:pt x="511" y="1200"/>
                </a:lnTo>
                <a:lnTo>
                  <a:pt x="511" y="1200"/>
                </a:lnTo>
                <a:lnTo>
                  <a:pt x="511" y="1209"/>
                </a:lnTo>
                <a:lnTo>
                  <a:pt x="511" y="1221"/>
                </a:lnTo>
                <a:lnTo>
                  <a:pt x="511" y="1236"/>
                </a:lnTo>
                <a:lnTo>
                  <a:pt x="537" y="1236"/>
                </a:lnTo>
                <a:lnTo>
                  <a:pt x="537" y="1236"/>
                </a:lnTo>
                <a:lnTo>
                  <a:pt x="518" y="1274"/>
                </a:lnTo>
                <a:lnTo>
                  <a:pt x="504" y="1301"/>
                </a:lnTo>
                <a:lnTo>
                  <a:pt x="497" y="1310"/>
                </a:lnTo>
                <a:lnTo>
                  <a:pt x="494" y="1315"/>
                </a:lnTo>
                <a:lnTo>
                  <a:pt x="494" y="1315"/>
                </a:lnTo>
                <a:lnTo>
                  <a:pt x="491" y="1317"/>
                </a:lnTo>
                <a:lnTo>
                  <a:pt x="489" y="1321"/>
                </a:lnTo>
                <a:lnTo>
                  <a:pt x="487" y="1328"/>
                </a:lnTo>
                <a:lnTo>
                  <a:pt x="485" y="1336"/>
                </a:lnTo>
                <a:lnTo>
                  <a:pt x="485" y="1341"/>
                </a:lnTo>
                <a:lnTo>
                  <a:pt x="485" y="1341"/>
                </a:lnTo>
                <a:lnTo>
                  <a:pt x="487" y="1342"/>
                </a:lnTo>
                <a:lnTo>
                  <a:pt x="491" y="1343"/>
                </a:lnTo>
                <a:lnTo>
                  <a:pt x="507" y="1345"/>
                </a:lnTo>
                <a:lnTo>
                  <a:pt x="555" y="1347"/>
                </a:lnTo>
                <a:lnTo>
                  <a:pt x="580" y="1347"/>
                </a:lnTo>
                <a:lnTo>
                  <a:pt x="602" y="1346"/>
                </a:lnTo>
                <a:lnTo>
                  <a:pt x="619" y="1345"/>
                </a:lnTo>
                <a:lnTo>
                  <a:pt x="624" y="1343"/>
                </a:lnTo>
                <a:lnTo>
                  <a:pt x="625" y="1341"/>
                </a:lnTo>
                <a:lnTo>
                  <a:pt x="625" y="1341"/>
                </a:lnTo>
                <a:lnTo>
                  <a:pt x="625" y="1330"/>
                </a:lnTo>
                <a:lnTo>
                  <a:pt x="625" y="1315"/>
                </a:lnTo>
                <a:lnTo>
                  <a:pt x="625" y="1300"/>
                </a:lnTo>
                <a:lnTo>
                  <a:pt x="625" y="1289"/>
                </a:lnTo>
                <a:lnTo>
                  <a:pt x="625" y="1289"/>
                </a:lnTo>
                <a:lnTo>
                  <a:pt x="627" y="1260"/>
                </a:lnTo>
                <a:lnTo>
                  <a:pt x="627" y="1243"/>
                </a:lnTo>
                <a:lnTo>
                  <a:pt x="626" y="1238"/>
                </a:lnTo>
                <a:lnTo>
                  <a:pt x="625" y="1236"/>
                </a:lnTo>
                <a:lnTo>
                  <a:pt x="625" y="1236"/>
                </a:lnTo>
                <a:lnTo>
                  <a:pt x="624" y="1235"/>
                </a:lnTo>
                <a:lnTo>
                  <a:pt x="622" y="1234"/>
                </a:lnTo>
                <a:lnTo>
                  <a:pt x="622" y="1228"/>
                </a:lnTo>
                <a:lnTo>
                  <a:pt x="622" y="1222"/>
                </a:lnTo>
                <a:lnTo>
                  <a:pt x="624" y="1219"/>
                </a:lnTo>
                <a:lnTo>
                  <a:pt x="625" y="1218"/>
                </a:lnTo>
                <a:lnTo>
                  <a:pt x="625" y="1218"/>
                </a:lnTo>
                <a:lnTo>
                  <a:pt x="625" y="1199"/>
                </a:lnTo>
                <a:lnTo>
                  <a:pt x="624" y="1150"/>
                </a:lnTo>
                <a:lnTo>
                  <a:pt x="618" y="998"/>
                </a:lnTo>
                <a:lnTo>
                  <a:pt x="607" y="780"/>
                </a:lnTo>
                <a:lnTo>
                  <a:pt x="607" y="780"/>
                </a:lnTo>
                <a:lnTo>
                  <a:pt x="611" y="777"/>
                </a:lnTo>
                <a:lnTo>
                  <a:pt x="615" y="774"/>
                </a:lnTo>
                <a:lnTo>
                  <a:pt x="621" y="768"/>
                </a:lnTo>
                <a:lnTo>
                  <a:pt x="624" y="766"/>
                </a:lnTo>
                <a:lnTo>
                  <a:pt x="625" y="762"/>
                </a:lnTo>
                <a:lnTo>
                  <a:pt x="625" y="762"/>
                </a:lnTo>
                <a:lnTo>
                  <a:pt x="627" y="755"/>
                </a:lnTo>
                <a:lnTo>
                  <a:pt x="631" y="747"/>
                </a:lnTo>
                <a:lnTo>
                  <a:pt x="633" y="738"/>
                </a:lnTo>
                <a:lnTo>
                  <a:pt x="634" y="733"/>
                </a:lnTo>
                <a:lnTo>
                  <a:pt x="634" y="727"/>
                </a:lnTo>
                <a:lnTo>
                  <a:pt x="634" y="727"/>
                </a:lnTo>
                <a:lnTo>
                  <a:pt x="633" y="714"/>
                </a:lnTo>
                <a:lnTo>
                  <a:pt x="634" y="703"/>
                </a:lnTo>
                <a:lnTo>
                  <a:pt x="634" y="692"/>
                </a:lnTo>
                <a:lnTo>
                  <a:pt x="634" y="683"/>
                </a:lnTo>
                <a:lnTo>
                  <a:pt x="634" y="683"/>
                </a:lnTo>
                <a:lnTo>
                  <a:pt x="630" y="642"/>
                </a:lnTo>
                <a:lnTo>
                  <a:pt x="625" y="604"/>
                </a:lnTo>
                <a:lnTo>
                  <a:pt x="625" y="604"/>
                </a:lnTo>
                <a:lnTo>
                  <a:pt x="620" y="505"/>
                </a:lnTo>
                <a:lnTo>
                  <a:pt x="617" y="410"/>
                </a:lnTo>
                <a:lnTo>
                  <a:pt x="643" y="384"/>
                </a:lnTo>
                <a:lnTo>
                  <a:pt x="643" y="384"/>
                </a:lnTo>
                <a:lnTo>
                  <a:pt x="639" y="379"/>
                </a:lnTo>
                <a:lnTo>
                  <a:pt x="630" y="365"/>
                </a:lnTo>
                <a:lnTo>
                  <a:pt x="618" y="346"/>
                </a:lnTo>
                <a:lnTo>
                  <a:pt x="613" y="334"/>
                </a:lnTo>
                <a:lnTo>
                  <a:pt x="607" y="323"/>
                </a:lnTo>
                <a:lnTo>
                  <a:pt x="607" y="323"/>
                </a:lnTo>
                <a:lnTo>
                  <a:pt x="604" y="310"/>
                </a:lnTo>
                <a:lnTo>
                  <a:pt x="600" y="298"/>
                </a:lnTo>
                <a:lnTo>
                  <a:pt x="595" y="275"/>
                </a:lnTo>
                <a:lnTo>
                  <a:pt x="592" y="265"/>
                </a:lnTo>
                <a:lnTo>
                  <a:pt x="589" y="256"/>
                </a:lnTo>
                <a:lnTo>
                  <a:pt x="586" y="249"/>
                </a:lnTo>
                <a:lnTo>
                  <a:pt x="581" y="243"/>
                </a:lnTo>
                <a:lnTo>
                  <a:pt x="581" y="243"/>
                </a:lnTo>
                <a:lnTo>
                  <a:pt x="570" y="234"/>
                </a:lnTo>
                <a:lnTo>
                  <a:pt x="557" y="224"/>
                </a:lnTo>
                <a:lnTo>
                  <a:pt x="546" y="219"/>
                </a:lnTo>
                <a:lnTo>
                  <a:pt x="541" y="216"/>
                </a:lnTo>
                <a:lnTo>
                  <a:pt x="537" y="217"/>
                </a:lnTo>
                <a:lnTo>
                  <a:pt x="537" y="217"/>
                </a:lnTo>
                <a:lnTo>
                  <a:pt x="533" y="219"/>
                </a:lnTo>
                <a:lnTo>
                  <a:pt x="527" y="219"/>
                </a:lnTo>
                <a:lnTo>
                  <a:pt x="511" y="217"/>
                </a:lnTo>
                <a:lnTo>
                  <a:pt x="511" y="217"/>
                </a:lnTo>
                <a:lnTo>
                  <a:pt x="501" y="214"/>
                </a:lnTo>
                <a:lnTo>
                  <a:pt x="491" y="210"/>
                </a:lnTo>
                <a:lnTo>
                  <a:pt x="482" y="204"/>
                </a:lnTo>
                <a:lnTo>
                  <a:pt x="476" y="200"/>
                </a:lnTo>
                <a:lnTo>
                  <a:pt x="476" y="200"/>
                </a:lnTo>
                <a:lnTo>
                  <a:pt x="470" y="195"/>
                </a:lnTo>
                <a:lnTo>
                  <a:pt x="468" y="190"/>
                </a:lnTo>
                <a:lnTo>
                  <a:pt x="468" y="190"/>
                </a:lnTo>
                <a:lnTo>
                  <a:pt x="464" y="187"/>
                </a:lnTo>
                <a:lnTo>
                  <a:pt x="458" y="182"/>
                </a:lnTo>
                <a:lnTo>
                  <a:pt x="458" y="182"/>
                </a:lnTo>
                <a:lnTo>
                  <a:pt x="457" y="180"/>
                </a:lnTo>
                <a:lnTo>
                  <a:pt x="456" y="175"/>
                </a:lnTo>
                <a:lnTo>
                  <a:pt x="456" y="165"/>
                </a:lnTo>
                <a:lnTo>
                  <a:pt x="458" y="138"/>
                </a:lnTo>
                <a:lnTo>
                  <a:pt x="458" y="138"/>
                </a:lnTo>
                <a:lnTo>
                  <a:pt x="459" y="126"/>
                </a:lnTo>
                <a:lnTo>
                  <a:pt x="459" y="118"/>
                </a:lnTo>
                <a:lnTo>
                  <a:pt x="458" y="111"/>
                </a:lnTo>
                <a:lnTo>
                  <a:pt x="458" y="111"/>
                </a:lnTo>
                <a:lnTo>
                  <a:pt x="464" y="110"/>
                </a:lnTo>
                <a:lnTo>
                  <a:pt x="477" y="104"/>
                </a:lnTo>
                <a:lnTo>
                  <a:pt x="484" y="99"/>
                </a:lnTo>
                <a:lnTo>
                  <a:pt x="490" y="94"/>
                </a:lnTo>
                <a:lnTo>
                  <a:pt x="494" y="90"/>
                </a:lnTo>
                <a:lnTo>
                  <a:pt x="494" y="87"/>
                </a:lnTo>
                <a:lnTo>
                  <a:pt x="494" y="85"/>
                </a:lnTo>
                <a:lnTo>
                  <a:pt x="494" y="85"/>
                </a:lnTo>
                <a:lnTo>
                  <a:pt x="491" y="80"/>
                </a:lnTo>
                <a:lnTo>
                  <a:pt x="485" y="74"/>
                </a:lnTo>
                <a:lnTo>
                  <a:pt x="477" y="70"/>
                </a:lnTo>
                <a:lnTo>
                  <a:pt x="465" y="63"/>
                </a:lnTo>
                <a:lnTo>
                  <a:pt x="406" y="33"/>
                </a:lnTo>
                <a:lnTo>
                  <a:pt x="406" y="33"/>
                </a:lnTo>
                <a:lnTo>
                  <a:pt x="388" y="24"/>
                </a:lnTo>
                <a:lnTo>
                  <a:pt x="371" y="17"/>
                </a:lnTo>
                <a:lnTo>
                  <a:pt x="353" y="9"/>
                </a:lnTo>
                <a:lnTo>
                  <a:pt x="336" y="5"/>
                </a:lnTo>
                <a:lnTo>
                  <a:pt x="321" y="1"/>
                </a:lnTo>
                <a:lnTo>
                  <a:pt x="308" y="0"/>
                </a:lnTo>
                <a:lnTo>
                  <a:pt x="303" y="0"/>
                </a:lnTo>
                <a:lnTo>
                  <a:pt x="299" y="1"/>
                </a:lnTo>
                <a:lnTo>
                  <a:pt x="295" y="4"/>
                </a:lnTo>
                <a:lnTo>
                  <a:pt x="293" y="6"/>
                </a:lnTo>
                <a:lnTo>
                  <a:pt x="293" y="6"/>
                </a:lnTo>
                <a:lnTo>
                  <a:pt x="290" y="9"/>
                </a:lnTo>
                <a:lnTo>
                  <a:pt x="289" y="13"/>
                </a:lnTo>
                <a:lnTo>
                  <a:pt x="289" y="22"/>
                </a:lnTo>
                <a:lnTo>
                  <a:pt x="292" y="32"/>
                </a:lnTo>
                <a:lnTo>
                  <a:pt x="294" y="41"/>
                </a:lnTo>
                <a:lnTo>
                  <a:pt x="300" y="59"/>
                </a:lnTo>
                <a:lnTo>
                  <a:pt x="301" y="65"/>
                </a:lnTo>
                <a:lnTo>
                  <a:pt x="301" y="66"/>
                </a:lnTo>
                <a:lnTo>
                  <a:pt x="301" y="67"/>
                </a:lnTo>
                <a:lnTo>
                  <a:pt x="301" y="67"/>
                </a:lnTo>
                <a:lnTo>
                  <a:pt x="293" y="71"/>
                </a:lnTo>
                <a:lnTo>
                  <a:pt x="281" y="76"/>
                </a:lnTo>
                <a:lnTo>
                  <a:pt x="269" y="80"/>
                </a:lnTo>
                <a:lnTo>
                  <a:pt x="267" y="83"/>
                </a:lnTo>
                <a:lnTo>
                  <a:pt x="266" y="84"/>
                </a:lnTo>
                <a:lnTo>
                  <a:pt x="266" y="85"/>
                </a:lnTo>
                <a:lnTo>
                  <a:pt x="266" y="85"/>
                </a:lnTo>
                <a:lnTo>
                  <a:pt x="269" y="87"/>
                </a:lnTo>
                <a:lnTo>
                  <a:pt x="274" y="90"/>
                </a:lnTo>
                <a:lnTo>
                  <a:pt x="289" y="96"/>
                </a:lnTo>
                <a:lnTo>
                  <a:pt x="309" y="103"/>
                </a:lnTo>
                <a:lnTo>
                  <a:pt x="309" y="103"/>
                </a:lnTo>
                <a:lnTo>
                  <a:pt x="314" y="124"/>
                </a:lnTo>
                <a:lnTo>
                  <a:pt x="318" y="142"/>
                </a:lnTo>
                <a:lnTo>
                  <a:pt x="319" y="156"/>
                </a:lnTo>
                <a:lnTo>
                  <a:pt x="319" y="156"/>
                </a:lnTo>
                <a:lnTo>
                  <a:pt x="318" y="171"/>
                </a:lnTo>
                <a:lnTo>
                  <a:pt x="319" y="182"/>
                </a:lnTo>
                <a:lnTo>
                  <a:pt x="319" y="194"/>
                </a:lnTo>
                <a:lnTo>
                  <a:pt x="321" y="204"/>
                </a:lnTo>
                <a:lnTo>
                  <a:pt x="323" y="214"/>
                </a:lnTo>
                <a:lnTo>
                  <a:pt x="326" y="217"/>
                </a:lnTo>
                <a:lnTo>
                  <a:pt x="329" y="221"/>
                </a:lnTo>
                <a:lnTo>
                  <a:pt x="332" y="224"/>
                </a:lnTo>
                <a:lnTo>
                  <a:pt x="336" y="226"/>
                </a:lnTo>
                <a:lnTo>
                  <a:pt x="336" y="226"/>
                </a:lnTo>
                <a:lnTo>
                  <a:pt x="344" y="228"/>
                </a:lnTo>
                <a:lnTo>
                  <a:pt x="351" y="229"/>
                </a:lnTo>
                <a:lnTo>
                  <a:pt x="357" y="229"/>
                </a:lnTo>
                <a:lnTo>
                  <a:pt x="361" y="229"/>
                </a:lnTo>
                <a:lnTo>
                  <a:pt x="368" y="227"/>
                </a:lnTo>
                <a:lnTo>
                  <a:pt x="371" y="226"/>
                </a:lnTo>
                <a:lnTo>
                  <a:pt x="371" y="226"/>
                </a:lnTo>
                <a:lnTo>
                  <a:pt x="377" y="235"/>
                </a:lnTo>
                <a:lnTo>
                  <a:pt x="380" y="241"/>
                </a:lnTo>
                <a:lnTo>
                  <a:pt x="380" y="242"/>
                </a:lnTo>
                <a:lnTo>
                  <a:pt x="380" y="243"/>
                </a:lnTo>
                <a:lnTo>
                  <a:pt x="380" y="24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AEFE4CA1-2979-4650-B831-D9574F41D847}"/>
              </a:ext>
            </a:extLst>
          </p:cNvPr>
          <p:cNvSpPr>
            <a:spLocks/>
          </p:cNvSpPr>
          <p:nvPr/>
        </p:nvSpPr>
        <p:spPr bwMode="auto">
          <a:xfrm>
            <a:off x="2432720" y="779552"/>
            <a:ext cx="1475390" cy="1647736"/>
          </a:xfrm>
          <a:custGeom>
            <a:avLst/>
            <a:gdLst>
              <a:gd name="T0" fmla="*/ 484 w 1130"/>
              <a:gd name="T1" fmla="*/ 189 h 1262"/>
              <a:gd name="T2" fmla="*/ 384 w 1130"/>
              <a:gd name="T3" fmla="*/ 188 h 1262"/>
              <a:gd name="T4" fmla="*/ 319 w 1130"/>
              <a:gd name="T5" fmla="*/ 196 h 1262"/>
              <a:gd name="T6" fmla="*/ 229 w 1130"/>
              <a:gd name="T7" fmla="*/ 195 h 1262"/>
              <a:gd name="T8" fmla="*/ 134 w 1130"/>
              <a:gd name="T9" fmla="*/ 200 h 1262"/>
              <a:gd name="T10" fmla="*/ 99 w 1130"/>
              <a:gd name="T11" fmla="*/ 167 h 1262"/>
              <a:gd name="T12" fmla="*/ 57 w 1130"/>
              <a:gd name="T13" fmla="*/ 152 h 1262"/>
              <a:gd name="T14" fmla="*/ 75 w 1130"/>
              <a:gd name="T15" fmla="*/ 183 h 1262"/>
              <a:gd name="T16" fmla="*/ 21 w 1130"/>
              <a:gd name="T17" fmla="*/ 175 h 1262"/>
              <a:gd name="T18" fmla="*/ 4 w 1130"/>
              <a:gd name="T19" fmla="*/ 182 h 1262"/>
              <a:gd name="T20" fmla="*/ 0 w 1130"/>
              <a:gd name="T21" fmla="*/ 194 h 1262"/>
              <a:gd name="T22" fmla="*/ 12 w 1130"/>
              <a:gd name="T23" fmla="*/ 217 h 1262"/>
              <a:gd name="T24" fmla="*/ 77 w 1130"/>
              <a:gd name="T25" fmla="*/ 246 h 1262"/>
              <a:gd name="T26" fmla="*/ 183 w 1130"/>
              <a:gd name="T27" fmla="*/ 272 h 1262"/>
              <a:gd name="T28" fmla="*/ 292 w 1130"/>
              <a:gd name="T29" fmla="*/ 283 h 1262"/>
              <a:gd name="T30" fmla="*/ 355 w 1130"/>
              <a:gd name="T31" fmla="*/ 287 h 1262"/>
              <a:gd name="T32" fmla="*/ 422 w 1130"/>
              <a:gd name="T33" fmla="*/ 425 h 1262"/>
              <a:gd name="T34" fmla="*/ 416 w 1130"/>
              <a:gd name="T35" fmla="*/ 598 h 1262"/>
              <a:gd name="T36" fmla="*/ 411 w 1130"/>
              <a:gd name="T37" fmla="*/ 695 h 1262"/>
              <a:gd name="T38" fmla="*/ 454 w 1130"/>
              <a:gd name="T39" fmla="*/ 1000 h 1262"/>
              <a:gd name="T40" fmla="*/ 456 w 1130"/>
              <a:gd name="T41" fmla="*/ 1030 h 1262"/>
              <a:gd name="T42" fmla="*/ 447 w 1130"/>
              <a:gd name="T43" fmla="*/ 1063 h 1262"/>
              <a:gd name="T44" fmla="*/ 433 w 1130"/>
              <a:gd name="T45" fmla="*/ 1118 h 1262"/>
              <a:gd name="T46" fmla="*/ 441 w 1130"/>
              <a:gd name="T47" fmla="*/ 1159 h 1262"/>
              <a:gd name="T48" fmla="*/ 497 w 1130"/>
              <a:gd name="T49" fmla="*/ 1193 h 1262"/>
              <a:gd name="T50" fmla="*/ 521 w 1130"/>
              <a:gd name="T51" fmla="*/ 1234 h 1262"/>
              <a:gd name="T52" fmla="*/ 616 w 1130"/>
              <a:gd name="T53" fmla="*/ 1259 h 1262"/>
              <a:gd name="T54" fmla="*/ 667 w 1130"/>
              <a:gd name="T55" fmla="*/ 1255 h 1262"/>
              <a:gd name="T56" fmla="*/ 627 w 1130"/>
              <a:gd name="T57" fmla="*/ 1198 h 1262"/>
              <a:gd name="T58" fmla="*/ 617 w 1130"/>
              <a:gd name="T59" fmla="*/ 1181 h 1262"/>
              <a:gd name="T60" fmla="*/ 623 w 1130"/>
              <a:gd name="T61" fmla="*/ 1145 h 1262"/>
              <a:gd name="T62" fmla="*/ 590 w 1130"/>
              <a:gd name="T63" fmla="*/ 1080 h 1262"/>
              <a:gd name="T64" fmla="*/ 640 w 1130"/>
              <a:gd name="T65" fmla="*/ 876 h 1262"/>
              <a:gd name="T66" fmla="*/ 677 w 1130"/>
              <a:gd name="T67" fmla="*/ 740 h 1262"/>
              <a:gd name="T68" fmla="*/ 662 w 1130"/>
              <a:gd name="T69" fmla="*/ 580 h 1262"/>
              <a:gd name="T70" fmla="*/ 670 w 1130"/>
              <a:gd name="T71" fmla="*/ 511 h 1262"/>
              <a:gd name="T72" fmla="*/ 684 w 1130"/>
              <a:gd name="T73" fmla="*/ 371 h 1262"/>
              <a:gd name="T74" fmla="*/ 766 w 1130"/>
              <a:gd name="T75" fmla="*/ 356 h 1262"/>
              <a:gd name="T76" fmla="*/ 832 w 1130"/>
              <a:gd name="T77" fmla="*/ 344 h 1262"/>
              <a:gd name="T78" fmla="*/ 891 w 1130"/>
              <a:gd name="T79" fmla="*/ 351 h 1262"/>
              <a:gd name="T80" fmla="*/ 1028 w 1130"/>
              <a:gd name="T81" fmla="*/ 326 h 1262"/>
              <a:gd name="T82" fmla="*/ 1110 w 1130"/>
              <a:gd name="T83" fmla="*/ 313 h 1262"/>
              <a:gd name="T84" fmla="*/ 1130 w 1130"/>
              <a:gd name="T85" fmla="*/ 289 h 1262"/>
              <a:gd name="T86" fmla="*/ 1117 w 1130"/>
              <a:gd name="T87" fmla="*/ 282 h 1262"/>
              <a:gd name="T88" fmla="*/ 1086 w 1130"/>
              <a:gd name="T89" fmla="*/ 283 h 1262"/>
              <a:gd name="T90" fmla="*/ 1066 w 1130"/>
              <a:gd name="T91" fmla="*/ 269 h 1262"/>
              <a:gd name="T92" fmla="*/ 1060 w 1130"/>
              <a:gd name="T93" fmla="*/ 250 h 1262"/>
              <a:gd name="T94" fmla="*/ 1024 w 1130"/>
              <a:gd name="T95" fmla="*/ 276 h 1262"/>
              <a:gd name="T96" fmla="*/ 995 w 1130"/>
              <a:gd name="T97" fmla="*/ 289 h 1262"/>
              <a:gd name="T98" fmla="*/ 907 w 1130"/>
              <a:gd name="T99" fmla="*/ 276 h 1262"/>
              <a:gd name="T100" fmla="*/ 754 w 1130"/>
              <a:gd name="T101" fmla="*/ 245 h 1262"/>
              <a:gd name="T102" fmla="*/ 605 w 1130"/>
              <a:gd name="T103" fmla="*/ 183 h 1262"/>
              <a:gd name="T104" fmla="*/ 615 w 1130"/>
              <a:gd name="T105" fmla="*/ 146 h 1262"/>
              <a:gd name="T106" fmla="*/ 641 w 1130"/>
              <a:gd name="T107" fmla="*/ 116 h 1262"/>
              <a:gd name="T108" fmla="*/ 645 w 1130"/>
              <a:gd name="T109" fmla="*/ 84 h 1262"/>
              <a:gd name="T110" fmla="*/ 651 w 1130"/>
              <a:gd name="T111" fmla="*/ 29 h 1262"/>
              <a:gd name="T112" fmla="*/ 615 w 1130"/>
              <a:gd name="T113" fmla="*/ 4 h 1262"/>
              <a:gd name="T114" fmla="*/ 562 w 1130"/>
              <a:gd name="T115" fmla="*/ 1 h 1262"/>
              <a:gd name="T116" fmla="*/ 541 w 1130"/>
              <a:gd name="T117" fmla="*/ 12 h 1262"/>
              <a:gd name="T118" fmla="*/ 513 w 1130"/>
              <a:gd name="T119" fmla="*/ 55 h 1262"/>
              <a:gd name="T120" fmla="*/ 508 w 1130"/>
              <a:gd name="T121" fmla="*/ 71 h 1262"/>
              <a:gd name="T122" fmla="*/ 515 w 1130"/>
              <a:gd name="T123" fmla="*/ 102 h 1262"/>
              <a:gd name="T124" fmla="*/ 515 w 1130"/>
              <a:gd name="T125" fmla="*/ 165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30" h="1262">
                <a:moveTo>
                  <a:pt x="515" y="165"/>
                </a:moveTo>
                <a:lnTo>
                  <a:pt x="515" y="176"/>
                </a:lnTo>
                <a:lnTo>
                  <a:pt x="515" y="176"/>
                </a:lnTo>
                <a:lnTo>
                  <a:pt x="512" y="179"/>
                </a:lnTo>
                <a:lnTo>
                  <a:pt x="502" y="183"/>
                </a:lnTo>
                <a:lnTo>
                  <a:pt x="491" y="188"/>
                </a:lnTo>
                <a:lnTo>
                  <a:pt x="484" y="189"/>
                </a:lnTo>
                <a:lnTo>
                  <a:pt x="478" y="189"/>
                </a:lnTo>
                <a:lnTo>
                  <a:pt x="478" y="189"/>
                </a:lnTo>
                <a:lnTo>
                  <a:pt x="459" y="188"/>
                </a:lnTo>
                <a:lnTo>
                  <a:pt x="430" y="188"/>
                </a:lnTo>
                <a:lnTo>
                  <a:pt x="391" y="189"/>
                </a:lnTo>
                <a:lnTo>
                  <a:pt x="391" y="189"/>
                </a:lnTo>
                <a:lnTo>
                  <a:pt x="384" y="188"/>
                </a:lnTo>
                <a:lnTo>
                  <a:pt x="380" y="187"/>
                </a:lnTo>
                <a:lnTo>
                  <a:pt x="372" y="189"/>
                </a:lnTo>
                <a:lnTo>
                  <a:pt x="372" y="189"/>
                </a:lnTo>
                <a:lnTo>
                  <a:pt x="359" y="193"/>
                </a:lnTo>
                <a:lnTo>
                  <a:pt x="342" y="195"/>
                </a:lnTo>
                <a:lnTo>
                  <a:pt x="325" y="196"/>
                </a:lnTo>
                <a:lnTo>
                  <a:pt x="319" y="196"/>
                </a:lnTo>
                <a:lnTo>
                  <a:pt x="317" y="195"/>
                </a:lnTo>
                <a:lnTo>
                  <a:pt x="317" y="195"/>
                </a:lnTo>
                <a:lnTo>
                  <a:pt x="315" y="194"/>
                </a:lnTo>
                <a:lnTo>
                  <a:pt x="307" y="194"/>
                </a:lnTo>
                <a:lnTo>
                  <a:pt x="287" y="194"/>
                </a:lnTo>
                <a:lnTo>
                  <a:pt x="229" y="195"/>
                </a:lnTo>
                <a:lnTo>
                  <a:pt x="229" y="195"/>
                </a:lnTo>
                <a:lnTo>
                  <a:pt x="200" y="196"/>
                </a:lnTo>
                <a:lnTo>
                  <a:pt x="172" y="199"/>
                </a:lnTo>
                <a:lnTo>
                  <a:pt x="150" y="201"/>
                </a:lnTo>
                <a:lnTo>
                  <a:pt x="142" y="202"/>
                </a:lnTo>
                <a:lnTo>
                  <a:pt x="137" y="201"/>
                </a:lnTo>
                <a:lnTo>
                  <a:pt x="137" y="201"/>
                </a:lnTo>
                <a:lnTo>
                  <a:pt x="134" y="200"/>
                </a:lnTo>
                <a:lnTo>
                  <a:pt x="130" y="199"/>
                </a:lnTo>
                <a:lnTo>
                  <a:pt x="124" y="192"/>
                </a:lnTo>
                <a:lnTo>
                  <a:pt x="118" y="185"/>
                </a:lnTo>
                <a:lnTo>
                  <a:pt x="112" y="176"/>
                </a:lnTo>
                <a:lnTo>
                  <a:pt x="112" y="176"/>
                </a:lnTo>
                <a:lnTo>
                  <a:pt x="108" y="173"/>
                </a:lnTo>
                <a:lnTo>
                  <a:pt x="99" y="167"/>
                </a:lnTo>
                <a:lnTo>
                  <a:pt x="82" y="156"/>
                </a:lnTo>
                <a:lnTo>
                  <a:pt x="73" y="153"/>
                </a:lnTo>
                <a:lnTo>
                  <a:pt x="65" y="150"/>
                </a:lnTo>
                <a:lnTo>
                  <a:pt x="59" y="149"/>
                </a:lnTo>
                <a:lnTo>
                  <a:pt x="57" y="150"/>
                </a:lnTo>
                <a:lnTo>
                  <a:pt x="57" y="152"/>
                </a:lnTo>
                <a:lnTo>
                  <a:pt x="57" y="152"/>
                </a:lnTo>
                <a:lnTo>
                  <a:pt x="56" y="156"/>
                </a:lnTo>
                <a:lnTo>
                  <a:pt x="58" y="161"/>
                </a:lnTo>
                <a:lnTo>
                  <a:pt x="60" y="167"/>
                </a:lnTo>
                <a:lnTo>
                  <a:pt x="64" y="172"/>
                </a:lnTo>
                <a:lnTo>
                  <a:pt x="71" y="180"/>
                </a:lnTo>
                <a:lnTo>
                  <a:pt x="75" y="183"/>
                </a:lnTo>
                <a:lnTo>
                  <a:pt x="75" y="183"/>
                </a:lnTo>
                <a:lnTo>
                  <a:pt x="75" y="183"/>
                </a:lnTo>
                <a:lnTo>
                  <a:pt x="72" y="185"/>
                </a:lnTo>
                <a:lnTo>
                  <a:pt x="64" y="185"/>
                </a:lnTo>
                <a:lnTo>
                  <a:pt x="50" y="183"/>
                </a:lnTo>
                <a:lnTo>
                  <a:pt x="50" y="183"/>
                </a:lnTo>
                <a:lnTo>
                  <a:pt x="33" y="179"/>
                </a:lnTo>
                <a:lnTo>
                  <a:pt x="21" y="175"/>
                </a:lnTo>
                <a:lnTo>
                  <a:pt x="17" y="174"/>
                </a:lnTo>
                <a:lnTo>
                  <a:pt x="13" y="174"/>
                </a:lnTo>
                <a:lnTo>
                  <a:pt x="10" y="175"/>
                </a:lnTo>
                <a:lnTo>
                  <a:pt x="7" y="176"/>
                </a:lnTo>
                <a:lnTo>
                  <a:pt x="7" y="176"/>
                </a:lnTo>
                <a:lnTo>
                  <a:pt x="5" y="180"/>
                </a:lnTo>
                <a:lnTo>
                  <a:pt x="4" y="182"/>
                </a:lnTo>
                <a:lnTo>
                  <a:pt x="5" y="186"/>
                </a:lnTo>
                <a:lnTo>
                  <a:pt x="6" y="188"/>
                </a:lnTo>
                <a:lnTo>
                  <a:pt x="7" y="189"/>
                </a:lnTo>
                <a:lnTo>
                  <a:pt x="7" y="189"/>
                </a:lnTo>
                <a:lnTo>
                  <a:pt x="3" y="191"/>
                </a:lnTo>
                <a:lnTo>
                  <a:pt x="0" y="192"/>
                </a:lnTo>
                <a:lnTo>
                  <a:pt x="0" y="194"/>
                </a:lnTo>
                <a:lnTo>
                  <a:pt x="0" y="195"/>
                </a:lnTo>
                <a:lnTo>
                  <a:pt x="0" y="195"/>
                </a:lnTo>
                <a:lnTo>
                  <a:pt x="3" y="199"/>
                </a:lnTo>
                <a:lnTo>
                  <a:pt x="7" y="208"/>
                </a:lnTo>
                <a:lnTo>
                  <a:pt x="7" y="208"/>
                </a:lnTo>
                <a:lnTo>
                  <a:pt x="8" y="212"/>
                </a:lnTo>
                <a:lnTo>
                  <a:pt x="12" y="217"/>
                </a:lnTo>
                <a:lnTo>
                  <a:pt x="21" y="227"/>
                </a:lnTo>
                <a:lnTo>
                  <a:pt x="31" y="234"/>
                </a:lnTo>
                <a:lnTo>
                  <a:pt x="38" y="239"/>
                </a:lnTo>
                <a:lnTo>
                  <a:pt x="38" y="239"/>
                </a:lnTo>
                <a:lnTo>
                  <a:pt x="46" y="240"/>
                </a:lnTo>
                <a:lnTo>
                  <a:pt x="60" y="243"/>
                </a:lnTo>
                <a:lnTo>
                  <a:pt x="77" y="246"/>
                </a:lnTo>
                <a:lnTo>
                  <a:pt x="85" y="248"/>
                </a:lnTo>
                <a:lnTo>
                  <a:pt x="94" y="251"/>
                </a:lnTo>
                <a:lnTo>
                  <a:pt x="94" y="251"/>
                </a:lnTo>
                <a:lnTo>
                  <a:pt x="103" y="254"/>
                </a:lnTo>
                <a:lnTo>
                  <a:pt x="116" y="258"/>
                </a:lnTo>
                <a:lnTo>
                  <a:pt x="149" y="266"/>
                </a:lnTo>
                <a:lnTo>
                  <a:pt x="183" y="272"/>
                </a:lnTo>
                <a:lnTo>
                  <a:pt x="212" y="276"/>
                </a:lnTo>
                <a:lnTo>
                  <a:pt x="212" y="276"/>
                </a:lnTo>
                <a:lnTo>
                  <a:pt x="245" y="280"/>
                </a:lnTo>
                <a:lnTo>
                  <a:pt x="254" y="282"/>
                </a:lnTo>
                <a:lnTo>
                  <a:pt x="261" y="282"/>
                </a:lnTo>
                <a:lnTo>
                  <a:pt x="261" y="282"/>
                </a:lnTo>
                <a:lnTo>
                  <a:pt x="292" y="283"/>
                </a:lnTo>
                <a:lnTo>
                  <a:pt x="311" y="284"/>
                </a:lnTo>
                <a:lnTo>
                  <a:pt x="318" y="283"/>
                </a:lnTo>
                <a:lnTo>
                  <a:pt x="323" y="282"/>
                </a:lnTo>
                <a:lnTo>
                  <a:pt x="323" y="282"/>
                </a:lnTo>
                <a:lnTo>
                  <a:pt x="329" y="282"/>
                </a:lnTo>
                <a:lnTo>
                  <a:pt x="336" y="283"/>
                </a:lnTo>
                <a:lnTo>
                  <a:pt x="355" y="287"/>
                </a:lnTo>
                <a:lnTo>
                  <a:pt x="378" y="295"/>
                </a:lnTo>
                <a:lnTo>
                  <a:pt x="378" y="295"/>
                </a:lnTo>
                <a:lnTo>
                  <a:pt x="385" y="310"/>
                </a:lnTo>
                <a:lnTo>
                  <a:pt x="400" y="347"/>
                </a:lnTo>
                <a:lnTo>
                  <a:pt x="414" y="389"/>
                </a:lnTo>
                <a:lnTo>
                  <a:pt x="420" y="409"/>
                </a:lnTo>
                <a:lnTo>
                  <a:pt x="422" y="425"/>
                </a:lnTo>
                <a:lnTo>
                  <a:pt x="422" y="425"/>
                </a:lnTo>
                <a:lnTo>
                  <a:pt x="423" y="442"/>
                </a:lnTo>
                <a:lnTo>
                  <a:pt x="423" y="466"/>
                </a:lnTo>
                <a:lnTo>
                  <a:pt x="422" y="523"/>
                </a:lnTo>
                <a:lnTo>
                  <a:pt x="419" y="573"/>
                </a:lnTo>
                <a:lnTo>
                  <a:pt x="417" y="591"/>
                </a:lnTo>
                <a:lnTo>
                  <a:pt x="416" y="598"/>
                </a:lnTo>
                <a:lnTo>
                  <a:pt x="416" y="598"/>
                </a:lnTo>
                <a:lnTo>
                  <a:pt x="414" y="605"/>
                </a:lnTo>
                <a:lnTo>
                  <a:pt x="411" y="621"/>
                </a:lnTo>
                <a:lnTo>
                  <a:pt x="410" y="643"/>
                </a:lnTo>
                <a:lnTo>
                  <a:pt x="410" y="673"/>
                </a:lnTo>
                <a:lnTo>
                  <a:pt x="410" y="673"/>
                </a:lnTo>
                <a:lnTo>
                  <a:pt x="411" y="695"/>
                </a:lnTo>
                <a:lnTo>
                  <a:pt x="416" y="731"/>
                </a:lnTo>
                <a:lnTo>
                  <a:pt x="428" y="817"/>
                </a:lnTo>
                <a:lnTo>
                  <a:pt x="447" y="939"/>
                </a:lnTo>
                <a:lnTo>
                  <a:pt x="447" y="939"/>
                </a:lnTo>
                <a:lnTo>
                  <a:pt x="452" y="972"/>
                </a:lnTo>
                <a:lnTo>
                  <a:pt x="454" y="992"/>
                </a:lnTo>
                <a:lnTo>
                  <a:pt x="454" y="1000"/>
                </a:lnTo>
                <a:lnTo>
                  <a:pt x="453" y="1006"/>
                </a:lnTo>
                <a:lnTo>
                  <a:pt x="453" y="1006"/>
                </a:lnTo>
                <a:lnTo>
                  <a:pt x="453" y="1012"/>
                </a:lnTo>
                <a:lnTo>
                  <a:pt x="453" y="1015"/>
                </a:lnTo>
                <a:lnTo>
                  <a:pt x="455" y="1022"/>
                </a:lnTo>
                <a:lnTo>
                  <a:pt x="456" y="1026"/>
                </a:lnTo>
                <a:lnTo>
                  <a:pt x="456" y="1030"/>
                </a:lnTo>
                <a:lnTo>
                  <a:pt x="455" y="1033"/>
                </a:lnTo>
                <a:lnTo>
                  <a:pt x="453" y="1038"/>
                </a:lnTo>
                <a:lnTo>
                  <a:pt x="453" y="1038"/>
                </a:lnTo>
                <a:lnTo>
                  <a:pt x="449" y="1044"/>
                </a:lnTo>
                <a:lnTo>
                  <a:pt x="449" y="1046"/>
                </a:lnTo>
                <a:lnTo>
                  <a:pt x="449" y="1051"/>
                </a:lnTo>
                <a:lnTo>
                  <a:pt x="447" y="1063"/>
                </a:lnTo>
                <a:lnTo>
                  <a:pt x="447" y="1063"/>
                </a:lnTo>
                <a:lnTo>
                  <a:pt x="439" y="1091"/>
                </a:lnTo>
                <a:lnTo>
                  <a:pt x="435" y="1102"/>
                </a:lnTo>
                <a:lnTo>
                  <a:pt x="435" y="1112"/>
                </a:lnTo>
                <a:lnTo>
                  <a:pt x="435" y="1112"/>
                </a:lnTo>
                <a:lnTo>
                  <a:pt x="434" y="1116"/>
                </a:lnTo>
                <a:lnTo>
                  <a:pt x="433" y="1118"/>
                </a:lnTo>
                <a:lnTo>
                  <a:pt x="429" y="1123"/>
                </a:lnTo>
                <a:lnTo>
                  <a:pt x="428" y="1126"/>
                </a:lnTo>
                <a:lnTo>
                  <a:pt x="428" y="1132"/>
                </a:lnTo>
                <a:lnTo>
                  <a:pt x="430" y="1139"/>
                </a:lnTo>
                <a:lnTo>
                  <a:pt x="435" y="1149"/>
                </a:lnTo>
                <a:lnTo>
                  <a:pt x="435" y="1149"/>
                </a:lnTo>
                <a:lnTo>
                  <a:pt x="441" y="1159"/>
                </a:lnTo>
                <a:lnTo>
                  <a:pt x="449" y="1168"/>
                </a:lnTo>
                <a:lnTo>
                  <a:pt x="459" y="1175"/>
                </a:lnTo>
                <a:lnTo>
                  <a:pt x="468" y="1180"/>
                </a:lnTo>
                <a:lnTo>
                  <a:pt x="486" y="1187"/>
                </a:lnTo>
                <a:lnTo>
                  <a:pt x="492" y="1190"/>
                </a:lnTo>
                <a:lnTo>
                  <a:pt x="497" y="1193"/>
                </a:lnTo>
                <a:lnTo>
                  <a:pt x="497" y="1193"/>
                </a:lnTo>
                <a:lnTo>
                  <a:pt x="515" y="1204"/>
                </a:lnTo>
                <a:lnTo>
                  <a:pt x="527" y="1210"/>
                </a:lnTo>
                <a:lnTo>
                  <a:pt x="527" y="1210"/>
                </a:lnTo>
                <a:lnTo>
                  <a:pt x="526" y="1215"/>
                </a:lnTo>
                <a:lnTo>
                  <a:pt x="523" y="1223"/>
                </a:lnTo>
                <a:lnTo>
                  <a:pt x="521" y="1228"/>
                </a:lnTo>
                <a:lnTo>
                  <a:pt x="521" y="1234"/>
                </a:lnTo>
                <a:lnTo>
                  <a:pt x="524" y="1237"/>
                </a:lnTo>
                <a:lnTo>
                  <a:pt x="527" y="1242"/>
                </a:lnTo>
                <a:lnTo>
                  <a:pt x="527" y="1242"/>
                </a:lnTo>
                <a:lnTo>
                  <a:pt x="537" y="1245"/>
                </a:lnTo>
                <a:lnTo>
                  <a:pt x="549" y="1248"/>
                </a:lnTo>
                <a:lnTo>
                  <a:pt x="582" y="1254"/>
                </a:lnTo>
                <a:lnTo>
                  <a:pt x="616" y="1259"/>
                </a:lnTo>
                <a:lnTo>
                  <a:pt x="640" y="1260"/>
                </a:lnTo>
                <a:lnTo>
                  <a:pt x="640" y="1260"/>
                </a:lnTo>
                <a:lnTo>
                  <a:pt x="654" y="1261"/>
                </a:lnTo>
                <a:lnTo>
                  <a:pt x="663" y="1262"/>
                </a:lnTo>
                <a:lnTo>
                  <a:pt x="666" y="1261"/>
                </a:lnTo>
                <a:lnTo>
                  <a:pt x="667" y="1259"/>
                </a:lnTo>
                <a:lnTo>
                  <a:pt x="667" y="1255"/>
                </a:lnTo>
                <a:lnTo>
                  <a:pt x="664" y="1248"/>
                </a:lnTo>
                <a:lnTo>
                  <a:pt x="664" y="1248"/>
                </a:lnTo>
                <a:lnTo>
                  <a:pt x="661" y="1240"/>
                </a:lnTo>
                <a:lnTo>
                  <a:pt x="655" y="1232"/>
                </a:lnTo>
                <a:lnTo>
                  <a:pt x="644" y="1216"/>
                </a:lnTo>
                <a:lnTo>
                  <a:pt x="634" y="1204"/>
                </a:lnTo>
                <a:lnTo>
                  <a:pt x="627" y="1198"/>
                </a:lnTo>
                <a:lnTo>
                  <a:pt x="627" y="1198"/>
                </a:lnTo>
                <a:lnTo>
                  <a:pt x="623" y="1194"/>
                </a:lnTo>
                <a:lnTo>
                  <a:pt x="618" y="1188"/>
                </a:lnTo>
                <a:lnTo>
                  <a:pt x="615" y="1180"/>
                </a:lnTo>
                <a:lnTo>
                  <a:pt x="615" y="1180"/>
                </a:lnTo>
                <a:lnTo>
                  <a:pt x="615" y="1180"/>
                </a:lnTo>
                <a:lnTo>
                  <a:pt x="617" y="1181"/>
                </a:lnTo>
                <a:lnTo>
                  <a:pt x="619" y="1178"/>
                </a:lnTo>
                <a:lnTo>
                  <a:pt x="621" y="1174"/>
                </a:lnTo>
                <a:lnTo>
                  <a:pt x="621" y="1174"/>
                </a:lnTo>
                <a:lnTo>
                  <a:pt x="623" y="1165"/>
                </a:lnTo>
                <a:lnTo>
                  <a:pt x="624" y="1157"/>
                </a:lnTo>
                <a:lnTo>
                  <a:pt x="624" y="1149"/>
                </a:lnTo>
                <a:lnTo>
                  <a:pt x="623" y="1145"/>
                </a:lnTo>
                <a:lnTo>
                  <a:pt x="621" y="1143"/>
                </a:lnTo>
                <a:lnTo>
                  <a:pt x="621" y="1143"/>
                </a:lnTo>
                <a:lnTo>
                  <a:pt x="615" y="1132"/>
                </a:lnTo>
                <a:lnTo>
                  <a:pt x="605" y="1116"/>
                </a:lnTo>
                <a:lnTo>
                  <a:pt x="597" y="1097"/>
                </a:lnTo>
                <a:lnTo>
                  <a:pt x="590" y="1080"/>
                </a:lnTo>
                <a:lnTo>
                  <a:pt x="590" y="1080"/>
                </a:lnTo>
                <a:lnTo>
                  <a:pt x="588" y="1072"/>
                </a:lnTo>
                <a:lnTo>
                  <a:pt x="586" y="1061"/>
                </a:lnTo>
                <a:lnTo>
                  <a:pt x="584" y="1037"/>
                </a:lnTo>
                <a:lnTo>
                  <a:pt x="584" y="1006"/>
                </a:lnTo>
                <a:lnTo>
                  <a:pt x="584" y="1006"/>
                </a:lnTo>
                <a:lnTo>
                  <a:pt x="640" y="876"/>
                </a:lnTo>
                <a:lnTo>
                  <a:pt x="640" y="876"/>
                </a:lnTo>
                <a:lnTo>
                  <a:pt x="648" y="857"/>
                </a:lnTo>
                <a:lnTo>
                  <a:pt x="654" y="838"/>
                </a:lnTo>
                <a:lnTo>
                  <a:pt x="666" y="804"/>
                </a:lnTo>
                <a:lnTo>
                  <a:pt x="673" y="774"/>
                </a:lnTo>
                <a:lnTo>
                  <a:pt x="676" y="753"/>
                </a:lnTo>
                <a:lnTo>
                  <a:pt x="676" y="753"/>
                </a:lnTo>
                <a:lnTo>
                  <a:pt x="677" y="740"/>
                </a:lnTo>
                <a:lnTo>
                  <a:pt x="679" y="721"/>
                </a:lnTo>
                <a:lnTo>
                  <a:pt x="676" y="674"/>
                </a:lnTo>
                <a:lnTo>
                  <a:pt x="674" y="629"/>
                </a:lnTo>
                <a:lnTo>
                  <a:pt x="673" y="612"/>
                </a:lnTo>
                <a:lnTo>
                  <a:pt x="670" y="604"/>
                </a:lnTo>
                <a:lnTo>
                  <a:pt x="670" y="604"/>
                </a:lnTo>
                <a:lnTo>
                  <a:pt x="662" y="580"/>
                </a:lnTo>
                <a:lnTo>
                  <a:pt x="658" y="569"/>
                </a:lnTo>
                <a:lnTo>
                  <a:pt x="657" y="564"/>
                </a:lnTo>
                <a:lnTo>
                  <a:pt x="658" y="560"/>
                </a:lnTo>
                <a:lnTo>
                  <a:pt x="658" y="560"/>
                </a:lnTo>
                <a:lnTo>
                  <a:pt x="664" y="541"/>
                </a:lnTo>
                <a:lnTo>
                  <a:pt x="668" y="527"/>
                </a:lnTo>
                <a:lnTo>
                  <a:pt x="670" y="511"/>
                </a:lnTo>
                <a:lnTo>
                  <a:pt x="670" y="511"/>
                </a:lnTo>
                <a:lnTo>
                  <a:pt x="671" y="443"/>
                </a:lnTo>
                <a:lnTo>
                  <a:pt x="673" y="403"/>
                </a:lnTo>
                <a:lnTo>
                  <a:pt x="674" y="389"/>
                </a:lnTo>
                <a:lnTo>
                  <a:pt x="676" y="381"/>
                </a:lnTo>
                <a:lnTo>
                  <a:pt x="676" y="381"/>
                </a:lnTo>
                <a:lnTo>
                  <a:pt x="684" y="371"/>
                </a:lnTo>
                <a:lnTo>
                  <a:pt x="693" y="361"/>
                </a:lnTo>
                <a:lnTo>
                  <a:pt x="701" y="350"/>
                </a:lnTo>
                <a:lnTo>
                  <a:pt x="701" y="350"/>
                </a:lnTo>
                <a:lnTo>
                  <a:pt x="705" y="351"/>
                </a:lnTo>
                <a:lnTo>
                  <a:pt x="712" y="352"/>
                </a:lnTo>
                <a:lnTo>
                  <a:pt x="738" y="355"/>
                </a:lnTo>
                <a:lnTo>
                  <a:pt x="766" y="356"/>
                </a:lnTo>
                <a:lnTo>
                  <a:pt x="777" y="357"/>
                </a:lnTo>
                <a:lnTo>
                  <a:pt x="783" y="356"/>
                </a:lnTo>
                <a:lnTo>
                  <a:pt x="783" y="356"/>
                </a:lnTo>
                <a:lnTo>
                  <a:pt x="812" y="350"/>
                </a:lnTo>
                <a:lnTo>
                  <a:pt x="827" y="347"/>
                </a:lnTo>
                <a:lnTo>
                  <a:pt x="831" y="345"/>
                </a:lnTo>
                <a:lnTo>
                  <a:pt x="832" y="344"/>
                </a:lnTo>
                <a:lnTo>
                  <a:pt x="832" y="344"/>
                </a:lnTo>
                <a:lnTo>
                  <a:pt x="832" y="344"/>
                </a:lnTo>
                <a:lnTo>
                  <a:pt x="837" y="345"/>
                </a:lnTo>
                <a:lnTo>
                  <a:pt x="856" y="349"/>
                </a:lnTo>
                <a:lnTo>
                  <a:pt x="868" y="350"/>
                </a:lnTo>
                <a:lnTo>
                  <a:pt x="879" y="351"/>
                </a:lnTo>
                <a:lnTo>
                  <a:pt x="891" y="351"/>
                </a:lnTo>
                <a:lnTo>
                  <a:pt x="900" y="350"/>
                </a:lnTo>
                <a:lnTo>
                  <a:pt x="900" y="350"/>
                </a:lnTo>
                <a:lnTo>
                  <a:pt x="939" y="341"/>
                </a:lnTo>
                <a:lnTo>
                  <a:pt x="981" y="331"/>
                </a:lnTo>
                <a:lnTo>
                  <a:pt x="981" y="331"/>
                </a:lnTo>
                <a:lnTo>
                  <a:pt x="1002" y="329"/>
                </a:lnTo>
                <a:lnTo>
                  <a:pt x="1028" y="326"/>
                </a:lnTo>
                <a:lnTo>
                  <a:pt x="1056" y="325"/>
                </a:lnTo>
                <a:lnTo>
                  <a:pt x="1080" y="325"/>
                </a:lnTo>
                <a:lnTo>
                  <a:pt x="1080" y="325"/>
                </a:lnTo>
                <a:lnTo>
                  <a:pt x="1085" y="325"/>
                </a:lnTo>
                <a:lnTo>
                  <a:pt x="1091" y="324"/>
                </a:lnTo>
                <a:lnTo>
                  <a:pt x="1100" y="319"/>
                </a:lnTo>
                <a:lnTo>
                  <a:pt x="1110" y="313"/>
                </a:lnTo>
                <a:lnTo>
                  <a:pt x="1117" y="308"/>
                </a:lnTo>
                <a:lnTo>
                  <a:pt x="1124" y="300"/>
                </a:lnTo>
                <a:lnTo>
                  <a:pt x="1128" y="295"/>
                </a:lnTo>
                <a:lnTo>
                  <a:pt x="1130" y="290"/>
                </a:lnTo>
                <a:lnTo>
                  <a:pt x="1130" y="289"/>
                </a:lnTo>
                <a:lnTo>
                  <a:pt x="1130" y="289"/>
                </a:lnTo>
                <a:lnTo>
                  <a:pt x="1130" y="289"/>
                </a:lnTo>
                <a:lnTo>
                  <a:pt x="1125" y="287"/>
                </a:lnTo>
                <a:lnTo>
                  <a:pt x="1123" y="289"/>
                </a:lnTo>
                <a:lnTo>
                  <a:pt x="1123" y="289"/>
                </a:lnTo>
                <a:lnTo>
                  <a:pt x="1122" y="285"/>
                </a:lnTo>
                <a:lnTo>
                  <a:pt x="1119" y="283"/>
                </a:lnTo>
                <a:lnTo>
                  <a:pt x="1117" y="282"/>
                </a:lnTo>
                <a:lnTo>
                  <a:pt x="1117" y="282"/>
                </a:lnTo>
                <a:lnTo>
                  <a:pt x="1109" y="283"/>
                </a:lnTo>
                <a:lnTo>
                  <a:pt x="1104" y="284"/>
                </a:lnTo>
                <a:lnTo>
                  <a:pt x="1098" y="282"/>
                </a:lnTo>
                <a:lnTo>
                  <a:pt x="1098" y="282"/>
                </a:lnTo>
                <a:lnTo>
                  <a:pt x="1095" y="282"/>
                </a:lnTo>
                <a:lnTo>
                  <a:pt x="1090" y="282"/>
                </a:lnTo>
                <a:lnTo>
                  <a:pt x="1086" y="283"/>
                </a:lnTo>
                <a:lnTo>
                  <a:pt x="1080" y="282"/>
                </a:lnTo>
                <a:lnTo>
                  <a:pt x="1080" y="282"/>
                </a:lnTo>
                <a:lnTo>
                  <a:pt x="1073" y="282"/>
                </a:lnTo>
                <a:lnTo>
                  <a:pt x="1067" y="282"/>
                </a:lnTo>
                <a:lnTo>
                  <a:pt x="1061" y="282"/>
                </a:lnTo>
                <a:lnTo>
                  <a:pt x="1061" y="282"/>
                </a:lnTo>
                <a:lnTo>
                  <a:pt x="1066" y="269"/>
                </a:lnTo>
                <a:lnTo>
                  <a:pt x="1069" y="259"/>
                </a:lnTo>
                <a:lnTo>
                  <a:pt x="1069" y="254"/>
                </a:lnTo>
                <a:lnTo>
                  <a:pt x="1067" y="251"/>
                </a:lnTo>
                <a:lnTo>
                  <a:pt x="1067" y="251"/>
                </a:lnTo>
                <a:lnTo>
                  <a:pt x="1065" y="250"/>
                </a:lnTo>
                <a:lnTo>
                  <a:pt x="1063" y="250"/>
                </a:lnTo>
                <a:lnTo>
                  <a:pt x="1060" y="250"/>
                </a:lnTo>
                <a:lnTo>
                  <a:pt x="1058" y="252"/>
                </a:lnTo>
                <a:lnTo>
                  <a:pt x="1051" y="257"/>
                </a:lnTo>
                <a:lnTo>
                  <a:pt x="1043" y="264"/>
                </a:lnTo>
                <a:lnTo>
                  <a:pt x="1043" y="264"/>
                </a:lnTo>
                <a:lnTo>
                  <a:pt x="1032" y="272"/>
                </a:lnTo>
                <a:lnTo>
                  <a:pt x="1028" y="274"/>
                </a:lnTo>
                <a:lnTo>
                  <a:pt x="1024" y="276"/>
                </a:lnTo>
                <a:lnTo>
                  <a:pt x="1024" y="276"/>
                </a:lnTo>
                <a:lnTo>
                  <a:pt x="1006" y="282"/>
                </a:lnTo>
                <a:lnTo>
                  <a:pt x="1006" y="282"/>
                </a:lnTo>
                <a:lnTo>
                  <a:pt x="1001" y="284"/>
                </a:lnTo>
                <a:lnTo>
                  <a:pt x="999" y="286"/>
                </a:lnTo>
                <a:lnTo>
                  <a:pt x="998" y="287"/>
                </a:lnTo>
                <a:lnTo>
                  <a:pt x="995" y="289"/>
                </a:lnTo>
                <a:lnTo>
                  <a:pt x="987" y="289"/>
                </a:lnTo>
                <a:lnTo>
                  <a:pt x="987" y="289"/>
                </a:lnTo>
                <a:lnTo>
                  <a:pt x="969" y="286"/>
                </a:lnTo>
                <a:lnTo>
                  <a:pt x="946" y="282"/>
                </a:lnTo>
                <a:lnTo>
                  <a:pt x="923" y="278"/>
                </a:lnTo>
                <a:lnTo>
                  <a:pt x="907" y="276"/>
                </a:lnTo>
                <a:lnTo>
                  <a:pt x="907" y="276"/>
                </a:lnTo>
                <a:lnTo>
                  <a:pt x="889" y="274"/>
                </a:lnTo>
                <a:lnTo>
                  <a:pt x="866" y="270"/>
                </a:lnTo>
                <a:lnTo>
                  <a:pt x="838" y="264"/>
                </a:lnTo>
                <a:lnTo>
                  <a:pt x="838" y="264"/>
                </a:lnTo>
                <a:lnTo>
                  <a:pt x="807" y="257"/>
                </a:lnTo>
                <a:lnTo>
                  <a:pt x="807" y="257"/>
                </a:lnTo>
                <a:lnTo>
                  <a:pt x="754" y="245"/>
                </a:lnTo>
                <a:lnTo>
                  <a:pt x="708" y="233"/>
                </a:lnTo>
                <a:lnTo>
                  <a:pt x="708" y="233"/>
                </a:lnTo>
                <a:lnTo>
                  <a:pt x="602" y="201"/>
                </a:lnTo>
                <a:lnTo>
                  <a:pt x="602" y="189"/>
                </a:lnTo>
                <a:lnTo>
                  <a:pt x="602" y="189"/>
                </a:lnTo>
                <a:lnTo>
                  <a:pt x="604" y="188"/>
                </a:lnTo>
                <a:lnTo>
                  <a:pt x="605" y="183"/>
                </a:lnTo>
                <a:lnTo>
                  <a:pt x="609" y="176"/>
                </a:lnTo>
                <a:lnTo>
                  <a:pt x="609" y="176"/>
                </a:lnTo>
                <a:lnTo>
                  <a:pt x="611" y="167"/>
                </a:lnTo>
                <a:lnTo>
                  <a:pt x="612" y="157"/>
                </a:lnTo>
                <a:lnTo>
                  <a:pt x="614" y="150"/>
                </a:lnTo>
                <a:lnTo>
                  <a:pt x="615" y="146"/>
                </a:lnTo>
                <a:lnTo>
                  <a:pt x="615" y="146"/>
                </a:lnTo>
                <a:lnTo>
                  <a:pt x="617" y="142"/>
                </a:lnTo>
                <a:lnTo>
                  <a:pt x="627" y="134"/>
                </a:lnTo>
                <a:lnTo>
                  <a:pt x="627" y="134"/>
                </a:lnTo>
                <a:lnTo>
                  <a:pt x="635" y="127"/>
                </a:lnTo>
                <a:lnTo>
                  <a:pt x="640" y="121"/>
                </a:lnTo>
                <a:lnTo>
                  <a:pt x="642" y="117"/>
                </a:lnTo>
                <a:lnTo>
                  <a:pt x="641" y="116"/>
                </a:lnTo>
                <a:lnTo>
                  <a:pt x="640" y="115"/>
                </a:lnTo>
                <a:lnTo>
                  <a:pt x="640" y="115"/>
                </a:lnTo>
                <a:lnTo>
                  <a:pt x="638" y="114"/>
                </a:lnTo>
                <a:lnTo>
                  <a:pt x="638" y="110"/>
                </a:lnTo>
                <a:lnTo>
                  <a:pt x="640" y="102"/>
                </a:lnTo>
                <a:lnTo>
                  <a:pt x="645" y="84"/>
                </a:lnTo>
                <a:lnTo>
                  <a:pt x="645" y="84"/>
                </a:lnTo>
                <a:lnTo>
                  <a:pt x="649" y="74"/>
                </a:lnTo>
                <a:lnTo>
                  <a:pt x="653" y="56"/>
                </a:lnTo>
                <a:lnTo>
                  <a:pt x="654" y="48"/>
                </a:lnTo>
                <a:lnTo>
                  <a:pt x="654" y="39"/>
                </a:lnTo>
                <a:lnTo>
                  <a:pt x="654" y="32"/>
                </a:lnTo>
                <a:lnTo>
                  <a:pt x="651" y="29"/>
                </a:lnTo>
                <a:lnTo>
                  <a:pt x="651" y="29"/>
                </a:lnTo>
                <a:lnTo>
                  <a:pt x="645" y="22"/>
                </a:lnTo>
                <a:lnTo>
                  <a:pt x="638" y="13"/>
                </a:lnTo>
                <a:lnTo>
                  <a:pt x="634" y="10"/>
                </a:lnTo>
                <a:lnTo>
                  <a:pt x="628" y="7"/>
                </a:lnTo>
                <a:lnTo>
                  <a:pt x="622" y="5"/>
                </a:lnTo>
                <a:lnTo>
                  <a:pt x="615" y="4"/>
                </a:lnTo>
                <a:lnTo>
                  <a:pt x="615" y="4"/>
                </a:lnTo>
                <a:lnTo>
                  <a:pt x="599" y="3"/>
                </a:lnTo>
                <a:lnTo>
                  <a:pt x="585" y="4"/>
                </a:lnTo>
                <a:lnTo>
                  <a:pt x="572" y="5"/>
                </a:lnTo>
                <a:lnTo>
                  <a:pt x="569" y="4"/>
                </a:lnTo>
                <a:lnTo>
                  <a:pt x="565" y="4"/>
                </a:lnTo>
                <a:lnTo>
                  <a:pt x="565" y="4"/>
                </a:lnTo>
                <a:lnTo>
                  <a:pt x="562" y="1"/>
                </a:lnTo>
                <a:lnTo>
                  <a:pt x="560" y="0"/>
                </a:lnTo>
                <a:lnTo>
                  <a:pt x="558" y="0"/>
                </a:lnTo>
                <a:lnTo>
                  <a:pt x="552" y="4"/>
                </a:lnTo>
                <a:lnTo>
                  <a:pt x="552" y="4"/>
                </a:lnTo>
                <a:lnTo>
                  <a:pt x="546" y="6"/>
                </a:lnTo>
                <a:lnTo>
                  <a:pt x="543" y="9"/>
                </a:lnTo>
                <a:lnTo>
                  <a:pt x="541" y="12"/>
                </a:lnTo>
                <a:lnTo>
                  <a:pt x="540" y="16"/>
                </a:lnTo>
                <a:lnTo>
                  <a:pt x="540" y="16"/>
                </a:lnTo>
                <a:lnTo>
                  <a:pt x="537" y="25"/>
                </a:lnTo>
                <a:lnTo>
                  <a:pt x="530" y="37"/>
                </a:lnTo>
                <a:lnTo>
                  <a:pt x="521" y="53"/>
                </a:lnTo>
                <a:lnTo>
                  <a:pt x="521" y="53"/>
                </a:lnTo>
                <a:lnTo>
                  <a:pt x="513" y="55"/>
                </a:lnTo>
                <a:lnTo>
                  <a:pt x="507" y="57"/>
                </a:lnTo>
                <a:lnTo>
                  <a:pt x="505" y="58"/>
                </a:lnTo>
                <a:lnTo>
                  <a:pt x="502" y="59"/>
                </a:lnTo>
                <a:lnTo>
                  <a:pt x="502" y="59"/>
                </a:lnTo>
                <a:lnTo>
                  <a:pt x="502" y="62"/>
                </a:lnTo>
                <a:lnTo>
                  <a:pt x="504" y="64"/>
                </a:lnTo>
                <a:lnTo>
                  <a:pt x="508" y="71"/>
                </a:lnTo>
                <a:lnTo>
                  <a:pt x="513" y="76"/>
                </a:lnTo>
                <a:lnTo>
                  <a:pt x="515" y="78"/>
                </a:lnTo>
                <a:lnTo>
                  <a:pt x="515" y="78"/>
                </a:lnTo>
                <a:lnTo>
                  <a:pt x="517" y="87"/>
                </a:lnTo>
                <a:lnTo>
                  <a:pt x="517" y="95"/>
                </a:lnTo>
                <a:lnTo>
                  <a:pt x="515" y="102"/>
                </a:lnTo>
                <a:lnTo>
                  <a:pt x="515" y="102"/>
                </a:lnTo>
                <a:lnTo>
                  <a:pt x="511" y="120"/>
                </a:lnTo>
                <a:lnTo>
                  <a:pt x="510" y="129"/>
                </a:lnTo>
                <a:lnTo>
                  <a:pt x="510" y="140"/>
                </a:lnTo>
                <a:lnTo>
                  <a:pt x="510" y="140"/>
                </a:lnTo>
                <a:lnTo>
                  <a:pt x="511" y="149"/>
                </a:lnTo>
                <a:lnTo>
                  <a:pt x="513" y="156"/>
                </a:lnTo>
                <a:lnTo>
                  <a:pt x="515" y="165"/>
                </a:lnTo>
                <a:lnTo>
                  <a:pt x="515" y="16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9CADC00C-38A4-4F44-9EFB-58D637494B3F}"/>
              </a:ext>
            </a:extLst>
          </p:cNvPr>
          <p:cNvSpPr>
            <a:spLocks/>
          </p:cNvSpPr>
          <p:nvPr/>
        </p:nvSpPr>
        <p:spPr bwMode="auto">
          <a:xfrm>
            <a:off x="4405699" y="773705"/>
            <a:ext cx="1077891" cy="1653583"/>
          </a:xfrm>
          <a:custGeom>
            <a:avLst/>
            <a:gdLst>
              <a:gd name="T0" fmla="*/ 398 w 792"/>
              <a:gd name="T1" fmla="*/ 212 h 1215"/>
              <a:gd name="T2" fmla="*/ 370 w 792"/>
              <a:gd name="T3" fmla="*/ 226 h 1215"/>
              <a:gd name="T4" fmla="*/ 221 w 792"/>
              <a:gd name="T5" fmla="*/ 206 h 1215"/>
              <a:gd name="T6" fmla="*/ 88 w 792"/>
              <a:gd name="T7" fmla="*/ 132 h 1215"/>
              <a:gd name="T8" fmla="*/ 60 w 792"/>
              <a:gd name="T9" fmla="*/ 110 h 1215"/>
              <a:gd name="T10" fmla="*/ 56 w 792"/>
              <a:gd name="T11" fmla="*/ 129 h 1215"/>
              <a:gd name="T12" fmla="*/ 15 w 792"/>
              <a:gd name="T13" fmla="*/ 126 h 1215"/>
              <a:gd name="T14" fmla="*/ 6 w 792"/>
              <a:gd name="T15" fmla="*/ 135 h 1215"/>
              <a:gd name="T16" fmla="*/ 6 w 792"/>
              <a:gd name="T17" fmla="*/ 158 h 1215"/>
              <a:gd name="T18" fmla="*/ 20 w 792"/>
              <a:gd name="T19" fmla="*/ 167 h 1215"/>
              <a:gd name="T20" fmla="*/ 50 w 792"/>
              <a:gd name="T21" fmla="*/ 190 h 1215"/>
              <a:gd name="T22" fmla="*/ 99 w 792"/>
              <a:gd name="T23" fmla="*/ 203 h 1215"/>
              <a:gd name="T24" fmla="*/ 185 w 792"/>
              <a:gd name="T25" fmla="*/ 245 h 1215"/>
              <a:gd name="T26" fmla="*/ 239 w 792"/>
              <a:gd name="T27" fmla="*/ 268 h 1215"/>
              <a:gd name="T28" fmla="*/ 255 w 792"/>
              <a:gd name="T29" fmla="*/ 297 h 1215"/>
              <a:gd name="T30" fmla="*/ 310 w 792"/>
              <a:gd name="T31" fmla="*/ 304 h 1215"/>
              <a:gd name="T32" fmla="*/ 365 w 792"/>
              <a:gd name="T33" fmla="*/ 326 h 1215"/>
              <a:gd name="T34" fmla="*/ 414 w 792"/>
              <a:gd name="T35" fmla="*/ 363 h 1215"/>
              <a:gd name="T36" fmla="*/ 438 w 792"/>
              <a:gd name="T37" fmla="*/ 436 h 1215"/>
              <a:gd name="T38" fmla="*/ 442 w 792"/>
              <a:gd name="T39" fmla="*/ 540 h 1215"/>
              <a:gd name="T40" fmla="*/ 425 w 792"/>
              <a:gd name="T41" fmla="*/ 626 h 1215"/>
              <a:gd name="T42" fmla="*/ 429 w 792"/>
              <a:gd name="T43" fmla="*/ 755 h 1215"/>
              <a:gd name="T44" fmla="*/ 436 w 792"/>
              <a:gd name="T45" fmla="*/ 905 h 1215"/>
              <a:gd name="T46" fmla="*/ 456 w 792"/>
              <a:gd name="T47" fmla="*/ 1107 h 1215"/>
              <a:gd name="T48" fmla="*/ 432 w 792"/>
              <a:gd name="T49" fmla="*/ 1174 h 1215"/>
              <a:gd name="T50" fmla="*/ 412 w 792"/>
              <a:gd name="T51" fmla="*/ 1190 h 1215"/>
              <a:gd name="T52" fmla="*/ 429 w 792"/>
              <a:gd name="T53" fmla="*/ 1203 h 1215"/>
              <a:gd name="T54" fmla="*/ 530 w 792"/>
              <a:gd name="T55" fmla="*/ 1212 h 1215"/>
              <a:gd name="T56" fmla="*/ 556 w 792"/>
              <a:gd name="T57" fmla="*/ 1203 h 1215"/>
              <a:gd name="T58" fmla="*/ 564 w 792"/>
              <a:gd name="T59" fmla="*/ 1167 h 1215"/>
              <a:gd name="T60" fmla="*/ 532 w 792"/>
              <a:gd name="T61" fmla="*/ 897 h 1215"/>
              <a:gd name="T62" fmla="*/ 568 w 792"/>
              <a:gd name="T63" fmla="*/ 844 h 1215"/>
              <a:gd name="T64" fmla="*/ 683 w 792"/>
              <a:gd name="T65" fmla="*/ 1103 h 1215"/>
              <a:gd name="T66" fmla="*/ 689 w 792"/>
              <a:gd name="T67" fmla="*/ 1145 h 1215"/>
              <a:gd name="T68" fmla="*/ 677 w 792"/>
              <a:gd name="T69" fmla="*/ 1175 h 1215"/>
              <a:gd name="T70" fmla="*/ 652 w 792"/>
              <a:gd name="T71" fmla="*/ 1198 h 1215"/>
              <a:gd name="T72" fmla="*/ 672 w 792"/>
              <a:gd name="T73" fmla="*/ 1212 h 1215"/>
              <a:gd name="T74" fmla="*/ 789 w 792"/>
              <a:gd name="T75" fmla="*/ 1203 h 1215"/>
              <a:gd name="T76" fmla="*/ 785 w 792"/>
              <a:gd name="T77" fmla="*/ 1167 h 1215"/>
              <a:gd name="T78" fmla="*/ 792 w 792"/>
              <a:gd name="T79" fmla="*/ 1152 h 1215"/>
              <a:gd name="T80" fmla="*/ 761 w 792"/>
              <a:gd name="T81" fmla="*/ 1061 h 1215"/>
              <a:gd name="T82" fmla="*/ 693 w 792"/>
              <a:gd name="T83" fmla="*/ 898 h 1215"/>
              <a:gd name="T84" fmla="*/ 660 w 792"/>
              <a:gd name="T85" fmla="*/ 728 h 1215"/>
              <a:gd name="T86" fmla="*/ 627 w 792"/>
              <a:gd name="T87" fmla="*/ 503 h 1215"/>
              <a:gd name="T88" fmla="*/ 624 w 792"/>
              <a:gd name="T89" fmla="*/ 419 h 1215"/>
              <a:gd name="T90" fmla="*/ 640 w 792"/>
              <a:gd name="T91" fmla="*/ 332 h 1215"/>
              <a:gd name="T92" fmla="*/ 651 w 792"/>
              <a:gd name="T93" fmla="*/ 286 h 1215"/>
              <a:gd name="T94" fmla="*/ 638 w 792"/>
              <a:gd name="T95" fmla="*/ 240 h 1215"/>
              <a:gd name="T96" fmla="*/ 594 w 792"/>
              <a:gd name="T97" fmla="*/ 195 h 1215"/>
              <a:gd name="T98" fmla="*/ 558 w 792"/>
              <a:gd name="T99" fmla="*/ 173 h 1215"/>
              <a:gd name="T100" fmla="*/ 536 w 792"/>
              <a:gd name="T101" fmla="*/ 81 h 1215"/>
              <a:gd name="T102" fmla="*/ 534 w 792"/>
              <a:gd name="T103" fmla="*/ 59 h 1215"/>
              <a:gd name="T104" fmla="*/ 527 w 792"/>
              <a:gd name="T105" fmla="*/ 28 h 1215"/>
              <a:gd name="T106" fmla="*/ 458 w 792"/>
              <a:gd name="T107" fmla="*/ 0 h 1215"/>
              <a:gd name="T108" fmla="*/ 426 w 792"/>
              <a:gd name="T109" fmla="*/ 5 h 1215"/>
              <a:gd name="T110" fmla="*/ 414 w 792"/>
              <a:gd name="T111" fmla="*/ 20 h 1215"/>
              <a:gd name="T112" fmla="*/ 410 w 792"/>
              <a:gd name="T113" fmla="*/ 56 h 1215"/>
              <a:gd name="T114" fmla="*/ 386 w 792"/>
              <a:gd name="T115" fmla="*/ 77 h 1215"/>
              <a:gd name="T116" fmla="*/ 400 w 792"/>
              <a:gd name="T117" fmla="*/ 93 h 1215"/>
              <a:gd name="T118" fmla="*/ 412 w 792"/>
              <a:gd name="T119" fmla="*/ 153 h 1215"/>
              <a:gd name="T120" fmla="*/ 426 w 792"/>
              <a:gd name="T121" fmla="*/ 174 h 1215"/>
              <a:gd name="T122" fmla="*/ 452 w 792"/>
              <a:gd name="T123" fmla="*/ 197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2" h="1215">
                <a:moveTo>
                  <a:pt x="452" y="197"/>
                </a:moveTo>
                <a:lnTo>
                  <a:pt x="452" y="197"/>
                </a:lnTo>
                <a:lnTo>
                  <a:pt x="430" y="203"/>
                </a:lnTo>
                <a:lnTo>
                  <a:pt x="412" y="207"/>
                </a:lnTo>
                <a:lnTo>
                  <a:pt x="398" y="212"/>
                </a:lnTo>
                <a:lnTo>
                  <a:pt x="398" y="212"/>
                </a:lnTo>
                <a:lnTo>
                  <a:pt x="393" y="214"/>
                </a:lnTo>
                <a:lnTo>
                  <a:pt x="389" y="216"/>
                </a:lnTo>
                <a:lnTo>
                  <a:pt x="384" y="222"/>
                </a:lnTo>
                <a:lnTo>
                  <a:pt x="381" y="225"/>
                </a:lnTo>
                <a:lnTo>
                  <a:pt x="377" y="226"/>
                </a:lnTo>
                <a:lnTo>
                  <a:pt x="370" y="226"/>
                </a:lnTo>
                <a:lnTo>
                  <a:pt x="360" y="226"/>
                </a:lnTo>
                <a:lnTo>
                  <a:pt x="360" y="226"/>
                </a:lnTo>
                <a:lnTo>
                  <a:pt x="330" y="222"/>
                </a:lnTo>
                <a:lnTo>
                  <a:pt x="296" y="216"/>
                </a:lnTo>
                <a:lnTo>
                  <a:pt x="252" y="209"/>
                </a:lnTo>
                <a:lnTo>
                  <a:pt x="221" y="206"/>
                </a:lnTo>
                <a:lnTo>
                  <a:pt x="111" y="164"/>
                </a:lnTo>
                <a:lnTo>
                  <a:pt x="111" y="164"/>
                </a:lnTo>
                <a:lnTo>
                  <a:pt x="102" y="150"/>
                </a:lnTo>
                <a:lnTo>
                  <a:pt x="94" y="140"/>
                </a:lnTo>
                <a:lnTo>
                  <a:pt x="88" y="132"/>
                </a:lnTo>
                <a:lnTo>
                  <a:pt x="88" y="132"/>
                </a:lnTo>
                <a:lnTo>
                  <a:pt x="72" y="117"/>
                </a:lnTo>
                <a:lnTo>
                  <a:pt x="64" y="110"/>
                </a:lnTo>
                <a:lnTo>
                  <a:pt x="62" y="108"/>
                </a:lnTo>
                <a:lnTo>
                  <a:pt x="60" y="108"/>
                </a:lnTo>
                <a:lnTo>
                  <a:pt x="60" y="110"/>
                </a:lnTo>
                <a:lnTo>
                  <a:pt x="60" y="110"/>
                </a:lnTo>
                <a:lnTo>
                  <a:pt x="60" y="113"/>
                </a:lnTo>
                <a:lnTo>
                  <a:pt x="62" y="117"/>
                </a:lnTo>
                <a:lnTo>
                  <a:pt x="65" y="125"/>
                </a:lnTo>
                <a:lnTo>
                  <a:pt x="71" y="135"/>
                </a:lnTo>
                <a:lnTo>
                  <a:pt x="71" y="135"/>
                </a:lnTo>
                <a:lnTo>
                  <a:pt x="56" y="129"/>
                </a:lnTo>
                <a:lnTo>
                  <a:pt x="41" y="125"/>
                </a:lnTo>
                <a:lnTo>
                  <a:pt x="34" y="124"/>
                </a:lnTo>
                <a:lnTo>
                  <a:pt x="29" y="124"/>
                </a:lnTo>
                <a:lnTo>
                  <a:pt x="29" y="124"/>
                </a:lnTo>
                <a:lnTo>
                  <a:pt x="21" y="125"/>
                </a:lnTo>
                <a:lnTo>
                  <a:pt x="15" y="126"/>
                </a:lnTo>
                <a:lnTo>
                  <a:pt x="12" y="128"/>
                </a:lnTo>
                <a:lnTo>
                  <a:pt x="12" y="130"/>
                </a:lnTo>
                <a:lnTo>
                  <a:pt x="12" y="130"/>
                </a:lnTo>
                <a:lnTo>
                  <a:pt x="11" y="131"/>
                </a:lnTo>
                <a:lnTo>
                  <a:pt x="10" y="132"/>
                </a:lnTo>
                <a:lnTo>
                  <a:pt x="6" y="135"/>
                </a:lnTo>
                <a:lnTo>
                  <a:pt x="0" y="138"/>
                </a:lnTo>
                <a:lnTo>
                  <a:pt x="0" y="149"/>
                </a:lnTo>
                <a:lnTo>
                  <a:pt x="0" y="149"/>
                </a:lnTo>
                <a:lnTo>
                  <a:pt x="0" y="150"/>
                </a:lnTo>
                <a:lnTo>
                  <a:pt x="2" y="154"/>
                </a:lnTo>
                <a:lnTo>
                  <a:pt x="6" y="158"/>
                </a:lnTo>
                <a:lnTo>
                  <a:pt x="6" y="158"/>
                </a:lnTo>
                <a:lnTo>
                  <a:pt x="11" y="162"/>
                </a:lnTo>
                <a:lnTo>
                  <a:pt x="16" y="165"/>
                </a:lnTo>
                <a:lnTo>
                  <a:pt x="21" y="166"/>
                </a:lnTo>
                <a:lnTo>
                  <a:pt x="21" y="166"/>
                </a:lnTo>
                <a:lnTo>
                  <a:pt x="20" y="167"/>
                </a:lnTo>
                <a:lnTo>
                  <a:pt x="20" y="167"/>
                </a:lnTo>
                <a:lnTo>
                  <a:pt x="22" y="170"/>
                </a:lnTo>
                <a:lnTo>
                  <a:pt x="29" y="174"/>
                </a:lnTo>
                <a:lnTo>
                  <a:pt x="29" y="174"/>
                </a:lnTo>
                <a:lnTo>
                  <a:pt x="39" y="182"/>
                </a:lnTo>
                <a:lnTo>
                  <a:pt x="50" y="190"/>
                </a:lnTo>
                <a:lnTo>
                  <a:pt x="54" y="194"/>
                </a:lnTo>
                <a:lnTo>
                  <a:pt x="60" y="196"/>
                </a:lnTo>
                <a:lnTo>
                  <a:pt x="66" y="198"/>
                </a:lnTo>
                <a:lnTo>
                  <a:pt x="75" y="201"/>
                </a:lnTo>
                <a:lnTo>
                  <a:pt x="75" y="201"/>
                </a:lnTo>
                <a:lnTo>
                  <a:pt x="99" y="203"/>
                </a:lnTo>
                <a:lnTo>
                  <a:pt x="108" y="203"/>
                </a:lnTo>
                <a:lnTo>
                  <a:pt x="108" y="203"/>
                </a:lnTo>
                <a:lnTo>
                  <a:pt x="135" y="218"/>
                </a:lnTo>
                <a:lnTo>
                  <a:pt x="177" y="240"/>
                </a:lnTo>
                <a:lnTo>
                  <a:pt x="177" y="240"/>
                </a:lnTo>
                <a:lnTo>
                  <a:pt x="185" y="245"/>
                </a:lnTo>
                <a:lnTo>
                  <a:pt x="195" y="249"/>
                </a:lnTo>
                <a:lnTo>
                  <a:pt x="215" y="257"/>
                </a:lnTo>
                <a:lnTo>
                  <a:pt x="232" y="263"/>
                </a:lnTo>
                <a:lnTo>
                  <a:pt x="237" y="267"/>
                </a:lnTo>
                <a:lnTo>
                  <a:pt x="239" y="268"/>
                </a:lnTo>
                <a:lnTo>
                  <a:pt x="239" y="268"/>
                </a:lnTo>
                <a:lnTo>
                  <a:pt x="239" y="272"/>
                </a:lnTo>
                <a:lnTo>
                  <a:pt x="242" y="276"/>
                </a:lnTo>
                <a:lnTo>
                  <a:pt x="248" y="286"/>
                </a:lnTo>
                <a:lnTo>
                  <a:pt x="248" y="286"/>
                </a:lnTo>
                <a:lnTo>
                  <a:pt x="250" y="291"/>
                </a:lnTo>
                <a:lnTo>
                  <a:pt x="255" y="297"/>
                </a:lnTo>
                <a:lnTo>
                  <a:pt x="261" y="300"/>
                </a:lnTo>
                <a:lnTo>
                  <a:pt x="263" y="302"/>
                </a:lnTo>
                <a:lnTo>
                  <a:pt x="267" y="303"/>
                </a:lnTo>
                <a:lnTo>
                  <a:pt x="267" y="303"/>
                </a:lnTo>
                <a:lnTo>
                  <a:pt x="294" y="303"/>
                </a:lnTo>
                <a:lnTo>
                  <a:pt x="310" y="304"/>
                </a:lnTo>
                <a:lnTo>
                  <a:pt x="316" y="306"/>
                </a:lnTo>
                <a:lnTo>
                  <a:pt x="321" y="308"/>
                </a:lnTo>
                <a:lnTo>
                  <a:pt x="321" y="308"/>
                </a:lnTo>
                <a:lnTo>
                  <a:pt x="327" y="311"/>
                </a:lnTo>
                <a:lnTo>
                  <a:pt x="338" y="315"/>
                </a:lnTo>
                <a:lnTo>
                  <a:pt x="365" y="326"/>
                </a:lnTo>
                <a:lnTo>
                  <a:pt x="392" y="334"/>
                </a:lnTo>
                <a:lnTo>
                  <a:pt x="400" y="338"/>
                </a:lnTo>
                <a:lnTo>
                  <a:pt x="402" y="339"/>
                </a:lnTo>
                <a:lnTo>
                  <a:pt x="402" y="339"/>
                </a:lnTo>
                <a:lnTo>
                  <a:pt x="407" y="347"/>
                </a:lnTo>
                <a:lnTo>
                  <a:pt x="414" y="363"/>
                </a:lnTo>
                <a:lnTo>
                  <a:pt x="424" y="380"/>
                </a:lnTo>
                <a:lnTo>
                  <a:pt x="426" y="388"/>
                </a:lnTo>
                <a:lnTo>
                  <a:pt x="429" y="393"/>
                </a:lnTo>
                <a:lnTo>
                  <a:pt x="429" y="393"/>
                </a:lnTo>
                <a:lnTo>
                  <a:pt x="435" y="422"/>
                </a:lnTo>
                <a:lnTo>
                  <a:pt x="438" y="436"/>
                </a:lnTo>
                <a:lnTo>
                  <a:pt x="440" y="444"/>
                </a:lnTo>
                <a:lnTo>
                  <a:pt x="440" y="444"/>
                </a:lnTo>
                <a:lnTo>
                  <a:pt x="440" y="452"/>
                </a:lnTo>
                <a:lnTo>
                  <a:pt x="441" y="464"/>
                </a:lnTo>
                <a:lnTo>
                  <a:pt x="442" y="480"/>
                </a:lnTo>
                <a:lnTo>
                  <a:pt x="442" y="540"/>
                </a:lnTo>
                <a:lnTo>
                  <a:pt x="442" y="540"/>
                </a:lnTo>
                <a:lnTo>
                  <a:pt x="440" y="555"/>
                </a:lnTo>
                <a:lnTo>
                  <a:pt x="434" y="582"/>
                </a:lnTo>
                <a:lnTo>
                  <a:pt x="429" y="610"/>
                </a:lnTo>
                <a:lnTo>
                  <a:pt x="425" y="626"/>
                </a:lnTo>
                <a:lnTo>
                  <a:pt x="425" y="626"/>
                </a:lnTo>
                <a:lnTo>
                  <a:pt x="428" y="644"/>
                </a:lnTo>
                <a:lnTo>
                  <a:pt x="430" y="680"/>
                </a:lnTo>
                <a:lnTo>
                  <a:pt x="431" y="700"/>
                </a:lnTo>
                <a:lnTo>
                  <a:pt x="432" y="722"/>
                </a:lnTo>
                <a:lnTo>
                  <a:pt x="431" y="740"/>
                </a:lnTo>
                <a:lnTo>
                  <a:pt x="429" y="755"/>
                </a:lnTo>
                <a:lnTo>
                  <a:pt x="429" y="755"/>
                </a:lnTo>
                <a:lnTo>
                  <a:pt x="428" y="765"/>
                </a:lnTo>
                <a:lnTo>
                  <a:pt x="426" y="778"/>
                </a:lnTo>
                <a:lnTo>
                  <a:pt x="428" y="813"/>
                </a:lnTo>
                <a:lnTo>
                  <a:pt x="431" y="857"/>
                </a:lnTo>
                <a:lnTo>
                  <a:pt x="436" y="905"/>
                </a:lnTo>
                <a:lnTo>
                  <a:pt x="446" y="992"/>
                </a:lnTo>
                <a:lnTo>
                  <a:pt x="452" y="1034"/>
                </a:lnTo>
                <a:lnTo>
                  <a:pt x="452" y="1034"/>
                </a:lnTo>
                <a:lnTo>
                  <a:pt x="454" y="1067"/>
                </a:lnTo>
                <a:lnTo>
                  <a:pt x="456" y="1107"/>
                </a:lnTo>
                <a:lnTo>
                  <a:pt x="456" y="1107"/>
                </a:lnTo>
                <a:lnTo>
                  <a:pt x="459" y="1121"/>
                </a:lnTo>
                <a:lnTo>
                  <a:pt x="464" y="1137"/>
                </a:lnTo>
                <a:lnTo>
                  <a:pt x="468" y="1155"/>
                </a:lnTo>
                <a:lnTo>
                  <a:pt x="437" y="1172"/>
                </a:lnTo>
                <a:lnTo>
                  <a:pt x="437" y="1172"/>
                </a:lnTo>
                <a:lnTo>
                  <a:pt x="432" y="1174"/>
                </a:lnTo>
                <a:lnTo>
                  <a:pt x="423" y="1178"/>
                </a:lnTo>
                <a:lnTo>
                  <a:pt x="418" y="1180"/>
                </a:lnTo>
                <a:lnTo>
                  <a:pt x="414" y="1182"/>
                </a:lnTo>
                <a:lnTo>
                  <a:pt x="412" y="1186"/>
                </a:lnTo>
                <a:lnTo>
                  <a:pt x="412" y="1190"/>
                </a:lnTo>
                <a:lnTo>
                  <a:pt x="412" y="1190"/>
                </a:lnTo>
                <a:lnTo>
                  <a:pt x="413" y="1194"/>
                </a:lnTo>
                <a:lnTo>
                  <a:pt x="414" y="1198"/>
                </a:lnTo>
                <a:lnTo>
                  <a:pt x="417" y="1200"/>
                </a:lnTo>
                <a:lnTo>
                  <a:pt x="419" y="1202"/>
                </a:lnTo>
                <a:lnTo>
                  <a:pt x="429" y="1203"/>
                </a:lnTo>
                <a:lnTo>
                  <a:pt x="429" y="1203"/>
                </a:lnTo>
                <a:lnTo>
                  <a:pt x="461" y="1210"/>
                </a:lnTo>
                <a:lnTo>
                  <a:pt x="479" y="1212"/>
                </a:lnTo>
                <a:lnTo>
                  <a:pt x="494" y="1215"/>
                </a:lnTo>
                <a:lnTo>
                  <a:pt x="494" y="1215"/>
                </a:lnTo>
                <a:lnTo>
                  <a:pt x="509" y="1215"/>
                </a:lnTo>
                <a:lnTo>
                  <a:pt x="530" y="1212"/>
                </a:lnTo>
                <a:lnTo>
                  <a:pt x="539" y="1211"/>
                </a:lnTo>
                <a:lnTo>
                  <a:pt x="548" y="1209"/>
                </a:lnTo>
                <a:lnTo>
                  <a:pt x="554" y="1206"/>
                </a:lnTo>
                <a:lnTo>
                  <a:pt x="555" y="1205"/>
                </a:lnTo>
                <a:lnTo>
                  <a:pt x="556" y="1203"/>
                </a:lnTo>
                <a:lnTo>
                  <a:pt x="556" y="1203"/>
                </a:lnTo>
                <a:lnTo>
                  <a:pt x="560" y="1185"/>
                </a:lnTo>
                <a:lnTo>
                  <a:pt x="562" y="1172"/>
                </a:lnTo>
                <a:lnTo>
                  <a:pt x="562" y="1172"/>
                </a:lnTo>
                <a:lnTo>
                  <a:pt x="563" y="1170"/>
                </a:lnTo>
                <a:lnTo>
                  <a:pt x="564" y="1167"/>
                </a:lnTo>
                <a:lnTo>
                  <a:pt x="564" y="1167"/>
                </a:lnTo>
                <a:lnTo>
                  <a:pt x="556" y="1076"/>
                </a:lnTo>
                <a:lnTo>
                  <a:pt x="549" y="1010"/>
                </a:lnTo>
                <a:lnTo>
                  <a:pt x="544" y="971"/>
                </a:lnTo>
                <a:lnTo>
                  <a:pt x="544" y="971"/>
                </a:lnTo>
                <a:lnTo>
                  <a:pt x="536" y="922"/>
                </a:lnTo>
                <a:lnTo>
                  <a:pt x="532" y="897"/>
                </a:lnTo>
                <a:lnTo>
                  <a:pt x="531" y="884"/>
                </a:lnTo>
                <a:lnTo>
                  <a:pt x="531" y="884"/>
                </a:lnTo>
                <a:lnTo>
                  <a:pt x="534" y="821"/>
                </a:lnTo>
                <a:lnTo>
                  <a:pt x="539" y="765"/>
                </a:lnTo>
                <a:lnTo>
                  <a:pt x="539" y="765"/>
                </a:lnTo>
                <a:lnTo>
                  <a:pt x="568" y="844"/>
                </a:lnTo>
                <a:lnTo>
                  <a:pt x="590" y="903"/>
                </a:lnTo>
                <a:lnTo>
                  <a:pt x="604" y="940"/>
                </a:lnTo>
                <a:lnTo>
                  <a:pt x="604" y="940"/>
                </a:lnTo>
                <a:lnTo>
                  <a:pt x="648" y="1031"/>
                </a:lnTo>
                <a:lnTo>
                  <a:pt x="675" y="1085"/>
                </a:lnTo>
                <a:lnTo>
                  <a:pt x="683" y="1103"/>
                </a:lnTo>
                <a:lnTo>
                  <a:pt x="687" y="1113"/>
                </a:lnTo>
                <a:lnTo>
                  <a:pt x="687" y="1113"/>
                </a:lnTo>
                <a:lnTo>
                  <a:pt x="688" y="1127"/>
                </a:lnTo>
                <a:lnTo>
                  <a:pt x="689" y="1138"/>
                </a:lnTo>
                <a:lnTo>
                  <a:pt x="689" y="1138"/>
                </a:lnTo>
                <a:lnTo>
                  <a:pt x="689" y="1145"/>
                </a:lnTo>
                <a:lnTo>
                  <a:pt x="689" y="1152"/>
                </a:lnTo>
                <a:lnTo>
                  <a:pt x="689" y="1152"/>
                </a:lnTo>
                <a:lnTo>
                  <a:pt x="686" y="1163"/>
                </a:lnTo>
                <a:lnTo>
                  <a:pt x="682" y="1169"/>
                </a:lnTo>
                <a:lnTo>
                  <a:pt x="677" y="1175"/>
                </a:lnTo>
                <a:lnTo>
                  <a:pt x="677" y="1175"/>
                </a:lnTo>
                <a:lnTo>
                  <a:pt x="671" y="1180"/>
                </a:lnTo>
                <a:lnTo>
                  <a:pt x="663" y="1185"/>
                </a:lnTo>
                <a:lnTo>
                  <a:pt x="656" y="1191"/>
                </a:lnTo>
                <a:lnTo>
                  <a:pt x="653" y="1194"/>
                </a:lnTo>
                <a:lnTo>
                  <a:pt x="652" y="1198"/>
                </a:lnTo>
                <a:lnTo>
                  <a:pt x="652" y="1198"/>
                </a:lnTo>
                <a:lnTo>
                  <a:pt x="652" y="1204"/>
                </a:lnTo>
                <a:lnTo>
                  <a:pt x="653" y="1208"/>
                </a:lnTo>
                <a:lnTo>
                  <a:pt x="657" y="1210"/>
                </a:lnTo>
                <a:lnTo>
                  <a:pt x="664" y="1212"/>
                </a:lnTo>
                <a:lnTo>
                  <a:pt x="664" y="1212"/>
                </a:lnTo>
                <a:lnTo>
                  <a:pt x="672" y="1212"/>
                </a:lnTo>
                <a:lnTo>
                  <a:pt x="688" y="1212"/>
                </a:lnTo>
                <a:lnTo>
                  <a:pt x="730" y="1210"/>
                </a:lnTo>
                <a:lnTo>
                  <a:pt x="770" y="1206"/>
                </a:lnTo>
                <a:lnTo>
                  <a:pt x="783" y="1205"/>
                </a:lnTo>
                <a:lnTo>
                  <a:pt x="789" y="1203"/>
                </a:lnTo>
                <a:lnTo>
                  <a:pt x="789" y="1203"/>
                </a:lnTo>
                <a:lnTo>
                  <a:pt x="788" y="1197"/>
                </a:lnTo>
                <a:lnTo>
                  <a:pt x="786" y="1187"/>
                </a:lnTo>
                <a:lnTo>
                  <a:pt x="783" y="1172"/>
                </a:lnTo>
                <a:lnTo>
                  <a:pt x="783" y="1172"/>
                </a:lnTo>
                <a:lnTo>
                  <a:pt x="783" y="1170"/>
                </a:lnTo>
                <a:lnTo>
                  <a:pt x="785" y="1167"/>
                </a:lnTo>
                <a:lnTo>
                  <a:pt x="786" y="1163"/>
                </a:lnTo>
                <a:lnTo>
                  <a:pt x="789" y="1158"/>
                </a:lnTo>
                <a:lnTo>
                  <a:pt x="789" y="1158"/>
                </a:lnTo>
                <a:lnTo>
                  <a:pt x="789" y="1156"/>
                </a:lnTo>
                <a:lnTo>
                  <a:pt x="790" y="1155"/>
                </a:lnTo>
                <a:lnTo>
                  <a:pt x="792" y="1152"/>
                </a:lnTo>
                <a:lnTo>
                  <a:pt x="792" y="1150"/>
                </a:lnTo>
                <a:lnTo>
                  <a:pt x="791" y="1145"/>
                </a:lnTo>
                <a:lnTo>
                  <a:pt x="785" y="1130"/>
                </a:lnTo>
                <a:lnTo>
                  <a:pt x="785" y="1130"/>
                </a:lnTo>
                <a:lnTo>
                  <a:pt x="774" y="1101"/>
                </a:lnTo>
                <a:lnTo>
                  <a:pt x="761" y="1061"/>
                </a:lnTo>
                <a:lnTo>
                  <a:pt x="748" y="1020"/>
                </a:lnTo>
                <a:lnTo>
                  <a:pt x="735" y="982"/>
                </a:lnTo>
                <a:lnTo>
                  <a:pt x="735" y="982"/>
                </a:lnTo>
                <a:lnTo>
                  <a:pt x="726" y="964"/>
                </a:lnTo>
                <a:lnTo>
                  <a:pt x="716" y="942"/>
                </a:lnTo>
                <a:lnTo>
                  <a:pt x="693" y="898"/>
                </a:lnTo>
                <a:lnTo>
                  <a:pt x="664" y="846"/>
                </a:lnTo>
                <a:lnTo>
                  <a:pt x="664" y="846"/>
                </a:lnTo>
                <a:lnTo>
                  <a:pt x="663" y="794"/>
                </a:lnTo>
                <a:lnTo>
                  <a:pt x="662" y="754"/>
                </a:lnTo>
                <a:lnTo>
                  <a:pt x="660" y="728"/>
                </a:lnTo>
                <a:lnTo>
                  <a:pt x="660" y="728"/>
                </a:lnTo>
                <a:lnTo>
                  <a:pt x="646" y="580"/>
                </a:lnTo>
                <a:lnTo>
                  <a:pt x="646" y="580"/>
                </a:lnTo>
                <a:lnTo>
                  <a:pt x="644" y="566"/>
                </a:lnTo>
                <a:lnTo>
                  <a:pt x="638" y="542"/>
                </a:lnTo>
                <a:lnTo>
                  <a:pt x="627" y="503"/>
                </a:lnTo>
                <a:lnTo>
                  <a:pt x="627" y="503"/>
                </a:lnTo>
                <a:lnTo>
                  <a:pt x="624" y="489"/>
                </a:lnTo>
                <a:lnTo>
                  <a:pt x="624" y="470"/>
                </a:lnTo>
                <a:lnTo>
                  <a:pt x="624" y="470"/>
                </a:lnTo>
                <a:lnTo>
                  <a:pt x="624" y="455"/>
                </a:lnTo>
                <a:lnTo>
                  <a:pt x="624" y="442"/>
                </a:lnTo>
                <a:lnTo>
                  <a:pt x="624" y="419"/>
                </a:lnTo>
                <a:lnTo>
                  <a:pt x="624" y="419"/>
                </a:lnTo>
                <a:lnTo>
                  <a:pt x="621" y="353"/>
                </a:lnTo>
                <a:lnTo>
                  <a:pt x="621" y="353"/>
                </a:lnTo>
                <a:lnTo>
                  <a:pt x="624" y="351"/>
                </a:lnTo>
                <a:lnTo>
                  <a:pt x="632" y="342"/>
                </a:lnTo>
                <a:lnTo>
                  <a:pt x="640" y="332"/>
                </a:lnTo>
                <a:lnTo>
                  <a:pt x="642" y="326"/>
                </a:lnTo>
                <a:lnTo>
                  <a:pt x="644" y="320"/>
                </a:lnTo>
                <a:lnTo>
                  <a:pt x="644" y="320"/>
                </a:lnTo>
                <a:lnTo>
                  <a:pt x="647" y="305"/>
                </a:lnTo>
                <a:lnTo>
                  <a:pt x="650" y="296"/>
                </a:lnTo>
                <a:lnTo>
                  <a:pt x="651" y="286"/>
                </a:lnTo>
                <a:lnTo>
                  <a:pt x="651" y="274"/>
                </a:lnTo>
                <a:lnTo>
                  <a:pt x="650" y="263"/>
                </a:lnTo>
                <a:lnTo>
                  <a:pt x="645" y="251"/>
                </a:lnTo>
                <a:lnTo>
                  <a:pt x="642" y="246"/>
                </a:lnTo>
                <a:lnTo>
                  <a:pt x="638" y="240"/>
                </a:lnTo>
                <a:lnTo>
                  <a:pt x="638" y="240"/>
                </a:lnTo>
                <a:lnTo>
                  <a:pt x="623" y="222"/>
                </a:lnTo>
                <a:lnTo>
                  <a:pt x="612" y="212"/>
                </a:lnTo>
                <a:lnTo>
                  <a:pt x="605" y="206"/>
                </a:lnTo>
                <a:lnTo>
                  <a:pt x="602" y="201"/>
                </a:lnTo>
                <a:lnTo>
                  <a:pt x="602" y="201"/>
                </a:lnTo>
                <a:lnTo>
                  <a:pt x="594" y="195"/>
                </a:lnTo>
                <a:lnTo>
                  <a:pt x="586" y="188"/>
                </a:lnTo>
                <a:lnTo>
                  <a:pt x="578" y="182"/>
                </a:lnTo>
                <a:lnTo>
                  <a:pt x="573" y="178"/>
                </a:lnTo>
                <a:lnTo>
                  <a:pt x="573" y="178"/>
                </a:lnTo>
                <a:lnTo>
                  <a:pt x="568" y="176"/>
                </a:lnTo>
                <a:lnTo>
                  <a:pt x="558" y="173"/>
                </a:lnTo>
                <a:lnTo>
                  <a:pt x="544" y="170"/>
                </a:lnTo>
                <a:lnTo>
                  <a:pt x="522" y="141"/>
                </a:lnTo>
                <a:lnTo>
                  <a:pt x="531" y="87"/>
                </a:lnTo>
                <a:lnTo>
                  <a:pt x="531" y="87"/>
                </a:lnTo>
                <a:lnTo>
                  <a:pt x="532" y="86"/>
                </a:lnTo>
                <a:lnTo>
                  <a:pt x="536" y="81"/>
                </a:lnTo>
                <a:lnTo>
                  <a:pt x="537" y="77"/>
                </a:lnTo>
                <a:lnTo>
                  <a:pt x="537" y="74"/>
                </a:lnTo>
                <a:lnTo>
                  <a:pt x="537" y="69"/>
                </a:lnTo>
                <a:lnTo>
                  <a:pt x="536" y="64"/>
                </a:lnTo>
                <a:lnTo>
                  <a:pt x="536" y="64"/>
                </a:lnTo>
                <a:lnTo>
                  <a:pt x="534" y="59"/>
                </a:lnTo>
                <a:lnTo>
                  <a:pt x="534" y="54"/>
                </a:lnTo>
                <a:lnTo>
                  <a:pt x="533" y="44"/>
                </a:lnTo>
                <a:lnTo>
                  <a:pt x="532" y="34"/>
                </a:lnTo>
                <a:lnTo>
                  <a:pt x="531" y="30"/>
                </a:lnTo>
                <a:lnTo>
                  <a:pt x="527" y="28"/>
                </a:lnTo>
                <a:lnTo>
                  <a:pt x="527" y="28"/>
                </a:lnTo>
                <a:lnTo>
                  <a:pt x="508" y="14"/>
                </a:lnTo>
                <a:lnTo>
                  <a:pt x="496" y="6"/>
                </a:lnTo>
                <a:lnTo>
                  <a:pt x="489" y="4"/>
                </a:lnTo>
                <a:lnTo>
                  <a:pt x="483" y="2"/>
                </a:lnTo>
                <a:lnTo>
                  <a:pt x="483" y="2"/>
                </a:lnTo>
                <a:lnTo>
                  <a:pt x="458" y="0"/>
                </a:lnTo>
                <a:lnTo>
                  <a:pt x="449" y="0"/>
                </a:lnTo>
                <a:lnTo>
                  <a:pt x="442" y="2"/>
                </a:lnTo>
                <a:lnTo>
                  <a:pt x="442" y="2"/>
                </a:lnTo>
                <a:lnTo>
                  <a:pt x="437" y="4"/>
                </a:lnTo>
                <a:lnTo>
                  <a:pt x="431" y="4"/>
                </a:lnTo>
                <a:lnTo>
                  <a:pt x="426" y="5"/>
                </a:lnTo>
                <a:lnTo>
                  <a:pt x="423" y="8"/>
                </a:lnTo>
                <a:lnTo>
                  <a:pt x="423" y="8"/>
                </a:lnTo>
                <a:lnTo>
                  <a:pt x="417" y="14"/>
                </a:lnTo>
                <a:lnTo>
                  <a:pt x="416" y="16"/>
                </a:lnTo>
                <a:lnTo>
                  <a:pt x="414" y="20"/>
                </a:lnTo>
                <a:lnTo>
                  <a:pt x="414" y="20"/>
                </a:lnTo>
                <a:lnTo>
                  <a:pt x="413" y="29"/>
                </a:lnTo>
                <a:lnTo>
                  <a:pt x="412" y="39"/>
                </a:lnTo>
                <a:lnTo>
                  <a:pt x="412" y="39"/>
                </a:lnTo>
                <a:lnTo>
                  <a:pt x="411" y="45"/>
                </a:lnTo>
                <a:lnTo>
                  <a:pt x="410" y="51"/>
                </a:lnTo>
                <a:lnTo>
                  <a:pt x="410" y="56"/>
                </a:lnTo>
                <a:lnTo>
                  <a:pt x="408" y="59"/>
                </a:lnTo>
                <a:lnTo>
                  <a:pt x="408" y="59"/>
                </a:lnTo>
                <a:lnTo>
                  <a:pt x="404" y="63"/>
                </a:lnTo>
                <a:lnTo>
                  <a:pt x="394" y="69"/>
                </a:lnTo>
                <a:lnTo>
                  <a:pt x="387" y="75"/>
                </a:lnTo>
                <a:lnTo>
                  <a:pt x="386" y="77"/>
                </a:lnTo>
                <a:lnTo>
                  <a:pt x="386" y="78"/>
                </a:lnTo>
                <a:lnTo>
                  <a:pt x="386" y="78"/>
                </a:lnTo>
                <a:lnTo>
                  <a:pt x="386" y="78"/>
                </a:lnTo>
                <a:lnTo>
                  <a:pt x="395" y="86"/>
                </a:lnTo>
                <a:lnTo>
                  <a:pt x="399" y="89"/>
                </a:lnTo>
                <a:lnTo>
                  <a:pt x="400" y="93"/>
                </a:lnTo>
                <a:lnTo>
                  <a:pt x="400" y="93"/>
                </a:lnTo>
                <a:lnTo>
                  <a:pt x="406" y="114"/>
                </a:lnTo>
                <a:lnTo>
                  <a:pt x="410" y="130"/>
                </a:lnTo>
                <a:lnTo>
                  <a:pt x="412" y="141"/>
                </a:lnTo>
                <a:lnTo>
                  <a:pt x="412" y="141"/>
                </a:lnTo>
                <a:lnTo>
                  <a:pt x="412" y="153"/>
                </a:lnTo>
                <a:lnTo>
                  <a:pt x="413" y="156"/>
                </a:lnTo>
                <a:lnTo>
                  <a:pt x="417" y="161"/>
                </a:lnTo>
                <a:lnTo>
                  <a:pt x="417" y="161"/>
                </a:lnTo>
                <a:lnTo>
                  <a:pt x="420" y="166"/>
                </a:lnTo>
                <a:lnTo>
                  <a:pt x="424" y="171"/>
                </a:lnTo>
                <a:lnTo>
                  <a:pt x="426" y="174"/>
                </a:lnTo>
                <a:lnTo>
                  <a:pt x="429" y="174"/>
                </a:lnTo>
                <a:lnTo>
                  <a:pt x="431" y="174"/>
                </a:lnTo>
                <a:lnTo>
                  <a:pt x="431" y="174"/>
                </a:lnTo>
                <a:lnTo>
                  <a:pt x="442" y="174"/>
                </a:lnTo>
                <a:lnTo>
                  <a:pt x="446" y="174"/>
                </a:lnTo>
                <a:lnTo>
                  <a:pt x="452" y="19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E46B387-8780-472B-B5CA-0D523E1BFE3A}"/>
              </a:ext>
            </a:extLst>
          </p:cNvPr>
          <p:cNvSpPr>
            <a:spLocks/>
          </p:cNvSpPr>
          <p:nvPr/>
        </p:nvSpPr>
        <p:spPr bwMode="auto">
          <a:xfrm>
            <a:off x="8063875" y="787566"/>
            <a:ext cx="1402810" cy="1652416"/>
          </a:xfrm>
          <a:custGeom>
            <a:avLst/>
            <a:gdLst>
              <a:gd name="T0" fmla="*/ 507 w 1287"/>
              <a:gd name="T1" fmla="*/ 24 h 1516"/>
              <a:gd name="T2" fmla="*/ 495 w 1287"/>
              <a:gd name="T3" fmla="*/ 74 h 1516"/>
              <a:gd name="T4" fmla="*/ 494 w 1287"/>
              <a:gd name="T5" fmla="*/ 131 h 1516"/>
              <a:gd name="T6" fmla="*/ 477 w 1287"/>
              <a:gd name="T7" fmla="*/ 197 h 1516"/>
              <a:gd name="T8" fmla="*/ 452 w 1287"/>
              <a:gd name="T9" fmla="*/ 249 h 1516"/>
              <a:gd name="T10" fmla="*/ 384 w 1287"/>
              <a:gd name="T11" fmla="*/ 298 h 1516"/>
              <a:gd name="T12" fmla="*/ 266 w 1287"/>
              <a:gd name="T13" fmla="*/ 391 h 1516"/>
              <a:gd name="T14" fmla="*/ 183 w 1287"/>
              <a:gd name="T15" fmla="*/ 449 h 1516"/>
              <a:gd name="T16" fmla="*/ 126 w 1287"/>
              <a:gd name="T17" fmla="*/ 472 h 1516"/>
              <a:gd name="T18" fmla="*/ 23 w 1287"/>
              <a:gd name="T19" fmla="*/ 456 h 1516"/>
              <a:gd name="T20" fmla="*/ 31 w 1287"/>
              <a:gd name="T21" fmla="*/ 487 h 1516"/>
              <a:gd name="T22" fmla="*/ 23 w 1287"/>
              <a:gd name="T23" fmla="*/ 523 h 1516"/>
              <a:gd name="T24" fmla="*/ 1 w 1287"/>
              <a:gd name="T25" fmla="*/ 556 h 1516"/>
              <a:gd name="T26" fmla="*/ 27 w 1287"/>
              <a:gd name="T27" fmla="*/ 570 h 1516"/>
              <a:gd name="T28" fmla="*/ 23 w 1287"/>
              <a:gd name="T29" fmla="*/ 592 h 1516"/>
              <a:gd name="T30" fmla="*/ 71 w 1287"/>
              <a:gd name="T31" fmla="*/ 580 h 1516"/>
              <a:gd name="T32" fmla="*/ 116 w 1287"/>
              <a:gd name="T33" fmla="*/ 563 h 1516"/>
              <a:gd name="T34" fmla="*/ 157 w 1287"/>
              <a:gd name="T35" fmla="*/ 591 h 1516"/>
              <a:gd name="T36" fmla="*/ 340 w 1287"/>
              <a:gd name="T37" fmla="*/ 539 h 1516"/>
              <a:gd name="T38" fmla="*/ 383 w 1287"/>
              <a:gd name="T39" fmla="*/ 722 h 1516"/>
              <a:gd name="T40" fmla="*/ 403 w 1287"/>
              <a:gd name="T41" fmla="*/ 772 h 1516"/>
              <a:gd name="T42" fmla="*/ 399 w 1287"/>
              <a:gd name="T43" fmla="*/ 878 h 1516"/>
              <a:gd name="T44" fmla="*/ 364 w 1287"/>
              <a:gd name="T45" fmla="*/ 1066 h 1516"/>
              <a:gd name="T46" fmla="*/ 328 w 1287"/>
              <a:gd name="T47" fmla="*/ 1247 h 1516"/>
              <a:gd name="T48" fmla="*/ 318 w 1287"/>
              <a:gd name="T49" fmla="*/ 1416 h 1516"/>
              <a:gd name="T50" fmla="*/ 313 w 1287"/>
              <a:gd name="T51" fmla="*/ 1494 h 1516"/>
              <a:gd name="T52" fmla="*/ 372 w 1287"/>
              <a:gd name="T53" fmla="*/ 1508 h 1516"/>
              <a:gd name="T54" fmla="*/ 416 w 1287"/>
              <a:gd name="T55" fmla="*/ 1490 h 1516"/>
              <a:gd name="T56" fmla="*/ 395 w 1287"/>
              <a:gd name="T57" fmla="*/ 1411 h 1516"/>
              <a:gd name="T58" fmla="*/ 671 w 1287"/>
              <a:gd name="T59" fmla="*/ 1164 h 1516"/>
              <a:gd name="T60" fmla="*/ 683 w 1287"/>
              <a:gd name="T61" fmla="*/ 1319 h 1516"/>
              <a:gd name="T62" fmla="*/ 693 w 1287"/>
              <a:gd name="T63" fmla="*/ 1430 h 1516"/>
              <a:gd name="T64" fmla="*/ 686 w 1287"/>
              <a:gd name="T65" fmla="*/ 1496 h 1516"/>
              <a:gd name="T66" fmla="*/ 754 w 1287"/>
              <a:gd name="T67" fmla="*/ 1516 h 1516"/>
              <a:gd name="T68" fmla="*/ 833 w 1287"/>
              <a:gd name="T69" fmla="*/ 1496 h 1516"/>
              <a:gd name="T70" fmla="*/ 763 w 1287"/>
              <a:gd name="T71" fmla="*/ 1447 h 1516"/>
              <a:gd name="T72" fmla="*/ 774 w 1287"/>
              <a:gd name="T73" fmla="*/ 1310 h 1516"/>
              <a:gd name="T74" fmla="*/ 798 w 1287"/>
              <a:gd name="T75" fmla="*/ 1179 h 1516"/>
              <a:gd name="T76" fmla="*/ 813 w 1287"/>
              <a:gd name="T77" fmla="*/ 1049 h 1516"/>
              <a:gd name="T78" fmla="*/ 788 w 1287"/>
              <a:gd name="T79" fmla="*/ 759 h 1516"/>
              <a:gd name="T80" fmla="*/ 789 w 1287"/>
              <a:gd name="T81" fmla="*/ 694 h 1516"/>
              <a:gd name="T82" fmla="*/ 818 w 1287"/>
              <a:gd name="T83" fmla="*/ 487 h 1516"/>
              <a:gd name="T84" fmla="*/ 1060 w 1287"/>
              <a:gd name="T85" fmla="*/ 516 h 1516"/>
              <a:gd name="T86" fmla="*/ 1171 w 1287"/>
              <a:gd name="T87" fmla="*/ 502 h 1516"/>
              <a:gd name="T88" fmla="*/ 1225 w 1287"/>
              <a:gd name="T89" fmla="*/ 498 h 1516"/>
              <a:gd name="T90" fmla="*/ 1274 w 1287"/>
              <a:gd name="T91" fmla="*/ 487 h 1516"/>
              <a:gd name="T92" fmla="*/ 1282 w 1287"/>
              <a:gd name="T93" fmla="*/ 472 h 1516"/>
              <a:gd name="T94" fmla="*/ 1282 w 1287"/>
              <a:gd name="T95" fmla="*/ 443 h 1516"/>
              <a:gd name="T96" fmla="*/ 1200 w 1287"/>
              <a:gd name="T97" fmla="*/ 407 h 1516"/>
              <a:gd name="T98" fmla="*/ 1218 w 1287"/>
              <a:gd name="T99" fmla="*/ 365 h 1516"/>
              <a:gd name="T100" fmla="*/ 1177 w 1287"/>
              <a:gd name="T101" fmla="*/ 382 h 1516"/>
              <a:gd name="T102" fmla="*/ 1135 w 1287"/>
              <a:gd name="T103" fmla="*/ 405 h 1516"/>
              <a:gd name="T104" fmla="*/ 1032 w 1287"/>
              <a:gd name="T105" fmla="*/ 375 h 1516"/>
              <a:gd name="T106" fmla="*/ 857 w 1287"/>
              <a:gd name="T107" fmla="*/ 312 h 1516"/>
              <a:gd name="T108" fmla="*/ 717 w 1287"/>
              <a:gd name="T109" fmla="*/ 230 h 1516"/>
              <a:gd name="T110" fmla="*/ 702 w 1287"/>
              <a:gd name="T111" fmla="*/ 172 h 1516"/>
              <a:gd name="T112" fmla="*/ 690 w 1287"/>
              <a:gd name="T113" fmla="*/ 108 h 1516"/>
              <a:gd name="T114" fmla="*/ 696 w 1287"/>
              <a:gd name="T115" fmla="*/ 53 h 1516"/>
              <a:gd name="T116" fmla="*/ 681 w 1287"/>
              <a:gd name="T117" fmla="*/ 21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7" h="1516">
                <a:moveTo>
                  <a:pt x="590" y="0"/>
                </a:moveTo>
                <a:lnTo>
                  <a:pt x="590" y="0"/>
                </a:lnTo>
                <a:lnTo>
                  <a:pt x="575" y="1"/>
                </a:lnTo>
                <a:lnTo>
                  <a:pt x="560" y="5"/>
                </a:lnTo>
                <a:lnTo>
                  <a:pt x="531" y="15"/>
                </a:lnTo>
                <a:lnTo>
                  <a:pt x="531" y="15"/>
                </a:lnTo>
                <a:lnTo>
                  <a:pt x="512" y="20"/>
                </a:lnTo>
                <a:lnTo>
                  <a:pt x="507" y="24"/>
                </a:lnTo>
                <a:lnTo>
                  <a:pt x="502" y="29"/>
                </a:lnTo>
                <a:lnTo>
                  <a:pt x="502" y="29"/>
                </a:lnTo>
                <a:lnTo>
                  <a:pt x="497" y="40"/>
                </a:lnTo>
                <a:lnTo>
                  <a:pt x="494" y="53"/>
                </a:lnTo>
                <a:lnTo>
                  <a:pt x="492" y="64"/>
                </a:lnTo>
                <a:lnTo>
                  <a:pt x="492" y="69"/>
                </a:lnTo>
                <a:lnTo>
                  <a:pt x="495" y="74"/>
                </a:lnTo>
                <a:lnTo>
                  <a:pt x="495" y="74"/>
                </a:lnTo>
                <a:lnTo>
                  <a:pt x="500" y="84"/>
                </a:lnTo>
                <a:lnTo>
                  <a:pt x="502" y="88"/>
                </a:lnTo>
                <a:lnTo>
                  <a:pt x="502" y="88"/>
                </a:lnTo>
                <a:lnTo>
                  <a:pt x="500" y="102"/>
                </a:lnTo>
                <a:lnTo>
                  <a:pt x="497" y="113"/>
                </a:lnTo>
                <a:lnTo>
                  <a:pt x="495" y="126"/>
                </a:lnTo>
                <a:lnTo>
                  <a:pt x="495" y="126"/>
                </a:lnTo>
                <a:lnTo>
                  <a:pt x="494" y="131"/>
                </a:lnTo>
                <a:lnTo>
                  <a:pt x="494" y="137"/>
                </a:lnTo>
                <a:lnTo>
                  <a:pt x="494" y="151"/>
                </a:lnTo>
                <a:lnTo>
                  <a:pt x="495" y="158"/>
                </a:lnTo>
                <a:lnTo>
                  <a:pt x="494" y="167"/>
                </a:lnTo>
                <a:lnTo>
                  <a:pt x="491" y="176"/>
                </a:lnTo>
                <a:lnTo>
                  <a:pt x="487" y="185"/>
                </a:lnTo>
                <a:lnTo>
                  <a:pt x="487" y="185"/>
                </a:lnTo>
                <a:lnTo>
                  <a:pt x="477" y="197"/>
                </a:lnTo>
                <a:lnTo>
                  <a:pt x="470" y="205"/>
                </a:lnTo>
                <a:lnTo>
                  <a:pt x="465" y="211"/>
                </a:lnTo>
                <a:lnTo>
                  <a:pt x="457" y="221"/>
                </a:lnTo>
                <a:lnTo>
                  <a:pt x="457" y="221"/>
                </a:lnTo>
                <a:lnTo>
                  <a:pt x="455" y="228"/>
                </a:lnTo>
                <a:lnTo>
                  <a:pt x="453" y="233"/>
                </a:lnTo>
                <a:lnTo>
                  <a:pt x="452" y="243"/>
                </a:lnTo>
                <a:lnTo>
                  <a:pt x="452" y="249"/>
                </a:lnTo>
                <a:lnTo>
                  <a:pt x="452" y="250"/>
                </a:lnTo>
                <a:lnTo>
                  <a:pt x="451" y="250"/>
                </a:lnTo>
                <a:lnTo>
                  <a:pt x="451" y="250"/>
                </a:lnTo>
                <a:lnTo>
                  <a:pt x="446" y="252"/>
                </a:lnTo>
                <a:lnTo>
                  <a:pt x="438" y="257"/>
                </a:lnTo>
                <a:lnTo>
                  <a:pt x="417" y="273"/>
                </a:lnTo>
                <a:lnTo>
                  <a:pt x="393" y="290"/>
                </a:lnTo>
                <a:lnTo>
                  <a:pt x="384" y="298"/>
                </a:lnTo>
                <a:lnTo>
                  <a:pt x="377" y="302"/>
                </a:lnTo>
                <a:lnTo>
                  <a:pt x="377" y="302"/>
                </a:lnTo>
                <a:lnTo>
                  <a:pt x="369" y="308"/>
                </a:lnTo>
                <a:lnTo>
                  <a:pt x="357" y="317"/>
                </a:lnTo>
                <a:lnTo>
                  <a:pt x="324" y="343"/>
                </a:lnTo>
                <a:lnTo>
                  <a:pt x="290" y="372"/>
                </a:lnTo>
                <a:lnTo>
                  <a:pt x="266" y="391"/>
                </a:lnTo>
                <a:lnTo>
                  <a:pt x="266" y="391"/>
                </a:lnTo>
                <a:lnTo>
                  <a:pt x="247" y="402"/>
                </a:lnTo>
                <a:lnTo>
                  <a:pt x="223" y="415"/>
                </a:lnTo>
                <a:lnTo>
                  <a:pt x="203" y="428"/>
                </a:lnTo>
                <a:lnTo>
                  <a:pt x="196" y="431"/>
                </a:lnTo>
                <a:lnTo>
                  <a:pt x="193" y="435"/>
                </a:lnTo>
                <a:lnTo>
                  <a:pt x="193" y="435"/>
                </a:lnTo>
                <a:lnTo>
                  <a:pt x="188" y="441"/>
                </a:lnTo>
                <a:lnTo>
                  <a:pt x="183" y="449"/>
                </a:lnTo>
                <a:lnTo>
                  <a:pt x="177" y="455"/>
                </a:lnTo>
                <a:lnTo>
                  <a:pt x="173" y="456"/>
                </a:lnTo>
                <a:lnTo>
                  <a:pt x="170" y="456"/>
                </a:lnTo>
                <a:lnTo>
                  <a:pt x="170" y="456"/>
                </a:lnTo>
                <a:lnTo>
                  <a:pt x="162" y="459"/>
                </a:lnTo>
                <a:lnTo>
                  <a:pt x="149" y="464"/>
                </a:lnTo>
                <a:lnTo>
                  <a:pt x="126" y="472"/>
                </a:lnTo>
                <a:lnTo>
                  <a:pt x="126" y="472"/>
                </a:lnTo>
                <a:lnTo>
                  <a:pt x="121" y="474"/>
                </a:lnTo>
                <a:lnTo>
                  <a:pt x="116" y="477"/>
                </a:lnTo>
                <a:lnTo>
                  <a:pt x="111" y="479"/>
                </a:lnTo>
                <a:lnTo>
                  <a:pt x="111" y="479"/>
                </a:lnTo>
                <a:lnTo>
                  <a:pt x="70" y="468"/>
                </a:lnTo>
                <a:lnTo>
                  <a:pt x="40" y="460"/>
                </a:lnTo>
                <a:lnTo>
                  <a:pt x="28" y="458"/>
                </a:lnTo>
                <a:lnTo>
                  <a:pt x="23" y="456"/>
                </a:lnTo>
                <a:lnTo>
                  <a:pt x="23" y="456"/>
                </a:lnTo>
                <a:lnTo>
                  <a:pt x="22" y="459"/>
                </a:lnTo>
                <a:lnTo>
                  <a:pt x="21" y="461"/>
                </a:lnTo>
                <a:lnTo>
                  <a:pt x="21" y="470"/>
                </a:lnTo>
                <a:lnTo>
                  <a:pt x="22" y="475"/>
                </a:lnTo>
                <a:lnTo>
                  <a:pt x="25" y="480"/>
                </a:lnTo>
                <a:lnTo>
                  <a:pt x="27" y="484"/>
                </a:lnTo>
                <a:lnTo>
                  <a:pt x="31" y="487"/>
                </a:lnTo>
                <a:lnTo>
                  <a:pt x="31" y="487"/>
                </a:lnTo>
                <a:lnTo>
                  <a:pt x="38" y="492"/>
                </a:lnTo>
                <a:lnTo>
                  <a:pt x="46" y="495"/>
                </a:lnTo>
                <a:lnTo>
                  <a:pt x="52" y="502"/>
                </a:lnTo>
                <a:lnTo>
                  <a:pt x="52" y="502"/>
                </a:lnTo>
                <a:lnTo>
                  <a:pt x="40" y="512"/>
                </a:lnTo>
                <a:lnTo>
                  <a:pt x="31" y="519"/>
                </a:lnTo>
                <a:lnTo>
                  <a:pt x="23" y="523"/>
                </a:lnTo>
                <a:lnTo>
                  <a:pt x="23" y="523"/>
                </a:lnTo>
                <a:lnTo>
                  <a:pt x="18" y="527"/>
                </a:lnTo>
                <a:lnTo>
                  <a:pt x="12" y="532"/>
                </a:lnTo>
                <a:lnTo>
                  <a:pt x="6" y="539"/>
                </a:lnTo>
                <a:lnTo>
                  <a:pt x="1" y="546"/>
                </a:lnTo>
                <a:lnTo>
                  <a:pt x="1" y="546"/>
                </a:lnTo>
                <a:lnTo>
                  <a:pt x="0" y="551"/>
                </a:lnTo>
                <a:lnTo>
                  <a:pt x="1" y="556"/>
                </a:lnTo>
                <a:lnTo>
                  <a:pt x="3" y="560"/>
                </a:lnTo>
                <a:lnTo>
                  <a:pt x="8" y="561"/>
                </a:lnTo>
                <a:lnTo>
                  <a:pt x="8" y="561"/>
                </a:lnTo>
                <a:lnTo>
                  <a:pt x="15" y="561"/>
                </a:lnTo>
                <a:lnTo>
                  <a:pt x="22" y="563"/>
                </a:lnTo>
                <a:lnTo>
                  <a:pt x="31" y="567"/>
                </a:lnTo>
                <a:lnTo>
                  <a:pt x="31" y="567"/>
                </a:lnTo>
                <a:lnTo>
                  <a:pt x="27" y="570"/>
                </a:lnTo>
                <a:lnTo>
                  <a:pt x="21" y="575"/>
                </a:lnTo>
                <a:lnTo>
                  <a:pt x="17" y="578"/>
                </a:lnTo>
                <a:lnTo>
                  <a:pt x="15" y="582"/>
                </a:lnTo>
                <a:lnTo>
                  <a:pt x="15" y="586"/>
                </a:lnTo>
                <a:lnTo>
                  <a:pt x="16" y="590"/>
                </a:lnTo>
                <a:lnTo>
                  <a:pt x="16" y="590"/>
                </a:lnTo>
                <a:lnTo>
                  <a:pt x="20" y="592"/>
                </a:lnTo>
                <a:lnTo>
                  <a:pt x="23" y="592"/>
                </a:lnTo>
                <a:lnTo>
                  <a:pt x="28" y="591"/>
                </a:lnTo>
                <a:lnTo>
                  <a:pt x="33" y="590"/>
                </a:lnTo>
                <a:lnTo>
                  <a:pt x="45" y="585"/>
                </a:lnTo>
                <a:lnTo>
                  <a:pt x="49" y="583"/>
                </a:lnTo>
                <a:lnTo>
                  <a:pt x="52" y="582"/>
                </a:lnTo>
                <a:lnTo>
                  <a:pt x="52" y="582"/>
                </a:lnTo>
                <a:lnTo>
                  <a:pt x="61" y="582"/>
                </a:lnTo>
                <a:lnTo>
                  <a:pt x="71" y="580"/>
                </a:lnTo>
                <a:lnTo>
                  <a:pt x="81" y="577"/>
                </a:lnTo>
                <a:lnTo>
                  <a:pt x="90" y="575"/>
                </a:lnTo>
                <a:lnTo>
                  <a:pt x="90" y="575"/>
                </a:lnTo>
                <a:lnTo>
                  <a:pt x="98" y="570"/>
                </a:lnTo>
                <a:lnTo>
                  <a:pt x="105" y="565"/>
                </a:lnTo>
                <a:lnTo>
                  <a:pt x="110" y="562"/>
                </a:lnTo>
                <a:lnTo>
                  <a:pt x="114" y="562"/>
                </a:lnTo>
                <a:lnTo>
                  <a:pt x="116" y="563"/>
                </a:lnTo>
                <a:lnTo>
                  <a:pt x="119" y="567"/>
                </a:lnTo>
                <a:lnTo>
                  <a:pt x="119" y="567"/>
                </a:lnTo>
                <a:lnTo>
                  <a:pt x="121" y="573"/>
                </a:lnTo>
                <a:lnTo>
                  <a:pt x="125" y="578"/>
                </a:lnTo>
                <a:lnTo>
                  <a:pt x="130" y="582"/>
                </a:lnTo>
                <a:lnTo>
                  <a:pt x="138" y="586"/>
                </a:lnTo>
                <a:lnTo>
                  <a:pt x="147" y="588"/>
                </a:lnTo>
                <a:lnTo>
                  <a:pt x="157" y="591"/>
                </a:lnTo>
                <a:lnTo>
                  <a:pt x="170" y="591"/>
                </a:lnTo>
                <a:lnTo>
                  <a:pt x="186" y="590"/>
                </a:lnTo>
                <a:lnTo>
                  <a:pt x="186" y="590"/>
                </a:lnTo>
                <a:lnTo>
                  <a:pt x="206" y="586"/>
                </a:lnTo>
                <a:lnTo>
                  <a:pt x="232" y="578"/>
                </a:lnTo>
                <a:lnTo>
                  <a:pt x="261" y="568"/>
                </a:lnTo>
                <a:lnTo>
                  <a:pt x="290" y="558"/>
                </a:lnTo>
                <a:lnTo>
                  <a:pt x="340" y="539"/>
                </a:lnTo>
                <a:lnTo>
                  <a:pt x="362" y="531"/>
                </a:lnTo>
                <a:lnTo>
                  <a:pt x="362" y="531"/>
                </a:lnTo>
                <a:lnTo>
                  <a:pt x="374" y="616"/>
                </a:lnTo>
                <a:lnTo>
                  <a:pt x="382" y="679"/>
                </a:lnTo>
                <a:lnTo>
                  <a:pt x="384" y="703"/>
                </a:lnTo>
                <a:lnTo>
                  <a:pt x="384" y="715"/>
                </a:lnTo>
                <a:lnTo>
                  <a:pt x="384" y="715"/>
                </a:lnTo>
                <a:lnTo>
                  <a:pt x="383" y="722"/>
                </a:lnTo>
                <a:lnTo>
                  <a:pt x="383" y="729"/>
                </a:lnTo>
                <a:lnTo>
                  <a:pt x="385" y="746"/>
                </a:lnTo>
                <a:lnTo>
                  <a:pt x="389" y="759"/>
                </a:lnTo>
                <a:lnTo>
                  <a:pt x="392" y="767"/>
                </a:lnTo>
                <a:lnTo>
                  <a:pt x="392" y="767"/>
                </a:lnTo>
                <a:lnTo>
                  <a:pt x="393" y="768"/>
                </a:lnTo>
                <a:lnTo>
                  <a:pt x="395" y="770"/>
                </a:lnTo>
                <a:lnTo>
                  <a:pt x="403" y="772"/>
                </a:lnTo>
                <a:lnTo>
                  <a:pt x="413" y="775"/>
                </a:lnTo>
                <a:lnTo>
                  <a:pt x="413" y="775"/>
                </a:lnTo>
                <a:lnTo>
                  <a:pt x="413" y="783"/>
                </a:lnTo>
                <a:lnTo>
                  <a:pt x="411" y="807"/>
                </a:lnTo>
                <a:lnTo>
                  <a:pt x="407" y="841"/>
                </a:lnTo>
                <a:lnTo>
                  <a:pt x="403" y="859"/>
                </a:lnTo>
                <a:lnTo>
                  <a:pt x="399" y="878"/>
                </a:lnTo>
                <a:lnTo>
                  <a:pt x="399" y="878"/>
                </a:lnTo>
                <a:lnTo>
                  <a:pt x="394" y="898"/>
                </a:lnTo>
                <a:lnTo>
                  <a:pt x="389" y="922"/>
                </a:lnTo>
                <a:lnTo>
                  <a:pt x="380" y="973"/>
                </a:lnTo>
                <a:lnTo>
                  <a:pt x="373" y="1020"/>
                </a:lnTo>
                <a:lnTo>
                  <a:pt x="369" y="1046"/>
                </a:lnTo>
                <a:lnTo>
                  <a:pt x="369" y="1046"/>
                </a:lnTo>
                <a:lnTo>
                  <a:pt x="368" y="1055"/>
                </a:lnTo>
                <a:lnTo>
                  <a:pt x="364" y="1066"/>
                </a:lnTo>
                <a:lnTo>
                  <a:pt x="354" y="1094"/>
                </a:lnTo>
                <a:lnTo>
                  <a:pt x="340" y="1128"/>
                </a:lnTo>
                <a:lnTo>
                  <a:pt x="354" y="1128"/>
                </a:lnTo>
                <a:lnTo>
                  <a:pt x="354" y="1128"/>
                </a:lnTo>
                <a:lnTo>
                  <a:pt x="349" y="1153"/>
                </a:lnTo>
                <a:lnTo>
                  <a:pt x="333" y="1223"/>
                </a:lnTo>
                <a:lnTo>
                  <a:pt x="333" y="1223"/>
                </a:lnTo>
                <a:lnTo>
                  <a:pt x="328" y="1247"/>
                </a:lnTo>
                <a:lnTo>
                  <a:pt x="325" y="1270"/>
                </a:lnTo>
                <a:lnTo>
                  <a:pt x="320" y="1314"/>
                </a:lnTo>
                <a:lnTo>
                  <a:pt x="319" y="1348"/>
                </a:lnTo>
                <a:lnTo>
                  <a:pt x="318" y="1364"/>
                </a:lnTo>
                <a:lnTo>
                  <a:pt x="318" y="1364"/>
                </a:lnTo>
                <a:lnTo>
                  <a:pt x="319" y="1389"/>
                </a:lnTo>
                <a:lnTo>
                  <a:pt x="319" y="1404"/>
                </a:lnTo>
                <a:lnTo>
                  <a:pt x="318" y="1416"/>
                </a:lnTo>
                <a:lnTo>
                  <a:pt x="318" y="1416"/>
                </a:lnTo>
                <a:lnTo>
                  <a:pt x="314" y="1431"/>
                </a:lnTo>
                <a:lnTo>
                  <a:pt x="311" y="1442"/>
                </a:lnTo>
                <a:lnTo>
                  <a:pt x="310" y="1460"/>
                </a:lnTo>
                <a:lnTo>
                  <a:pt x="310" y="1460"/>
                </a:lnTo>
                <a:lnTo>
                  <a:pt x="310" y="1476"/>
                </a:lnTo>
                <a:lnTo>
                  <a:pt x="311" y="1489"/>
                </a:lnTo>
                <a:lnTo>
                  <a:pt x="313" y="1494"/>
                </a:lnTo>
                <a:lnTo>
                  <a:pt x="315" y="1497"/>
                </a:lnTo>
                <a:lnTo>
                  <a:pt x="319" y="1501"/>
                </a:lnTo>
                <a:lnTo>
                  <a:pt x="325" y="1504"/>
                </a:lnTo>
                <a:lnTo>
                  <a:pt x="325" y="1504"/>
                </a:lnTo>
                <a:lnTo>
                  <a:pt x="334" y="1505"/>
                </a:lnTo>
                <a:lnTo>
                  <a:pt x="345" y="1508"/>
                </a:lnTo>
                <a:lnTo>
                  <a:pt x="358" y="1508"/>
                </a:lnTo>
                <a:lnTo>
                  <a:pt x="372" y="1508"/>
                </a:lnTo>
                <a:lnTo>
                  <a:pt x="385" y="1506"/>
                </a:lnTo>
                <a:lnTo>
                  <a:pt x="398" y="1505"/>
                </a:lnTo>
                <a:lnTo>
                  <a:pt x="407" y="1501"/>
                </a:lnTo>
                <a:lnTo>
                  <a:pt x="411" y="1499"/>
                </a:lnTo>
                <a:lnTo>
                  <a:pt x="413" y="1496"/>
                </a:lnTo>
                <a:lnTo>
                  <a:pt x="413" y="1496"/>
                </a:lnTo>
                <a:lnTo>
                  <a:pt x="416" y="1494"/>
                </a:lnTo>
                <a:lnTo>
                  <a:pt x="416" y="1490"/>
                </a:lnTo>
                <a:lnTo>
                  <a:pt x="417" y="1482"/>
                </a:lnTo>
                <a:lnTo>
                  <a:pt x="416" y="1474"/>
                </a:lnTo>
                <a:lnTo>
                  <a:pt x="412" y="1465"/>
                </a:lnTo>
                <a:lnTo>
                  <a:pt x="404" y="1446"/>
                </a:lnTo>
                <a:lnTo>
                  <a:pt x="399" y="1430"/>
                </a:lnTo>
                <a:lnTo>
                  <a:pt x="399" y="1430"/>
                </a:lnTo>
                <a:lnTo>
                  <a:pt x="397" y="1422"/>
                </a:lnTo>
                <a:lnTo>
                  <a:pt x="395" y="1411"/>
                </a:lnTo>
                <a:lnTo>
                  <a:pt x="395" y="1386"/>
                </a:lnTo>
                <a:lnTo>
                  <a:pt x="397" y="1359"/>
                </a:lnTo>
                <a:lnTo>
                  <a:pt x="399" y="1342"/>
                </a:lnTo>
                <a:lnTo>
                  <a:pt x="399" y="1342"/>
                </a:lnTo>
                <a:lnTo>
                  <a:pt x="412" y="1304"/>
                </a:lnTo>
                <a:lnTo>
                  <a:pt x="437" y="1236"/>
                </a:lnTo>
                <a:lnTo>
                  <a:pt x="472" y="1143"/>
                </a:lnTo>
                <a:lnTo>
                  <a:pt x="671" y="1164"/>
                </a:lnTo>
                <a:lnTo>
                  <a:pt x="671" y="1164"/>
                </a:lnTo>
                <a:lnTo>
                  <a:pt x="670" y="1193"/>
                </a:lnTo>
                <a:lnTo>
                  <a:pt x="668" y="1220"/>
                </a:lnTo>
                <a:lnTo>
                  <a:pt x="670" y="1232"/>
                </a:lnTo>
                <a:lnTo>
                  <a:pt x="671" y="1246"/>
                </a:lnTo>
                <a:lnTo>
                  <a:pt x="671" y="1246"/>
                </a:lnTo>
                <a:lnTo>
                  <a:pt x="680" y="1295"/>
                </a:lnTo>
                <a:lnTo>
                  <a:pt x="683" y="1319"/>
                </a:lnTo>
                <a:lnTo>
                  <a:pt x="686" y="1342"/>
                </a:lnTo>
                <a:lnTo>
                  <a:pt x="686" y="1342"/>
                </a:lnTo>
                <a:lnTo>
                  <a:pt x="688" y="1367"/>
                </a:lnTo>
                <a:lnTo>
                  <a:pt x="691" y="1393"/>
                </a:lnTo>
                <a:lnTo>
                  <a:pt x="693" y="1416"/>
                </a:lnTo>
                <a:lnTo>
                  <a:pt x="693" y="1425"/>
                </a:lnTo>
                <a:lnTo>
                  <a:pt x="693" y="1430"/>
                </a:lnTo>
                <a:lnTo>
                  <a:pt x="693" y="1430"/>
                </a:lnTo>
                <a:lnTo>
                  <a:pt x="688" y="1445"/>
                </a:lnTo>
                <a:lnTo>
                  <a:pt x="686" y="1453"/>
                </a:lnTo>
                <a:lnTo>
                  <a:pt x="686" y="1467"/>
                </a:lnTo>
                <a:lnTo>
                  <a:pt x="686" y="1467"/>
                </a:lnTo>
                <a:lnTo>
                  <a:pt x="685" y="1480"/>
                </a:lnTo>
                <a:lnTo>
                  <a:pt x="685" y="1486"/>
                </a:lnTo>
                <a:lnTo>
                  <a:pt x="685" y="1491"/>
                </a:lnTo>
                <a:lnTo>
                  <a:pt x="686" y="1496"/>
                </a:lnTo>
                <a:lnTo>
                  <a:pt x="688" y="1501"/>
                </a:lnTo>
                <a:lnTo>
                  <a:pt x="693" y="1506"/>
                </a:lnTo>
                <a:lnTo>
                  <a:pt x="701" y="1511"/>
                </a:lnTo>
                <a:lnTo>
                  <a:pt x="701" y="1511"/>
                </a:lnTo>
                <a:lnTo>
                  <a:pt x="706" y="1513"/>
                </a:lnTo>
                <a:lnTo>
                  <a:pt x="714" y="1515"/>
                </a:lnTo>
                <a:lnTo>
                  <a:pt x="732" y="1516"/>
                </a:lnTo>
                <a:lnTo>
                  <a:pt x="754" y="1516"/>
                </a:lnTo>
                <a:lnTo>
                  <a:pt x="778" y="1514"/>
                </a:lnTo>
                <a:lnTo>
                  <a:pt x="799" y="1511"/>
                </a:lnTo>
                <a:lnTo>
                  <a:pt x="817" y="1506"/>
                </a:lnTo>
                <a:lnTo>
                  <a:pt x="824" y="1504"/>
                </a:lnTo>
                <a:lnTo>
                  <a:pt x="829" y="1501"/>
                </a:lnTo>
                <a:lnTo>
                  <a:pt x="832" y="1499"/>
                </a:lnTo>
                <a:lnTo>
                  <a:pt x="833" y="1496"/>
                </a:lnTo>
                <a:lnTo>
                  <a:pt x="833" y="1496"/>
                </a:lnTo>
                <a:lnTo>
                  <a:pt x="832" y="1494"/>
                </a:lnTo>
                <a:lnTo>
                  <a:pt x="829" y="1491"/>
                </a:lnTo>
                <a:lnTo>
                  <a:pt x="820" y="1485"/>
                </a:lnTo>
                <a:lnTo>
                  <a:pt x="795" y="1471"/>
                </a:lnTo>
                <a:lnTo>
                  <a:pt x="783" y="1465"/>
                </a:lnTo>
                <a:lnTo>
                  <a:pt x="771" y="1456"/>
                </a:lnTo>
                <a:lnTo>
                  <a:pt x="766" y="1452"/>
                </a:lnTo>
                <a:lnTo>
                  <a:pt x="763" y="1447"/>
                </a:lnTo>
                <a:lnTo>
                  <a:pt x="760" y="1442"/>
                </a:lnTo>
                <a:lnTo>
                  <a:pt x="759" y="1437"/>
                </a:lnTo>
                <a:lnTo>
                  <a:pt x="759" y="1437"/>
                </a:lnTo>
                <a:lnTo>
                  <a:pt x="760" y="1423"/>
                </a:lnTo>
                <a:lnTo>
                  <a:pt x="761" y="1406"/>
                </a:lnTo>
                <a:lnTo>
                  <a:pt x="768" y="1362"/>
                </a:lnTo>
                <a:lnTo>
                  <a:pt x="773" y="1323"/>
                </a:lnTo>
                <a:lnTo>
                  <a:pt x="774" y="1310"/>
                </a:lnTo>
                <a:lnTo>
                  <a:pt x="774" y="1305"/>
                </a:lnTo>
                <a:lnTo>
                  <a:pt x="774" y="1305"/>
                </a:lnTo>
                <a:lnTo>
                  <a:pt x="774" y="1299"/>
                </a:lnTo>
                <a:lnTo>
                  <a:pt x="776" y="1284"/>
                </a:lnTo>
                <a:lnTo>
                  <a:pt x="784" y="1241"/>
                </a:lnTo>
                <a:lnTo>
                  <a:pt x="796" y="1179"/>
                </a:lnTo>
                <a:lnTo>
                  <a:pt x="796" y="1179"/>
                </a:lnTo>
                <a:lnTo>
                  <a:pt x="798" y="1179"/>
                </a:lnTo>
                <a:lnTo>
                  <a:pt x="800" y="1179"/>
                </a:lnTo>
                <a:lnTo>
                  <a:pt x="804" y="1174"/>
                </a:lnTo>
                <a:lnTo>
                  <a:pt x="810" y="1164"/>
                </a:lnTo>
                <a:lnTo>
                  <a:pt x="810" y="1164"/>
                </a:lnTo>
                <a:lnTo>
                  <a:pt x="813" y="1158"/>
                </a:lnTo>
                <a:lnTo>
                  <a:pt x="813" y="1145"/>
                </a:lnTo>
                <a:lnTo>
                  <a:pt x="814" y="1104"/>
                </a:lnTo>
                <a:lnTo>
                  <a:pt x="813" y="1049"/>
                </a:lnTo>
                <a:lnTo>
                  <a:pt x="812" y="986"/>
                </a:lnTo>
                <a:lnTo>
                  <a:pt x="808" y="922"/>
                </a:lnTo>
                <a:lnTo>
                  <a:pt x="804" y="864"/>
                </a:lnTo>
                <a:lnTo>
                  <a:pt x="800" y="817"/>
                </a:lnTo>
                <a:lnTo>
                  <a:pt x="798" y="800"/>
                </a:lnTo>
                <a:lnTo>
                  <a:pt x="796" y="788"/>
                </a:lnTo>
                <a:lnTo>
                  <a:pt x="796" y="788"/>
                </a:lnTo>
                <a:lnTo>
                  <a:pt x="788" y="759"/>
                </a:lnTo>
                <a:lnTo>
                  <a:pt x="781" y="739"/>
                </a:lnTo>
                <a:lnTo>
                  <a:pt x="774" y="723"/>
                </a:lnTo>
                <a:lnTo>
                  <a:pt x="774" y="723"/>
                </a:lnTo>
                <a:lnTo>
                  <a:pt x="776" y="720"/>
                </a:lnTo>
                <a:lnTo>
                  <a:pt x="783" y="714"/>
                </a:lnTo>
                <a:lnTo>
                  <a:pt x="785" y="708"/>
                </a:lnTo>
                <a:lnTo>
                  <a:pt x="788" y="702"/>
                </a:lnTo>
                <a:lnTo>
                  <a:pt x="789" y="694"/>
                </a:lnTo>
                <a:lnTo>
                  <a:pt x="789" y="685"/>
                </a:lnTo>
                <a:lnTo>
                  <a:pt x="789" y="685"/>
                </a:lnTo>
                <a:lnTo>
                  <a:pt x="789" y="670"/>
                </a:lnTo>
                <a:lnTo>
                  <a:pt x="793" y="644"/>
                </a:lnTo>
                <a:lnTo>
                  <a:pt x="804" y="578"/>
                </a:lnTo>
                <a:lnTo>
                  <a:pt x="814" y="517"/>
                </a:lnTo>
                <a:lnTo>
                  <a:pt x="818" y="495"/>
                </a:lnTo>
                <a:lnTo>
                  <a:pt x="818" y="487"/>
                </a:lnTo>
                <a:lnTo>
                  <a:pt x="818" y="487"/>
                </a:lnTo>
                <a:lnTo>
                  <a:pt x="820" y="485"/>
                </a:lnTo>
                <a:lnTo>
                  <a:pt x="828" y="487"/>
                </a:lnTo>
                <a:lnTo>
                  <a:pt x="853" y="489"/>
                </a:lnTo>
                <a:lnTo>
                  <a:pt x="934" y="500"/>
                </a:lnTo>
                <a:lnTo>
                  <a:pt x="1016" y="512"/>
                </a:lnTo>
                <a:lnTo>
                  <a:pt x="1047" y="516"/>
                </a:lnTo>
                <a:lnTo>
                  <a:pt x="1060" y="516"/>
                </a:lnTo>
                <a:lnTo>
                  <a:pt x="1060" y="516"/>
                </a:lnTo>
                <a:lnTo>
                  <a:pt x="1094" y="513"/>
                </a:lnTo>
                <a:lnTo>
                  <a:pt x="1113" y="511"/>
                </a:lnTo>
                <a:lnTo>
                  <a:pt x="1127" y="509"/>
                </a:lnTo>
                <a:lnTo>
                  <a:pt x="1127" y="509"/>
                </a:lnTo>
                <a:lnTo>
                  <a:pt x="1140" y="505"/>
                </a:lnTo>
                <a:lnTo>
                  <a:pt x="1155" y="503"/>
                </a:lnTo>
                <a:lnTo>
                  <a:pt x="1171" y="502"/>
                </a:lnTo>
                <a:lnTo>
                  <a:pt x="1171" y="502"/>
                </a:lnTo>
                <a:lnTo>
                  <a:pt x="1176" y="497"/>
                </a:lnTo>
                <a:lnTo>
                  <a:pt x="1181" y="494"/>
                </a:lnTo>
                <a:lnTo>
                  <a:pt x="1184" y="494"/>
                </a:lnTo>
                <a:lnTo>
                  <a:pt x="1186" y="494"/>
                </a:lnTo>
                <a:lnTo>
                  <a:pt x="1186" y="494"/>
                </a:lnTo>
                <a:lnTo>
                  <a:pt x="1200" y="495"/>
                </a:lnTo>
                <a:lnTo>
                  <a:pt x="1225" y="498"/>
                </a:lnTo>
                <a:lnTo>
                  <a:pt x="1267" y="502"/>
                </a:lnTo>
                <a:lnTo>
                  <a:pt x="1267" y="502"/>
                </a:lnTo>
                <a:lnTo>
                  <a:pt x="1270" y="500"/>
                </a:lnTo>
                <a:lnTo>
                  <a:pt x="1272" y="499"/>
                </a:lnTo>
                <a:lnTo>
                  <a:pt x="1273" y="498"/>
                </a:lnTo>
                <a:lnTo>
                  <a:pt x="1274" y="495"/>
                </a:lnTo>
                <a:lnTo>
                  <a:pt x="1274" y="490"/>
                </a:lnTo>
                <a:lnTo>
                  <a:pt x="1274" y="487"/>
                </a:lnTo>
                <a:lnTo>
                  <a:pt x="1274" y="487"/>
                </a:lnTo>
                <a:lnTo>
                  <a:pt x="1274" y="485"/>
                </a:lnTo>
                <a:lnTo>
                  <a:pt x="1275" y="485"/>
                </a:lnTo>
                <a:lnTo>
                  <a:pt x="1278" y="485"/>
                </a:lnTo>
                <a:lnTo>
                  <a:pt x="1279" y="484"/>
                </a:lnTo>
                <a:lnTo>
                  <a:pt x="1280" y="482"/>
                </a:lnTo>
                <a:lnTo>
                  <a:pt x="1282" y="478"/>
                </a:lnTo>
                <a:lnTo>
                  <a:pt x="1282" y="472"/>
                </a:lnTo>
                <a:lnTo>
                  <a:pt x="1282" y="472"/>
                </a:lnTo>
                <a:lnTo>
                  <a:pt x="1282" y="465"/>
                </a:lnTo>
                <a:lnTo>
                  <a:pt x="1283" y="459"/>
                </a:lnTo>
                <a:lnTo>
                  <a:pt x="1285" y="450"/>
                </a:lnTo>
                <a:lnTo>
                  <a:pt x="1287" y="448"/>
                </a:lnTo>
                <a:lnTo>
                  <a:pt x="1287" y="445"/>
                </a:lnTo>
                <a:lnTo>
                  <a:pt x="1285" y="443"/>
                </a:lnTo>
                <a:lnTo>
                  <a:pt x="1282" y="443"/>
                </a:lnTo>
                <a:lnTo>
                  <a:pt x="1282" y="443"/>
                </a:lnTo>
                <a:lnTo>
                  <a:pt x="1250" y="435"/>
                </a:lnTo>
                <a:lnTo>
                  <a:pt x="1223" y="428"/>
                </a:lnTo>
                <a:lnTo>
                  <a:pt x="1223" y="428"/>
                </a:lnTo>
                <a:lnTo>
                  <a:pt x="1206" y="420"/>
                </a:lnTo>
                <a:lnTo>
                  <a:pt x="1194" y="412"/>
                </a:lnTo>
                <a:lnTo>
                  <a:pt x="1194" y="412"/>
                </a:lnTo>
                <a:lnTo>
                  <a:pt x="1200" y="407"/>
                </a:lnTo>
                <a:lnTo>
                  <a:pt x="1213" y="394"/>
                </a:lnTo>
                <a:lnTo>
                  <a:pt x="1219" y="386"/>
                </a:lnTo>
                <a:lnTo>
                  <a:pt x="1223" y="380"/>
                </a:lnTo>
                <a:lnTo>
                  <a:pt x="1225" y="373"/>
                </a:lnTo>
                <a:lnTo>
                  <a:pt x="1224" y="371"/>
                </a:lnTo>
                <a:lnTo>
                  <a:pt x="1223" y="368"/>
                </a:lnTo>
                <a:lnTo>
                  <a:pt x="1223" y="368"/>
                </a:lnTo>
                <a:lnTo>
                  <a:pt x="1218" y="365"/>
                </a:lnTo>
                <a:lnTo>
                  <a:pt x="1215" y="365"/>
                </a:lnTo>
                <a:lnTo>
                  <a:pt x="1213" y="366"/>
                </a:lnTo>
                <a:lnTo>
                  <a:pt x="1206" y="371"/>
                </a:lnTo>
                <a:lnTo>
                  <a:pt x="1201" y="373"/>
                </a:lnTo>
                <a:lnTo>
                  <a:pt x="1194" y="376"/>
                </a:lnTo>
                <a:lnTo>
                  <a:pt x="1194" y="376"/>
                </a:lnTo>
                <a:lnTo>
                  <a:pt x="1185" y="379"/>
                </a:lnTo>
                <a:lnTo>
                  <a:pt x="1177" y="382"/>
                </a:lnTo>
                <a:lnTo>
                  <a:pt x="1166" y="389"/>
                </a:lnTo>
                <a:lnTo>
                  <a:pt x="1157" y="395"/>
                </a:lnTo>
                <a:lnTo>
                  <a:pt x="1150" y="399"/>
                </a:lnTo>
                <a:lnTo>
                  <a:pt x="1150" y="399"/>
                </a:lnTo>
                <a:lnTo>
                  <a:pt x="1143" y="400"/>
                </a:lnTo>
                <a:lnTo>
                  <a:pt x="1140" y="402"/>
                </a:lnTo>
                <a:lnTo>
                  <a:pt x="1137" y="405"/>
                </a:lnTo>
                <a:lnTo>
                  <a:pt x="1135" y="405"/>
                </a:lnTo>
                <a:lnTo>
                  <a:pt x="1135" y="405"/>
                </a:lnTo>
                <a:lnTo>
                  <a:pt x="1126" y="404"/>
                </a:lnTo>
                <a:lnTo>
                  <a:pt x="1111" y="399"/>
                </a:lnTo>
                <a:lnTo>
                  <a:pt x="1093" y="394"/>
                </a:lnTo>
                <a:lnTo>
                  <a:pt x="1083" y="391"/>
                </a:lnTo>
                <a:lnTo>
                  <a:pt x="1083" y="391"/>
                </a:lnTo>
                <a:lnTo>
                  <a:pt x="1065" y="386"/>
                </a:lnTo>
                <a:lnTo>
                  <a:pt x="1032" y="375"/>
                </a:lnTo>
                <a:lnTo>
                  <a:pt x="965" y="353"/>
                </a:lnTo>
                <a:lnTo>
                  <a:pt x="965" y="353"/>
                </a:lnTo>
                <a:lnTo>
                  <a:pt x="945" y="347"/>
                </a:lnTo>
                <a:lnTo>
                  <a:pt x="921" y="337"/>
                </a:lnTo>
                <a:lnTo>
                  <a:pt x="896" y="327"/>
                </a:lnTo>
                <a:lnTo>
                  <a:pt x="869" y="317"/>
                </a:lnTo>
                <a:lnTo>
                  <a:pt x="869" y="317"/>
                </a:lnTo>
                <a:lnTo>
                  <a:pt x="857" y="312"/>
                </a:lnTo>
                <a:lnTo>
                  <a:pt x="844" y="307"/>
                </a:lnTo>
                <a:lnTo>
                  <a:pt x="819" y="294"/>
                </a:lnTo>
                <a:lnTo>
                  <a:pt x="798" y="283"/>
                </a:lnTo>
                <a:lnTo>
                  <a:pt x="781" y="273"/>
                </a:lnTo>
                <a:lnTo>
                  <a:pt x="781" y="273"/>
                </a:lnTo>
                <a:lnTo>
                  <a:pt x="722" y="236"/>
                </a:lnTo>
                <a:lnTo>
                  <a:pt x="722" y="236"/>
                </a:lnTo>
                <a:lnTo>
                  <a:pt x="717" y="230"/>
                </a:lnTo>
                <a:lnTo>
                  <a:pt x="712" y="225"/>
                </a:lnTo>
                <a:lnTo>
                  <a:pt x="707" y="221"/>
                </a:lnTo>
                <a:lnTo>
                  <a:pt x="707" y="221"/>
                </a:lnTo>
                <a:lnTo>
                  <a:pt x="706" y="219"/>
                </a:lnTo>
                <a:lnTo>
                  <a:pt x="705" y="214"/>
                </a:lnTo>
                <a:lnTo>
                  <a:pt x="705" y="200"/>
                </a:lnTo>
                <a:lnTo>
                  <a:pt x="703" y="182"/>
                </a:lnTo>
                <a:lnTo>
                  <a:pt x="702" y="172"/>
                </a:lnTo>
                <a:lnTo>
                  <a:pt x="701" y="162"/>
                </a:lnTo>
                <a:lnTo>
                  <a:pt x="701" y="162"/>
                </a:lnTo>
                <a:lnTo>
                  <a:pt x="697" y="146"/>
                </a:lnTo>
                <a:lnTo>
                  <a:pt x="696" y="135"/>
                </a:lnTo>
                <a:lnTo>
                  <a:pt x="696" y="127"/>
                </a:lnTo>
                <a:lnTo>
                  <a:pt x="693" y="118"/>
                </a:lnTo>
                <a:lnTo>
                  <a:pt x="693" y="118"/>
                </a:lnTo>
                <a:lnTo>
                  <a:pt x="690" y="108"/>
                </a:lnTo>
                <a:lnTo>
                  <a:pt x="687" y="98"/>
                </a:lnTo>
                <a:lnTo>
                  <a:pt x="686" y="88"/>
                </a:lnTo>
                <a:lnTo>
                  <a:pt x="686" y="88"/>
                </a:lnTo>
                <a:lnTo>
                  <a:pt x="688" y="84"/>
                </a:lnTo>
                <a:lnTo>
                  <a:pt x="693" y="75"/>
                </a:lnTo>
                <a:lnTo>
                  <a:pt x="695" y="68"/>
                </a:lnTo>
                <a:lnTo>
                  <a:pt x="696" y="60"/>
                </a:lnTo>
                <a:lnTo>
                  <a:pt x="696" y="53"/>
                </a:lnTo>
                <a:lnTo>
                  <a:pt x="693" y="44"/>
                </a:lnTo>
                <a:lnTo>
                  <a:pt x="693" y="44"/>
                </a:lnTo>
                <a:lnTo>
                  <a:pt x="691" y="37"/>
                </a:lnTo>
                <a:lnTo>
                  <a:pt x="688" y="31"/>
                </a:lnTo>
                <a:lnTo>
                  <a:pt x="688" y="28"/>
                </a:lnTo>
                <a:lnTo>
                  <a:pt x="687" y="26"/>
                </a:lnTo>
                <a:lnTo>
                  <a:pt x="685" y="24"/>
                </a:lnTo>
                <a:lnTo>
                  <a:pt x="681" y="21"/>
                </a:lnTo>
                <a:lnTo>
                  <a:pt x="663" y="15"/>
                </a:lnTo>
                <a:lnTo>
                  <a:pt x="663" y="15"/>
                </a:lnTo>
                <a:lnTo>
                  <a:pt x="641" y="6"/>
                </a:lnTo>
                <a:lnTo>
                  <a:pt x="622" y="3"/>
                </a:lnTo>
                <a:lnTo>
                  <a:pt x="604" y="0"/>
                </a:lnTo>
                <a:lnTo>
                  <a:pt x="590" y="0"/>
                </a:lnTo>
                <a:lnTo>
                  <a:pt x="590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5C8C1A8A-7E42-489F-AAF0-4CB8B10FF68A}"/>
              </a:ext>
            </a:extLst>
          </p:cNvPr>
          <p:cNvSpPr>
            <a:spLocks/>
          </p:cNvSpPr>
          <p:nvPr/>
        </p:nvSpPr>
        <p:spPr bwMode="auto">
          <a:xfrm>
            <a:off x="6572714" y="779552"/>
            <a:ext cx="952373" cy="1647736"/>
          </a:xfrm>
          <a:custGeom>
            <a:avLst/>
            <a:gdLst>
              <a:gd name="T0" fmla="*/ 119 w 730"/>
              <a:gd name="T1" fmla="*/ 81 h 1263"/>
              <a:gd name="T2" fmla="*/ 126 w 730"/>
              <a:gd name="T3" fmla="*/ 121 h 1263"/>
              <a:gd name="T4" fmla="*/ 119 w 730"/>
              <a:gd name="T5" fmla="*/ 152 h 1263"/>
              <a:gd name="T6" fmla="*/ 38 w 730"/>
              <a:gd name="T7" fmla="*/ 227 h 1263"/>
              <a:gd name="T8" fmla="*/ 16 w 730"/>
              <a:gd name="T9" fmla="*/ 317 h 1263"/>
              <a:gd name="T10" fmla="*/ 15 w 730"/>
              <a:gd name="T11" fmla="*/ 473 h 1263"/>
              <a:gd name="T12" fmla="*/ 3 w 730"/>
              <a:gd name="T13" fmla="*/ 714 h 1263"/>
              <a:gd name="T14" fmla="*/ 22 w 730"/>
              <a:gd name="T15" fmla="*/ 863 h 1263"/>
              <a:gd name="T16" fmla="*/ 52 w 730"/>
              <a:gd name="T17" fmla="*/ 1073 h 1263"/>
              <a:gd name="T18" fmla="*/ 94 w 730"/>
              <a:gd name="T19" fmla="*/ 1194 h 1263"/>
              <a:gd name="T20" fmla="*/ 101 w 730"/>
              <a:gd name="T21" fmla="*/ 1228 h 1263"/>
              <a:gd name="T22" fmla="*/ 122 w 730"/>
              <a:gd name="T23" fmla="*/ 1258 h 1263"/>
              <a:gd name="T24" fmla="*/ 210 w 730"/>
              <a:gd name="T25" fmla="*/ 1262 h 1263"/>
              <a:gd name="T26" fmla="*/ 227 w 730"/>
              <a:gd name="T27" fmla="*/ 1248 h 1263"/>
              <a:gd name="T28" fmla="*/ 191 w 730"/>
              <a:gd name="T29" fmla="*/ 1193 h 1263"/>
              <a:gd name="T30" fmla="*/ 186 w 730"/>
              <a:gd name="T31" fmla="*/ 1133 h 1263"/>
              <a:gd name="T32" fmla="*/ 171 w 730"/>
              <a:gd name="T33" fmla="*/ 1087 h 1263"/>
              <a:gd name="T34" fmla="*/ 171 w 730"/>
              <a:gd name="T35" fmla="*/ 898 h 1263"/>
              <a:gd name="T36" fmla="*/ 211 w 730"/>
              <a:gd name="T37" fmla="*/ 888 h 1263"/>
              <a:gd name="T38" fmla="*/ 243 w 730"/>
              <a:gd name="T39" fmla="*/ 970 h 1263"/>
              <a:gd name="T40" fmla="*/ 303 w 730"/>
              <a:gd name="T41" fmla="*/ 1154 h 1263"/>
              <a:gd name="T42" fmla="*/ 325 w 730"/>
              <a:gd name="T43" fmla="*/ 1234 h 1263"/>
              <a:gd name="T44" fmla="*/ 386 w 730"/>
              <a:gd name="T45" fmla="*/ 1240 h 1263"/>
              <a:gd name="T46" fmla="*/ 451 w 730"/>
              <a:gd name="T47" fmla="*/ 1208 h 1263"/>
              <a:gd name="T48" fmla="*/ 505 w 730"/>
              <a:gd name="T49" fmla="*/ 1180 h 1263"/>
              <a:gd name="T50" fmla="*/ 498 w 730"/>
              <a:gd name="T51" fmla="*/ 1168 h 1263"/>
              <a:gd name="T52" fmla="*/ 431 w 730"/>
              <a:gd name="T53" fmla="*/ 1148 h 1263"/>
              <a:gd name="T54" fmla="*/ 393 w 730"/>
              <a:gd name="T55" fmla="*/ 1125 h 1263"/>
              <a:gd name="T56" fmla="*/ 393 w 730"/>
              <a:gd name="T57" fmla="*/ 1070 h 1263"/>
              <a:gd name="T58" fmla="*/ 360 w 730"/>
              <a:gd name="T59" fmla="*/ 946 h 1263"/>
              <a:gd name="T60" fmla="*/ 345 w 730"/>
              <a:gd name="T61" fmla="*/ 799 h 1263"/>
              <a:gd name="T62" fmla="*/ 308 w 730"/>
              <a:gd name="T63" fmla="*/ 680 h 1263"/>
              <a:gd name="T64" fmla="*/ 264 w 730"/>
              <a:gd name="T65" fmla="*/ 543 h 1263"/>
              <a:gd name="T66" fmla="*/ 293 w 730"/>
              <a:gd name="T67" fmla="*/ 350 h 1263"/>
              <a:gd name="T68" fmla="*/ 413 w 730"/>
              <a:gd name="T69" fmla="*/ 347 h 1263"/>
              <a:gd name="T70" fmla="*/ 454 w 730"/>
              <a:gd name="T71" fmla="*/ 341 h 1263"/>
              <a:gd name="T72" fmla="*/ 529 w 730"/>
              <a:gd name="T73" fmla="*/ 368 h 1263"/>
              <a:gd name="T74" fmla="*/ 629 w 730"/>
              <a:gd name="T75" fmla="*/ 393 h 1263"/>
              <a:gd name="T76" fmla="*/ 711 w 730"/>
              <a:gd name="T77" fmla="*/ 383 h 1263"/>
              <a:gd name="T78" fmla="*/ 728 w 730"/>
              <a:gd name="T79" fmla="*/ 369 h 1263"/>
              <a:gd name="T80" fmla="*/ 722 w 730"/>
              <a:gd name="T81" fmla="*/ 351 h 1263"/>
              <a:gd name="T82" fmla="*/ 676 w 730"/>
              <a:gd name="T83" fmla="*/ 345 h 1263"/>
              <a:gd name="T84" fmla="*/ 686 w 730"/>
              <a:gd name="T85" fmla="*/ 322 h 1263"/>
              <a:gd name="T86" fmla="*/ 656 w 730"/>
              <a:gd name="T87" fmla="*/ 317 h 1263"/>
              <a:gd name="T88" fmla="*/ 613 w 730"/>
              <a:gd name="T89" fmla="*/ 329 h 1263"/>
              <a:gd name="T90" fmla="*/ 590 w 730"/>
              <a:gd name="T91" fmla="*/ 339 h 1263"/>
              <a:gd name="T92" fmla="*/ 507 w 730"/>
              <a:gd name="T93" fmla="*/ 305 h 1263"/>
              <a:gd name="T94" fmla="*/ 494 w 730"/>
              <a:gd name="T95" fmla="*/ 287 h 1263"/>
              <a:gd name="T96" fmla="*/ 459 w 730"/>
              <a:gd name="T97" fmla="*/ 284 h 1263"/>
              <a:gd name="T98" fmla="*/ 487 w 730"/>
              <a:gd name="T99" fmla="*/ 265 h 1263"/>
              <a:gd name="T100" fmla="*/ 468 w 730"/>
              <a:gd name="T101" fmla="*/ 256 h 1263"/>
              <a:gd name="T102" fmla="*/ 420 w 730"/>
              <a:gd name="T103" fmla="*/ 259 h 1263"/>
              <a:gd name="T104" fmla="*/ 298 w 730"/>
              <a:gd name="T105" fmla="*/ 214 h 1263"/>
              <a:gd name="T106" fmla="*/ 232 w 730"/>
              <a:gd name="T107" fmla="*/ 189 h 1263"/>
              <a:gd name="T108" fmla="*/ 249 w 730"/>
              <a:gd name="T109" fmla="*/ 168 h 1263"/>
              <a:gd name="T110" fmla="*/ 263 w 730"/>
              <a:gd name="T111" fmla="*/ 120 h 1263"/>
              <a:gd name="T112" fmla="*/ 289 w 730"/>
              <a:gd name="T113" fmla="*/ 103 h 1263"/>
              <a:gd name="T114" fmla="*/ 265 w 730"/>
              <a:gd name="T115" fmla="*/ 85 h 1263"/>
              <a:gd name="T116" fmla="*/ 271 w 730"/>
              <a:gd name="T117" fmla="*/ 26 h 1263"/>
              <a:gd name="T118" fmla="*/ 213 w 730"/>
              <a:gd name="T119" fmla="*/ 2 h 1263"/>
              <a:gd name="T120" fmla="*/ 148 w 730"/>
              <a:gd name="T121" fmla="*/ 14 h 1263"/>
              <a:gd name="T122" fmla="*/ 133 w 730"/>
              <a:gd name="T123" fmla="*/ 76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0" h="1263">
                <a:moveTo>
                  <a:pt x="133" y="76"/>
                </a:moveTo>
                <a:lnTo>
                  <a:pt x="133" y="76"/>
                </a:lnTo>
                <a:lnTo>
                  <a:pt x="128" y="76"/>
                </a:lnTo>
                <a:lnTo>
                  <a:pt x="123" y="77"/>
                </a:lnTo>
                <a:lnTo>
                  <a:pt x="121" y="78"/>
                </a:lnTo>
                <a:lnTo>
                  <a:pt x="119" y="81"/>
                </a:lnTo>
                <a:lnTo>
                  <a:pt x="119" y="81"/>
                </a:lnTo>
                <a:lnTo>
                  <a:pt x="117" y="84"/>
                </a:lnTo>
                <a:lnTo>
                  <a:pt x="117" y="89"/>
                </a:lnTo>
                <a:lnTo>
                  <a:pt x="119" y="102"/>
                </a:lnTo>
                <a:lnTo>
                  <a:pt x="121" y="113"/>
                </a:lnTo>
                <a:lnTo>
                  <a:pt x="123" y="118"/>
                </a:lnTo>
                <a:lnTo>
                  <a:pt x="123" y="118"/>
                </a:lnTo>
                <a:lnTo>
                  <a:pt x="126" y="121"/>
                </a:lnTo>
                <a:lnTo>
                  <a:pt x="129" y="126"/>
                </a:lnTo>
                <a:lnTo>
                  <a:pt x="133" y="133"/>
                </a:lnTo>
                <a:lnTo>
                  <a:pt x="128" y="147"/>
                </a:lnTo>
                <a:lnTo>
                  <a:pt x="128" y="147"/>
                </a:lnTo>
                <a:lnTo>
                  <a:pt x="126" y="148"/>
                </a:lnTo>
                <a:lnTo>
                  <a:pt x="119" y="152"/>
                </a:lnTo>
                <a:lnTo>
                  <a:pt x="119" y="152"/>
                </a:lnTo>
                <a:lnTo>
                  <a:pt x="107" y="161"/>
                </a:lnTo>
                <a:lnTo>
                  <a:pt x="85" y="179"/>
                </a:lnTo>
                <a:lnTo>
                  <a:pt x="63" y="199"/>
                </a:lnTo>
                <a:lnTo>
                  <a:pt x="48" y="213"/>
                </a:lnTo>
                <a:lnTo>
                  <a:pt x="48" y="213"/>
                </a:lnTo>
                <a:lnTo>
                  <a:pt x="43" y="219"/>
                </a:lnTo>
                <a:lnTo>
                  <a:pt x="38" y="227"/>
                </a:lnTo>
                <a:lnTo>
                  <a:pt x="29" y="246"/>
                </a:lnTo>
                <a:lnTo>
                  <a:pt x="20" y="267"/>
                </a:lnTo>
                <a:lnTo>
                  <a:pt x="15" y="284"/>
                </a:lnTo>
                <a:lnTo>
                  <a:pt x="15" y="284"/>
                </a:lnTo>
                <a:lnTo>
                  <a:pt x="13" y="291"/>
                </a:lnTo>
                <a:lnTo>
                  <a:pt x="13" y="299"/>
                </a:lnTo>
                <a:lnTo>
                  <a:pt x="16" y="317"/>
                </a:lnTo>
                <a:lnTo>
                  <a:pt x="18" y="337"/>
                </a:lnTo>
                <a:lnTo>
                  <a:pt x="19" y="347"/>
                </a:lnTo>
                <a:lnTo>
                  <a:pt x="19" y="355"/>
                </a:lnTo>
                <a:lnTo>
                  <a:pt x="19" y="355"/>
                </a:lnTo>
                <a:lnTo>
                  <a:pt x="18" y="407"/>
                </a:lnTo>
                <a:lnTo>
                  <a:pt x="17" y="441"/>
                </a:lnTo>
                <a:lnTo>
                  <a:pt x="15" y="473"/>
                </a:lnTo>
                <a:lnTo>
                  <a:pt x="15" y="473"/>
                </a:lnTo>
                <a:lnTo>
                  <a:pt x="12" y="500"/>
                </a:lnTo>
                <a:lnTo>
                  <a:pt x="11" y="520"/>
                </a:lnTo>
                <a:lnTo>
                  <a:pt x="10" y="539"/>
                </a:lnTo>
                <a:lnTo>
                  <a:pt x="10" y="539"/>
                </a:lnTo>
                <a:lnTo>
                  <a:pt x="6" y="641"/>
                </a:lnTo>
                <a:lnTo>
                  <a:pt x="3" y="714"/>
                </a:lnTo>
                <a:lnTo>
                  <a:pt x="0" y="761"/>
                </a:lnTo>
                <a:lnTo>
                  <a:pt x="0" y="761"/>
                </a:lnTo>
                <a:lnTo>
                  <a:pt x="0" y="768"/>
                </a:lnTo>
                <a:lnTo>
                  <a:pt x="2" y="778"/>
                </a:lnTo>
                <a:lnTo>
                  <a:pt x="6" y="803"/>
                </a:lnTo>
                <a:lnTo>
                  <a:pt x="13" y="832"/>
                </a:lnTo>
                <a:lnTo>
                  <a:pt x="22" y="863"/>
                </a:lnTo>
                <a:lnTo>
                  <a:pt x="37" y="918"/>
                </a:lnTo>
                <a:lnTo>
                  <a:pt x="43" y="941"/>
                </a:lnTo>
                <a:lnTo>
                  <a:pt x="43" y="941"/>
                </a:lnTo>
                <a:lnTo>
                  <a:pt x="44" y="960"/>
                </a:lnTo>
                <a:lnTo>
                  <a:pt x="48" y="1004"/>
                </a:lnTo>
                <a:lnTo>
                  <a:pt x="51" y="1048"/>
                </a:lnTo>
                <a:lnTo>
                  <a:pt x="52" y="1073"/>
                </a:lnTo>
                <a:lnTo>
                  <a:pt x="52" y="1073"/>
                </a:lnTo>
                <a:lnTo>
                  <a:pt x="54" y="1080"/>
                </a:lnTo>
                <a:lnTo>
                  <a:pt x="57" y="1094"/>
                </a:lnTo>
                <a:lnTo>
                  <a:pt x="69" y="1133"/>
                </a:lnTo>
                <a:lnTo>
                  <a:pt x="85" y="1187"/>
                </a:lnTo>
                <a:lnTo>
                  <a:pt x="85" y="1187"/>
                </a:lnTo>
                <a:lnTo>
                  <a:pt x="94" y="1194"/>
                </a:lnTo>
                <a:lnTo>
                  <a:pt x="98" y="1200"/>
                </a:lnTo>
                <a:lnTo>
                  <a:pt x="100" y="1203"/>
                </a:lnTo>
                <a:lnTo>
                  <a:pt x="100" y="1206"/>
                </a:lnTo>
                <a:lnTo>
                  <a:pt x="100" y="1206"/>
                </a:lnTo>
                <a:lnTo>
                  <a:pt x="100" y="1209"/>
                </a:lnTo>
                <a:lnTo>
                  <a:pt x="100" y="1214"/>
                </a:lnTo>
                <a:lnTo>
                  <a:pt x="101" y="1228"/>
                </a:lnTo>
                <a:lnTo>
                  <a:pt x="104" y="1242"/>
                </a:lnTo>
                <a:lnTo>
                  <a:pt x="107" y="1248"/>
                </a:lnTo>
                <a:lnTo>
                  <a:pt x="109" y="1253"/>
                </a:lnTo>
                <a:lnTo>
                  <a:pt x="109" y="1253"/>
                </a:lnTo>
                <a:lnTo>
                  <a:pt x="110" y="1254"/>
                </a:lnTo>
                <a:lnTo>
                  <a:pt x="114" y="1256"/>
                </a:lnTo>
                <a:lnTo>
                  <a:pt x="122" y="1258"/>
                </a:lnTo>
                <a:lnTo>
                  <a:pt x="133" y="1259"/>
                </a:lnTo>
                <a:lnTo>
                  <a:pt x="146" y="1260"/>
                </a:lnTo>
                <a:lnTo>
                  <a:pt x="172" y="1261"/>
                </a:lnTo>
                <a:lnTo>
                  <a:pt x="194" y="1262"/>
                </a:lnTo>
                <a:lnTo>
                  <a:pt x="194" y="1262"/>
                </a:lnTo>
                <a:lnTo>
                  <a:pt x="202" y="1263"/>
                </a:lnTo>
                <a:lnTo>
                  <a:pt x="210" y="1262"/>
                </a:lnTo>
                <a:lnTo>
                  <a:pt x="214" y="1261"/>
                </a:lnTo>
                <a:lnTo>
                  <a:pt x="220" y="1260"/>
                </a:lnTo>
                <a:lnTo>
                  <a:pt x="224" y="1258"/>
                </a:lnTo>
                <a:lnTo>
                  <a:pt x="226" y="1254"/>
                </a:lnTo>
                <a:lnTo>
                  <a:pt x="227" y="1252"/>
                </a:lnTo>
                <a:lnTo>
                  <a:pt x="227" y="1248"/>
                </a:lnTo>
                <a:lnTo>
                  <a:pt x="227" y="1248"/>
                </a:lnTo>
                <a:lnTo>
                  <a:pt x="226" y="1243"/>
                </a:lnTo>
                <a:lnTo>
                  <a:pt x="223" y="1237"/>
                </a:lnTo>
                <a:lnTo>
                  <a:pt x="212" y="1221"/>
                </a:lnTo>
                <a:lnTo>
                  <a:pt x="201" y="1206"/>
                </a:lnTo>
                <a:lnTo>
                  <a:pt x="194" y="1196"/>
                </a:lnTo>
                <a:lnTo>
                  <a:pt x="194" y="1196"/>
                </a:lnTo>
                <a:lnTo>
                  <a:pt x="191" y="1193"/>
                </a:lnTo>
                <a:lnTo>
                  <a:pt x="188" y="1188"/>
                </a:lnTo>
                <a:lnTo>
                  <a:pt x="186" y="1182"/>
                </a:lnTo>
                <a:lnTo>
                  <a:pt x="185" y="1172"/>
                </a:lnTo>
                <a:lnTo>
                  <a:pt x="185" y="1172"/>
                </a:lnTo>
                <a:lnTo>
                  <a:pt x="185" y="1161"/>
                </a:lnTo>
                <a:lnTo>
                  <a:pt x="186" y="1146"/>
                </a:lnTo>
                <a:lnTo>
                  <a:pt x="186" y="1133"/>
                </a:lnTo>
                <a:lnTo>
                  <a:pt x="186" y="1129"/>
                </a:lnTo>
                <a:lnTo>
                  <a:pt x="185" y="1125"/>
                </a:lnTo>
                <a:lnTo>
                  <a:pt x="185" y="1125"/>
                </a:lnTo>
                <a:lnTo>
                  <a:pt x="179" y="1113"/>
                </a:lnTo>
                <a:lnTo>
                  <a:pt x="175" y="1103"/>
                </a:lnTo>
                <a:lnTo>
                  <a:pt x="171" y="1087"/>
                </a:lnTo>
                <a:lnTo>
                  <a:pt x="171" y="1087"/>
                </a:lnTo>
                <a:lnTo>
                  <a:pt x="166" y="1067"/>
                </a:lnTo>
                <a:lnTo>
                  <a:pt x="162" y="1045"/>
                </a:lnTo>
                <a:lnTo>
                  <a:pt x="161" y="1021"/>
                </a:lnTo>
                <a:lnTo>
                  <a:pt x="161" y="998"/>
                </a:lnTo>
                <a:lnTo>
                  <a:pt x="161" y="998"/>
                </a:lnTo>
                <a:lnTo>
                  <a:pt x="167" y="937"/>
                </a:lnTo>
                <a:lnTo>
                  <a:pt x="171" y="898"/>
                </a:lnTo>
                <a:lnTo>
                  <a:pt x="171" y="898"/>
                </a:lnTo>
                <a:lnTo>
                  <a:pt x="175" y="858"/>
                </a:lnTo>
                <a:lnTo>
                  <a:pt x="180" y="823"/>
                </a:lnTo>
                <a:lnTo>
                  <a:pt x="180" y="823"/>
                </a:lnTo>
                <a:lnTo>
                  <a:pt x="186" y="833"/>
                </a:lnTo>
                <a:lnTo>
                  <a:pt x="198" y="858"/>
                </a:lnTo>
                <a:lnTo>
                  <a:pt x="211" y="888"/>
                </a:lnTo>
                <a:lnTo>
                  <a:pt x="215" y="902"/>
                </a:lnTo>
                <a:lnTo>
                  <a:pt x="218" y="913"/>
                </a:lnTo>
                <a:lnTo>
                  <a:pt x="218" y="913"/>
                </a:lnTo>
                <a:lnTo>
                  <a:pt x="219" y="922"/>
                </a:lnTo>
                <a:lnTo>
                  <a:pt x="223" y="930"/>
                </a:lnTo>
                <a:lnTo>
                  <a:pt x="232" y="949"/>
                </a:lnTo>
                <a:lnTo>
                  <a:pt x="243" y="970"/>
                </a:lnTo>
                <a:lnTo>
                  <a:pt x="247" y="983"/>
                </a:lnTo>
                <a:lnTo>
                  <a:pt x="251" y="998"/>
                </a:lnTo>
                <a:lnTo>
                  <a:pt x="251" y="998"/>
                </a:lnTo>
                <a:lnTo>
                  <a:pt x="256" y="1017"/>
                </a:lnTo>
                <a:lnTo>
                  <a:pt x="263" y="1039"/>
                </a:lnTo>
                <a:lnTo>
                  <a:pt x="280" y="1091"/>
                </a:lnTo>
                <a:lnTo>
                  <a:pt x="303" y="1154"/>
                </a:lnTo>
                <a:lnTo>
                  <a:pt x="303" y="1154"/>
                </a:lnTo>
                <a:lnTo>
                  <a:pt x="305" y="1167"/>
                </a:lnTo>
                <a:lnTo>
                  <a:pt x="310" y="1195"/>
                </a:lnTo>
                <a:lnTo>
                  <a:pt x="315" y="1210"/>
                </a:lnTo>
                <a:lnTo>
                  <a:pt x="319" y="1223"/>
                </a:lnTo>
                <a:lnTo>
                  <a:pt x="322" y="1229"/>
                </a:lnTo>
                <a:lnTo>
                  <a:pt x="325" y="1234"/>
                </a:lnTo>
                <a:lnTo>
                  <a:pt x="328" y="1237"/>
                </a:lnTo>
                <a:lnTo>
                  <a:pt x="331" y="1239"/>
                </a:lnTo>
                <a:lnTo>
                  <a:pt x="331" y="1239"/>
                </a:lnTo>
                <a:lnTo>
                  <a:pt x="348" y="1241"/>
                </a:lnTo>
                <a:lnTo>
                  <a:pt x="366" y="1241"/>
                </a:lnTo>
                <a:lnTo>
                  <a:pt x="381" y="1241"/>
                </a:lnTo>
                <a:lnTo>
                  <a:pt x="386" y="1240"/>
                </a:lnTo>
                <a:lnTo>
                  <a:pt x="388" y="1239"/>
                </a:lnTo>
                <a:lnTo>
                  <a:pt x="393" y="1224"/>
                </a:lnTo>
                <a:lnTo>
                  <a:pt x="393" y="1224"/>
                </a:lnTo>
                <a:lnTo>
                  <a:pt x="399" y="1222"/>
                </a:lnTo>
                <a:lnTo>
                  <a:pt x="415" y="1216"/>
                </a:lnTo>
                <a:lnTo>
                  <a:pt x="438" y="1210"/>
                </a:lnTo>
                <a:lnTo>
                  <a:pt x="451" y="1208"/>
                </a:lnTo>
                <a:lnTo>
                  <a:pt x="464" y="1206"/>
                </a:lnTo>
                <a:lnTo>
                  <a:pt x="464" y="1206"/>
                </a:lnTo>
                <a:lnTo>
                  <a:pt x="475" y="1203"/>
                </a:lnTo>
                <a:lnTo>
                  <a:pt x="486" y="1198"/>
                </a:lnTo>
                <a:lnTo>
                  <a:pt x="494" y="1193"/>
                </a:lnTo>
                <a:lnTo>
                  <a:pt x="501" y="1187"/>
                </a:lnTo>
                <a:lnTo>
                  <a:pt x="505" y="1180"/>
                </a:lnTo>
                <a:lnTo>
                  <a:pt x="507" y="1174"/>
                </a:lnTo>
                <a:lnTo>
                  <a:pt x="509" y="1170"/>
                </a:lnTo>
                <a:lnTo>
                  <a:pt x="507" y="1169"/>
                </a:lnTo>
                <a:lnTo>
                  <a:pt x="506" y="1168"/>
                </a:lnTo>
                <a:lnTo>
                  <a:pt x="506" y="1168"/>
                </a:lnTo>
                <a:lnTo>
                  <a:pt x="503" y="1168"/>
                </a:lnTo>
                <a:lnTo>
                  <a:pt x="498" y="1168"/>
                </a:lnTo>
                <a:lnTo>
                  <a:pt x="485" y="1169"/>
                </a:lnTo>
                <a:lnTo>
                  <a:pt x="478" y="1169"/>
                </a:lnTo>
                <a:lnTo>
                  <a:pt x="470" y="1169"/>
                </a:lnTo>
                <a:lnTo>
                  <a:pt x="461" y="1167"/>
                </a:lnTo>
                <a:lnTo>
                  <a:pt x="454" y="1163"/>
                </a:lnTo>
                <a:lnTo>
                  <a:pt x="454" y="1163"/>
                </a:lnTo>
                <a:lnTo>
                  <a:pt x="431" y="1148"/>
                </a:lnTo>
                <a:lnTo>
                  <a:pt x="416" y="1139"/>
                </a:lnTo>
                <a:lnTo>
                  <a:pt x="416" y="1139"/>
                </a:lnTo>
                <a:lnTo>
                  <a:pt x="403" y="1132"/>
                </a:lnTo>
                <a:lnTo>
                  <a:pt x="396" y="1129"/>
                </a:lnTo>
                <a:lnTo>
                  <a:pt x="394" y="1128"/>
                </a:lnTo>
                <a:lnTo>
                  <a:pt x="393" y="1125"/>
                </a:lnTo>
                <a:lnTo>
                  <a:pt x="393" y="1125"/>
                </a:lnTo>
                <a:lnTo>
                  <a:pt x="393" y="1122"/>
                </a:lnTo>
                <a:lnTo>
                  <a:pt x="394" y="1118"/>
                </a:lnTo>
                <a:lnTo>
                  <a:pt x="396" y="1113"/>
                </a:lnTo>
                <a:lnTo>
                  <a:pt x="397" y="1106"/>
                </a:lnTo>
                <a:lnTo>
                  <a:pt x="397" y="1106"/>
                </a:lnTo>
                <a:lnTo>
                  <a:pt x="396" y="1092"/>
                </a:lnTo>
                <a:lnTo>
                  <a:pt x="393" y="1070"/>
                </a:lnTo>
                <a:lnTo>
                  <a:pt x="388" y="1047"/>
                </a:lnTo>
                <a:lnTo>
                  <a:pt x="383" y="1031"/>
                </a:lnTo>
                <a:lnTo>
                  <a:pt x="383" y="1031"/>
                </a:lnTo>
                <a:lnTo>
                  <a:pt x="379" y="1021"/>
                </a:lnTo>
                <a:lnTo>
                  <a:pt x="374" y="1008"/>
                </a:lnTo>
                <a:lnTo>
                  <a:pt x="368" y="986"/>
                </a:lnTo>
                <a:lnTo>
                  <a:pt x="360" y="946"/>
                </a:lnTo>
                <a:lnTo>
                  <a:pt x="360" y="946"/>
                </a:lnTo>
                <a:lnTo>
                  <a:pt x="356" y="921"/>
                </a:lnTo>
                <a:lnTo>
                  <a:pt x="353" y="896"/>
                </a:lnTo>
                <a:lnTo>
                  <a:pt x="349" y="852"/>
                </a:lnTo>
                <a:lnTo>
                  <a:pt x="347" y="819"/>
                </a:lnTo>
                <a:lnTo>
                  <a:pt x="345" y="799"/>
                </a:lnTo>
                <a:lnTo>
                  <a:pt x="345" y="799"/>
                </a:lnTo>
                <a:lnTo>
                  <a:pt x="341" y="778"/>
                </a:lnTo>
                <a:lnTo>
                  <a:pt x="331" y="745"/>
                </a:lnTo>
                <a:lnTo>
                  <a:pt x="323" y="715"/>
                </a:lnTo>
                <a:lnTo>
                  <a:pt x="319" y="705"/>
                </a:lnTo>
                <a:lnTo>
                  <a:pt x="317" y="700"/>
                </a:lnTo>
                <a:lnTo>
                  <a:pt x="317" y="700"/>
                </a:lnTo>
                <a:lnTo>
                  <a:pt x="308" y="680"/>
                </a:lnTo>
                <a:lnTo>
                  <a:pt x="290" y="638"/>
                </a:lnTo>
                <a:lnTo>
                  <a:pt x="272" y="598"/>
                </a:lnTo>
                <a:lnTo>
                  <a:pt x="266" y="583"/>
                </a:lnTo>
                <a:lnTo>
                  <a:pt x="265" y="577"/>
                </a:lnTo>
                <a:lnTo>
                  <a:pt x="265" y="577"/>
                </a:lnTo>
                <a:lnTo>
                  <a:pt x="265" y="565"/>
                </a:lnTo>
                <a:lnTo>
                  <a:pt x="264" y="543"/>
                </a:lnTo>
                <a:lnTo>
                  <a:pt x="264" y="519"/>
                </a:lnTo>
                <a:lnTo>
                  <a:pt x="264" y="508"/>
                </a:lnTo>
                <a:lnTo>
                  <a:pt x="265" y="501"/>
                </a:lnTo>
                <a:lnTo>
                  <a:pt x="265" y="501"/>
                </a:lnTo>
                <a:lnTo>
                  <a:pt x="280" y="420"/>
                </a:lnTo>
                <a:lnTo>
                  <a:pt x="293" y="350"/>
                </a:lnTo>
                <a:lnTo>
                  <a:pt x="293" y="350"/>
                </a:lnTo>
                <a:lnTo>
                  <a:pt x="340" y="347"/>
                </a:lnTo>
                <a:lnTo>
                  <a:pt x="374" y="345"/>
                </a:lnTo>
                <a:lnTo>
                  <a:pt x="386" y="345"/>
                </a:lnTo>
                <a:lnTo>
                  <a:pt x="393" y="345"/>
                </a:lnTo>
                <a:lnTo>
                  <a:pt x="393" y="345"/>
                </a:lnTo>
                <a:lnTo>
                  <a:pt x="401" y="347"/>
                </a:lnTo>
                <a:lnTo>
                  <a:pt x="413" y="347"/>
                </a:lnTo>
                <a:lnTo>
                  <a:pt x="423" y="347"/>
                </a:lnTo>
                <a:lnTo>
                  <a:pt x="431" y="345"/>
                </a:lnTo>
                <a:lnTo>
                  <a:pt x="431" y="345"/>
                </a:lnTo>
                <a:lnTo>
                  <a:pt x="436" y="344"/>
                </a:lnTo>
                <a:lnTo>
                  <a:pt x="445" y="342"/>
                </a:lnTo>
                <a:lnTo>
                  <a:pt x="454" y="341"/>
                </a:lnTo>
                <a:lnTo>
                  <a:pt x="454" y="341"/>
                </a:lnTo>
                <a:lnTo>
                  <a:pt x="467" y="347"/>
                </a:lnTo>
                <a:lnTo>
                  <a:pt x="477" y="351"/>
                </a:lnTo>
                <a:lnTo>
                  <a:pt x="483" y="355"/>
                </a:lnTo>
                <a:lnTo>
                  <a:pt x="483" y="355"/>
                </a:lnTo>
                <a:lnTo>
                  <a:pt x="487" y="357"/>
                </a:lnTo>
                <a:lnTo>
                  <a:pt x="497" y="360"/>
                </a:lnTo>
                <a:lnTo>
                  <a:pt x="529" y="368"/>
                </a:lnTo>
                <a:lnTo>
                  <a:pt x="591" y="383"/>
                </a:lnTo>
                <a:lnTo>
                  <a:pt x="591" y="383"/>
                </a:lnTo>
                <a:lnTo>
                  <a:pt x="608" y="387"/>
                </a:lnTo>
                <a:lnTo>
                  <a:pt x="620" y="390"/>
                </a:lnTo>
                <a:lnTo>
                  <a:pt x="626" y="393"/>
                </a:lnTo>
                <a:lnTo>
                  <a:pt x="629" y="393"/>
                </a:lnTo>
                <a:lnTo>
                  <a:pt x="629" y="393"/>
                </a:lnTo>
                <a:lnTo>
                  <a:pt x="633" y="393"/>
                </a:lnTo>
                <a:lnTo>
                  <a:pt x="642" y="391"/>
                </a:lnTo>
                <a:lnTo>
                  <a:pt x="660" y="391"/>
                </a:lnTo>
                <a:lnTo>
                  <a:pt x="686" y="388"/>
                </a:lnTo>
                <a:lnTo>
                  <a:pt x="686" y="388"/>
                </a:lnTo>
                <a:lnTo>
                  <a:pt x="700" y="386"/>
                </a:lnTo>
                <a:lnTo>
                  <a:pt x="711" y="383"/>
                </a:lnTo>
                <a:lnTo>
                  <a:pt x="719" y="380"/>
                </a:lnTo>
                <a:lnTo>
                  <a:pt x="725" y="377"/>
                </a:lnTo>
                <a:lnTo>
                  <a:pt x="727" y="375"/>
                </a:lnTo>
                <a:lnTo>
                  <a:pt x="730" y="373"/>
                </a:lnTo>
                <a:lnTo>
                  <a:pt x="730" y="370"/>
                </a:lnTo>
                <a:lnTo>
                  <a:pt x="728" y="369"/>
                </a:lnTo>
                <a:lnTo>
                  <a:pt x="728" y="369"/>
                </a:lnTo>
                <a:lnTo>
                  <a:pt x="726" y="368"/>
                </a:lnTo>
                <a:lnTo>
                  <a:pt x="726" y="367"/>
                </a:lnTo>
                <a:lnTo>
                  <a:pt x="724" y="360"/>
                </a:lnTo>
                <a:lnTo>
                  <a:pt x="724" y="360"/>
                </a:lnTo>
                <a:lnTo>
                  <a:pt x="722" y="355"/>
                </a:lnTo>
                <a:lnTo>
                  <a:pt x="724" y="352"/>
                </a:lnTo>
                <a:lnTo>
                  <a:pt x="722" y="351"/>
                </a:lnTo>
                <a:lnTo>
                  <a:pt x="719" y="350"/>
                </a:lnTo>
                <a:lnTo>
                  <a:pt x="719" y="350"/>
                </a:lnTo>
                <a:lnTo>
                  <a:pt x="712" y="349"/>
                </a:lnTo>
                <a:lnTo>
                  <a:pt x="700" y="348"/>
                </a:lnTo>
                <a:lnTo>
                  <a:pt x="688" y="347"/>
                </a:lnTo>
                <a:lnTo>
                  <a:pt x="676" y="345"/>
                </a:lnTo>
                <a:lnTo>
                  <a:pt x="676" y="345"/>
                </a:lnTo>
                <a:lnTo>
                  <a:pt x="653" y="341"/>
                </a:lnTo>
                <a:lnTo>
                  <a:pt x="653" y="341"/>
                </a:lnTo>
                <a:lnTo>
                  <a:pt x="670" y="332"/>
                </a:lnTo>
                <a:lnTo>
                  <a:pt x="682" y="326"/>
                </a:lnTo>
                <a:lnTo>
                  <a:pt x="686" y="324"/>
                </a:lnTo>
                <a:lnTo>
                  <a:pt x="686" y="323"/>
                </a:lnTo>
                <a:lnTo>
                  <a:pt x="686" y="322"/>
                </a:lnTo>
                <a:lnTo>
                  <a:pt x="686" y="322"/>
                </a:lnTo>
                <a:lnTo>
                  <a:pt x="683" y="319"/>
                </a:lnTo>
                <a:lnTo>
                  <a:pt x="682" y="318"/>
                </a:lnTo>
                <a:lnTo>
                  <a:pt x="676" y="317"/>
                </a:lnTo>
                <a:lnTo>
                  <a:pt x="667" y="317"/>
                </a:lnTo>
                <a:lnTo>
                  <a:pt x="667" y="317"/>
                </a:lnTo>
                <a:lnTo>
                  <a:pt x="656" y="317"/>
                </a:lnTo>
                <a:lnTo>
                  <a:pt x="648" y="319"/>
                </a:lnTo>
                <a:lnTo>
                  <a:pt x="641" y="321"/>
                </a:lnTo>
                <a:lnTo>
                  <a:pt x="634" y="322"/>
                </a:lnTo>
                <a:lnTo>
                  <a:pt x="634" y="322"/>
                </a:lnTo>
                <a:lnTo>
                  <a:pt x="627" y="323"/>
                </a:lnTo>
                <a:lnTo>
                  <a:pt x="620" y="326"/>
                </a:lnTo>
                <a:lnTo>
                  <a:pt x="613" y="329"/>
                </a:lnTo>
                <a:lnTo>
                  <a:pt x="605" y="331"/>
                </a:lnTo>
                <a:lnTo>
                  <a:pt x="605" y="331"/>
                </a:lnTo>
                <a:lnTo>
                  <a:pt x="602" y="332"/>
                </a:lnTo>
                <a:lnTo>
                  <a:pt x="600" y="335"/>
                </a:lnTo>
                <a:lnTo>
                  <a:pt x="597" y="338"/>
                </a:lnTo>
                <a:lnTo>
                  <a:pt x="594" y="339"/>
                </a:lnTo>
                <a:lnTo>
                  <a:pt x="590" y="339"/>
                </a:lnTo>
                <a:lnTo>
                  <a:pt x="585" y="338"/>
                </a:lnTo>
                <a:lnTo>
                  <a:pt x="577" y="336"/>
                </a:lnTo>
                <a:lnTo>
                  <a:pt x="577" y="336"/>
                </a:lnTo>
                <a:lnTo>
                  <a:pt x="532" y="318"/>
                </a:lnTo>
                <a:lnTo>
                  <a:pt x="506" y="308"/>
                </a:lnTo>
                <a:lnTo>
                  <a:pt x="506" y="308"/>
                </a:lnTo>
                <a:lnTo>
                  <a:pt x="507" y="305"/>
                </a:lnTo>
                <a:lnTo>
                  <a:pt x="507" y="299"/>
                </a:lnTo>
                <a:lnTo>
                  <a:pt x="507" y="296"/>
                </a:lnTo>
                <a:lnTo>
                  <a:pt x="506" y="292"/>
                </a:lnTo>
                <a:lnTo>
                  <a:pt x="504" y="290"/>
                </a:lnTo>
                <a:lnTo>
                  <a:pt x="501" y="289"/>
                </a:lnTo>
                <a:lnTo>
                  <a:pt x="501" y="289"/>
                </a:lnTo>
                <a:lnTo>
                  <a:pt x="494" y="287"/>
                </a:lnTo>
                <a:lnTo>
                  <a:pt x="488" y="289"/>
                </a:lnTo>
                <a:lnTo>
                  <a:pt x="483" y="290"/>
                </a:lnTo>
                <a:lnTo>
                  <a:pt x="478" y="289"/>
                </a:lnTo>
                <a:lnTo>
                  <a:pt x="478" y="289"/>
                </a:lnTo>
                <a:lnTo>
                  <a:pt x="473" y="287"/>
                </a:lnTo>
                <a:lnTo>
                  <a:pt x="467" y="285"/>
                </a:lnTo>
                <a:lnTo>
                  <a:pt x="459" y="284"/>
                </a:lnTo>
                <a:lnTo>
                  <a:pt x="459" y="284"/>
                </a:lnTo>
                <a:lnTo>
                  <a:pt x="462" y="283"/>
                </a:lnTo>
                <a:lnTo>
                  <a:pt x="472" y="278"/>
                </a:lnTo>
                <a:lnTo>
                  <a:pt x="481" y="272"/>
                </a:lnTo>
                <a:lnTo>
                  <a:pt x="485" y="269"/>
                </a:lnTo>
                <a:lnTo>
                  <a:pt x="487" y="265"/>
                </a:lnTo>
                <a:lnTo>
                  <a:pt x="487" y="265"/>
                </a:lnTo>
                <a:lnTo>
                  <a:pt x="488" y="261"/>
                </a:lnTo>
                <a:lnTo>
                  <a:pt x="488" y="259"/>
                </a:lnTo>
                <a:lnTo>
                  <a:pt x="488" y="257"/>
                </a:lnTo>
                <a:lnTo>
                  <a:pt x="487" y="254"/>
                </a:lnTo>
                <a:lnTo>
                  <a:pt x="484" y="254"/>
                </a:lnTo>
                <a:lnTo>
                  <a:pt x="480" y="254"/>
                </a:lnTo>
                <a:lnTo>
                  <a:pt x="468" y="256"/>
                </a:lnTo>
                <a:lnTo>
                  <a:pt x="468" y="256"/>
                </a:lnTo>
                <a:lnTo>
                  <a:pt x="452" y="259"/>
                </a:lnTo>
                <a:lnTo>
                  <a:pt x="447" y="260"/>
                </a:lnTo>
                <a:lnTo>
                  <a:pt x="440" y="260"/>
                </a:lnTo>
                <a:lnTo>
                  <a:pt x="440" y="260"/>
                </a:lnTo>
                <a:lnTo>
                  <a:pt x="431" y="260"/>
                </a:lnTo>
                <a:lnTo>
                  <a:pt x="420" y="259"/>
                </a:lnTo>
                <a:lnTo>
                  <a:pt x="402" y="256"/>
                </a:lnTo>
                <a:lnTo>
                  <a:pt x="402" y="256"/>
                </a:lnTo>
                <a:lnTo>
                  <a:pt x="382" y="248"/>
                </a:lnTo>
                <a:lnTo>
                  <a:pt x="349" y="233"/>
                </a:lnTo>
                <a:lnTo>
                  <a:pt x="303" y="213"/>
                </a:lnTo>
                <a:lnTo>
                  <a:pt x="303" y="213"/>
                </a:lnTo>
                <a:lnTo>
                  <a:pt x="298" y="214"/>
                </a:lnTo>
                <a:lnTo>
                  <a:pt x="293" y="214"/>
                </a:lnTo>
                <a:lnTo>
                  <a:pt x="289" y="213"/>
                </a:lnTo>
                <a:lnTo>
                  <a:pt x="289" y="213"/>
                </a:lnTo>
                <a:lnTo>
                  <a:pt x="279" y="209"/>
                </a:lnTo>
                <a:lnTo>
                  <a:pt x="264" y="205"/>
                </a:lnTo>
                <a:lnTo>
                  <a:pt x="241" y="199"/>
                </a:lnTo>
                <a:lnTo>
                  <a:pt x="232" y="189"/>
                </a:lnTo>
                <a:lnTo>
                  <a:pt x="232" y="189"/>
                </a:lnTo>
                <a:lnTo>
                  <a:pt x="237" y="181"/>
                </a:lnTo>
                <a:lnTo>
                  <a:pt x="241" y="174"/>
                </a:lnTo>
                <a:lnTo>
                  <a:pt x="244" y="172"/>
                </a:lnTo>
                <a:lnTo>
                  <a:pt x="246" y="170"/>
                </a:lnTo>
                <a:lnTo>
                  <a:pt x="246" y="170"/>
                </a:lnTo>
                <a:lnTo>
                  <a:pt x="249" y="168"/>
                </a:lnTo>
                <a:lnTo>
                  <a:pt x="251" y="165"/>
                </a:lnTo>
                <a:lnTo>
                  <a:pt x="256" y="152"/>
                </a:lnTo>
                <a:lnTo>
                  <a:pt x="259" y="140"/>
                </a:lnTo>
                <a:lnTo>
                  <a:pt x="260" y="133"/>
                </a:lnTo>
                <a:lnTo>
                  <a:pt x="260" y="133"/>
                </a:lnTo>
                <a:lnTo>
                  <a:pt x="260" y="128"/>
                </a:lnTo>
                <a:lnTo>
                  <a:pt x="263" y="120"/>
                </a:lnTo>
                <a:lnTo>
                  <a:pt x="265" y="109"/>
                </a:lnTo>
                <a:lnTo>
                  <a:pt x="265" y="109"/>
                </a:lnTo>
                <a:lnTo>
                  <a:pt x="270" y="109"/>
                </a:lnTo>
                <a:lnTo>
                  <a:pt x="278" y="108"/>
                </a:lnTo>
                <a:lnTo>
                  <a:pt x="283" y="107"/>
                </a:lnTo>
                <a:lnTo>
                  <a:pt x="286" y="105"/>
                </a:lnTo>
                <a:lnTo>
                  <a:pt x="289" y="103"/>
                </a:lnTo>
                <a:lnTo>
                  <a:pt x="289" y="100"/>
                </a:lnTo>
                <a:lnTo>
                  <a:pt x="289" y="100"/>
                </a:lnTo>
                <a:lnTo>
                  <a:pt x="286" y="96"/>
                </a:lnTo>
                <a:lnTo>
                  <a:pt x="284" y="94"/>
                </a:lnTo>
                <a:lnTo>
                  <a:pt x="276" y="89"/>
                </a:lnTo>
                <a:lnTo>
                  <a:pt x="269" y="87"/>
                </a:lnTo>
                <a:lnTo>
                  <a:pt x="265" y="85"/>
                </a:lnTo>
                <a:lnTo>
                  <a:pt x="265" y="85"/>
                </a:lnTo>
                <a:lnTo>
                  <a:pt x="267" y="77"/>
                </a:lnTo>
                <a:lnTo>
                  <a:pt x="271" y="58"/>
                </a:lnTo>
                <a:lnTo>
                  <a:pt x="273" y="48"/>
                </a:lnTo>
                <a:lnTo>
                  <a:pt x="273" y="37"/>
                </a:lnTo>
                <a:lnTo>
                  <a:pt x="272" y="29"/>
                </a:lnTo>
                <a:lnTo>
                  <a:pt x="271" y="26"/>
                </a:lnTo>
                <a:lnTo>
                  <a:pt x="270" y="24"/>
                </a:lnTo>
                <a:lnTo>
                  <a:pt x="270" y="24"/>
                </a:lnTo>
                <a:lnTo>
                  <a:pt x="259" y="17"/>
                </a:lnTo>
                <a:lnTo>
                  <a:pt x="245" y="10"/>
                </a:lnTo>
                <a:lnTo>
                  <a:pt x="236" y="7"/>
                </a:lnTo>
                <a:lnTo>
                  <a:pt x="225" y="4"/>
                </a:lnTo>
                <a:lnTo>
                  <a:pt x="213" y="2"/>
                </a:lnTo>
                <a:lnTo>
                  <a:pt x="199" y="0"/>
                </a:lnTo>
                <a:lnTo>
                  <a:pt x="199" y="0"/>
                </a:lnTo>
                <a:lnTo>
                  <a:pt x="185" y="0"/>
                </a:lnTo>
                <a:lnTo>
                  <a:pt x="173" y="2"/>
                </a:lnTo>
                <a:lnTo>
                  <a:pt x="163" y="5"/>
                </a:lnTo>
                <a:lnTo>
                  <a:pt x="154" y="10"/>
                </a:lnTo>
                <a:lnTo>
                  <a:pt x="148" y="14"/>
                </a:lnTo>
                <a:lnTo>
                  <a:pt x="142" y="18"/>
                </a:lnTo>
                <a:lnTo>
                  <a:pt x="137" y="24"/>
                </a:lnTo>
                <a:lnTo>
                  <a:pt x="137" y="24"/>
                </a:lnTo>
                <a:lnTo>
                  <a:pt x="136" y="33"/>
                </a:lnTo>
                <a:lnTo>
                  <a:pt x="134" y="51"/>
                </a:lnTo>
                <a:lnTo>
                  <a:pt x="133" y="76"/>
                </a:lnTo>
                <a:lnTo>
                  <a:pt x="133" y="7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395D9484-B8E5-4209-9634-099B62DD60CC}"/>
              </a:ext>
            </a:extLst>
          </p:cNvPr>
          <p:cNvSpPr>
            <a:spLocks/>
          </p:cNvSpPr>
          <p:nvPr/>
        </p:nvSpPr>
        <p:spPr bwMode="auto">
          <a:xfrm>
            <a:off x="4635331" y="2725869"/>
            <a:ext cx="635336" cy="1683973"/>
          </a:xfrm>
          <a:custGeom>
            <a:avLst/>
            <a:gdLst>
              <a:gd name="T0" fmla="*/ 105 w 475"/>
              <a:gd name="T1" fmla="*/ 43 h 1259"/>
              <a:gd name="T2" fmla="*/ 112 w 475"/>
              <a:gd name="T3" fmla="*/ 102 h 1259"/>
              <a:gd name="T4" fmla="*/ 124 w 475"/>
              <a:gd name="T5" fmla="*/ 150 h 1259"/>
              <a:gd name="T6" fmla="*/ 127 w 475"/>
              <a:gd name="T7" fmla="*/ 170 h 1259"/>
              <a:gd name="T8" fmla="*/ 47 w 475"/>
              <a:gd name="T9" fmla="*/ 249 h 1259"/>
              <a:gd name="T10" fmla="*/ 40 w 475"/>
              <a:gd name="T11" fmla="*/ 302 h 1259"/>
              <a:gd name="T12" fmla="*/ 60 w 475"/>
              <a:gd name="T13" fmla="*/ 416 h 1259"/>
              <a:gd name="T14" fmla="*/ 60 w 475"/>
              <a:gd name="T15" fmla="*/ 586 h 1259"/>
              <a:gd name="T16" fmla="*/ 99 w 475"/>
              <a:gd name="T17" fmla="*/ 739 h 1259"/>
              <a:gd name="T18" fmla="*/ 101 w 475"/>
              <a:gd name="T19" fmla="*/ 814 h 1259"/>
              <a:gd name="T20" fmla="*/ 52 w 475"/>
              <a:gd name="T21" fmla="*/ 990 h 1259"/>
              <a:gd name="T22" fmla="*/ 10 w 475"/>
              <a:gd name="T23" fmla="*/ 1169 h 1259"/>
              <a:gd name="T24" fmla="*/ 5 w 475"/>
              <a:gd name="T25" fmla="*/ 1195 h 1259"/>
              <a:gd name="T26" fmla="*/ 15 w 475"/>
              <a:gd name="T27" fmla="*/ 1242 h 1259"/>
              <a:gd name="T28" fmla="*/ 72 w 475"/>
              <a:gd name="T29" fmla="*/ 1257 h 1259"/>
              <a:gd name="T30" fmla="*/ 157 w 475"/>
              <a:gd name="T31" fmla="*/ 1258 h 1259"/>
              <a:gd name="T32" fmla="*/ 179 w 475"/>
              <a:gd name="T33" fmla="*/ 1242 h 1259"/>
              <a:gd name="T34" fmla="*/ 174 w 475"/>
              <a:gd name="T35" fmla="*/ 1228 h 1259"/>
              <a:gd name="T36" fmla="*/ 164 w 475"/>
              <a:gd name="T37" fmla="*/ 1225 h 1259"/>
              <a:gd name="T38" fmla="*/ 118 w 475"/>
              <a:gd name="T39" fmla="*/ 1205 h 1259"/>
              <a:gd name="T40" fmla="*/ 127 w 475"/>
              <a:gd name="T41" fmla="*/ 1127 h 1259"/>
              <a:gd name="T42" fmla="*/ 167 w 475"/>
              <a:gd name="T43" fmla="*/ 1195 h 1259"/>
              <a:gd name="T44" fmla="*/ 178 w 475"/>
              <a:gd name="T45" fmla="*/ 1225 h 1259"/>
              <a:gd name="T46" fmla="*/ 244 w 475"/>
              <a:gd name="T47" fmla="*/ 1230 h 1259"/>
              <a:gd name="T48" fmla="*/ 363 w 475"/>
              <a:gd name="T49" fmla="*/ 1219 h 1259"/>
              <a:gd name="T50" fmla="*/ 365 w 475"/>
              <a:gd name="T51" fmla="*/ 1198 h 1259"/>
              <a:gd name="T52" fmla="*/ 329 w 475"/>
              <a:gd name="T53" fmla="*/ 1189 h 1259"/>
              <a:gd name="T54" fmla="*/ 291 w 475"/>
              <a:gd name="T55" fmla="*/ 1159 h 1259"/>
              <a:gd name="T56" fmla="*/ 273 w 475"/>
              <a:gd name="T57" fmla="*/ 1139 h 1259"/>
              <a:gd name="T58" fmla="*/ 254 w 475"/>
              <a:gd name="T59" fmla="*/ 983 h 1259"/>
              <a:gd name="T60" fmla="*/ 260 w 475"/>
              <a:gd name="T61" fmla="*/ 875 h 1259"/>
              <a:gd name="T62" fmla="*/ 266 w 475"/>
              <a:gd name="T63" fmla="*/ 648 h 1259"/>
              <a:gd name="T64" fmla="*/ 270 w 475"/>
              <a:gd name="T65" fmla="*/ 582 h 1259"/>
              <a:gd name="T66" fmla="*/ 287 w 475"/>
              <a:gd name="T67" fmla="*/ 644 h 1259"/>
              <a:gd name="T68" fmla="*/ 318 w 475"/>
              <a:gd name="T69" fmla="*/ 667 h 1259"/>
              <a:gd name="T70" fmla="*/ 448 w 475"/>
              <a:gd name="T71" fmla="*/ 897 h 1259"/>
              <a:gd name="T72" fmla="*/ 473 w 475"/>
              <a:gd name="T73" fmla="*/ 885 h 1259"/>
              <a:gd name="T74" fmla="*/ 362 w 475"/>
              <a:gd name="T75" fmla="*/ 683 h 1259"/>
              <a:gd name="T76" fmla="*/ 346 w 475"/>
              <a:gd name="T77" fmla="*/ 621 h 1259"/>
              <a:gd name="T78" fmla="*/ 326 w 475"/>
              <a:gd name="T79" fmla="*/ 584 h 1259"/>
              <a:gd name="T80" fmla="*/ 262 w 475"/>
              <a:gd name="T81" fmla="*/ 503 h 1259"/>
              <a:gd name="T82" fmla="*/ 240 w 475"/>
              <a:gd name="T83" fmla="*/ 469 h 1259"/>
              <a:gd name="T84" fmla="*/ 247 w 475"/>
              <a:gd name="T85" fmla="*/ 449 h 1259"/>
              <a:gd name="T86" fmla="*/ 242 w 475"/>
              <a:gd name="T87" fmla="*/ 410 h 1259"/>
              <a:gd name="T88" fmla="*/ 239 w 475"/>
              <a:gd name="T89" fmla="*/ 308 h 1259"/>
              <a:gd name="T90" fmla="*/ 225 w 475"/>
              <a:gd name="T91" fmla="*/ 258 h 1259"/>
              <a:gd name="T92" fmla="*/ 220 w 475"/>
              <a:gd name="T93" fmla="*/ 162 h 1259"/>
              <a:gd name="T94" fmla="*/ 236 w 475"/>
              <a:gd name="T95" fmla="*/ 145 h 1259"/>
              <a:gd name="T96" fmla="*/ 238 w 475"/>
              <a:gd name="T97" fmla="*/ 67 h 1259"/>
              <a:gd name="T98" fmla="*/ 251 w 475"/>
              <a:gd name="T99" fmla="*/ 54 h 1259"/>
              <a:gd name="T100" fmla="*/ 234 w 475"/>
              <a:gd name="T101" fmla="*/ 44 h 1259"/>
              <a:gd name="T102" fmla="*/ 231 w 475"/>
              <a:gd name="T103" fmla="*/ 23 h 1259"/>
              <a:gd name="T104" fmla="*/ 188 w 475"/>
              <a:gd name="T105" fmla="*/ 1 h 1259"/>
              <a:gd name="T106" fmla="*/ 142 w 475"/>
              <a:gd name="T107" fmla="*/ 0 h 1259"/>
              <a:gd name="T108" fmla="*/ 115 w 475"/>
              <a:gd name="T109" fmla="*/ 16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5" h="1259">
                <a:moveTo>
                  <a:pt x="115" y="16"/>
                </a:moveTo>
                <a:lnTo>
                  <a:pt x="115" y="16"/>
                </a:lnTo>
                <a:lnTo>
                  <a:pt x="110" y="28"/>
                </a:lnTo>
                <a:lnTo>
                  <a:pt x="107" y="36"/>
                </a:lnTo>
                <a:lnTo>
                  <a:pt x="105" y="43"/>
                </a:lnTo>
                <a:lnTo>
                  <a:pt x="105" y="43"/>
                </a:lnTo>
                <a:lnTo>
                  <a:pt x="104" y="55"/>
                </a:lnTo>
                <a:lnTo>
                  <a:pt x="105" y="69"/>
                </a:lnTo>
                <a:lnTo>
                  <a:pt x="105" y="69"/>
                </a:lnTo>
                <a:lnTo>
                  <a:pt x="109" y="87"/>
                </a:lnTo>
                <a:lnTo>
                  <a:pt x="111" y="96"/>
                </a:lnTo>
                <a:lnTo>
                  <a:pt x="112" y="102"/>
                </a:lnTo>
                <a:lnTo>
                  <a:pt x="112" y="102"/>
                </a:lnTo>
                <a:lnTo>
                  <a:pt x="115" y="111"/>
                </a:lnTo>
                <a:lnTo>
                  <a:pt x="118" y="127"/>
                </a:lnTo>
                <a:lnTo>
                  <a:pt x="123" y="142"/>
                </a:lnTo>
                <a:lnTo>
                  <a:pt x="124" y="150"/>
                </a:lnTo>
                <a:lnTo>
                  <a:pt x="124" y="150"/>
                </a:lnTo>
                <a:lnTo>
                  <a:pt x="126" y="155"/>
                </a:lnTo>
                <a:lnTo>
                  <a:pt x="127" y="160"/>
                </a:lnTo>
                <a:lnTo>
                  <a:pt x="128" y="166"/>
                </a:lnTo>
                <a:lnTo>
                  <a:pt x="128" y="168"/>
                </a:lnTo>
                <a:lnTo>
                  <a:pt x="127" y="170"/>
                </a:lnTo>
                <a:lnTo>
                  <a:pt x="127" y="170"/>
                </a:lnTo>
                <a:lnTo>
                  <a:pt x="105" y="195"/>
                </a:lnTo>
                <a:lnTo>
                  <a:pt x="105" y="195"/>
                </a:lnTo>
                <a:lnTo>
                  <a:pt x="91" y="208"/>
                </a:lnTo>
                <a:lnTo>
                  <a:pt x="72" y="224"/>
                </a:lnTo>
                <a:lnTo>
                  <a:pt x="54" y="241"/>
                </a:lnTo>
                <a:lnTo>
                  <a:pt x="47" y="249"/>
                </a:lnTo>
                <a:lnTo>
                  <a:pt x="41" y="258"/>
                </a:lnTo>
                <a:lnTo>
                  <a:pt x="41" y="258"/>
                </a:lnTo>
                <a:lnTo>
                  <a:pt x="40" y="263"/>
                </a:lnTo>
                <a:lnTo>
                  <a:pt x="39" y="269"/>
                </a:lnTo>
                <a:lnTo>
                  <a:pt x="39" y="284"/>
                </a:lnTo>
                <a:lnTo>
                  <a:pt x="40" y="302"/>
                </a:lnTo>
                <a:lnTo>
                  <a:pt x="41" y="321"/>
                </a:lnTo>
                <a:lnTo>
                  <a:pt x="47" y="356"/>
                </a:lnTo>
                <a:lnTo>
                  <a:pt x="52" y="373"/>
                </a:lnTo>
                <a:lnTo>
                  <a:pt x="52" y="373"/>
                </a:lnTo>
                <a:lnTo>
                  <a:pt x="54" y="389"/>
                </a:lnTo>
                <a:lnTo>
                  <a:pt x="60" y="416"/>
                </a:lnTo>
                <a:lnTo>
                  <a:pt x="66" y="457"/>
                </a:lnTo>
                <a:lnTo>
                  <a:pt x="66" y="457"/>
                </a:lnTo>
                <a:lnTo>
                  <a:pt x="65" y="509"/>
                </a:lnTo>
                <a:lnTo>
                  <a:pt x="64" y="569"/>
                </a:lnTo>
                <a:lnTo>
                  <a:pt x="64" y="569"/>
                </a:lnTo>
                <a:lnTo>
                  <a:pt x="60" y="586"/>
                </a:lnTo>
                <a:lnTo>
                  <a:pt x="55" y="613"/>
                </a:lnTo>
                <a:lnTo>
                  <a:pt x="47" y="650"/>
                </a:lnTo>
                <a:lnTo>
                  <a:pt x="59" y="652"/>
                </a:lnTo>
                <a:lnTo>
                  <a:pt x="98" y="732"/>
                </a:lnTo>
                <a:lnTo>
                  <a:pt x="98" y="732"/>
                </a:lnTo>
                <a:lnTo>
                  <a:pt x="99" y="739"/>
                </a:lnTo>
                <a:lnTo>
                  <a:pt x="102" y="756"/>
                </a:lnTo>
                <a:lnTo>
                  <a:pt x="103" y="778"/>
                </a:lnTo>
                <a:lnTo>
                  <a:pt x="103" y="789"/>
                </a:lnTo>
                <a:lnTo>
                  <a:pt x="103" y="801"/>
                </a:lnTo>
                <a:lnTo>
                  <a:pt x="103" y="801"/>
                </a:lnTo>
                <a:lnTo>
                  <a:pt x="101" y="814"/>
                </a:lnTo>
                <a:lnTo>
                  <a:pt x="97" y="832"/>
                </a:lnTo>
                <a:lnTo>
                  <a:pt x="87" y="873"/>
                </a:lnTo>
                <a:lnTo>
                  <a:pt x="76" y="913"/>
                </a:lnTo>
                <a:lnTo>
                  <a:pt x="66" y="943"/>
                </a:lnTo>
                <a:lnTo>
                  <a:pt x="66" y="943"/>
                </a:lnTo>
                <a:lnTo>
                  <a:pt x="52" y="990"/>
                </a:lnTo>
                <a:lnTo>
                  <a:pt x="29" y="1061"/>
                </a:lnTo>
                <a:lnTo>
                  <a:pt x="0" y="1159"/>
                </a:lnTo>
                <a:lnTo>
                  <a:pt x="0" y="1159"/>
                </a:lnTo>
                <a:lnTo>
                  <a:pt x="5" y="1163"/>
                </a:lnTo>
                <a:lnTo>
                  <a:pt x="9" y="1166"/>
                </a:lnTo>
                <a:lnTo>
                  <a:pt x="10" y="1169"/>
                </a:lnTo>
                <a:lnTo>
                  <a:pt x="10" y="1169"/>
                </a:lnTo>
                <a:lnTo>
                  <a:pt x="10" y="1179"/>
                </a:lnTo>
                <a:lnTo>
                  <a:pt x="9" y="1186"/>
                </a:lnTo>
                <a:lnTo>
                  <a:pt x="8" y="1190"/>
                </a:lnTo>
                <a:lnTo>
                  <a:pt x="8" y="1190"/>
                </a:lnTo>
                <a:lnTo>
                  <a:pt x="5" y="1195"/>
                </a:lnTo>
                <a:lnTo>
                  <a:pt x="4" y="1203"/>
                </a:lnTo>
                <a:lnTo>
                  <a:pt x="3" y="1220"/>
                </a:lnTo>
                <a:lnTo>
                  <a:pt x="3" y="1220"/>
                </a:lnTo>
                <a:lnTo>
                  <a:pt x="4" y="1226"/>
                </a:lnTo>
                <a:lnTo>
                  <a:pt x="8" y="1234"/>
                </a:lnTo>
                <a:lnTo>
                  <a:pt x="15" y="1242"/>
                </a:lnTo>
                <a:lnTo>
                  <a:pt x="19" y="1246"/>
                </a:lnTo>
                <a:lnTo>
                  <a:pt x="24" y="1250"/>
                </a:lnTo>
                <a:lnTo>
                  <a:pt x="24" y="1250"/>
                </a:lnTo>
                <a:lnTo>
                  <a:pt x="33" y="1252"/>
                </a:lnTo>
                <a:lnTo>
                  <a:pt x="43" y="1253"/>
                </a:lnTo>
                <a:lnTo>
                  <a:pt x="72" y="1257"/>
                </a:lnTo>
                <a:lnTo>
                  <a:pt x="99" y="1258"/>
                </a:lnTo>
                <a:lnTo>
                  <a:pt x="115" y="1259"/>
                </a:lnTo>
                <a:lnTo>
                  <a:pt x="115" y="1259"/>
                </a:lnTo>
                <a:lnTo>
                  <a:pt x="127" y="1259"/>
                </a:lnTo>
                <a:lnTo>
                  <a:pt x="146" y="1259"/>
                </a:lnTo>
                <a:lnTo>
                  <a:pt x="157" y="1258"/>
                </a:lnTo>
                <a:lnTo>
                  <a:pt x="166" y="1256"/>
                </a:lnTo>
                <a:lnTo>
                  <a:pt x="173" y="1252"/>
                </a:lnTo>
                <a:lnTo>
                  <a:pt x="177" y="1250"/>
                </a:lnTo>
                <a:lnTo>
                  <a:pt x="178" y="1246"/>
                </a:lnTo>
                <a:lnTo>
                  <a:pt x="178" y="1246"/>
                </a:lnTo>
                <a:lnTo>
                  <a:pt x="179" y="1242"/>
                </a:lnTo>
                <a:lnTo>
                  <a:pt x="179" y="1239"/>
                </a:lnTo>
                <a:lnTo>
                  <a:pt x="179" y="1236"/>
                </a:lnTo>
                <a:lnTo>
                  <a:pt x="177" y="1233"/>
                </a:lnTo>
                <a:lnTo>
                  <a:pt x="174" y="1229"/>
                </a:lnTo>
                <a:lnTo>
                  <a:pt x="174" y="1228"/>
                </a:lnTo>
                <a:lnTo>
                  <a:pt x="174" y="1228"/>
                </a:lnTo>
                <a:lnTo>
                  <a:pt x="174" y="1228"/>
                </a:lnTo>
                <a:lnTo>
                  <a:pt x="176" y="1228"/>
                </a:lnTo>
                <a:lnTo>
                  <a:pt x="176" y="1227"/>
                </a:lnTo>
                <a:lnTo>
                  <a:pt x="172" y="1227"/>
                </a:lnTo>
                <a:lnTo>
                  <a:pt x="164" y="1225"/>
                </a:lnTo>
                <a:lnTo>
                  <a:pt x="164" y="1225"/>
                </a:lnTo>
                <a:lnTo>
                  <a:pt x="157" y="1222"/>
                </a:lnTo>
                <a:lnTo>
                  <a:pt x="147" y="1219"/>
                </a:lnTo>
                <a:lnTo>
                  <a:pt x="129" y="1210"/>
                </a:lnTo>
                <a:lnTo>
                  <a:pt x="129" y="1210"/>
                </a:lnTo>
                <a:lnTo>
                  <a:pt x="123" y="1207"/>
                </a:lnTo>
                <a:lnTo>
                  <a:pt x="118" y="1205"/>
                </a:lnTo>
                <a:lnTo>
                  <a:pt x="116" y="1204"/>
                </a:lnTo>
                <a:lnTo>
                  <a:pt x="115" y="1200"/>
                </a:lnTo>
                <a:lnTo>
                  <a:pt x="115" y="1200"/>
                </a:lnTo>
                <a:lnTo>
                  <a:pt x="116" y="1188"/>
                </a:lnTo>
                <a:lnTo>
                  <a:pt x="120" y="1165"/>
                </a:lnTo>
                <a:lnTo>
                  <a:pt x="127" y="1127"/>
                </a:lnTo>
                <a:lnTo>
                  <a:pt x="127" y="1127"/>
                </a:lnTo>
                <a:lnTo>
                  <a:pt x="134" y="1077"/>
                </a:lnTo>
                <a:lnTo>
                  <a:pt x="140" y="1036"/>
                </a:lnTo>
                <a:lnTo>
                  <a:pt x="164" y="1195"/>
                </a:lnTo>
                <a:lnTo>
                  <a:pt x="164" y="1195"/>
                </a:lnTo>
                <a:lnTo>
                  <a:pt x="167" y="1195"/>
                </a:lnTo>
                <a:lnTo>
                  <a:pt x="170" y="1195"/>
                </a:lnTo>
                <a:lnTo>
                  <a:pt x="171" y="1197"/>
                </a:lnTo>
                <a:lnTo>
                  <a:pt x="171" y="1197"/>
                </a:lnTo>
                <a:lnTo>
                  <a:pt x="172" y="1204"/>
                </a:lnTo>
                <a:lnTo>
                  <a:pt x="174" y="1215"/>
                </a:lnTo>
                <a:lnTo>
                  <a:pt x="178" y="1225"/>
                </a:lnTo>
                <a:lnTo>
                  <a:pt x="180" y="1228"/>
                </a:lnTo>
                <a:lnTo>
                  <a:pt x="184" y="1229"/>
                </a:lnTo>
                <a:lnTo>
                  <a:pt x="184" y="1229"/>
                </a:lnTo>
                <a:lnTo>
                  <a:pt x="196" y="1230"/>
                </a:lnTo>
                <a:lnTo>
                  <a:pt x="219" y="1230"/>
                </a:lnTo>
                <a:lnTo>
                  <a:pt x="244" y="1230"/>
                </a:lnTo>
                <a:lnTo>
                  <a:pt x="264" y="1229"/>
                </a:lnTo>
                <a:lnTo>
                  <a:pt x="264" y="1229"/>
                </a:lnTo>
                <a:lnTo>
                  <a:pt x="321" y="1225"/>
                </a:lnTo>
                <a:lnTo>
                  <a:pt x="351" y="1221"/>
                </a:lnTo>
                <a:lnTo>
                  <a:pt x="360" y="1220"/>
                </a:lnTo>
                <a:lnTo>
                  <a:pt x="363" y="1219"/>
                </a:lnTo>
                <a:lnTo>
                  <a:pt x="364" y="1217"/>
                </a:lnTo>
                <a:lnTo>
                  <a:pt x="364" y="1217"/>
                </a:lnTo>
                <a:lnTo>
                  <a:pt x="366" y="1211"/>
                </a:lnTo>
                <a:lnTo>
                  <a:pt x="368" y="1204"/>
                </a:lnTo>
                <a:lnTo>
                  <a:pt x="366" y="1201"/>
                </a:lnTo>
                <a:lnTo>
                  <a:pt x="365" y="1198"/>
                </a:lnTo>
                <a:lnTo>
                  <a:pt x="362" y="1195"/>
                </a:lnTo>
                <a:lnTo>
                  <a:pt x="357" y="1192"/>
                </a:lnTo>
                <a:lnTo>
                  <a:pt x="357" y="1192"/>
                </a:lnTo>
                <a:lnTo>
                  <a:pt x="346" y="1190"/>
                </a:lnTo>
                <a:lnTo>
                  <a:pt x="337" y="1189"/>
                </a:lnTo>
                <a:lnTo>
                  <a:pt x="329" y="1189"/>
                </a:lnTo>
                <a:lnTo>
                  <a:pt x="322" y="1188"/>
                </a:lnTo>
                <a:lnTo>
                  <a:pt x="322" y="1188"/>
                </a:lnTo>
                <a:lnTo>
                  <a:pt x="314" y="1184"/>
                </a:lnTo>
                <a:lnTo>
                  <a:pt x="303" y="1177"/>
                </a:lnTo>
                <a:lnTo>
                  <a:pt x="289" y="1169"/>
                </a:lnTo>
                <a:lnTo>
                  <a:pt x="291" y="1159"/>
                </a:lnTo>
                <a:lnTo>
                  <a:pt x="291" y="1159"/>
                </a:lnTo>
                <a:lnTo>
                  <a:pt x="284" y="1153"/>
                </a:lnTo>
                <a:lnTo>
                  <a:pt x="278" y="1146"/>
                </a:lnTo>
                <a:lnTo>
                  <a:pt x="276" y="1142"/>
                </a:lnTo>
                <a:lnTo>
                  <a:pt x="273" y="1139"/>
                </a:lnTo>
                <a:lnTo>
                  <a:pt x="273" y="1139"/>
                </a:lnTo>
                <a:lnTo>
                  <a:pt x="270" y="1110"/>
                </a:lnTo>
                <a:lnTo>
                  <a:pt x="263" y="1058"/>
                </a:lnTo>
                <a:lnTo>
                  <a:pt x="257" y="1008"/>
                </a:lnTo>
                <a:lnTo>
                  <a:pt x="254" y="990"/>
                </a:lnTo>
                <a:lnTo>
                  <a:pt x="254" y="983"/>
                </a:lnTo>
                <a:lnTo>
                  <a:pt x="254" y="983"/>
                </a:lnTo>
                <a:lnTo>
                  <a:pt x="256" y="975"/>
                </a:lnTo>
                <a:lnTo>
                  <a:pt x="258" y="962"/>
                </a:lnTo>
                <a:lnTo>
                  <a:pt x="259" y="934"/>
                </a:lnTo>
                <a:lnTo>
                  <a:pt x="259" y="934"/>
                </a:lnTo>
                <a:lnTo>
                  <a:pt x="260" y="901"/>
                </a:lnTo>
                <a:lnTo>
                  <a:pt x="260" y="875"/>
                </a:lnTo>
                <a:lnTo>
                  <a:pt x="259" y="841"/>
                </a:lnTo>
                <a:lnTo>
                  <a:pt x="259" y="841"/>
                </a:lnTo>
                <a:lnTo>
                  <a:pt x="259" y="788"/>
                </a:lnTo>
                <a:lnTo>
                  <a:pt x="259" y="725"/>
                </a:lnTo>
                <a:lnTo>
                  <a:pt x="259" y="650"/>
                </a:lnTo>
                <a:lnTo>
                  <a:pt x="266" y="648"/>
                </a:lnTo>
                <a:lnTo>
                  <a:pt x="266" y="648"/>
                </a:lnTo>
                <a:lnTo>
                  <a:pt x="245" y="552"/>
                </a:lnTo>
                <a:lnTo>
                  <a:pt x="245" y="552"/>
                </a:lnTo>
                <a:lnTo>
                  <a:pt x="250" y="558"/>
                </a:lnTo>
                <a:lnTo>
                  <a:pt x="259" y="570"/>
                </a:lnTo>
                <a:lnTo>
                  <a:pt x="270" y="582"/>
                </a:lnTo>
                <a:lnTo>
                  <a:pt x="273" y="588"/>
                </a:lnTo>
                <a:lnTo>
                  <a:pt x="273" y="588"/>
                </a:lnTo>
                <a:lnTo>
                  <a:pt x="278" y="609"/>
                </a:lnTo>
                <a:lnTo>
                  <a:pt x="284" y="634"/>
                </a:lnTo>
                <a:lnTo>
                  <a:pt x="284" y="634"/>
                </a:lnTo>
                <a:lnTo>
                  <a:pt x="287" y="644"/>
                </a:lnTo>
                <a:lnTo>
                  <a:pt x="291" y="652"/>
                </a:lnTo>
                <a:lnTo>
                  <a:pt x="291" y="652"/>
                </a:lnTo>
                <a:lnTo>
                  <a:pt x="295" y="656"/>
                </a:lnTo>
                <a:lnTo>
                  <a:pt x="300" y="660"/>
                </a:lnTo>
                <a:lnTo>
                  <a:pt x="306" y="662"/>
                </a:lnTo>
                <a:lnTo>
                  <a:pt x="318" y="667"/>
                </a:lnTo>
                <a:lnTo>
                  <a:pt x="318" y="667"/>
                </a:lnTo>
                <a:lnTo>
                  <a:pt x="333" y="706"/>
                </a:lnTo>
                <a:lnTo>
                  <a:pt x="333" y="706"/>
                </a:lnTo>
                <a:lnTo>
                  <a:pt x="352" y="730"/>
                </a:lnTo>
                <a:lnTo>
                  <a:pt x="448" y="897"/>
                </a:lnTo>
                <a:lnTo>
                  <a:pt x="448" y="897"/>
                </a:lnTo>
                <a:lnTo>
                  <a:pt x="453" y="897"/>
                </a:lnTo>
                <a:lnTo>
                  <a:pt x="459" y="897"/>
                </a:lnTo>
                <a:lnTo>
                  <a:pt x="465" y="894"/>
                </a:lnTo>
                <a:lnTo>
                  <a:pt x="465" y="894"/>
                </a:lnTo>
                <a:lnTo>
                  <a:pt x="469" y="890"/>
                </a:lnTo>
                <a:lnTo>
                  <a:pt x="473" y="885"/>
                </a:lnTo>
                <a:lnTo>
                  <a:pt x="475" y="880"/>
                </a:lnTo>
                <a:lnTo>
                  <a:pt x="372" y="713"/>
                </a:lnTo>
                <a:lnTo>
                  <a:pt x="369" y="701"/>
                </a:lnTo>
                <a:lnTo>
                  <a:pt x="369" y="701"/>
                </a:lnTo>
                <a:lnTo>
                  <a:pt x="366" y="693"/>
                </a:lnTo>
                <a:lnTo>
                  <a:pt x="362" y="683"/>
                </a:lnTo>
                <a:lnTo>
                  <a:pt x="362" y="683"/>
                </a:lnTo>
                <a:lnTo>
                  <a:pt x="345" y="662"/>
                </a:lnTo>
                <a:lnTo>
                  <a:pt x="345" y="650"/>
                </a:lnTo>
                <a:lnTo>
                  <a:pt x="345" y="650"/>
                </a:lnTo>
                <a:lnTo>
                  <a:pt x="345" y="631"/>
                </a:lnTo>
                <a:lnTo>
                  <a:pt x="346" y="621"/>
                </a:lnTo>
                <a:lnTo>
                  <a:pt x="345" y="615"/>
                </a:lnTo>
                <a:lnTo>
                  <a:pt x="345" y="615"/>
                </a:lnTo>
                <a:lnTo>
                  <a:pt x="340" y="608"/>
                </a:lnTo>
                <a:lnTo>
                  <a:pt x="333" y="599"/>
                </a:lnTo>
                <a:lnTo>
                  <a:pt x="333" y="599"/>
                </a:lnTo>
                <a:lnTo>
                  <a:pt x="326" y="584"/>
                </a:lnTo>
                <a:lnTo>
                  <a:pt x="322" y="577"/>
                </a:lnTo>
                <a:lnTo>
                  <a:pt x="318" y="571"/>
                </a:lnTo>
                <a:lnTo>
                  <a:pt x="318" y="571"/>
                </a:lnTo>
                <a:lnTo>
                  <a:pt x="288" y="534"/>
                </a:lnTo>
                <a:lnTo>
                  <a:pt x="262" y="503"/>
                </a:lnTo>
                <a:lnTo>
                  <a:pt x="262" y="503"/>
                </a:lnTo>
                <a:lnTo>
                  <a:pt x="248" y="487"/>
                </a:lnTo>
                <a:lnTo>
                  <a:pt x="240" y="477"/>
                </a:lnTo>
                <a:lnTo>
                  <a:pt x="238" y="474"/>
                </a:lnTo>
                <a:lnTo>
                  <a:pt x="238" y="471"/>
                </a:lnTo>
                <a:lnTo>
                  <a:pt x="238" y="471"/>
                </a:lnTo>
                <a:lnTo>
                  <a:pt x="240" y="469"/>
                </a:lnTo>
                <a:lnTo>
                  <a:pt x="244" y="465"/>
                </a:lnTo>
                <a:lnTo>
                  <a:pt x="245" y="462"/>
                </a:lnTo>
                <a:lnTo>
                  <a:pt x="246" y="458"/>
                </a:lnTo>
                <a:lnTo>
                  <a:pt x="247" y="454"/>
                </a:lnTo>
                <a:lnTo>
                  <a:pt x="247" y="449"/>
                </a:lnTo>
                <a:lnTo>
                  <a:pt x="247" y="449"/>
                </a:lnTo>
                <a:lnTo>
                  <a:pt x="246" y="432"/>
                </a:lnTo>
                <a:lnTo>
                  <a:pt x="246" y="426"/>
                </a:lnTo>
                <a:lnTo>
                  <a:pt x="245" y="422"/>
                </a:lnTo>
                <a:lnTo>
                  <a:pt x="245" y="422"/>
                </a:lnTo>
                <a:lnTo>
                  <a:pt x="242" y="418"/>
                </a:lnTo>
                <a:lnTo>
                  <a:pt x="242" y="410"/>
                </a:lnTo>
                <a:lnTo>
                  <a:pt x="241" y="404"/>
                </a:lnTo>
                <a:lnTo>
                  <a:pt x="242" y="400"/>
                </a:lnTo>
                <a:lnTo>
                  <a:pt x="242" y="400"/>
                </a:lnTo>
                <a:lnTo>
                  <a:pt x="242" y="383"/>
                </a:lnTo>
                <a:lnTo>
                  <a:pt x="241" y="346"/>
                </a:lnTo>
                <a:lnTo>
                  <a:pt x="239" y="308"/>
                </a:lnTo>
                <a:lnTo>
                  <a:pt x="238" y="288"/>
                </a:lnTo>
                <a:lnTo>
                  <a:pt x="238" y="288"/>
                </a:lnTo>
                <a:lnTo>
                  <a:pt x="235" y="280"/>
                </a:lnTo>
                <a:lnTo>
                  <a:pt x="232" y="272"/>
                </a:lnTo>
                <a:lnTo>
                  <a:pt x="225" y="258"/>
                </a:lnTo>
                <a:lnTo>
                  <a:pt x="225" y="258"/>
                </a:lnTo>
                <a:lnTo>
                  <a:pt x="209" y="222"/>
                </a:lnTo>
                <a:lnTo>
                  <a:pt x="196" y="192"/>
                </a:lnTo>
                <a:lnTo>
                  <a:pt x="201" y="178"/>
                </a:lnTo>
                <a:lnTo>
                  <a:pt x="201" y="178"/>
                </a:lnTo>
                <a:lnTo>
                  <a:pt x="208" y="172"/>
                </a:lnTo>
                <a:lnTo>
                  <a:pt x="220" y="162"/>
                </a:lnTo>
                <a:lnTo>
                  <a:pt x="220" y="162"/>
                </a:lnTo>
                <a:lnTo>
                  <a:pt x="229" y="159"/>
                </a:lnTo>
                <a:lnTo>
                  <a:pt x="233" y="156"/>
                </a:lnTo>
                <a:lnTo>
                  <a:pt x="235" y="153"/>
                </a:lnTo>
                <a:lnTo>
                  <a:pt x="235" y="153"/>
                </a:lnTo>
                <a:lnTo>
                  <a:pt x="236" y="145"/>
                </a:lnTo>
                <a:lnTo>
                  <a:pt x="239" y="130"/>
                </a:lnTo>
                <a:lnTo>
                  <a:pt x="240" y="117"/>
                </a:lnTo>
                <a:lnTo>
                  <a:pt x="240" y="109"/>
                </a:lnTo>
                <a:lnTo>
                  <a:pt x="240" y="109"/>
                </a:lnTo>
                <a:lnTo>
                  <a:pt x="238" y="67"/>
                </a:lnTo>
                <a:lnTo>
                  <a:pt x="238" y="67"/>
                </a:lnTo>
                <a:lnTo>
                  <a:pt x="245" y="62"/>
                </a:lnTo>
                <a:lnTo>
                  <a:pt x="250" y="59"/>
                </a:lnTo>
                <a:lnTo>
                  <a:pt x="252" y="56"/>
                </a:lnTo>
                <a:lnTo>
                  <a:pt x="252" y="55"/>
                </a:lnTo>
                <a:lnTo>
                  <a:pt x="252" y="55"/>
                </a:lnTo>
                <a:lnTo>
                  <a:pt x="251" y="54"/>
                </a:lnTo>
                <a:lnTo>
                  <a:pt x="248" y="53"/>
                </a:lnTo>
                <a:lnTo>
                  <a:pt x="242" y="49"/>
                </a:lnTo>
                <a:lnTo>
                  <a:pt x="233" y="46"/>
                </a:lnTo>
                <a:lnTo>
                  <a:pt x="233" y="46"/>
                </a:lnTo>
                <a:lnTo>
                  <a:pt x="234" y="46"/>
                </a:lnTo>
                <a:lnTo>
                  <a:pt x="234" y="44"/>
                </a:lnTo>
                <a:lnTo>
                  <a:pt x="235" y="43"/>
                </a:lnTo>
                <a:lnTo>
                  <a:pt x="235" y="41"/>
                </a:lnTo>
                <a:lnTo>
                  <a:pt x="235" y="37"/>
                </a:lnTo>
                <a:lnTo>
                  <a:pt x="233" y="31"/>
                </a:lnTo>
                <a:lnTo>
                  <a:pt x="231" y="23"/>
                </a:lnTo>
                <a:lnTo>
                  <a:pt x="231" y="23"/>
                </a:lnTo>
                <a:lnTo>
                  <a:pt x="227" y="19"/>
                </a:lnTo>
                <a:lnTo>
                  <a:pt x="225" y="16"/>
                </a:lnTo>
                <a:lnTo>
                  <a:pt x="216" y="10"/>
                </a:lnTo>
                <a:lnTo>
                  <a:pt x="207" y="5"/>
                </a:lnTo>
                <a:lnTo>
                  <a:pt x="197" y="3"/>
                </a:lnTo>
                <a:lnTo>
                  <a:pt x="188" y="1"/>
                </a:lnTo>
                <a:lnTo>
                  <a:pt x="179" y="1"/>
                </a:lnTo>
                <a:lnTo>
                  <a:pt x="171" y="1"/>
                </a:lnTo>
                <a:lnTo>
                  <a:pt x="171" y="1"/>
                </a:lnTo>
                <a:lnTo>
                  <a:pt x="157" y="0"/>
                </a:lnTo>
                <a:lnTo>
                  <a:pt x="146" y="0"/>
                </a:lnTo>
                <a:lnTo>
                  <a:pt x="142" y="0"/>
                </a:lnTo>
                <a:lnTo>
                  <a:pt x="140" y="1"/>
                </a:lnTo>
                <a:lnTo>
                  <a:pt x="140" y="1"/>
                </a:lnTo>
                <a:lnTo>
                  <a:pt x="126" y="9"/>
                </a:lnTo>
                <a:lnTo>
                  <a:pt x="118" y="12"/>
                </a:lnTo>
                <a:lnTo>
                  <a:pt x="115" y="16"/>
                </a:lnTo>
                <a:lnTo>
                  <a:pt x="115" y="1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0">
            <a:extLst>
              <a:ext uri="{FF2B5EF4-FFF2-40B4-BE49-F238E27FC236}">
                <a16:creationId xmlns:a16="http://schemas.microsoft.com/office/drawing/2014/main" id="{97450986-F383-4F2A-A3E2-21233445CA07}"/>
              </a:ext>
            </a:extLst>
          </p:cNvPr>
          <p:cNvSpPr>
            <a:spLocks noEditPoints="1"/>
          </p:cNvSpPr>
          <p:nvPr/>
        </p:nvSpPr>
        <p:spPr bwMode="auto">
          <a:xfrm>
            <a:off x="2776460" y="2796483"/>
            <a:ext cx="717967" cy="1634230"/>
          </a:xfrm>
          <a:custGeom>
            <a:avLst/>
            <a:gdLst>
              <a:gd name="T0" fmla="*/ 125 w 525"/>
              <a:gd name="T1" fmla="*/ 74 h 1195"/>
              <a:gd name="T2" fmla="*/ 153 w 525"/>
              <a:gd name="T3" fmla="*/ 86 h 1195"/>
              <a:gd name="T4" fmla="*/ 150 w 525"/>
              <a:gd name="T5" fmla="*/ 101 h 1195"/>
              <a:gd name="T6" fmla="*/ 157 w 525"/>
              <a:gd name="T7" fmla="*/ 117 h 1195"/>
              <a:gd name="T8" fmla="*/ 158 w 525"/>
              <a:gd name="T9" fmla="*/ 126 h 1195"/>
              <a:gd name="T10" fmla="*/ 151 w 525"/>
              <a:gd name="T11" fmla="*/ 138 h 1195"/>
              <a:gd name="T12" fmla="*/ 153 w 525"/>
              <a:gd name="T13" fmla="*/ 177 h 1195"/>
              <a:gd name="T14" fmla="*/ 140 w 525"/>
              <a:gd name="T15" fmla="*/ 188 h 1195"/>
              <a:gd name="T16" fmla="*/ 100 w 525"/>
              <a:gd name="T17" fmla="*/ 226 h 1195"/>
              <a:gd name="T18" fmla="*/ 57 w 525"/>
              <a:gd name="T19" fmla="*/ 266 h 1195"/>
              <a:gd name="T20" fmla="*/ 23 w 525"/>
              <a:gd name="T21" fmla="*/ 347 h 1195"/>
              <a:gd name="T22" fmla="*/ 1 w 525"/>
              <a:gd name="T23" fmla="*/ 451 h 1195"/>
              <a:gd name="T24" fmla="*/ 28 w 525"/>
              <a:gd name="T25" fmla="*/ 486 h 1195"/>
              <a:gd name="T26" fmla="*/ 71 w 525"/>
              <a:gd name="T27" fmla="*/ 519 h 1195"/>
              <a:gd name="T28" fmla="*/ 92 w 525"/>
              <a:gd name="T29" fmla="*/ 530 h 1195"/>
              <a:gd name="T30" fmla="*/ 78 w 525"/>
              <a:gd name="T31" fmla="*/ 711 h 1195"/>
              <a:gd name="T32" fmla="*/ 80 w 525"/>
              <a:gd name="T33" fmla="*/ 849 h 1195"/>
              <a:gd name="T34" fmla="*/ 43 w 525"/>
              <a:gd name="T35" fmla="*/ 1114 h 1195"/>
              <a:gd name="T36" fmla="*/ 46 w 525"/>
              <a:gd name="T37" fmla="*/ 1152 h 1195"/>
              <a:gd name="T38" fmla="*/ 62 w 525"/>
              <a:gd name="T39" fmla="*/ 1149 h 1195"/>
              <a:gd name="T40" fmla="*/ 75 w 525"/>
              <a:gd name="T41" fmla="*/ 1186 h 1195"/>
              <a:gd name="T42" fmla="*/ 142 w 525"/>
              <a:gd name="T43" fmla="*/ 1191 h 1195"/>
              <a:gd name="T44" fmla="*/ 191 w 525"/>
              <a:gd name="T45" fmla="*/ 1176 h 1195"/>
              <a:gd name="T46" fmla="*/ 167 w 525"/>
              <a:gd name="T47" fmla="*/ 1148 h 1195"/>
              <a:gd name="T48" fmla="*/ 161 w 525"/>
              <a:gd name="T49" fmla="*/ 1135 h 1195"/>
              <a:gd name="T50" fmla="*/ 170 w 525"/>
              <a:gd name="T51" fmla="*/ 1019 h 1195"/>
              <a:gd name="T52" fmla="*/ 186 w 525"/>
              <a:gd name="T53" fmla="*/ 944 h 1195"/>
              <a:gd name="T54" fmla="*/ 234 w 525"/>
              <a:gd name="T55" fmla="*/ 891 h 1195"/>
              <a:gd name="T56" fmla="*/ 229 w 525"/>
              <a:gd name="T57" fmla="*/ 1051 h 1195"/>
              <a:gd name="T58" fmla="*/ 220 w 525"/>
              <a:gd name="T59" fmla="*/ 1128 h 1195"/>
              <a:gd name="T60" fmla="*/ 235 w 525"/>
              <a:gd name="T61" fmla="*/ 1157 h 1195"/>
              <a:gd name="T62" fmla="*/ 340 w 525"/>
              <a:gd name="T63" fmla="*/ 1148 h 1195"/>
              <a:gd name="T64" fmla="*/ 380 w 525"/>
              <a:gd name="T65" fmla="*/ 1128 h 1195"/>
              <a:gd name="T66" fmla="*/ 357 w 525"/>
              <a:gd name="T67" fmla="*/ 1108 h 1195"/>
              <a:gd name="T68" fmla="*/ 331 w 525"/>
              <a:gd name="T69" fmla="*/ 1085 h 1195"/>
              <a:gd name="T70" fmla="*/ 323 w 525"/>
              <a:gd name="T71" fmla="*/ 779 h 1195"/>
              <a:gd name="T72" fmla="*/ 390 w 525"/>
              <a:gd name="T73" fmla="*/ 856 h 1195"/>
              <a:gd name="T74" fmla="*/ 418 w 525"/>
              <a:gd name="T75" fmla="*/ 889 h 1195"/>
              <a:gd name="T76" fmla="*/ 418 w 525"/>
              <a:gd name="T77" fmla="*/ 846 h 1195"/>
              <a:gd name="T78" fmla="*/ 377 w 525"/>
              <a:gd name="T79" fmla="*/ 663 h 1195"/>
              <a:gd name="T80" fmla="*/ 374 w 525"/>
              <a:gd name="T81" fmla="*/ 609 h 1195"/>
              <a:gd name="T82" fmla="*/ 387 w 525"/>
              <a:gd name="T83" fmla="*/ 594 h 1195"/>
              <a:gd name="T84" fmla="*/ 380 w 525"/>
              <a:gd name="T85" fmla="*/ 502 h 1195"/>
              <a:gd name="T86" fmla="*/ 525 w 525"/>
              <a:gd name="T87" fmla="*/ 306 h 1195"/>
              <a:gd name="T88" fmla="*/ 514 w 525"/>
              <a:gd name="T89" fmla="*/ 295 h 1195"/>
              <a:gd name="T90" fmla="*/ 337 w 525"/>
              <a:gd name="T91" fmla="*/ 344 h 1195"/>
              <a:gd name="T92" fmla="*/ 325 w 525"/>
              <a:gd name="T93" fmla="*/ 275 h 1195"/>
              <a:gd name="T94" fmla="*/ 308 w 525"/>
              <a:gd name="T95" fmla="*/ 246 h 1195"/>
              <a:gd name="T96" fmla="*/ 275 w 525"/>
              <a:gd name="T97" fmla="*/ 233 h 1195"/>
              <a:gd name="T98" fmla="*/ 259 w 525"/>
              <a:gd name="T99" fmla="*/ 201 h 1195"/>
              <a:gd name="T100" fmla="*/ 278 w 525"/>
              <a:gd name="T101" fmla="*/ 162 h 1195"/>
              <a:gd name="T102" fmla="*/ 288 w 525"/>
              <a:gd name="T103" fmla="*/ 128 h 1195"/>
              <a:gd name="T104" fmla="*/ 323 w 525"/>
              <a:gd name="T105" fmla="*/ 112 h 1195"/>
              <a:gd name="T106" fmla="*/ 321 w 525"/>
              <a:gd name="T107" fmla="*/ 102 h 1195"/>
              <a:gd name="T108" fmla="*/ 308 w 525"/>
              <a:gd name="T109" fmla="*/ 68 h 1195"/>
              <a:gd name="T110" fmla="*/ 323 w 525"/>
              <a:gd name="T111" fmla="*/ 48 h 1195"/>
              <a:gd name="T112" fmla="*/ 294 w 525"/>
              <a:gd name="T113" fmla="*/ 9 h 1195"/>
              <a:gd name="T114" fmla="*/ 229 w 525"/>
              <a:gd name="T115" fmla="*/ 5 h 1195"/>
              <a:gd name="T116" fmla="*/ 161 w 525"/>
              <a:gd name="T117" fmla="*/ 39 h 1195"/>
              <a:gd name="T118" fmla="*/ 107 w 525"/>
              <a:gd name="T119" fmla="*/ 403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5" h="1195">
                <a:moveTo>
                  <a:pt x="146" y="54"/>
                </a:moveTo>
                <a:lnTo>
                  <a:pt x="146" y="54"/>
                </a:lnTo>
                <a:lnTo>
                  <a:pt x="134" y="64"/>
                </a:lnTo>
                <a:lnTo>
                  <a:pt x="126" y="70"/>
                </a:lnTo>
                <a:lnTo>
                  <a:pt x="125" y="71"/>
                </a:lnTo>
                <a:lnTo>
                  <a:pt x="125" y="74"/>
                </a:lnTo>
                <a:lnTo>
                  <a:pt x="131" y="79"/>
                </a:lnTo>
                <a:lnTo>
                  <a:pt x="131" y="79"/>
                </a:lnTo>
                <a:lnTo>
                  <a:pt x="136" y="81"/>
                </a:lnTo>
                <a:lnTo>
                  <a:pt x="141" y="83"/>
                </a:lnTo>
                <a:lnTo>
                  <a:pt x="148" y="85"/>
                </a:lnTo>
                <a:lnTo>
                  <a:pt x="153" y="86"/>
                </a:lnTo>
                <a:lnTo>
                  <a:pt x="156" y="86"/>
                </a:lnTo>
                <a:lnTo>
                  <a:pt x="156" y="88"/>
                </a:lnTo>
                <a:lnTo>
                  <a:pt x="156" y="88"/>
                </a:lnTo>
                <a:lnTo>
                  <a:pt x="154" y="92"/>
                </a:lnTo>
                <a:lnTo>
                  <a:pt x="152" y="96"/>
                </a:lnTo>
                <a:lnTo>
                  <a:pt x="150" y="101"/>
                </a:lnTo>
                <a:lnTo>
                  <a:pt x="150" y="104"/>
                </a:lnTo>
                <a:lnTo>
                  <a:pt x="151" y="108"/>
                </a:lnTo>
                <a:lnTo>
                  <a:pt x="151" y="108"/>
                </a:lnTo>
                <a:lnTo>
                  <a:pt x="152" y="112"/>
                </a:lnTo>
                <a:lnTo>
                  <a:pt x="153" y="114"/>
                </a:lnTo>
                <a:lnTo>
                  <a:pt x="157" y="117"/>
                </a:lnTo>
                <a:lnTo>
                  <a:pt x="159" y="119"/>
                </a:lnTo>
                <a:lnTo>
                  <a:pt x="161" y="120"/>
                </a:lnTo>
                <a:lnTo>
                  <a:pt x="161" y="123"/>
                </a:lnTo>
                <a:lnTo>
                  <a:pt x="161" y="123"/>
                </a:lnTo>
                <a:lnTo>
                  <a:pt x="159" y="125"/>
                </a:lnTo>
                <a:lnTo>
                  <a:pt x="158" y="126"/>
                </a:lnTo>
                <a:lnTo>
                  <a:pt x="154" y="128"/>
                </a:lnTo>
                <a:lnTo>
                  <a:pt x="152" y="128"/>
                </a:lnTo>
                <a:lnTo>
                  <a:pt x="151" y="129"/>
                </a:lnTo>
                <a:lnTo>
                  <a:pt x="150" y="133"/>
                </a:lnTo>
                <a:lnTo>
                  <a:pt x="151" y="138"/>
                </a:lnTo>
                <a:lnTo>
                  <a:pt x="151" y="138"/>
                </a:lnTo>
                <a:lnTo>
                  <a:pt x="154" y="147"/>
                </a:lnTo>
                <a:lnTo>
                  <a:pt x="158" y="153"/>
                </a:lnTo>
                <a:lnTo>
                  <a:pt x="161" y="157"/>
                </a:lnTo>
                <a:lnTo>
                  <a:pt x="156" y="177"/>
                </a:lnTo>
                <a:lnTo>
                  <a:pt x="156" y="177"/>
                </a:lnTo>
                <a:lnTo>
                  <a:pt x="153" y="177"/>
                </a:lnTo>
                <a:lnTo>
                  <a:pt x="148" y="176"/>
                </a:lnTo>
                <a:lnTo>
                  <a:pt x="143" y="178"/>
                </a:lnTo>
                <a:lnTo>
                  <a:pt x="142" y="179"/>
                </a:lnTo>
                <a:lnTo>
                  <a:pt x="141" y="182"/>
                </a:lnTo>
                <a:lnTo>
                  <a:pt x="141" y="182"/>
                </a:lnTo>
                <a:lnTo>
                  <a:pt x="140" y="188"/>
                </a:lnTo>
                <a:lnTo>
                  <a:pt x="141" y="195"/>
                </a:lnTo>
                <a:lnTo>
                  <a:pt x="141" y="201"/>
                </a:lnTo>
                <a:lnTo>
                  <a:pt x="121" y="221"/>
                </a:lnTo>
                <a:lnTo>
                  <a:pt x="121" y="221"/>
                </a:lnTo>
                <a:lnTo>
                  <a:pt x="115" y="222"/>
                </a:lnTo>
                <a:lnTo>
                  <a:pt x="100" y="226"/>
                </a:lnTo>
                <a:lnTo>
                  <a:pt x="92" y="231"/>
                </a:lnTo>
                <a:lnTo>
                  <a:pt x="82" y="236"/>
                </a:lnTo>
                <a:lnTo>
                  <a:pt x="75" y="242"/>
                </a:lnTo>
                <a:lnTo>
                  <a:pt x="67" y="250"/>
                </a:lnTo>
                <a:lnTo>
                  <a:pt x="67" y="250"/>
                </a:lnTo>
                <a:lnTo>
                  <a:pt x="57" y="266"/>
                </a:lnTo>
                <a:lnTo>
                  <a:pt x="50" y="280"/>
                </a:lnTo>
                <a:lnTo>
                  <a:pt x="45" y="291"/>
                </a:lnTo>
                <a:lnTo>
                  <a:pt x="43" y="300"/>
                </a:lnTo>
                <a:lnTo>
                  <a:pt x="43" y="300"/>
                </a:lnTo>
                <a:lnTo>
                  <a:pt x="33" y="325"/>
                </a:lnTo>
                <a:lnTo>
                  <a:pt x="23" y="347"/>
                </a:lnTo>
                <a:lnTo>
                  <a:pt x="14" y="372"/>
                </a:lnTo>
                <a:lnTo>
                  <a:pt x="6" y="398"/>
                </a:lnTo>
                <a:lnTo>
                  <a:pt x="1" y="422"/>
                </a:lnTo>
                <a:lnTo>
                  <a:pt x="0" y="433"/>
                </a:lnTo>
                <a:lnTo>
                  <a:pt x="0" y="442"/>
                </a:lnTo>
                <a:lnTo>
                  <a:pt x="1" y="451"/>
                </a:lnTo>
                <a:lnTo>
                  <a:pt x="3" y="457"/>
                </a:lnTo>
                <a:lnTo>
                  <a:pt x="3" y="457"/>
                </a:lnTo>
                <a:lnTo>
                  <a:pt x="21" y="480"/>
                </a:lnTo>
                <a:lnTo>
                  <a:pt x="24" y="484"/>
                </a:lnTo>
                <a:lnTo>
                  <a:pt x="28" y="486"/>
                </a:lnTo>
                <a:lnTo>
                  <a:pt x="28" y="486"/>
                </a:lnTo>
                <a:lnTo>
                  <a:pt x="37" y="491"/>
                </a:lnTo>
                <a:lnTo>
                  <a:pt x="48" y="495"/>
                </a:lnTo>
                <a:lnTo>
                  <a:pt x="62" y="501"/>
                </a:lnTo>
                <a:lnTo>
                  <a:pt x="62" y="501"/>
                </a:lnTo>
                <a:lnTo>
                  <a:pt x="66" y="511"/>
                </a:lnTo>
                <a:lnTo>
                  <a:pt x="71" y="519"/>
                </a:lnTo>
                <a:lnTo>
                  <a:pt x="73" y="523"/>
                </a:lnTo>
                <a:lnTo>
                  <a:pt x="77" y="526"/>
                </a:lnTo>
                <a:lnTo>
                  <a:pt x="77" y="526"/>
                </a:lnTo>
                <a:lnTo>
                  <a:pt x="83" y="528"/>
                </a:lnTo>
                <a:lnTo>
                  <a:pt x="88" y="529"/>
                </a:lnTo>
                <a:lnTo>
                  <a:pt x="92" y="530"/>
                </a:lnTo>
                <a:lnTo>
                  <a:pt x="92" y="530"/>
                </a:lnTo>
                <a:lnTo>
                  <a:pt x="84" y="594"/>
                </a:lnTo>
                <a:lnTo>
                  <a:pt x="77" y="678"/>
                </a:lnTo>
                <a:lnTo>
                  <a:pt x="77" y="678"/>
                </a:lnTo>
                <a:lnTo>
                  <a:pt x="77" y="695"/>
                </a:lnTo>
                <a:lnTo>
                  <a:pt x="78" y="711"/>
                </a:lnTo>
                <a:lnTo>
                  <a:pt x="80" y="724"/>
                </a:lnTo>
                <a:lnTo>
                  <a:pt x="82" y="737"/>
                </a:lnTo>
                <a:lnTo>
                  <a:pt x="82" y="737"/>
                </a:lnTo>
                <a:lnTo>
                  <a:pt x="83" y="750"/>
                </a:lnTo>
                <a:lnTo>
                  <a:pt x="82" y="776"/>
                </a:lnTo>
                <a:lnTo>
                  <a:pt x="80" y="849"/>
                </a:lnTo>
                <a:lnTo>
                  <a:pt x="76" y="923"/>
                </a:lnTo>
                <a:lnTo>
                  <a:pt x="72" y="968"/>
                </a:lnTo>
                <a:lnTo>
                  <a:pt x="72" y="968"/>
                </a:lnTo>
                <a:lnTo>
                  <a:pt x="65" y="1003"/>
                </a:lnTo>
                <a:lnTo>
                  <a:pt x="54" y="1060"/>
                </a:lnTo>
                <a:lnTo>
                  <a:pt x="43" y="1114"/>
                </a:lnTo>
                <a:lnTo>
                  <a:pt x="39" y="1133"/>
                </a:lnTo>
                <a:lnTo>
                  <a:pt x="38" y="1144"/>
                </a:lnTo>
                <a:lnTo>
                  <a:pt x="38" y="1144"/>
                </a:lnTo>
                <a:lnTo>
                  <a:pt x="39" y="1149"/>
                </a:lnTo>
                <a:lnTo>
                  <a:pt x="41" y="1151"/>
                </a:lnTo>
                <a:lnTo>
                  <a:pt x="46" y="1152"/>
                </a:lnTo>
                <a:lnTo>
                  <a:pt x="50" y="1151"/>
                </a:lnTo>
                <a:lnTo>
                  <a:pt x="59" y="1148"/>
                </a:lnTo>
                <a:lnTo>
                  <a:pt x="62" y="1148"/>
                </a:lnTo>
                <a:lnTo>
                  <a:pt x="62" y="1148"/>
                </a:lnTo>
                <a:lnTo>
                  <a:pt x="62" y="1149"/>
                </a:lnTo>
                <a:lnTo>
                  <a:pt x="62" y="1149"/>
                </a:lnTo>
                <a:lnTo>
                  <a:pt x="62" y="1153"/>
                </a:lnTo>
                <a:lnTo>
                  <a:pt x="62" y="1158"/>
                </a:lnTo>
                <a:lnTo>
                  <a:pt x="65" y="1165"/>
                </a:lnTo>
                <a:lnTo>
                  <a:pt x="67" y="1173"/>
                </a:lnTo>
                <a:lnTo>
                  <a:pt x="70" y="1180"/>
                </a:lnTo>
                <a:lnTo>
                  <a:pt x="75" y="1186"/>
                </a:lnTo>
                <a:lnTo>
                  <a:pt x="80" y="1191"/>
                </a:lnTo>
                <a:lnTo>
                  <a:pt x="87" y="1194"/>
                </a:lnTo>
                <a:lnTo>
                  <a:pt x="87" y="1194"/>
                </a:lnTo>
                <a:lnTo>
                  <a:pt x="97" y="1195"/>
                </a:lnTo>
                <a:lnTo>
                  <a:pt x="110" y="1194"/>
                </a:lnTo>
                <a:lnTo>
                  <a:pt x="142" y="1191"/>
                </a:lnTo>
                <a:lnTo>
                  <a:pt x="158" y="1189"/>
                </a:lnTo>
                <a:lnTo>
                  <a:pt x="172" y="1186"/>
                </a:lnTo>
                <a:lnTo>
                  <a:pt x="183" y="1183"/>
                </a:lnTo>
                <a:lnTo>
                  <a:pt x="190" y="1179"/>
                </a:lnTo>
                <a:lnTo>
                  <a:pt x="190" y="1179"/>
                </a:lnTo>
                <a:lnTo>
                  <a:pt x="191" y="1176"/>
                </a:lnTo>
                <a:lnTo>
                  <a:pt x="193" y="1174"/>
                </a:lnTo>
                <a:lnTo>
                  <a:pt x="191" y="1171"/>
                </a:lnTo>
                <a:lnTo>
                  <a:pt x="190" y="1169"/>
                </a:lnTo>
                <a:lnTo>
                  <a:pt x="186" y="1164"/>
                </a:lnTo>
                <a:lnTo>
                  <a:pt x="179" y="1158"/>
                </a:lnTo>
                <a:lnTo>
                  <a:pt x="167" y="1148"/>
                </a:lnTo>
                <a:lnTo>
                  <a:pt x="161" y="1144"/>
                </a:lnTo>
                <a:lnTo>
                  <a:pt x="161" y="1144"/>
                </a:lnTo>
                <a:lnTo>
                  <a:pt x="161" y="1141"/>
                </a:lnTo>
                <a:lnTo>
                  <a:pt x="159" y="1137"/>
                </a:lnTo>
                <a:lnTo>
                  <a:pt x="161" y="1135"/>
                </a:lnTo>
                <a:lnTo>
                  <a:pt x="161" y="1135"/>
                </a:lnTo>
                <a:lnTo>
                  <a:pt x="163" y="1120"/>
                </a:lnTo>
                <a:lnTo>
                  <a:pt x="165" y="1089"/>
                </a:lnTo>
                <a:lnTo>
                  <a:pt x="170" y="1046"/>
                </a:lnTo>
                <a:lnTo>
                  <a:pt x="170" y="1046"/>
                </a:lnTo>
                <a:lnTo>
                  <a:pt x="170" y="1039"/>
                </a:lnTo>
                <a:lnTo>
                  <a:pt x="170" y="1019"/>
                </a:lnTo>
                <a:lnTo>
                  <a:pt x="172" y="1006"/>
                </a:lnTo>
                <a:lnTo>
                  <a:pt x="173" y="992"/>
                </a:lnTo>
                <a:lnTo>
                  <a:pt x="177" y="977"/>
                </a:lnTo>
                <a:lnTo>
                  <a:pt x="180" y="963"/>
                </a:lnTo>
                <a:lnTo>
                  <a:pt x="180" y="963"/>
                </a:lnTo>
                <a:lnTo>
                  <a:pt x="186" y="944"/>
                </a:lnTo>
                <a:lnTo>
                  <a:pt x="193" y="918"/>
                </a:lnTo>
                <a:lnTo>
                  <a:pt x="207" y="857"/>
                </a:lnTo>
                <a:lnTo>
                  <a:pt x="224" y="781"/>
                </a:lnTo>
                <a:lnTo>
                  <a:pt x="224" y="781"/>
                </a:lnTo>
                <a:lnTo>
                  <a:pt x="231" y="842"/>
                </a:lnTo>
                <a:lnTo>
                  <a:pt x="234" y="891"/>
                </a:lnTo>
                <a:lnTo>
                  <a:pt x="234" y="912"/>
                </a:lnTo>
                <a:lnTo>
                  <a:pt x="234" y="928"/>
                </a:lnTo>
                <a:lnTo>
                  <a:pt x="234" y="928"/>
                </a:lnTo>
                <a:lnTo>
                  <a:pt x="232" y="958"/>
                </a:lnTo>
                <a:lnTo>
                  <a:pt x="231" y="993"/>
                </a:lnTo>
                <a:lnTo>
                  <a:pt x="229" y="1051"/>
                </a:lnTo>
                <a:lnTo>
                  <a:pt x="229" y="1051"/>
                </a:lnTo>
                <a:lnTo>
                  <a:pt x="228" y="1073"/>
                </a:lnTo>
                <a:lnTo>
                  <a:pt x="224" y="1097"/>
                </a:lnTo>
                <a:lnTo>
                  <a:pt x="220" y="1125"/>
                </a:lnTo>
                <a:lnTo>
                  <a:pt x="220" y="1125"/>
                </a:lnTo>
                <a:lnTo>
                  <a:pt x="220" y="1128"/>
                </a:lnTo>
                <a:lnTo>
                  <a:pt x="218" y="1138"/>
                </a:lnTo>
                <a:lnTo>
                  <a:pt x="221" y="1148"/>
                </a:lnTo>
                <a:lnTo>
                  <a:pt x="222" y="1152"/>
                </a:lnTo>
                <a:lnTo>
                  <a:pt x="224" y="1154"/>
                </a:lnTo>
                <a:lnTo>
                  <a:pt x="224" y="1154"/>
                </a:lnTo>
                <a:lnTo>
                  <a:pt x="235" y="1157"/>
                </a:lnTo>
                <a:lnTo>
                  <a:pt x="253" y="1158"/>
                </a:lnTo>
                <a:lnTo>
                  <a:pt x="274" y="1159"/>
                </a:lnTo>
                <a:lnTo>
                  <a:pt x="274" y="1159"/>
                </a:lnTo>
                <a:lnTo>
                  <a:pt x="301" y="1155"/>
                </a:lnTo>
                <a:lnTo>
                  <a:pt x="326" y="1152"/>
                </a:lnTo>
                <a:lnTo>
                  <a:pt x="340" y="1148"/>
                </a:lnTo>
                <a:lnTo>
                  <a:pt x="352" y="1144"/>
                </a:lnTo>
                <a:lnTo>
                  <a:pt x="352" y="1144"/>
                </a:lnTo>
                <a:lnTo>
                  <a:pt x="371" y="1137"/>
                </a:lnTo>
                <a:lnTo>
                  <a:pt x="375" y="1135"/>
                </a:lnTo>
                <a:lnTo>
                  <a:pt x="379" y="1132"/>
                </a:lnTo>
                <a:lnTo>
                  <a:pt x="380" y="1128"/>
                </a:lnTo>
                <a:lnTo>
                  <a:pt x="380" y="1126"/>
                </a:lnTo>
                <a:lnTo>
                  <a:pt x="377" y="1120"/>
                </a:lnTo>
                <a:lnTo>
                  <a:pt x="377" y="1120"/>
                </a:lnTo>
                <a:lnTo>
                  <a:pt x="373" y="1116"/>
                </a:lnTo>
                <a:lnTo>
                  <a:pt x="368" y="1114"/>
                </a:lnTo>
                <a:lnTo>
                  <a:pt x="357" y="1108"/>
                </a:lnTo>
                <a:lnTo>
                  <a:pt x="345" y="1104"/>
                </a:lnTo>
                <a:lnTo>
                  <a:pt x="340" y="1103"/>
                </a:lnTo>
                <a:lnTo>
                  <a:pt x="337" y="1100"/>
                </a:lnTo>
                <a:lnTo>
                  <a:pt x="337" y="1100"/>
                </a:lnTo>
                <a:lnTo>
                  <a:pt x="334" y="1094"/>
                </a:lnTo>
                <a:lnTo>
                  <a:pt x="331" y="1085"/>
                </a:lnTo>
                <a:lnTo>
                  <a:pt x="328" y="1076"/>
                </a:lnTo>
                <a:lnTo>
                  <a:pt x="313" y="884"/>
                </a:lnTo>
                <a:lnTo>
                  <a:pt x="313" y="884"/>
                </a:lnTo>
                <a:lnTo>
                  <a:pt x="318" y="815"/>
                </a:lnTo>
                <a:lnTo>
                  <a:pt x="318" y="815"/>
                </a:lnTo>
                <a:lnTo>
                  <a:pt x="323" y="779"/>
                </a:lnTo>
                <a:lnTo>
                  <a:pt x="328" y="742"/>
                </a:lnTo>
                <a:lnTo>
                  <a:pt x="328" y="688"/>
                </a:lnTo>
                <a:lnTo>
                  <a:pt x="328" y="688"/>
                </a:lnTo>
                <a:lnTo>
                  <a:pt x="339" y="718"/>
                </a:lnTo>
                <a:lnTo>
                  <a:pt x="363" y="787"/>
                </a:lnTo>
                <a:lnTo>
                  <a:pt x="390" y="856"/>
                </a:lnTo>
                <a:lnTo>
                  <a:pt x="400" y="879"/>
                </a:lnTo>
                <a:lnTo>
                  <a:pt x="404" y="887"/>
                </a:lnTo>
                <a:lnTo>
                  <a:pt x="406" y="889"/>
                </a:lnTo>
                <a:lnTo>
                  <a:pt x="406" y="889"/>
                </a:lnTo>
                <a:lnTo>
                  <a:pt x="412" y="890"/>
                </a:lnTo>
                <a:lnTo>
                  <a:pt x="418" y="889"/>
                </a:lnTo>
                <a:lnTo>
                  <a:pt x="422" y="885"/>
                </a:lnTo>
                <a:lnTo>
                  <a:pt x="426" y="879"/>
                </a:lnTo>
                <a:lnTo>
                  <a:pt x="426" y="879"/>
                </a:lnTo>
                <a:lnTo>
                  <a:pt x="426" y="876"/>
                </a:lnTo>
                <a:lnTo>
                  <a:pt x="425" y="868"/>
                </a:lnTo>
                <a:lnTo>
                  <a:pt x="418" y="846"/>
                </a:lnTo>
                <a:lnTo>
                  <a:pt x="398" y="785"/>
                </a:lnTo>
                <a:lnTo>
                  <a:pt x="367" y="697"/>
                </a:lnTo>
                <a:lnTo>
                  <a:pt x="362" y="683"/>
                </a:lnTo>
                <a:lnTo>
                  <a:pt x="362" y="683"/>
                </a:lnTo>
                <a:lnTo>
                  <a:pt x="369" y="674"/>
                </a:lnTo>
                <a:lnTo>
                  <a:pt x="377" y="663"/>
                </a:lnTo>
                <a:lnTo>
                  <a:pt x="377" y="663"/>
                </a:lnTo>
                <a:lnTo>
                  <a:pt x="377" y="653"/>
                </a:lnTo>
                <a:lnTo>
                  <a:pt x="374" y="635"/>
                </a:lnTo>
                <a:lnTo>
                  <a:pt x="372" y="609"/>
                </a:lnTo>
                <a:lnTo>
                  <a:pt x="372" y="609"/>
                </a:lnTo>
                <a:lnTo>
                  <a:pt x="374" y="609"/>
                </a:lnTo>
                <a:lnTo>
                  <a:pt x="379" y="609"/>
                </a:lnTo>
                <a:lnTo>
                  <a:pt x="382" y="607"/>
                </a:lnTo>
                <a:lnTo>
                  <a:pt x="384" y="604"/>
                </a:lnTo>
                <a:lnTo>
                  <a:pt x="385" y="600"/>
                </a:lnTo>
                <a:lnTo>
                  <a:pt x="387" y="594"/>
                </a:lnTo>
                <a:lnTo>
                  <a:pt x="387" y="594"/>
                </a:lnTo>
                <a:lnTo>
                  <a:pt x="387" y="581"/>
                </a:lnTo>
                <a:lnTo>
                  <a:pt x="384" y="570"/>
                </a:lnTo>
                <a:lnTo>
                  <a:pt x="382" y="560"/>
                </a:lnTo>
                <a:lnTo>
                  <a:pt x="382" y="516"/>
                </a:lnTo>
                <a:lnTo>
                  <a:pt x="382" y="516"/>
                </a:lnTo>
                <a:lnTo>
                  <a:pt x="380" y="502"/>
                </a:lnTo>
                <a:lnTo>
                  <a:pt x="377" y="483"/>
                </a:lnTo>
                <a:lnTo>
                  <a:pt x="372" y="457"/>
                </a:lnTo>
                <a:lnTo>
                  <a:pt x="367" y="403"/>
                </a:lnTo>
                <a:lnTo>
                  <a:pt x="524" y="309"/>
                </a:lnTo>
                <a:lnTo>
                  <a:pt x="524" y="309"/>
                </a:lnTo>
                <a:lnTo>
                  <a:pt x="525" y="306"/>
                </a:lnTo>
                <a:lnTo>
                  <a:pt x="525" y="303"/>
                </a:lnTo>
                <a:lnTo>
                  <a:pt x="524" y="300"/>
                </a:lnTo>
                <a:lnTo>
                  <a:pt x="524" y="300"/>
                </a:lnTo>
                <a:lnTo>
                  <a:pt x="522" y="297"/>
                </a:lnTo>
                <a:lnTo>
                  <a:pt x="518" y="296"/>
                </a:lnTo>
                <a:lnTo>
                  <a:pt x="514" y="295"/>
                </a:lnTo>
                <a:lnTo>
                  <a:pt x="352" y="373"/>
                </a:lnTo>
                <a:lnTo>
                  <a:pt x="352" y="373"/>
                </a:lnTo>
                <a:lnTo>
                  <a:pt x="346" y="362"/>
                </a:lnTo>
                <a:lnTo>
                  <a:pt x="341" y="352"/>
                </a:lnTo>
                <a:lnTo>
                  <a:pt x="337" y="344"/>
                </a:lnTo>
                <a:lnTo>
                  <a:pt x="337" y="344"/>
                </a:lnTo>
                <a:lnTo>
                  <a:pt x="336" y="333"/>
                </a:lnTo>
                <a:lnTo>
                  <a:pt x="334" y="318"/>
                </a:lnTo>
                <a:lnTo>
                  <a:pt x="332" y="300"/>
                </a:lnTo>
                <a:lnTo>
                  <a:pt x="332" y="300"/>
                </a:lnTo>
                <a:lnTo>
                  <a:pt x="329" y="285"/>
                </a:lnTo>
                <a:lnTo>
                  <a:pt x="325" y="275"/>
                </a:lnTo>
                <a:lnTo>
                  <a:pt x="323" y="270"/>
                </a:lnTo>
                <a:lnTo>
                  <a:pt x="323" y="270"/>
                </a:lnTo>
                <a:lnTo>
                  <a:pt x="319" y="266"/>
                </a:lnTo>
                <a:lnTo>
                  <a:pt x="315" y="259"/>
                </a:lnTo>
                <a:lnTo>
                  <a:pt x="308" y="246"/>
                </a:lnTo>
                <a:lnTo>
                  <a:pt x="308" y="246"/>
                </a:lnTo>
                <a:lnTo>
                  <a:pt x="305" y="239"/>
                </a:lnTo>
                <a:lnTo>
                  <a:pt x="303" y="236"/>
                </a:lnTo>
                <a:lnTo>
                  <a:pt x="278" y="236"/>
                </a:lnTo>
                <a:lnTo>
                  <a:pt x="278" y="236"/>
                </a:lnTo>
                <a:lnTo>
                  <a:pt x="276" y="235"/>
                </a:lnTo>
                <a:lnTo>
                  <a:pt x="275" y="233"/>
                </a:lnTo>
                <a:lnTo>
                  <a:pt x="274" y="231"/>
                </a:lnTo>
                <a:lnTo>
                  <a:pt x="274" y="231"/>
                </a:lnTo>
                <a:lnTo>
                  <a:pt x="266" y="217"/>
                </a:lnTo>
                <a:lnTo>
                  <a:pt x="259" y="206"/>
                </a:lnTo>
                <a:lnTo>
                  <a:pt x="259" y="201"/>
                </a:lnTo>
                <a:lnTo>
                  <a:pt x="259" y="201"/>
                </a:lnTo>
                <a:lnTo>
                  <a:pt x="260" y="199"/>
                </a:lnTo>
                <a:lnTo>
                  <a:pt x="269" y="187"/>
                </a:lnTo>
                <a:lnTo>
                  <a:pt x="269" y="187"/>
                </a:lnTo>
                <a:lnTo>
                  <a:pt x="274" y="178"/>
                </a:lnTo>
                <a:lnTo>
                  <a:pt x="277" y="169"/>
                </a:lnTo>
                <a:lnTo>
                  <a:pt x="278" y="162"/>
                </a:lnTo>
                <a:lnTo>
                  <a:pt x="283" y="157"/>
                </a:lnTo>
                <a:lnTo>
                  <a:pt x="283" y="157"/>
                </a:lnTo>
                <a:lnTo>
                  <a:pt x="285" y="155"/>
                </a:lnTo>
                <a:lnTo>
                  <a:pt x="286" y="151"/>
                </a:lnTo>
                <a:lnTo>
                  <a:pt x="287" y="141"/>
                </a:lnTo>
                <a:lnTo>
                  <a:pt x="288" y="128"/>
                </a:lnTo>
                <a:lnTo>
                  <a:pt x="293" y="113"/>
                </a:lnTo>
                <a:lnTo>
                  <a:pt x="293" y="113"/>
                </a:lnTo>
                <a:lnTo>
                  <a:pt x="299" y="113"/>
                </a:lnTo>
                <a:lnTo>
                  <a:pt x="312" y="114"/>
                </a:lnTo>
                <a:lnTo>
                  <a:pt x="318" y="113"/>
                </a:lnTo>
                <a:lnTo>
                  <a:pt x="323" y="112"/>
                </a:lnTo>
                <a:lnTo>
                  <a:pt x="326" y="110"/>
                </a:lnTo>
                <a:lnTo>
                  <a:pt x="328" y="109"/>
                </a:lnTo>
                <a:lnTo>
                  <a:pt x="328" y="108"/>
                </a:lnTo>
                <a:lnTo>
                  <a:pt x="328" y="108"/>
                </a:lnTo>
                <a:lnTo>
                  <a:pt x="325" y="106"/>
                </a:lnTo>
                <a:lnTo>
                  <a:pt x="321" y="102"/>
                </a:lnTo>
                <a:lnTo>
                  <a:pt x="312" y="97"/>
                </a:lnTo>
                <a:lnTo>
                  <a:pt x="298" y="93"/>
                </a:lnTo>
                <a:lnTo>
                  <a:pt x="298" y="83"/>
                </a:lnTo>
                <a:lnTo>
                  <a:pt x="303" y="69"/>
                </a:lnTo>
                <a:lnTo>
                  <a:pt x="303" y="69"/>
                </a:lnTo>
                <a:lnTo>
                  <a:pt x="308" y="68"/>
                </a:lnTo>
                <a:lnTo>
                  <a:pt x="314" y="66"/>
                </a:lnTo>
                <a:lnTo>
                  <a:pt x="319" y="64"/>
                </a:lnTo>
                <a:lnTo>
                  <a:pt x="321" y="59"/>
                </a:lnTo>
                <a:lnTo>
                  <a:pt x="323" y="55"/>
                </a:lnTo>
                <a:lnTo>
                  <a:pt x="323" y="52"/>
                </a:lnTo>
                <a:lnTo>
                  <a:pt x="323" y="48"/>
                </a:lnTo>
                <a:lnTo>
                  <a:pt x="320" y="42"/>
                </a:lnTo>
                <a:lnTo>
                  <a:pt x="318" y="37"/>
                </a:lnTo>
                <a:lnTo>
                  <a:pt x="313" y="29"/>
                </a:lnTo>
                <a:lnTo>
                  <a:pt x="313" y="29"/>
                </a:lnTo>
                <a:lnTo>
                  <a:pt x="303" y="17"/>
                </a:lnTo>
                <a:lnTo>
                  <a:pt x="294" y="9"/>
                </a:lnTo>
                <a:lnTo>
                  <a:pt x="286" y="4"/>
                </a:lnTo>
                <a:lnTo>
                  <a:pt x="277" y="1"/>
                </a:lnTo>
                <a:lnTo>
                  <a:pt x="267" y="0"/>
                </a:lnTo>
                <a:lnTo>
                  <a:pt x="256" y="1"/>
                </a:lnTo>
                <a:lnTo>
                  <a:pt x="229" y="5"/>
                </a:lnTo>
                <a:lnTo>
                  <a:pt x="229" y="5"/>
                </a:lnTo>
                <a:lnTo>
                  <a:pt x="215" y="7"/>
                </a:lnTo>
                <a:lnTo>
                  <a:pt x="201" y="12"/>
                </a:lnTo>
                <a:lnTo>
                  <a:pt x="189" y="18"/>
                </a:lnTo>
                <a:lnTo>
                  <a:pt x="179" y="25"/>
                </a:lnTo>
                <a:lnTo>
                  <a:pt x="169" y="32"/>
                </a:lnTo>
                <a:lnTo>
                  <a:pt x="161" y="39"/>
                </a:lnTo>
                <a:lnTo>
                  <a:pt x="146" y="54"/>
                </a:lnTo>
                <a:lnTo>
                  <a:pt x="146" y="54"/>
                </a:lnTo>
                <a:close/>
                <a:moveTo>
                  <a:pt x="107" y="403"/>
                </a:moveTo>
                <a:lnTo>
                  <a:pt x="102" y="452"/>
                </a:lnTo>
                <a:lnTo>
                  <a:pt x="82" y="422"/>
                </a:lnTo>
                <a:lnTo>
                  <a:pt x="107" y="40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D46FECC4-4A83-42A9-BD94-4D0E763125E4}"/>
              </a:ext>
            </a:extLst>
          </p:cNvPr>
          <p:cNvSpPr>
            <a:spLocks/>
          </p:cNvSpPr>
          <p:nvPr/>
        </p:nvSpPr>
        <p:spPr bwMode="auto">
          <a:xfrm>
            <a:off x="805479" y="2767107"/>
            <a:ext cx="686204" cy="1652416"/>
          </a:xfrm>
          <a:custGeom>
            <a:avLst/>
            <a:gdLst>
              <a:gd name="T0" fmla="*/ 193 w 571"/>
              <a:gd name="T1" fmla="*/ 6 h 1375"/>
              <a:gd name="T2" fmla="*/ 234 w 571"/>
              <a:gd name="T3" fmla="*/ 1 h 1375"/>
              <a:gd name="T4" fmla="*/ 337 w 571"/>
              <a:gd name="T5" fmla="*/ 26 h 1375"/>
              <a:gd name="T6" fmla="*/ 398 w 571"/>
              <a:gd name="T7" fmla="*/ 86 h 1375"/>
              <a:gd name="T8" fmla="*/ 387 w 571"/>
              <a:gd name="T9" fmla="*/ 103 h 1375"/>
              <a:gd name="T10" fmla="*/ 364 w 571"/>
              <a:gd name="T11" fmla="*/ 133 h 1375"/>
              <a:gd name="T12" fmla="*/ 361 w 571"/>
              <a:gd name="T13" fmla="*/ 150 h 1375"/>
              <a:gd name="T14" fmla="*/ 365 w 571"/>
              <a:gd name="T15" fmla="*/ 205 h 1375"/>
              <a:gd name="T16" fmla="*/ 460 w 571"/>
              <a:gd name="T17" fmla="*/ 238 h 1375"/>
              <a:gd name="T18" fmla="*/ 503 w 571"/>
              <a:gd name="T19" fmla="*/ 516 h 1375"/>
              <a:gd name="T20" fmla="*/ 506 w 571"/>
              <a:gd name="T21" fmla="*/ 623 h 1375"/>
              <a:gd name="T22" fmla="*/ 489 w 571"/>
              <a:gd name="T23" fmla="*/ 712 h 1375"/>
              <a:gd name="T24" fmla="*/ 489 w 571"/>
              <a:gd name="T25" fmla="*/ 759 h 1375"/>
              <a:gd name="T26" fmla="*/ 514 w 571"/>
              <a:gd name="T27" fmla="*/ 785 h 1375"/>
              <a:gd name="T28" fmla="*/ 499 w 571"/>
              <a:gd name="T29" fmla="*/ 797 h 1375"/>
              <a:gd name="T30" fmla="*/ 521 w 571"/>
              <a:gd name="T31" fmla="*/ 812 h 1375"/>
              <a:gd name="T32" fmla="*/ 500 w 571"/>
              <a:gd name="T33" fmla="*/ 823 h 1375"/>
              <a:gd name="T34" fmla="*/ 495 w 571"/>
              <a:gd name="T35" fmla="*/ 834 h 1375"/>
              <a:gd name="T36" fmla="*/ 478 w 571"/>
              <a:gd name="T37" fmla="*/ 839 h 1375"/>
              <a:gd name="T38" fmla="*/ 509 w 571"/>
              <a:gd name="T39" fmla="*/ 997 h 1375"/>
              <a:gd name="T40" fmla="*/ 515 w 571"/>
              <a:gd name="T41" fmla="*/ 1073 h 1375"/>
              <a:gd name="T42" fmla="*/ 531 w 571"/>
              <a:gd name="T43" fmla="*/ 1245 h 1375"/>
              <a:gd name="T44" fmla="*/ 538 w 571"/>
              <a:gd name="T45" fmla="*/ 1292 h 1375"/>
              <a:gd name="T46" fmla="*/ 570 w 571"/>
              <a:gd name="T47" fmla="*/ 1316 h 1375"/>
              <a:gd name="T48" fmla="*/ 560 w 571"/>
              <a:gd name="T49" fmla="*/ 1347 h 1375"/>
              <a:gd name="T50" fmla="*/ 479 w 571"/>
              <a:gd name="T51" fmla="*/ 1367 h 1375"/>
              <a:gd name="T52" fmla="*/ 462 w 571"/>
              <a:gd name="T53" fmla="*/ 1319 h 1375"/>
              <a:gd name="T54" fmla="*/ 431 w 571"/>
              <a:gd name="T55" fmla="*/ 1280 h 1375"/>
              <a:gd name="T56" fmla="*/ 418 w 571"/>
              <a:gd name="T57" fmla="*/ 1175 h 1375"/>
              <a:gd name="T58" fmla="*/ 371 w 571"/>
              <a:gd name="T59" fmla="*/ 958 h 1375"/>
              <a:gd name="T60" fmla="*/ 301 w 571"/>
              <a:gd name="T61" fmla="*/ 861 h 1375"/>
              <a:gd name="T62" fmla="*/ 288 w 571"/>
              <a:gd name="T63" fmla="*/ 1028 h 1375"/>
              <a:gd name="T64" fmla="*/ 280 w 571"/>
              <a:gd name="T65" fmla="*/ 1137 h 1375"/>
              <a:gd name="T66" fmla="*/ 291 w 571"/>
              <a:gd name="T67" fmla="*/ 1303 h 1375"/>
              <a:gd name="T68" fmla="*/ 295 w 571"/>
              <a:gd name="T69" fmla="*/ 1356 h 1375"/>
              <a:gd name="T70" fmla="*/ 274 w 571"/>
              <a:gd name="T71" fmla="*/ 1375 h 1375"/>
              <a:gd name="T72" fmla="*/ 137 w 571"/>
              <a:gd name="T73" fmla="*/ 1352 h 1375"/>
              <a:gd name="T74" fmla="*/ 133 w 571"/>
              <a:gd name="T75" fmla="*/ 1325 h 1375"/>
              <a:gd name="T76" fmla="*/ 191 w 571"/>
              <a:gd name="T77" fmla="*/ 1292 h 1375"/>
              <a:gd name="T78" fmla="*/ 174 w 571"/>
              <a:gd name="T79" fmla="*/ 1271 h 1375"/>
              <a:gd name="T80" fmla="*/ 179 w 571"/>
              <a:gd name="T81" fmla="*/ 1046 h 1375"/>
              <a:gd name="T82" fmla="*/ 177 w 571"/>
              <a:gd name="T83" fmla="*/ 636 h 1375"/>
              <a:gd name="T84" fmla="*/ 171 w 571"/>
              <a:gd name="T85" fmla="*/ 575 h 1375"/>
              <a:gd name="T86" fmla="*/ 124 w 571"/>
              <a:gd name="T87" fmla="*/ 685 h 1375"/>
              <a:gd name="T88" fmla="*/ 117 w 571"/>
              <a:gd name="T89" fmla="*/ 733 h 1375"/>
              <a:gd name="T90" fmla="*/ 16 w 571"/>
              <a:gd name="T91" fmla="*/ 920 h 1375"/>
              <a:gd name="T92" fmla="*/ 0 w 571"/>
              <a:gd name="T93" fmla="*/ 915 h 1375"/>
              <a:gd name="T94" fmla="*/ 64 w 571"/>
              <a:gd name="T95" fmla="*/ 769 h 1375"/>
              <a:gd name="T96" fmla="*/ 67 w 571"/>
              <a:gd name="T97" fmla="*/ 747 h 1375"/>
              <a:gd name="T98" fmla="*/ 54 w 571"/>
              <a:gd name="T99" fmla="*/ 716 h 1375"/>
              <a:gd name="T100" fmla="*/ 78 w 571"/>
              <a:gd name="T101" fmla="*/ 685 h 1375"/>
              <a:gd name="T102" fmla="*/ 90 w 571"/>
              <a:gd name="T103" fmla="*/ 598 h 1375"/>
              <a:gd name="T104" fmla="*/ 88 w 571"/>
              <a:gd name="T105" fmla="*/ 572 h 1375"/>
              <a:gd name="T106" fmla="*/ 137 w 571"/>
              <a:gd name="T107" fmla="*/ 435 h 1375"/>
              <a:gd name="T108" fmla="*/ 133 w 571"/>
              <a:gd name="T109" fmla="*/ 392 h 1375"/>
              <a:gd name="T110" fmla="*/ 167 w 571"/>
              <a:gd name="T111" fmla="*/ 271 h 1375"/>
              <a:gd name="T112" fmla="*/ 203 w 571"/>
              <a:gd name="T113" fmla="*/ 232 h 1375"/>
              <a:gd name="T114" fmla="*/ 248 w 571"/>
              <a:gd name="T115" fmla="*/ 214 h 1375"/>
              <a:gd name="T116" fmla="*/ 228 w 571"/>
              <a:gd name="T117" fmla="*/ 196 h 1375"/>
              <a:gd name="T118" fmla="*/ 218 w 571"/>
              <a:gd name="T119" fmla="*/ 136 h 1375"/>
              <a:gd name="T120" fmla="*/ 215 w 571"/>
              <a:gd name="T121" fmla="*/ 101 h 1375"/>
              <a:gd name="T122" fmla="*/ 190 w 571"/>
              <a:gd name="T123" fmla="*/ 77 h 1375"/>
              <a:gd name="T124" fmla="*/ 181 w 571"/>
              <a:gd name="T125" fmla="*/ 60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1" h="1375">
                <a:moveTo>
                  <a:pt x="214" y="43"/>
                </a:moveTo>
                <a:lnTo>
                  <a:pt x="214" y="43"/>
                </a:lnTo>
                <a:lnTo>
                  <a:pt x="210" y="38"/>
                </a:lnTo>
                <a:lnTo>
                  <a:pt x="201" y="26"/>
                </a:lnTo>
                <a:lnTo>
                  <a:pt x="197" y="18"/>
                </a:lnTo>
                <a:lnTo>
                  <a:pt x="194" y="12"/>
                </a:lnTo>
                <a:lnTo>
                  <a:pt x="193" y="6"/>
                </a:lnTo>
                <a:lnTo>
                  <a:pt x="193" y="4"/>
                </a:lnTo>
                <a:lnTo>
                  <a:pt x="194" y="2"/>
                </a:lnTo>
                <a:lnTo>
                  <a:pt x="194" y="2"/>
                </a:lnTo>
                <a:lnTo>
                  <a:pt x="197" y="1"/>
                </a:lnTo>
                <a:lnTo>
                  <a:pt x="202" y="0"/>
                </a:lnTo>
                <a:lnTo>
                  <a:pt x="215" y="0"/>
                </a:lnTo>
                <a:lnTo>
                  <a:pt x="234" y="1"/>
                </a:lnTo>
                <a:lnTo>
                  <a:pt x="253" y="4"/>
                </a:lnTo>
                <a:lnTo>
                  <a:pt x="276" y="6"/>
                </a:lnTo>
                <a:lnTo>
                  <a:pt x="296" y="11"/>
                </a:lnTo>
                <a:lnTo>
                  <a:pt x="314" y="15"/>
                </a:lnTo>
                <a:lnTo>
                  <a:pt x="327" y="20"/>
                </a:lnTo>
                <a:lnTo>
                  <a:pt x="327" y="20"/>
                </a:lnTo>
                <a:lnTo>
                  <a:pt x="337" y="26"/>
                </a:lnTo>
                <a:lnTo>
                  <a:pt x="349" y="33"/>
                </a:lnTo>
                <a:lnTo>
                  <a:pt x="360" y="43"/>
                </a:lnTo>
                <a:lnTo>
                  <a:pt x="373" y="53"/>
                </a:lnTo>
                <a:lnTo>
                  <a:pt x="382" y="63"/>
                </a:lnTo>
                <a:lnTo>
                  <a:pt x="390" y="71"/>
                </a:lnTo>
                <a:lnTo>
                  <a:pt x="396" y="80"/>
                </a:lnTo>
                <a:lnTo>
                  <a:pt x="398" y="86"/>
                </a:lnTo>
                <a:lnTo>
                  <a:pt x="398" y="86"/>
                </a:lnTo>
                <a:lnTo>
                  <a:pt x="398" y="95"/>
                </a:lnTo>
                <a:lnTo>
                  <a:pt x="398" y="97"/>
                </a:lnTo>
                <a:lnTo>
                  <a:pt x="396" y="99"/>
                </a:lnTo>
                <a:lnTo>
                  <a:pt x="392" y="102"/>
                </a:lnTo>
                <a:lnTo>
                  <a:pt x="387" y="103"/>
                </a:lnTo>
                <a:lnTo>
                  <a:pt x="387" y="103"/>
                </a:lnTo>
                <a:lnTo>
                  <a:pt x="365" y="107"/>
                </a:lnTo>
                <a:lnTo>
                  <a:pt x="364" y="117"/>
                </a:lnTo>
                <a:lnTo>
                  <a:pt x="369" y="123"/>
                </a:lnTo>
                <a:lnTo>
                  <a:pt x="369" y="123"/>
                </a:lnTo>
                <a:lnTo>
                  <a:pt x="364" y="130"/>
                </a:lnTo>
                <a:lnTo>
                  <a:pt x="364" y="130"/>
                </a:lnTo>
                <a:lnTo>
                  <a:pt x="364" y="133"/>
                </a:lnTo>
                <a:lnTo>
                  <a:pt x="364" y="138"/>
                </a:lnTo>
                <a:lnTo>
                  <a:pt x="364" y="140"/>
                </a:lnTo>
                <a:lnTo>
                  <a:pt x="364" y="142"/>
                </a:lnTo>
                <a:lnTo>
                  <a:pt x="364" y="142"/>
                </a:lnTo>
                <a:lnTo>
                  <a:pt x="363" y="144"/>
                </a:lnTo>
                <a:lnTo>
                  <a:pt x="361" y="146"/>
                </a:lnTo>
                <a:lnTo>
                  <a:pt x="361" y="150"/>
                </a:lnTo>
                <a:lnTo>
                  <a:pt x="352" y="152"/>
                </a:lnTo>
                <a:lnTo>
                  <a:pt x="360" y="169"/>
                </a:lnTo>
                <a:lnTo>
                  <a:pt x="360" y="169"/>
                </a:lnTo>
                <a:lnTo>
                  <a:pt x="359" y="176"/>
                </a:lnTo>
                <a:lnTo>
                  <a:pt x="360" y="187"/>
                </a:lnTo>
                <a:lnTo>
                  <a:pt x="360" y="187"/>
                </a:lnTo>
                <a:lnTo>
                  <a:pt x="365" y="205"/>
                </a:lnTo>
                <a:lnTo>
                  <a:pt x="369" y="217"/>
                </a:lnTo>
                <a:lnTo>
                  <a:pt x="369" y="217"/>
                </a:lnTo>
                <a:lnTo>
                  <a:pt x="412" y="223"/>
                </a:lnTo>
                <a:lnTo>
                  <a:pt x="441" y="228"/>
                </a:lnTo>
                <a:lnTo>
                  <a:pt x="457" y="231"/>
                </a:lnTo>
                <a:lnTo>
                  <a:pt x="457" y="231"/>
                </a:lnTo>
                <a:lnTo>
                  <a:pt x="460" y="238"/>
                </a:lnTo>
                <a:lnTo>
                  <a:pt x="465" y="255"/>
                </a:lnTo>
                <a:lnTo>
                  <a:pt x="479" y="309"/>
                </a:lnTo>
                <a:lnTo>
                  <a:pt x="493" y="363"/>
                </a:lnTo>
                <a:lnTo>
                  <a:pt x="499" y="392"/>
                </a:lnTo>
                <a:lnTo>
                  <a:pt x="499" y="392"/>
                </a:lnTo>
                <a:lnTo>
                  <a:pt x="501" y="456"/>
                </a:lnTo>
                <a:lnTo>
                  <a:pt x="503" y="516"/>
                </a:lnTo>
                <a:lnTo>
                  <a:pt x="503" y="516"/>
                </a:lnTo>
                <a:lnTo>
                  <a:pt x="508" y="556"/>
                </a:lnTo>
                <a:lnTo>
                  <a:pt x="510" y="584"/>
                </a:lnTo>
                <a:lnTo>
                  <a:pt x="510" y="596"/>
                </a:lnTo>
                <a:lnTo>
                  <a:pt x="509" y="603"/>
                </a:lnTo>
                <a:lnTo>
                  <a:pt x="509" y="603"/>
                </a:lnTo>
                <a:lnTo>
                  <a:pt x="506" y="623"/>
                </a:lnTo>
                <a:lnTo>
                  <a:pt x="504" y="650"/>
                </a:lnTo>
                <a:lnTo>
                  <a:pt x="501" y="675"/>
                </a:lnTo>
                <a:lnTo>
                  <a:pt x="499" y="689"/>
                </a:lnTo>
                <a:lnTo>
                  <a:pt x="499" y="689"/>
                </a:lnTo>
                <a:lnTo>
                  <a:pt x="494" y="702"/>
                </a:lnTo>
                <a:lnTo>
                  <a:pt x="492" y="709"/>
                </a:lnTo>
                <a:lnTo>
                  <a:pt x="489" y="712"/>
                </a:lnTo>
                <a:lnTo>
                  <a:pt x="489" y="712"/>
                </a:lnTo>
                <a:lnTo>
                  <a:pt x="488" y="716"/>
                </a:lnTo>
                <a:lnTo>
                  <a:pt x="485" y="721"/>
                </a:lnTo>
                <a:lnTo>
                  <a:pt x="484" y="732"/>
                </a:lnTo>
                <a:lnTo>
                  <a:pt x="484" y="732"/>
                </a:lnTo>
                <a:lnTo>
                  <a:pt x="485" y="742"/>
                </a:lnTo>
                <a:lnTo>
                  <a:pt x="489" y="759"/>
                </a:lnTo>
                <a:lnTo>
                  <a:pt x="494" y="775"/>
                </a:lnTo>
                <a:lnTo>
                  <a:pt x="495" y="781"/>
                </a:lnTo>
                <a:lnTo>
                  <a:pt x="498" y="783"/>
                </a:lnTo>
                <a:lnTo>
                  <a:pt x="498" y="783"/>
                </a:lnTo>
                <a:lnTo>
                  <a:pt x="501" y="785"/>
                </a:lnTo>
                <a:lnTo>
                  <a:pt x="509" y="785"/>
                </a:lnTo>
                <a:lnTo>
                  <a:pt x="514" y="785"/>
                </a:lnTo>
                <a:lnTo>
                  <a:pt x="516" y="785"/>
                </a:lnTo>
                <a:lnTo>
                  <a:pt x="517" y="786"/>
                </a:lnTo>
                <a:lnTo>
                  <a:pt x="517" y="786"/>
                </a:lnTo>
                <a:lnTo>
                  <a:pt x="516" y="787"/>
                </a:lnTo>
                <a:lnTo>
                  <a:pt x="515" y="788"/>
                </a:lnTo>
                <a:lnTo>
                  <a:pt x="509" y="793"/>
                </a:lnTo>
                <a:lnTo>
                  <a:pt x="499" y="797"/>
                </a:lnTo>
                <a:lnTo>
                  <a:pt x="499" y="797"/>
                </a:lnTo>
                <a:lnTo>
                  <a:pt x="512" y="802"/>
                </a:lnTo>
                <a:lnTo>
                  <a:pt x="521" y="806"/>
                </a:lnTo>
                <a:lnTo>
                  <a:pt x="524" y="808"/>
                </a:lnTo>
                <a:lnTo>
                  <a:pt x="525" y="809"/>
                </a:lnTo>
                <a:lnTo>
                  <a:pt x="525" y="809"/>
                </a:lnTo>
                <a:lnTo>
                  <a:pt x="521" y="812"/>
                </a:lnTo>
                <a:lnTo>
                  <a:pt x="514" y="813"/>
                </a:lnTo>
                <a:lnTo>
                  <a:pt x="504" y="815"/>
                </a:lnTo>
                <a:lnTo>
                  <a:pt x="498" y="815"/>
                </a:lnTo>
                <a:lnTo>
                  <a:pt x="498" y="815"/>
                </a:lnTo>
                <a:lnTo>
                  <a:pt x="497" y="815"/>
                </a:lnTo>
                <a:lnTo>
                  <a:pt x="497" y="817"/>
                </a:lnTo>
                <a:lnTo>
                  <a:pt x="500" y="823"/>
                </a:lnTo>
                <a:lnTo>
                  <a:pt x="505" y="830"/>
                </a:lnTo>
                <a:lnTo>
                  <a:pt x="505" y="833"/>
                </a:lnTo>
                <a:lnTo>
                  <a:pt x="505" y="834"/>
                </a:lnTo>
                <a:lnTo>
                  <a:pt x="505" y="834"/>
                </a:lnTo>
                <a:lnTo>
                  <a:pt x="504" y="835"/>
                </a:lnTo>
                <a:lnTo>
                  <a:pt x="501" y="835"/>
                </a:lnTo>
                <a:lnTo>
                  <a:pt x="495" y="834"/>
                </a:lnTo>
                <a:lnTo>
                  <a:pt x="489" y="831"/>
                </a:lnTo>
                <a:lnTo>
                  <a:pt x="485" y="829"/>
                </a:lnTo>
                <a:lnTo>
                  <a:pt x="485" y="829"/>
                </a:lnTo>
                <a:lnTo>
                  <a:pt x="481" y="819"/>
                </a:lnTo>
                <a:lnTo>
                  <a:pt x="478" y="813"/>
                </a:lnTo>
                <a:lnTo>
                  <a:pt x="478" y="813"/>
                </a:lnTo>
                <a:lnTo>
                  <a:pt x="478" y="839"/>
                </a:lnTo>
                <a:lnTo>
                  <a:pt x="478" y="866"/>
                </a:lnTo>
                <a:lnTo>
                  <a:pt x="478" y="866"/>
                </a:lnTo>
                <a:lnTo>
                  <a:pt x="483" y="884"/>
                </a:lnTo>
                <a:lnTo>
                  <a:pt x="494" y="926"/>
                </a:lnTo>
                <a:lnTo>
                  <a:pt x="505" y="970"/>
                </a:lnTo>
                <a:lnTo>
                  <a:pt x="509" y="987"/>
                </a:lnTo>
                <a:lnTo>
                  <a:pt x="509" y="997"/>
                </a:lnTo>
                <a:lnTo>
                  <a:pt x="509" y="997"/>
                </a:lnTo>
                <a:lnTo>
                  <a:pt x="509" y="1003"/>
                </a:lnTo>
                <a:lnTo>
                  <a:pt x="509" y="1009"/>
                </a:lnTo>
                <a:lnTo>
                  <a:pt x="510" y="1025"/>
                </a:lnTo>
                <a:lnTo>
                  <a:pt x="514" y="1046"/>
                </a:lnTo>
                <a:lnTo>
                  <a:pt x="515" y="1073"/>
                </a:lnTo>
                <a:lnTo>
                  <a:pt x="515" y="1073"/>
                </a:lnTo>
                <a:lnTo>
                  <a:pt x="516" y="1103"/>
                </a:lnTo>
                <a:lnTo>
                  <a:pt x="519" y="1131"/>
                </a:lnTo>
                <a:lnTo>
                  <a:pt x="522" y="1164"/>
                </a:lnTo>
                <a:lnTo>
                  <a:pt x="522" y="1164"/>
                </a:lnTo>
                <a:lnTo>
                  <a:pt x="528" y="1238"/>
                </a:lnTo>
                <a:lnTo>
                  <a:pt x="528" y="1238"/>
                </a:lnTo>
                <a:lnTo>
                  <a:pt x="531" y="1245"/>
                </a:lnTo>
                <a:lnTo>
                  <a:pt x="536" y="1255"/>
                </a:lnTo>
                <a:lnTo>
                  <a:pt x="541" y="1265"/>
                </a:lnTo>
                <a:lnTo>
                  <a:pt x="542" y="1271"/>
                </a:lnTo>
                <a:lnTo>
                  <a:pt x="542" y="1271"/>
                </a:lnTo>
                <a:lnTo>
                  <a:pt x="540" y="1282"/>
                </a:lnTo>
                <a:lnTo>
                  <a:pt x="538" y="1292"/>
                </a:lnTo>
                <a:lnTo>
                  <a:pt x="538" y="1292"/>
                </a:lnTo>
                <a:lnTo>
                  <a:pt x="542" y="1293"/>
                </a:lnTo>
                <a:lnTo>
                  <a:pt x="552" y="1295"/>
                </a:lnTo>
                <a:lnTo>
                  <a:pt x="562" y="1300"/>
                </a:lnTo>
                <a:lnTo>
                  <a:pt x="565" y="1304"/>
                </a:lnTo>
                <a:lnTo>
                  <a:pt x="568" y="1308"/>
                </a:lnTo>
                <a:lnTo>
                  <a:pt x="568" y="1308"/>
                </a:lnTo>
                <a:lnTo>
                  <a:pt x="570" y="1316"/>
                </a:lnTo>
                <a:lnTo>
                  <a:pt x="571" y="1325"/>
                </a:lnTo>
                <a:lnTo>
                  <a:pt x="571" y="1329"/>
                </a:lnTo>
                <a:lnTo>
                  <a:pt x="571" y="1334"/>
                </a:lnTo>
                <a:lnTo>
                  <a:pt x="570" y="1337"/>
                </a:lnTo>
                <a:lnTo>
                  <a:pt x="568" y="1341"/>
                </a:lnTo>
                <a:lnTo>
                  <a:pt x="568" y="1341"/>
                </a:lnTo>
                <a:lnTo>
                  <a:pt x="560" y="1347"/>
                </a:lnTo>
                <a:lnTo>
                  <a:pt x="553" y="1354"/>
                </a:lnTo>
                <a:lnTo>
                  <a:pt x="541" y="1363"/>
                </a:lnTo>
                <a:lnTo>
                  <a:pt x="541" y="1363"/>
                </a:lnTo>
                <a:lnTo>
                  <a:pt x="528" y="1365"/>
                </a:lnTo>
                <a:lnTo>
                  <a:pt x="509" y="1368"/>
                </a:lnTo>
                <a:lnTo>
                  <a:pt x="488" y="1368"/>
                </a:lnTo>
                <a:lnTo>
                  <a:pt x="479" y="1367"/>
                </a:lnTo>
                <a:lnTo>
                  <a:pt x="474" y="1365"/>
                </a:lnTo>
                <a:lnTo>
                  <a:pt x="474" y="1365"/>
                </a:lnTo>
                <a:lnTo>
                  <a:pt x="471" y="1362"/>
                </a:lnTo>
                <a:lnTo>
                  <a:pt x="468" y="1356"/>
                </a:lnTo>
                <a:lnTo>
                  <a:pt x="465" y="1340"/>
                </a:lnTo>
                <a:lnTo>
                  <a:pt x="463" y="1325"/>
                </a:lnTo>
                <a:lnTo>
                  <a:pt x="462" y="1319"/>
                </a:lnTo>
                <a:lnTo>
                  <a:pt x="447" y="1311"/>
                </a:lnTo>
                <a:lnTo>
                  <a:pt x="447" y="1311"/>
                </a:lnTo>
                <a:lnTo>
                  <a:pt x="444" y="1307"/>
                </a:lnTo>
                <a:lnTo>
                  <a:pt x="439" y="1298"/>
                </a:lnTo>
                <a:lnTo>
                  <a:pt x="431" y="1282"/>
                </a:lnTo>
                <a:lnTo>
                  <a:pt x="431" y="1282"/>
                </a:lnTo>
                <a:lnTo>
                  <a:pt x="431" y="1280"/>
                </a:lnTo>
                <a:lnTo>
                  <a:pt x="433" y="1278"/>
                </a:lnTo>
                <a:lnTo>
                  <a:pt x="435" y="1275"/>
                </a:lnTo>
                <a:lnTo>
                  <a:pt x="435" y="1271"/>
                </a:lnTo>
                <a:lnTo>
                  <a:pt x="435" y="1271"/>
                </a:lnTo>
                <a:lnTo>
                  <a:pt x="433" y="1251"/>
                </a:lnTo>
                <a:lnTo>
                  <a:pt x="425" y="1214"/>
                </a:lnTo>
                <a:lnTo>
                  <a:pt x="418" y="1175"/>
                </a:lnTo>
                <a:lnTo>
                  <a:pt x="414" y="1148"/>
                </a:lnTo>
                <a:lnTo>
                  <a:pt x="414" y="1148"/>
                </a:lnTo>
                <a:lnTo>
                  <a:pt x="407" y="1111"/>
                </a:lnTo>
                <a:lnTo>
                  <a:pt x="393" y="1049"/>
                </a:lnTo>
                <a:lnTo>
                  <a:pt x="380" y="988"/>
                </a:lnTo>
                <a:lnTo>
                  <a:pt x="371" y="958"/>
                </a:lnTo>
                <a:lnTo>
                  <a:pt x="371" y="958"/>
                </a:lnTo>
                <a:lnTo>
                  <a:pt x="315" y="830"/>
                </a:lnTo>
                <a:lnTo>
                  <a:pt x="315" y="830"/>
                </a:lnTo>
                <a:lnTo>
                  <a:pt x="309" y="841"/>
                </a:lnTo>
                <a:lnTo>
                  <a:pt x="304" y="851"/>
                </a:lnTo>
                <a:lnTo>
                  <a:pt x="303" y="856"/>
                </a:lnTo>
                <a:lnTo>
                  <a:pt x="301" y="861"/>
                </a:lnTo>
                <a:lnTo>
                  <a:pt x="301" y="861"/>
                </a:lnTo>
                <a:lnTo>
                  <a:pt x="301" y="906"/>
                </a:lnTo>
                <a:lnTo>
                  <a:pt x="300" y="938"/>
                </a:lnTo>
                <a:lnTo>
                  <a:pt x="300" y="966"/>
                </a:lnTo>
                <a:lnTo>
                  <a:pt x="300" y="966"/>
                </a:lnTo>
                <a:lnTo>
                  <a:pt x="298" y="980"/>
                </a:lnTo>
                <a:lnTo>
                  <a:pt x="295" y="995"/>
                </a:lnTo>
                <a:lnTo>
                  <a:pt x="288" y="1028"/>
                </a:lnTo>
                <a:lnTo>
                  <a:pt x="282" y="1056"/>
                </a:lnTo>
                <a:lnTo>
                  <a:pt x="278" y="1073"/>
                </a:lnTo>
                <a:lnTo>
                  <a:pt x="278" y="1073"/>
                </a:lnTo>
                <a:lnTo>
                  <a:pt x="280" y="1098"/>
                </a:lnTo>
                <a:lnTo>
                  <a:pt x="282" y="1116"/>
                </a:lnTo>
                <a:lnTo>
                  <a:pt x="280" y="1137"/>
                </a:lnTo>
                <a:lnTo>
                  <a:pt x="280" y="1137"/>
                </a:lnTo>
                <a:lnTo>
                  <a:pt x="279" y="1152"/>
                </a:lnTo>
                <a:lnTo>
                  <a:pt x="280" y="1174"/>
                </a:lnTo>
                <a:lnTo>
                  <a:pt x="284" y="1228"/>
                </a:lnTo>
                <a:lnTo>
                  <a:pt x="289" y="1277"/>
                </a:lnTo>
                <a:lnTo>
                  <a:pt x="291" y="1299"/>
                </a:lnTo>
                <a:lnTo>
                  <a:pt x="291" y="1299"/>
                </a:lnTo>
                <a:lnTo>
                  <a:pt x="291" y="1303"/>
                </a:lnTo>
                <a:lnTo>
                  <a:pt x="290" y="1307"/>
                </a:lnTo>
                <a:lnTo>
                  <a:pt x="288" y="1311"/>
                </a:lnTo>
                <a:lnTo>
                  <a:pt x="288" y="1311"/>
                </a:lnTo>
                <a:lnTo>
                  <a:pt x="294" y="1330"/>
                </a:lnTo>
                <a:lnTo>
                  <a:pt x="296" y="1345"/>
                </a:lnTo>
                <a:lnTo>
                  <a:pt x="296" y="1351"/>
                </a:lnTo>
                <a:lnTo>
                  <a:pt x="295" y="1356"/>
                </a:lnTo>
                <a:lnTo>
                  <a:pt x="295" y="1356"/>
                </a:lnTo>
                <a:lnTo>
                  <a:pt x="291" y="1363"/>
                </a:lnTo>
                <a:lnTo>
                  <a:pt x="287" y="1369"/>
                </a:lnTo>
                <a:lnTo>
                  <a:pt x="280" y="1374"/>
                </a:lnTo>
                <a:lnTo>
                  <a:pt x="278" y="1375"/>
                </a:lnTo>
                <a:lnTo>
                  <a:pt x="274" y="1375"/>
                </a:lnTo>
                <a:lnTo>
                  <a:pt x="274" y="1375"/>
                </a:lnTo>
                <a:lnTo>
                  <a:pt x="230" y="1367"/>
                </a:lnTo>
                <a:lnTo>
                  <a:pt x="191" y="1359"/>
                </a:lnTo>
                <a:lnTo>
                  <a:pt x="191" y="1359"/>
                </a:lnTo>
                <a:lnTo>
                  <a:pt x="180" y="1359"/>
                </a:lnTo>
                <a:lnTo>
                  <a:pt x="159" y="1357"/>
                </a:lnTo>
                <a:lnTo>
                  <a:pt x="148" y="1356"/>
                </a:lnTo>
                <a:lnTo>
                  <a:pt x="137" y="1352"/>
                </a:lnTo>
                <a:lnTo>
                  <a:pt x="131" y="1348"/>
                </a:lnTo>
                <a:lnTo>
                  <a:pt x="128" y="1345"/>
                </a:lnTo>
                <a:lnTo>
                  <a:pt x="127" y="1342"/>
                </a:lnTo>
                <a:lnTo>
                  <a:pt x="127" y="1342"/>
                </a:lnTo>
                <a:lnTo>
                  <a:pt x="127" y="1336"/>
                </a:lnTo>
                <a:lnTo>
                  <a:pt x="129" y="1331"/>
                </a:lnTo>
                <a:lnTo>
                  <a:pt x="133" y="1325"/>
                </a:lnTo>
                <a:lnTo>
                  <a:pt x="138" y="1321"/>
                </a:lnTo>
                <a:lnTo>
                  <a:pt x="149" y="1313"/>
                </a:lnTo>
                <a:lnTo>
                  <a:pt x="160" y="1308"/>
                </a:lnTo>
                <a:lnTo>
                  <a:pt x="160" y="1308"/>
                </a:lnTo>
                <a:lnTo>
                  <a:pt x="181" y="1298"/>
                </a:lnTo>
                <a:lnTo>
                  <a:pt x="191" y="1292"/>
                </a:lnTo>
                <a:lnTo>
                  <a:pt x="191" y="1292"/>
                </a:lnTo>
                <a:lnTo>
                  <a:pt x="186" y="1286"/>
                </a:lnTo>
                <a:lnTo>
                  <a:pt x="182" y="1281"/>
                </a:lnTo>
                <a:lnTo>
                  <a:pt x="177" y="1278"/>
                </a:lnTo>
                <a:lnTo>
                  <a:pt x="177" y="1278"/>
                </a:lnTo>
                <a:lnTo>
                  <a:pt x="176" y="1277"/>
                </a:lnTo>
                <a:lnTo>
                  <a:pt x="175" y="1276"/>
                </a:lnTo>
                <a:lnTo>
                  <a:pt x="174" y="1271"/>
                </a:lnTo>
                <a:lnTo>
                  <a:pt x="175" y="1249"/>
                </a:lnTo>
                <a:lnTo>
                  <a:pt x="175" y="1249"/>
                </a:lnTo>
                <a:lnTo>
                  <a:pt x="176" y="1219"/>
                </a:lnTo>
                <a:lnTo>
                  <a:pt x="177" y="1171"/>
                </a:lnTo>
                <a:lnTo>
                  <a:pt x="177" y="1077"/>
                </a:lnTo>
                <a:lnTo>
                  <a:pt x="177" y="1077"/>
                </a:lnTo>
                <a:lnTo>
                  <a:pt x="179" y="1046"/>
                </a:lnTo>
                <a:lnTo>
                  <a:pt x="180" y="1017"/>
                </a:lnTo>
                <a:lnTo>
                  <a:pt x="181" y="986"/>
                </a:lnTo>
                <a:lnTo>
                  <a:pt x="181" y="944"/>
                </a:lnTo>
                <a:lnTo>
                  <a:pt x="181" y="944"/>
                </a:lnTo>
                <a:lnTo>
                  <a:pt x="177" y="779"/>
                </a:lnTo>
                <a:lnTo>
                  <a:pt x="177" y="656"/>
                </a:lnTo>
                <a:lnTo>
                  <a:pt x="177" y="636"/>
                </a:lnTo>
                <a:lnTo>
                  <a:pt x="177" y="636"/>
                </a:lnTo>
                <a:lnTo>
                  <a:pt x="175" y="625"/>
                </a:lnTo>
                <a:lnTo>
                  <a:pt x="172" y="615"/>
                </a:lnTo>
                <a:lnTo>
                  <a:pt x="171" y="605"/>
                </a:lnTo>
                <a:lnTo>
                  <a:pt x="171" y="605"/>
                </a:lnTo>
                <a:lnTo>
                  <a:pt x="171" y="584"/>
                </a:lnTo>
                <a:lnTo>
                  <a:pt x="171" y="575"/>
                </a:lnTo>
                <a:lnTo>
                  <a:pt x="171" y="575"/>
                </a:lnTo>
                <a:lnTo>
                  <a:pt x="160" y="592"/>
                </a:lnTo>
                <a:lnTo>
                  <a:pt x="148" y="613"/>
                </a:lnTo>
                <a:lnTo>
                  <a:pt x="148" y="613"/>
                </a:lnTo>
                <a:lnTo>
                  <a:pt x="133" y="656"/>
                </a:lnTo>
                <a:lnTo>
                  <a:pt x="133" y="656"/>
                </a:lnTo>
                <a:lnTo>
                  <a:pt x="124" y="685"/>
                </a:lnTo>
                <a:lnTo>
                  <a:pt x="124" y="685"/>
                </a:lnTo>
                <a:lnTo>
                  <a:pt x="127" y="691"/>
                </a:lnTo>
                <a:lnTo>
                  <a:pt x="129" y="702"/>
                </a:lnTo>
                <a:lnTo>
                  <a:pt x="129" y="702"/>
                </a:lnTo>
                <a:lnTo>
                  <a:pt x="127" y="710"/>
                </a:lnTo>
                <a:lnTo>
                  <a:pt x="123" y="720"/>
                </a:lnTo>
                <a:lnTo>
                  <a:pt x="117" y="733"/>
                </a:lnTo>
                <a:lnTo>
                  <a:pt x="91" y="776"/>
                </a:lnTo>
                <a:lnTo>
                  <a:pt x="83" y="776"/>
                </a:lnTo>
                <a:lnTo>
                  <a:pt x="83" y="776"/>
                </a:lnTo>
                <a:lnTo>
                  <a:pt x="51" y="847"/>
                </a:lnTo>
                <a:lnTo>
                  <a:pt x="27" y="896"/>
                </a:lnTo>
                <a:lnTo>
                  <a:pt x="16" y="920"/>
                </a:lnTo>
                <a:lnTo>
                  <a:pt x="16" y="920"/>
                </a:lnTo>
                <a:lnTo>
                  <a:pt x="13" y="921"/>
                </a:lnTo>
                <a:lnTo>
                  <a:pt x="8" y="921"/>
                </a:lnTo>
                <a:lnTo>
                  <a:pt x="3" y="920"/>
                </a:lnTo>
                <a:lnTo>
                  <a:pt x="2" y="918"/>
                </a:lnTo>
                <a:lnTo>
                  <a:pt x="0" y="917"/>
                </a:lnTo>
                <a:lnTo>
                  <a:pt x="0" y="917"/>
                </a:lnTo>
                <a:lnTo>
                  <a:pt x="0" y="915"/>
                </a:lnTo>
                <a:lnTo>
                  <a:pt x="0" y="912"/>
                </a:lnTo>
                <a:lnTo>
                  <a:pt x="3" y="906"/>
                </a:lnTo>
                <a:lnTo>
                  <a:pt x="3" y="906"/>
                </a:lnTo>
                <a:lnTo>
                  <a:pt x="13" y="883"/>
                </a:lnTo>
                <a:lnTo>
                  <a:pt x="34" y="835"/>
                </a:lnTo>
                <a:lnTo>
                  <a:pt x="64" y="769"/>
                </a:lnTo>
                <a:lnTo>
                  <a:pt x="64" y="769"/>
                </a:lnTo>
                <a:lnTo>
                  <a:pt x="66" y="765"/>
                </a:lnTo>
                <a:lnTo>
                  <a:pt x="64" y="760"/>
                </a:lnTo>
                <a:lnTo>
                  <a:pt x="64" y="760"/>
                </a:lnTo>
                <a:lnTo>
                  <a:pt x="64" y="758"/>
                </a:lnTo>
                <a:lnTo>
                  <a:pt x="66" y="753"/>
                </a:lnTo>
                <a:lnTo>
                  <a:pt x="67" y="747"/>
                </a:lnTo>
                <a:lnTo>
                  <a:pt x="67" y="747"/>
                </a:lnTo>
                <a:lnTo>
                  <a:pt x="68" y="743"/>
                </a:lnTo>
                <a:lnTo>
                  <a:pt x="68" y="740"/>
                </a:lnTo>
                <a:lnTo>
                  <a:pt x="67" y="737"/>
                </a:lnTo>
                <a:lnTo>
                  <a:pt x="67" y="737"/>
                </a:lnTo>
                <a:lnTo>
                  <a:pt x="61" y="727"/>
                </a:lnTo>
                <a:lnTo>
                  <a:pt x="57" y="721"/>
                </a:lnTo>
                <a:lnTo>
                  <a:pt x="54" y="716"/>
                </a:lnTo>
                <a:lnTo>
                  <a:pt x="54" y="716"/>
                </a:lnTo>
                <a:lnTo>
                  <a:pt x="56" y="712"/>
                </a:lnTo>
                <a:lnTo>
                  <a:pt x="58" y="706"/>
                </a:lnTo>
                <a:lnTo>
                  <a:pt x="61" y="700"/>
                </a:lnTo>
                <a:lnTo>
                  <a:pt x="64" y="695"/>
                </a:lnTo>
                <a:lnTo>
                  <a:pt x="64" y="695"/>
                </a:lnTo>
                <a:lnTo>
                  <a:pt x="78" y="685"/>
                </a:lnTo>
                <a:lnTo>
                  <a:pt x="86" y="679"/>
                </a:lnTo>
                <a:lnTo>
                  <a:pt x="86" y="679"/>
                </a:lnTo>
                <a:lnTo>
                  <a:pt x="89" y="641"/>
                </a:lnTo>
                <a:lnTo>
                  <a:pt x="90" y="614"/>
                </a:lnTo>
                <a:lnTo>
                  <a:pt x="90" y="603"/>
                </a:lnTo>
                <a:lnTo>
                  <a:pt x="90" y="598"/>
                </a:lnTo>
                <a:lnTo>
                  <a:pt x="90" y="598"/>
                </a:lnTo>
                <a:lnTo>
                  <a:pt x="88" y="593"/>
                </a:lnTo>
                <a:lnTo>
                  <a:pt x="85" y="588"/>
                </a:lnTo>
                <a:lnTo>
                  <a:pt x="84" y="586"/>
                </a:lnTo>
                <a:lnTo>
                  <a:pt x="84" y="582"/>
                </a:lnTo>
                <a:lnTo>
                  <a:pt x="85" y="577"/>
                </a:lnTo>
                <a:lnTo>
                  <a:pt x="88" y="572"/>
                </a:lnTo>
                <a:lnTo>
                  <a:pt x="88" y="572"/>
                </a:lnTo>
                <a:lnTo>
                  <a:pt x="101" y="550"/>
                </a:lnTo>
                <a:lnTo>
                  <a:pt x="106" y="540"/>
                </a:lnTo>
                <a:lnTo>
                  <a:pt x="110" y="532"/>
                </a:lnTo>
                <a:lnTo>
                  <a:pt x="110" y="532"/>
                </a:lnTo>
                <a:lnTo>
                  <a:pt x="129" y="465"/>
                </a:lnTo>
                <a:lnTo>
                  <a:pt x="137" y="435"/>
                </a:lnTo>
                <a:lnTo>
                  <a:pt x="137" y="435"/>
                </a:lnTo>
                <a:lnTo>
                  <a:pt x="136" y="429"/>
                </a:lnTo>
                <a:lnTo>
                  <a:pt x="131" y="420"/>
                </a:lnTo>
                <a:lnTo>
                  <a:pt x="126" y="411"/>
                </a:lnTo>
                <a:lnTo>
                  <a:pt x="123" y="408"/>
                </a:lnTo>
                <a:lnTo>
                  <a:pt x="123" y="408"/>
                </a:lnTo>
                <a:lnTo>
                  <a:pt x="126" y="403"/>
                </a:lnTo>
                <a:lnTo>
                  <a:pt x="133" y="392"/>
                </a:lnTo>
                <a:lnTo>
                  <a:pt x="144" y="374"/>
                </a:lnTo>
                <a:lnTo>
                  <a:pt x="161" y="384"/>
                </a:lnTo>
                <a:lnTo>
                  <a:pt x="161" y="384"/>
                </a:lnTo>
                <a:lnTo>
                  <a:pt x="163" y="332"/>
                </a:lnTo>
                <a:lnTo>
                  <a:pt x="165" y="292"/>
                </a:lnTo>
                <a:lnTo>
                  <a:pt x="166" y="279"/>
                </a:lnTo>
                <a:lnTo>
                  <a:pt x="167" y="271"/>
                </a:lnTo>
                <a:lnTo>
                  <a:pt x="167" y="271"/>
                </a:lnTo>
                <a:lnTo>
                  <a:pt x="174" y="265"/>
                </a:lnTo>
                <a:lnTo>
                  <a:pt x="182" y="258"/>
                </a:lnTo>
                <a:lnTo>
                  <a:pt x="193" y="248"/>
                </a:lnTo>
                <a:lnTo>
                  <a:pt x="193" y="239"/>
                </a:lnTo>
                <a:lnTo>
                  <a:pt x="193" y="239"/>
                </a:lnTo>
                <a:lnTo>
                  <a:pt x="203" y="232"/>
                </a:lnTo>
                <a:lnTo>
                  <a:pt x="212" y="227"/>
                </a:lnTo>
                <a:lnTo>
                  <a:pt x="220" y="223"/>
                </a:lnTo>
                <a:lnTo>
                  <a:pt x="220" y="223"/>
                </a:lnTo>
                <a:lnTo>
                  <a:pt x="237" y="219"/>
                </a:lnTo>
                <a:lnTo>
                  <a:pt x="246" y="216"/>
                </a:lnTo>
                <a:lnTo>
                  <a:pt x="248" y="214"/>
                </a:lnTo>
                <a:lnTo>
                  <a:pt x="248" y="214"/>
                </a:lnTo>
                <a:lnTo>
                  <a:pt x="253" y="196"/>
                </a:lnTo>
                <a:lnTo>
                  <a:pt x="253" y="196"/>
                </a:lnTo>
                <a:lnTo>
                  <a:pt x="242" y="198"/>
                </a:lnTo>
                <a:lnTo>
                  <a:pt x="234" y="199"/>
                </a:lnTo>
                <a:lnTo>
                  <a:pt x="230" y="198"/>
                </a:lnTo>
                <a:lnTo>
                  <a:pt x="228" y="196"/>
                </a:lnTo>
                <a:lnTo>
                  <a:pt x="228" y="196"/>
                </a:lnTo>
                <a:lnTo>
                  <a:pt x="224" y="190"/>
                </a:lnTo>
                <a:lnTo>
                  <a:pt x="220" y="183"/>
                </a:lnTo>
                <a:lnTo>
                  <a:pt x="217" y="169"/>
                </a:lnTo>
                <a:lnTo>
                  <a:pt x="217" y="169"/>
                </a:lnTo>
                <a:lnTo>
                  <a:pt x="217" y="162"/>
                </a:lnTo>
                <a:lnTo>
                  <a:pt x="217" y="151"/>
                </a:lnTo>
                <a:lnTo>
                  <a:pt x="218" y="136"/>
                </a:lnTo>
                <a:lnTo>
                  <a:pt x="212" y="126"/>
                </a:lnTo>
                <a:lnTo>
                  <a:pt x="212" y="126"/>
                </a:lnTo>
                <a:lnTo>
                  <a:pt x="214" y="120"/>
                </a:lnTo>
                <a:lnTo>
                  <a:pt x="215" y="115"/>
                </a:lnTo>
                <a:lnTo>
                  <a:pt x="217" y="110"/>
                </a:lnTo>
                <a:lnTo>
                  <a:pt x="217" y="110"/>
                </a:lnTo>
                <a:lnTo>
                  <a:pt x="215" y="101"/>
                </a:lnTo>
                <a:lnTo>
                  <a:pt x="217" y="96"/>
                </a:lnTo>
                <a:lnTo>
                  <a:pt x="212" y="83"/>
                </a:lnTo>
                <a:lnTo>
                  <a:pt x="212" y="83"/>
                </a:lnTo>
                <a:lnTo>
                  <a:pt x="209" y="83"/>
                </a:lnTo>
                <a:lnTo>
                  <a:pt x="202" y="83"/>
                </a:lnTo>
                <a:lnTo>
                  <a:pt x="193" y="81"/>
                </a:lnTo>
                <a:lnTo>
                  <a:pt x="190" y="77"/>
                </a:lnTo>
                <a:lnTo>
                  <a:pt x="185" y="74"/>
                </a:lnTo>
                <a:lnTo>
                  <a:pt x="185" y="74"/>
                </a:lnTo>
                <a:lnTo>
                  <a:pt x="180" y="68"/>
                </a:lnTo>
                <a:lnTo>
                  <a:pt x="179" y="64"/>
                </a:lnTo>
                <a:lnTo>
                  <a:pt x="180" y="61"/>
                </a:lnTo>
                <a:lnTo>
                  <a:pt x="181" y="60"/>
                </a:lnTo>
                <a:lnTo>
                  <a:pt x="181" y="60"/>
                </a:lnTo>
                <a:lnTo>
                  <a:pt x="187" y="58"/>
                </a:lnTo>
                <a:lnTo>
                  <a:pt x="198" y="54"/>
                </a:lnTo>
                <a:lnTo>
                  <a:pt x="214" y="49"/>
                </a:lnTo>
                <a:lnTo>
                  <a:pt x="214" y="4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8613281D-A784-45C4-8EF4-468A58563A3E}"/>
              </a:ext>
            </a:extLst>
          </p:cNvPr>
          <p:cNvSpPr>
            <a:spLocks noEditPoints="1"/>
          </p:cNvSpPr>
          <p:nvPr/>
        </p:nvSpPr>
        <p:spPr bwMode="auto">
          <a:xfrm>
            <a:off x="6444513" y="2780424"/>
            <a:ext cx="1355832" cy="1667518"/>
          </a:xfrm>
          <a:custGeom>
            <a:avLst/>
            <a:gdLst>
              <a:gd name="T0" fmla="*/ 211 w 1392"/>
              <a:gd name="T1" fmla="*/ 1016 h 1712"/>
              <a:gd name="T2" fmla="*/ 204 w 1392"/>
              <a:gd name="T3" fmla="*/ 1092 h 1712"/>
              <a:gd name="T4" fmla="*/ 95 w 1392"/>
              <a:gd name="T5" fmla="*/ 1282 h 1712"/>
              <a:gd name="T6" fmla="*/ 0 w 1392"/>
              <a:gd name="T7" fmla="*/ 1425 h 1712"/>
              <a:gd name="T8" fmla="*/ 45 w 1392"/>
              <a:gd name="T9" fmla="*/ 1425 h 1712"/>
              <a:gd name="T10" fmla="*/ 0 w 1392"/>
              <a:gd name="T11" fmla="*/ 1621 h 1712"/>
              <a:gd name="T12" fmla="*/ 74 w 1392"/>
              <a:gd name="T13" fmla="*/ 1611 h 1712"/>
              <a:gd name="T14" fmla="*/ 178 w 1392"/>
              <a:gd name="T15" fmla="*/ 1636 h 1712"/>
              <a:gd name="T16" fmla="*/ 173 w 1392"/>
              <a:gd name="T17" fmla="*/ 1696 h 1712"/>
              <a:gd name="T18" fmla="*/ 242 w 1392"/>
              <a:gd name="T19" fmla="*/ 1712 h 1712"/>
              <a:gd name="T20" fmla="*/ 290 w 1392"/>
              <a:gd name="T21" fmla="*/ 1672 h 1712"/>
              <a:gd name="T22" fmla="*/ 420 w 1392"/>
              <a:gd name="T23" fmla="*/ 1118 h 1712"/>
              <a:gd name="T24" fmla="*/ 429 w 1392"/>
              <a:gd name="T25" fmla="*/ 1338 h 1712"/>
              <a:gd name="T26" fmla="*/ 415 w 1392"/>
              <a:gd name="T27" fmla="*/ 1513 h 1712"/>
              <a:gd name="T28" fmla="*/ 415 w 1392"/>
              <a:gd name="T29" fmla="*/ 1609 h 1712"/>
              <a:gd name="T30" fmla="*/ 476 w 1392"/>
              <a:gd name="T31" fmla="*/ 1650 h 1712"/>
              <a:gd name="T32" fmla="*/ 592 w 1392"/>
              <a:gd name="T33" fmla="*/ 1670 h 1712"/>
              <a:gd name="T34" fmla="*/ 608 w 1392"/>
              <a:gd name="T35" fmla="*/ 1643 h 1712"/>
              <a:gd name="T36" fmla="*/ 581 w 1392"/>
              <a:gd name="T37" fmla="*/ 1304 h 1712"/>
              <a:gd name="T38" fmla="*/ 641 w 1392"/>
              <a:gd name="T39" fmla="*/ 979 h 1712"/>
              <a:gd name="T40" fmla="*/ 577 w 1392"/>
              <a:gd name="T41" fmla="*/ 643 h 1712"/>
              <a:gd name="T42" fmla="*/ 597 w 1392"/>
              <a:gd name="T43" fmla="*/ 579 h 1712"/>
              <a:gd name="T44" fmla="*/ 713 w 1392"/>
              <a:gd name="T45" fmla="*/ 700 h 1712"/>
              <a:gd name="T46" fmla="*/ 877 w 1392"/>
              <a:gd name="T47" fmla="*/ 773 h 1712"/>
              <a:gd name="T48" fmla="*/ 926 w 1392"/>
              <a:gd name="T49" fmla="*/ 765 h 1712"/>
              <a:gd name="T50" fmla="*/ 938 w 1392"/>
              <a:gd name="T51" fmla="*/ 747 h 1712"/>
              <a:gd name="T52" fmla="*/ 1170 w 1392"/>
              <a:gd name="T53" fmla="*/ 713 h 1712"/>
              <a:gd name="T54" fmla="*/ 1386 w 1392"/>
              <a:gd name="T55" fmla="*/ 675 h 1712"/>
              <a:gd name="T56" fmla="*/ 1327 w 1392"/>
              <a:gd name="T57" fmla="*/ 610 h 1712"/>
              <a:gd name="T58" fmla="*/ 1249 w 1392"/>
              <a:gd name="T59" fmla="*/ 594 h 1712"/>
              <a:gd name="T60" fmla="*/ 1088 w 1392"/>
              <a:gd name="T61" fmla="*/ 616 h 1712"/>
              <a:gd name="T62" fmla="*/ 1018 w 1392"/>
              <a:gd name="T63" fmla="*/ 659 h 1712"/>
              <a:gd name="T64" fmla="*/ 1007 w 1392"/>
              <a:gd name="T65" fmla="*/ 700 h 1712"/>
              <a:gd name="T66" fmla="*/ 924 w 1392"/>
              <a:gd name="T67" fmla="*/ 697 h 1712"/>
              <a:gd name="T68" fmla="*/ 837 w 1392"/>
              <a:gd name="T69" fmla="*/ 661 h 1712"/>
              <a:gd name="T70" fmla="*/ 702 w 1392"/>
              <a:gd name="T71" fmla="*/ 480 h 1712"/>
              <a:gd name="T72" fmla="*/ 613 w 1392"/>
              <a:gd name="T73" fmla="*/ 366 h 1712"/>
              <a:gd name="T74" fmla="*/ 473 w 1392"/>
              <a:gd name="T75" fmla="*/ 258 h 1712"/>
              <a:gd name="T76" fmla="*/ 511 w 1392"/>
              <a:gd name="T77" fmla="*/ 206 h 1712"/>
              <a:gd name="T78" fmla="*/ 520 w 1392"/>
              <a:gd name="T79" fmla="*/ 166 h 1712"/>
              <a:gd name="T80" fmla="*/ 509 w 1392"/>
              <a:gd name="T81" fmla="*/ 65 h 1712"/>
              <a:gd name="T82" fmla="*/ 444 w 1392"/>
              <a:gd name="T83" fmla="*/ 7 h 1712"/>
              <a:gd name="T84" fmla="*/ 343 w 1392"/>
              <a:gd name="T85" fmla="*/ 12 h 1712"/>
              <a:gd name="T86" fmla="*/ 303 w 1392"/>
              <a:gd name="T87" fmla="*/ 81 h 1712"/>
              <a:gd name="T88" fmla="*/ 294 w 1392"/>
              <a:gd name="T89" fmla="*/ 130 h 1712"/>
              <a:gd name="T90" fmla="*/ 303 w 1392"/>
              <a:gd name="T91" fmla="*/ 182 h 1712"/>
              <a:gd name="T92" fmla="*/ 310 w 1392"/>
              <a:gd name="T93" fmla="*/ 220 h 1712"/>
              <a:gd name="T94" fmla="*/ 337 w 1392"/>
              <a:gd name="T95" fmla="*/ 263 h 1712"/>
              <a:gd name="T96" fmla="*/ 283 w 1392"/>
              <a:gd name="T97" fmla="*/ 290 h 1712"/>
              <a:gd name="T98" fmla="*/ 213 w 1392"/>
              <a:gd name="T99" fmla="*/ 316 h 1712"/>
              <a:gd name="T100" fmla="*/ 121 w 1392"/>
              <a:gd name="T101" fmla="*/ 579 h 1712"/>
              <a:gd name="T102" fmla="*/ 117 w 1392"/>
              <a:gd name="T103" fmla="*/ 771 h 1712"/>
              <a:gd name="T104" fmla="*/ 166 w 1392"/>
              <a:gd name="T105" fmla="*/ 957 h 1712"/>
              <a:gd name="T106" fmla="*/ 182 w 1392"/>
              <a:gd name="T107" fmla="*/ 1002 h 1712"/>
              <a:gd name="T108" fmla="*/ 240 w 1392"/>
              <a:gd name="T109" fmla="*/ 847 h 1712"/>
              <a:gd name="T110" fmla="*/ 222 w 1392"/>
              <a:gd name="T111" fmla="*/ 805 h 1712"/>
              <a:gd name="T112" fmla="*/ 229 w 1392"/>
              <a:gd name="T113" fmla="*/ 713 h 1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92" h="1712">
                <a:moveTo>
                  <a:pt x="182" y="1002"/>
                </a:moveTo>
                <a:lnTo>
                  <a:pt x="182" y="1002"/>
                </a:lnTo>
                <a:lnTo>
                  <a:pt x="191" y="1007"/>
                </a:lnTo>
                <a:lnTo>
                  <a:pt x="200" y="1013"/>
                </a:lnTo>
                <a:lnTo>
                  <a:pt x="211" y="1016"/>
                </a:lnTo>
                <a:lnTo>
                  <a:pt x="211" y="1016"/>
                </a:lnTo>
                <a:lnTo>
                  <a:pt x="211" y="1016"/>
                </a:lnTo>
                <a:lnTo>
                  <a:pt x="211" y="1016"/>
                </a:lnTo>
                <a:lnTo>
                  <a:pt x="211" y="1016"/>
                </a:lnTo>
                <a:lnTo>
                  <a:pt x="211" y="1016"/>
                </a:lnTo>
                <a:lnTo>
                  <a:pt x="214" y="1042"/>
                </a:lnTo>
                <a:lnTo>
                  <a:pt x="216" y="1065"/>
                </a:lnTo>
                <a:lnTo>
                  <a:pt x="216" y="1065"/>
                </a:lnTo>
                <a:lnTo>
                  <a:pt x="204" y="1092"/>
                </a:lnTo>
                <a:lnTo>
                  <a:pt x="173" y="1157"/>
                </a:lnTo>
                <a:lnTo>
                  <a:pt x="153" y="1193"/>
                </a:lnTo>
                <a:lnTo>
                  <a:pt x="133" y="1230"/>
                </a:lnTo>
                <a:lnTo>
                  <a:pt x="113" y="1260"/>
                </a:lnTo>
                <a:lnTo>
                  <a:pt x="104" y="1271"/>
                </a:lnTo>
                <a:lnTo>
                  <a:pt x="95" y="1282"/>
                </a:lnTo>
                <a:lnTo>
                  <a:pt x="95" y="1282"/>
                </a:lnTo>
                <a:lnTo>
                  <a:pt x="65" y="1313"/>
                </a:lnTo>
                <a:lnTo>
                  <a:pt x="39" y="1342"/>
                </a:lnTo>
                <a:lnTo>
                  <a:pt x="19" y="1369"/>
                </a:lnTo>
                <a:lnTo>
                  <a:pt x="14" y="1381"/>
                </a:lnTo>
                <a:lnTo>
                  <a:pt x="9" y="1392"/>
                </a:lnTo>
                <a:lnTo>
                  <a:pt x="9" y="1392"/>
                </a:lnTo>
                <a:lnTo>
                  <a:pt x="0" y="1425"/>
                </a:lnTo>
                <a:lnTo>
                  <a:pt x="0" y="1425"/>
                </a:lnTo>
                <a:lnTo>
                  <a:pt x="14" y="1421"/>
                </a:lnTo>
                <a:lnTo>
                  <a:pt x="27" y="1421"/>
                </a:lnTo>
                <a:lnTo>
                  <a:pt x="38" y="1421"/>
                </a:lnTo>
                <a:lnTo>
                  <a:pt x="38" y="1421"/>
                </a:lnTo>
                <a:lnTo>
                  <a:pt x="43" y="1421"/>
                </a:lnTo>
                <a:lnTo>
                  <a:pt x="45" y="1425"/>
                </a:lnTo>
                <a:lnTo>
                  <a:pt x="50" y="1430"/>
                </a:lnTo>
                <a:lnTo>
                  <a:pt x="52" y="1439"/>
                </a:lnTo>
                <a:lnTo>
                  <a:pt x="52" y="1439"/>
                </a:lnTo>
                <a:lnTo>
                  <a:pt x="27" y="1524"/>
                </a:lnTo>
                <a:lnTo>
                  <a:pt x="9" y="1587"/>
                </a:lnTo>
                <a:lnTo>
                  <a:pt x="0" y="1621"/>
                </a:lnTo>
                <a:lnTo>
                  <a:pt x="0" y="1621"/>
                </a:lnTo>
                <a:lnTo>
                  <a:pt x="0" y="1629"/>
                </a:lnTo>
                <a:lnTo>
                  <a:pt x="3" y="1638"/>
                </a:lnTo>
                <a:lnTo>
                  <a:pt x="10" y="1659"/>
                </a:lnTo>
                <a:lnTo>
                  <a:pt x="23" y="1685"/>
                </a:lnTo>
                <a:lnTo>
                  <a:pt x="38" y="1612"/>
                </a:lnTo>
                <a:lnTo>
                  <a:pt x="38" y="1612"/>
                </a:lnTo>
                <a:lnTo>
                  <a:pt x="74" y="1611"/>
                </a:lnTo>
                <a:lnTo>
                  <a:pt x="103" y="1607"/>
                </a:lnTo>
                <a:lnTo>
                  <a:pt x="130" y="1603"/>
                </a:lnTo>
                <a:lnTo>
                  <a:pt x="130" y="1603"/>
                </a:lnTo>
                <a:lnTo>
                  <a:pt x="151" y="1598"/>
                </a:lnTo>
                <a:lnTo>
                  <a:pt x="168" y="1594"/>
                </a:lnTo>
                <a:lnTo>
                  <a:pt x="182" y="1589"/>
                </a:lnTo>
                <a:lnTo>
                  <a:pt x="178" y="1636"/>
                </a:lnTo>
                <a:lnTo>
                  <a:pt x="178" y="1636"/>
                </a:lnTo>
                <a:lnTo>
                  <a:pt x="173" y="1647"/>
                </a:lnTo>
                <a:lnTo>
                  <a:pt x="169" y="1658"/>
                </a:lnTo>
                <a:lnTo>
                  <a:pt x="168" y="1670"/>
                </a:lnTo>
                <a:lnTo>
                  <a:pt x="168" y="1670"/>
                </a:lnTo>
                <a:lnTo>
                  <a:pt x="169" y="1683"/>
                </a:lnTo>
                <a:lnTo>
                  <a:pt x="173" y="1696"/>
                </a:lnTo>
                <a:lnTo>
                  <a:pt x="175" y="1699"/>
                </a:lnTo>
                <a:lnTo>
                  <a:pt x="178" y="1705"/>
                </a:lnTo>
                <a:lnTo>
                  <a:pt x="182" y="1706"/>
                </a:lnTo>
                <a:lnTo>
                  <a:pt x="187" y="1708"/>
                </a:lnTo>
                <a:lnTo>
                  <a:pt x="187" y="1708"/>
                </a:lnTo>
                <a:lnTo>
                  <a:pt x="209" y="1710"/>
                </a:lnTo>
                <a:lnTo>
                  <a:pt x="242" y="1712"/>
                </a:lnTo>
                <a:lnTo>
                  <a:pt x="272" y="1708"/>
                </a:lnTo>
                <a:lnTo>
                  <a:pt x="283" y="1706"/>
                </a:lnTo>
                <a:lnTo>
                  <a:pt x="288" y="1705"/>
                </a:lnTo>
                <a:lnTo>
                  <a:pt x="288" y="1705"/>
                </a:lnTo>
                <a:lnTo>
                  <a:pt x="290" y="1699"/>
                </a:lnTo>
                <a:lnTo>
                  <a:pt x="292" y="1690"/>
                </a:lnTo>
                <a:lnTo>
                  <a:pt x="290" y="1672"/>
                </a:lnTo>
                <a:lnTo>
                  <a:pt x="288" y="1647"/>
                </a:lnTo>
                <a:lnTo>
                  <a:pt x="343" y="1531"/>
                </a:lnTo>
                <a:lnTo>
                  <a:pt x="395" y="1175"/>
                </a:lnTo>
                <a:lnTo>
                  <a:pt x="395" y="1175"/>
                </a:lnTo>
                <a:lnTo>
                  <a:pt x="408" y="1143"/>
                </a:lnTo>
                <a:lnTo>
                  <a:pt x="417" y="1121"/>
                </a:lnTo>
                <a:lnTo>
                  <a:pt x="420" y="1118"/>
                </a:lnTo>
                <a:lnTo>
                  <a:pt x="422" y="1116"/>
                </a:lnTo>
                <a:lnTo>
                  <a:pt x="424" y="1118"/>
                </a:lnTo>
                <a:lnTo>
                  <a:pt x="424" y="1118"/>
                </a:lnTo>
                <a:lnTo>
                  <a:pt x="426" y="1130"/>
                </a:lnTo>
                <a:lnTo>
                  <a:pt x="428" y="1157"/>
                </a:lnTo>
                <a:lnTo>
                  <a:pt x="428" y="1233"/>
                </a:lnTo>
                <a:lnTo>
                  <a:pt x="429" y="1338"/>
                </a:lnTo>
                <a:lnTo>
                  <a:pt x="429" y="1338"/>
                </a:lnTo>
                <a:lnTo>
                  <a:pt x="420" y="1408"/>
                </a:lnTo>
                <a:lnTo>
                  <a:pt x="415" y="1461"/>
                </a:lnTo>
                <a:lnTo>
                  <a:pt x="413" y="1481"/>
                </a:lnTo>
                <a:lnTo>
                  <a:pt x="415" y="1493"/>
                </a:lnTo>
                <a:lnTo>
                  <a:pt x="415" y="1493"/>
                </a:lnTo>
                <a:lnTo>
                  <a:pt x="415" y="1513"/>
                </a:lnTo>
                <a:lnTo>
                  <a:pt x="413" y="1540"/>
                </a:lnTo>
                <a:lnTo>
                  <a:pt x="409" y="1574"/>
                </a:lnTo>
                <a:lnTo>
                  <a:pt x="418" y="1574"/>
                </a:lnTo>
                <a:lnTo>
                  <a:pt x="418" y="1574"/>
                </a:lnTo>
                <a:lnTo>
                  <a:pt x="417" y="1582"/>
                </a:lnTo>
                <a:lnTo>
                  <a:pt x="417" y="1598"/>
                </a:lnTo>
                <a:lnTo>
                  <a:pt x="415" y="1609"/>
                </a:lnTo>
                <a:lnTo>
                  <a:pt x="417" y="1616"/>
                </a:lnTo>
                <a:lnTo>
                  <a:pt x="418" y="1623"/>
                </a:lnTo>
                <a:lnTo>
                  <a:pt x="424" y="1627"/>
                </a:lnTo>
                <a:lnTo>
                  <a:pt x="424" y="1627"/>
                </a:lnTo>
                <a:lnTo>
                  <a:pt x="447" y="1638"/>
                </a:lnTo>
                <a:lnTo>
                  <a:pt x="476" y="1650"/>
                </a:lnTo>
                <a:lnTo>
                  <a:pt x="476" y="1650"/>
                </a:lnTo>
                <a:lnTo>
                  <a:pt x="493" y="1658"/>
                </a:lnTo>
                <a:lnTo>
                  <a:pt x="512" y="1663"/>
                </a:lnTo>
                <a:lnTo>
                  <a:pt x="534" y="1667"/>
                </a:lnTo>
                <a:lnTo>
                  <a:pt x="559" y="1670"/>
                </a:lnTo>
                <a:lnTo>
                  <a:pt x="559" y="1670"/>
                </a:lnTo>
                <a:lnTo>
                  <a:pt x="583" y="1670"/>
                </a:lnTo>
                <a:lnTo>
                  <a:pt x="592" y="1670"/>
                </a:lnTo>
                <a:lnTo>
                  <a:pt x="599" y="1668"/>
                </a:lnTo>
                <a:lnTo>
                  <a:pt x="606" y="1667"/>
                </a:lnTo>
                <a:lnTo>
                  <a:pt x="610" y="1663"/>
                </a:lnTo>
                <a:lnTo>
                  <a:pt x="612" y="1658"/>
                </a:lnTo>
                <a:lnTo>
                  <a:pt x="612" y="1650"/>
                </a:lnTo>
                <a:lnTo>
                  <a:pt x="612" y="1650"/>
                </a:lnTo>
                <a:lnTo>
                  <a:pt x="608" y="1643"/>
                </a:lnTo>
                <a:lnTo>
                  <a:pt x="601" y="1632"/>
                </a:lnTo>
                <a:lnTo>
                  <a:pt x="581" y="1607"/>
                </a:lnTo>
                <a:lnTo>
                  <a:pt x="554" y="1578"/>
                </a:lnTo>
                <a:lnTo>
                  <a:pt x="568" y="1574"/>
                </a:lnTo>
                <a:lnTo>
                  <a:pt x="568" y="1574"/>
                </a:lnTo>
                <a:lnTo>
                  <a:pt x="576" y="1414"/>
                </a:lnTo>
                <a:lnTo>
                  <a:pt x="581" y="1304"/>
                </a:lnTo>
                <a:lnTo>
                  <a:pt x="583" y="1253"/>
                </a:lnTo>
                <a:lnTo>
                  <a:pt x="583" y="1253"/>
                </a:lnTo>
                <a:lnTo>
                  <a:pt x="586" y="1217"/>
                </a:lnTo>
                <a:lnTo>
                  <a:pt x="599" y="1143"/>
                </a:lnTo>
                <a:lnTo>
                  <a:pt x="617" y="1036"/>
                </a:lnTo>
                <a:lnTo>
                  <a:pt x="617" y="988"/>
                </a:lnTo>
                <a:lnTo>
                  <a:pt x="641" y="979"/>
                </a:lnTo>
                <a:lnTo>
                  <a:pt x="588" y="863"/>
                </a:lnTo>
                <a:lnTo>
                  <a:pt x="597" y="854"/>
                </a:lnTo>
                <a:lnTo>
                  <a:pt x="603" y="791"/>
                </a:lnTo>
                <a:lnTo>
                  <a:pt x="588" y="782"/>
                </a:lnTo>
                <a:lnTo>
                  <a:pt x="577" y="657"/>
                </a:lnTo>
                <a:lnTo>
                  <a:pt x="577" y="657"/>
                </a:lnTo>
                <a:lnTo>
                  <a:pt x="577" y="643"/>
                </a:lnTo>
                <a:lnTo>
                  <a:pt x="581" y="614"/>
                </a:lnTo>
                <a:lnTo>
                  <a:pt x="583" y="599"/>
                </a:lnTo>
                <a:lnTo>
                  <a:pt x="586" y="587"/>
                </a:lnTo>
                <a:lnTo>
                  <a:pt x="588" y="581"/>
                </a:lnTo>
                <a:lnTo>
                  <a:pt x="590" y="579"/>
                </a:lnTo>
                <a:lnTo>
                  <a:pt x="594" y="579"/>
                </a:lnTo>
                <a:lnTo>
                  <a:pt x="597" y="579"/>
                </a:lnTo>
                <a:lnTo>
                  <a:pt x="597" y="579"/>
                </a:lnTo>
                <a:lnTo>
                  <a:pt x="606" y="588"/>
                </a:lnTo>
                <a:lnTo>
                  <a:pt x="623" y="603"/>
                </a:lnTo>
                <a:lnTo>
                  <a:pt x="659" y="643"/>
                </a:lnTo>
                <a:lnTo>
                  <a:pt x="695" y="682"/>
                </a:lnTo>
                <a:lnTo>
                  <a:pt x="713" y="700"/>
                </a:lnTo>
                <a:lnTo>
                  <a:pt x="713" y="700"/>
                </a:lnTo>
                <a:lnTo>
                  <a:pt x="852" y="753"/>
                </a:lnTo>
                <a:lnTo>
                  <a:pt x="852" y="753"/>
                </a:lnTo>
                <a:lnTo>
                  <a:pt x="854" y="755"/>
                </a:lnTo>
                <a:lnTo>
                  <a:pt x="857" y="762"/>
                </a:lnTo>
                <a:lnTo>
                  <a:pt x="864" y="767"/>
                </a:lnTo>
                <a:lnTo>
                  <a:pt x="870" y="771"/>
                </a:lnTo>
                <a:lnTo>
                  <a:pt x="877" y="773"/>
                </a:lnTo>
                <a:lnTo>
                  <a:pt x="877" y="773"/>
                </a:lnTo>
                <a:lnTo>
                  <a:pt x="888" y="773"/>
                </a:lnTo>
                <a:lnTo>
                  <a:pt x="895" y="771"/>
                </a:lnTo>
                <a:lnTo>
                  <a:pt x="910" y="767"/>
                </a:lnTo>
                <a:lnTo>
                  <a:pt x="910" y="767"/>
                </a:lnTo>
                <a:lnTo>
                  <a:pt x="922" y="765"/>
                </a:lnTo>
                <a:lnTo>
                  <a:pt x="926" y="765"/>
                </a:lnTo>
                <a:lnTo>
                  <a:pt x="929" y="762"/>
                </a:lnTo>
                <a:lnTo>
                  <a:pt x="929" y="762"/>
                </a:lnTo>
                <a:lnTo>
                  <a:pt x="931" y="758"/>
                </a:lnTo>
                <a:lnTo>
                  <a:pt x="933" y="753"/>
                </a:lnTo>
                <a:lnTo>
                  <a:pt x="935" y="747"/>
                </a:lnTo>
                <a:lnTo>
                  <a:pt x="935" y="747"/>
                </a:lnTo>
                <a:lnTo>
                  <a:pt x="938" y="747"/>
                </a:lnTo>
                <a:lnTo>
                  <a:pt x="940" y="746"/>
                </a:lnTo>
                <a:lnTo>
                  <a:pt x="944" y="744"/>
                </a:lnTo>
                <a:lnTo>
                  <a:pt x="944" y="744"/>
                </a:lnTo>
                <a:lnTo>
                  <a:pt x="948" y="738"/>
                </a:lnTo>
                <a:lnTo>
                  <a:pt x="949" y="738"/>
                </a:lnTo>
                <a:lnTo>
                  <a:pt x="949" y="738"/>
                </a:lnTo>
                <a:lnTo>
                  <a:pt x="1170" y="713"/>
                </a:lnTo>
                <a:lnTo>
                  <a:pt x="1321" y="695"/>
                </a:lnTo>
                <a:lnTo>
                  <a:pt x="1372" y="690"/>
                </a:lnTo>
                <a:lnTo>
                  <a:pt x="1392" y="686"/>
                </a:lnTo>
                <a:lnTo>
                  <a:pt x="1392" y="686"/>
                </a:lnTo>
                <a:lnTo>
                  <a:pt x="1392" y="682"/>
                </a:lnTo>
                <a:lnTo>
                  <a:pt x="1390" y="679"/>
                </a:lnTo>
                <a:lnTo>
                  <a:pt x="1386" y="675"/>
                </a:lnTo>
                <a:lnTo>
                  <a:pt x="1386" y="675"/>
                </a:lnTo>
                <a:lnTo>
                  <a:pt x="1372" y="668"/>
                </a:lnTo>
                <a:lnTo>
                  <a:pt x="1359" y="659"/>
                </a:lnTo>
                <a:lnTo>
                  <a:pt x="1354" y="653"/>
                </a:lnTo>
                <a:lnTo>
                  <a:pt x="1348" y="646"/>
                </a:lnTo>
                <a:lnTo>
                  <a:pt x="1348" y="646"/>
                </a:lnTo>
                <a:lnTo>
                  <a:pt x="1327" y="610"/>
                </a:lnTo>
                <a:lnTo>
                  <a:pt x="1314" y="590"/>
                </a:lnTo>
                <a:lnTo>
                  <a:pt x="1314" y="590"/>
                </a:lnTo>
                <a:lnTo>
                  <a:pt x="1301" y="587"/>
                </a:lnTo>
                <a:lnTo>
                  <a:pt x="1287" y="587"/>
                </a:lnTo>
                <a:lnTo>
                  <a:pt x="1271" y="590"/>
                </a:lnTo>
                <a:lnTo>
                  <a:pt x="1271" y="590"/>
                </a:lnTo>
                <a:lnTo>
                  <a:pt x="1249" y="594"/>
                </a:lnTo>
                <a:lnTo>
                  <a:pt x="1217" y="597"/>
                </a:lnTo>
                <a:lnTo>
                  <a:pt x="1186" y="599"/>
                </a:lnTo>
                <a:lnTo>
                  <a:pt x="1161" y="599"/>
                </a:lnTo>
                <a:lnTo>
                  <a:pt x="1161" y="599"/>
                </a:lnTo>
                <a:lnTo>
                  <a:pt x="1148" y="599"/>
                </a:lnTo>
                <a:lnTo>
                  <a:pt x="1130" y="603"/>
                </a:lnTo>
                <a:lnTo>
                  <a:pt x="1088" y="616"/>
                </a:lnTo>
                <a:lnTo>
                  <a:pt x="1047" y="630"/>
                </a:lnTo>
                <a:lnTo>
                  <a:pt x="1031" y="637"/>
                </a:lnTo>
                <a:lnTo>
                  <a:pt x="1022" y="643"/>
                </a:lnTo>
                <a:lnTo>
                  <a:pt x="1022" y="643"/>
                </a:lnTo>
                <a:lnTo>
                  <a:pt x="1016" y="648"/>
                </a:lnTo>
                <a:lnTo>
                  <a:pt x="1016" y="653"/>
                </a:lnTo>
                <a:lnTo>
                  <a:pt x="1018" y="659"/>
                </a:lnTo>
                <a:lnTo>
                  <a:pt x="1022" y="666"/>
                </a:lnTo>
                <a:lnTo>
                  <a:pt x="1025" y="673"/>
                </a:lnTo>
                <a:lnTo>
                  <a:pt x="1027" y="679"/>
                </a:lnTo>
                <a:lnTo>
                  <a:pt x="1025" y="686"/>
                </a:lnTo>
                <a:lnTo>
                  <a:pt x="1022" y="690"/>
                </a:lnTo>
                <a:lnTo>
                  <a:pt x="1022" y="690"/>
                </a:lnTo>
                <a:lnTo>
                  <a:pt x="1007" y="700"/>
                </a:lnTo>
                <a:lnTo>
                  <a:pt x="996" y="709"/>
                </a:lnTo>
                <a:lnTo>
                  <a:pt x="987" y="718"/>
                </a:lnTo>
                <a:lnTo>
                  <a:pt x="944" y="724"/>
                </a:lnTo>
                <a:lnTo>
                  <a:pt x="944" y="724"/>
                </a:lnTo>
                <a:lnTo>
                  <a:pt x="937" y="711"/>
                </a:lnTo>
                <a:lnTo>
                  <a:pt x="929" y="700"/>
                </a:lnTo>
                <a:lnTo>
                  <a:pt x="924" y="697"/>
                </a:lnTo>
                <a:lnTo>
                  <a:pt x="920" y="695"/>
                </a:lnTo>
                <a:lnTo>
                  <a:pt x="920" y="695"/>
                </a:lnTo>
                <a:lnTo>
                  <a:pt x="910" y="693"/>
                </a:lnTo>
                <a:lnTo>
                  <a:pt x="901" y="693"/>
                </a:lnTo>
                <a:lnTo>
                  <a:pt x="892" y="695"/>
                </a:lnTo>
                <a:lnTo>
                  <a:pt x="895" y="686"/>
                </a:lnTo>
                <a:lnTo>
                  <a:pt x="837" y="661"/>
                </a:lnTo>
                <a:lnTo>
                  <a:pt x="837" y="661"/>
                </a:lnTo>
                <a:lnTo>
                  <a:pt x="790" y="605"/>
                </a:lnTo>
                <a:lnTo>
                  <a:pt x="742" y="541"/>
                </a:lnTo>
                <a:lnTo>
                  <a:pt x="742" y="541"/>
                </a:lnTo>
                <a:lnTo>
                  <a:pt x="713" y="489"/>
                </a:lnTo>
                <a:lnTo>
                  <a:pt x="713" y="489"/>
                </a:lnTo>
                <a:lnTo>
                  <a:pt x="702" y="480"/>
                </a:lnTo>
                <a:lnTo>
                  <a:pt x="680" y="466"/>
                </a:lnTo>
                <a:lnTo>
                  <a:pt x="650" y="446"/>
                </a:lnTo>
                <a:lnTo>
                  <a:pt x="650" y="446"/>
                </a:lnTo>
                <a:lnTo>
                  <a:pt x="641" y="420"/>
                </a:lnTo>
                <a:lnTo>
                  <a:pt x="626" y="388"/>
                </a:lnTo>
                <a:lnTo>
                  <a:pt x="626" y="388"/>
                </a:lnTo>
                <a:lnTo>
                  <a:pt x="613" y="366"/>
                </a:lnTo>
                <a:lnTo>
                  <a:pt x="606" y="355"/>
                </a:lnTo>
                <a:lnTo>
                  <a:pt x="603" y="350"/>
                </a:lnTo>
                <a:lnTo>
                  <a:pt x="603" y="350"/>
                </a:lnTo>
                <a:lnTo>
                  <a:pt x="576" y="332"/>
                </a:lnTo>
                <a:lnTo>
                  <a:pt x="554" y="316"/>
                </a:lnTo>
                <a:lnTo>
                  <a:pt x="511" y="296"/>
                </a:lnTo>
                <a:lnTo>
                  <a:pt x="473" y="258"/>
                </a:lnTo>
                <a:lnTo>
                  <a:pt x="476" y="238"/>
                </a:lnTo>
                <a:lnTo>
                  <a:pt x="502" y="220"/>
                </a:lnTo>
                <a:lnTo>
                  <a:pt x="502" y="220"/>
                </a:lnTo>
                <a:lnTo>
                  <a:pt x="505" y="216"/>
                </a:lnTo>
                <a:lnTo>
                  <a:pt x="509" y="211"/>
                </a:lnTo>
                <a:lnTo>
                  <a:pt x="511" y="206"/>
                </a:lnTo>
                <a:lnTo>
                  <a:pt x="511" y="206"/>
                </a:lnTo>
                <a:lnTo>
                  <a:pt x="511" y="189"/>
                </a:lnTo>
                <a:lnTo>
                  <a:pt x="512" y="184"/>
                </a:lnTo>
                <a:lnTo>
                  <a:pt x="516" y="180"/>
                </a:lnTo>
                <a:lnTo>
                  <a:pt x="516" y="180"/>
                </a:lnTo>
                <a:lnTo>
                  <a:pt x="518" y="182"/>
                </a:lnTo>
                <a:lnTo>
                  <a:pt x="518" y="182"/>
                </a:lnTo>
                <a:lnTo>
                  <a:pt x="520" y="166"/>
                </a:lnTo>
                <a:lnTo>
                  <a:pt x="520" y="166"/>
                </a:lnTo>
                <a:lnTo>
                  <a:pt x="521" y="126"/>
                </a:lnTo>
                <a:lnTo>
                  <a:pt x="520" y="90"/>
                </a:lnTo>
                <a:lnTo>
                  <a:pt x="520" y="90"/>
                </a:lnTo>
                <a:lnTo>
                  <a:pt x="518" y="83"/>
                </a:lnTo>
                <a:lnTo>
                  <a:pt x="514" y="74"/>
                </a:lnTo>
                <a:lnTo>
                  <a:pt x="509" y="65"/>
                </a:lnTo>
                <a:lnTo>
                  <a:pt x="502" y="52"/>
                </a:lnTo>
                <a:lnTo>
                  <a:pt x="493" y="41"/>
                </a:lnTo>
                <a:lnTo>
                  <a:pt x="482" y="30"/>
                </a:lnTo>
                <a:lnTo>
                  <a:pt x="471" y="21"/>
                </a:lnTo>
                <a:lnTo>
                  <a:pt x="458" y="12"/>
                </a:lnTo>
                <a:lnTo>
                  <a:pt x="458" y="12"/>
                </a:lnTo>
                <a:lnTo>
                  <a:pt x="444" y="7"/>
                </a:lnTo>
                <a:lnTo>
                  <a:pt x="428" y="3"/>
                </a:lnTo>
                <a:lnTo>
                  <a:pt x="411" y="0"/>
                </a:lnTo>
                <a:lnTo>
                  <a:pt x="397" y="0"/>
                </a:lnTo>
                <a:lnTo>
                  <a:pt x="381" y="1"/>
                </a:lnTo>
                <a:lnTo>
                  <a:pt x="366" y="3"/>
                </a:lnTo>
                <a:lnTo>
                  <a:pt x="353" y="7"/>
                </a:lnTo>
                <a:lnTo>
                  <a:pt x="343" y="12"/>
                </a:lnTo>
                <a:lnTo>
                  <a:pt x="343" y="12"/>
                </a:lnTo>
                <a:lnTo>
                  <a:pt x="332" y="21"/>
                </a:lnTo>
                <a:lnTo>
                  <a:pt x="325" y="30"/>
                </a:lnTo>
                <a:lnTo>
                  <a:pt x="317" y="41"/>
                </a:lnTo>
                <a:lnTo>
                  <a:pt x="312" y="52"/>
                </a:lnTo>
                <a:lnTo>
                  <a:pt x="305" y="72"/>
                </a:lnTo>
                <a:lnTo>
                  <a:pt x="303" y="81"/>
                </a:lnTo>
                <a:lnTo>
                  <a:pt x="303" y="81"/>
                </a:lnTo>
                <a:lnTo>
                  <a:pt x="292" y="101"/>
                </a:lnTo>
                <a:lnTo>
                  <a:pt x="285" y="115"/>
                </a:lnTo>
                <a:lnTo>
                  <a:pt x="283" y="121"/>
                </a:lnTo>
                <a:lnTo>
                  <a:pt x="283" y="124"/>
                </a:lnTo>
                <a:lnTo>
                  <a:pt x="283" y="124"/>
                </a:lnTo>
                <a:lnTo>
                  <a:pt x="294" y="130"/>
                </a:lnTo>
                <a:lnTo>
                  <a:pt x="298" y="133"/>
                </a:lnTo>
                <a:lnTo>
                  <a:pt x="298" y="133"/>
                </a:lnTo>
                <a:lnTo>
                  <a:pt x="298" y="151"/>
                </a:lnTo>
                <a:lnTo>
                  <a:pt x="298" y="166"/>
                </a:lnTo>
                <a:lnTo>
                  <a:pt x="298" y="177"/>
                </a:lnTo>
                <a:lnTo>
                  <a:pt x="298" y="177"/>
                </a:lnTo>
                <a:lnTo>
                  <a:pt x="303" y="182"/>
                </a:lnTo>
                <a:lnTo>
                  <a:pt x="308" y="186"/>
                </a:lnTo>
                <a:lnTo>
                  <a:pt x="312" y="191"/>
                </a:lnTo>
                <a:lnTo>
                  <a:pt x="312" y="195"/>
                </a:lnTo>
                <a:lnTo>
                  <a:pt x="312" y="200"/>
                </a:lnTo>
                <a:lnTo>
                  <a:pt x="312" y="200"/>
                </a:lnTo>
                <a:lnTo>
                  <a:pt x="312" y="211"/>
                </a:lnTo>
                <a:lnTo>
                  <a:pt x="310" y="220"/>
                </a:lnTo>
                <a:lnTo>
                  <a:pt x="308" y="227"/>
                </a:lnTo>
                <a:lnTo>
                  <a:pt x="308" y="234"/>
                </a:lnTo>
                <a:lnTo>
                  <a:pt x="308" y="234"/>
                </a:lnTo>
                <a:lnTo>
                  <a:pt x="310" y="238"/>
                </a:lnTo>
                <a:lnTo>
                  <a:pt x="314" y="242"/>
                </a:lnTo>
                <a:lnTo>
                  <a:pt x="323" y="251"/>
                </a:lnTo>
                <a:lnTo>
                  <a:pt x="337" y="263"/>
                </a:lnTo>
                <a:lnTo>
                  <a:pt x="337" y="263"/>
                </a:lnTo>
                <a:lnTo>
                  <a:pt x="337" y="272"/>
                </a:lnTo>
                <a:lnTo>
                  <a:pt x="339" y="280"/>
                </a:lnTo>
                <a:lnTo>
                  <a:pt x="337" y="281"/>
                </a:lnTo>
                <a:lnTo>
                  <a:pt x="337" y="281"/>
                </a:lnTo>
                <a:lnTo>
                  <a:pt x="337" y="281"/>
                </a:lnTo>
                <a:lnTo>
                  <a:pt x="283" y="290"/>
                </a:lnTo>
                <a:lnTo>
                  <a:pt x="231" y="301"/>
                </a:lnTo>
                <a:lnTo>
                  <a:pt x="231" y="301"/>
                </a:lnTo>
                <a:lnTo>
                  <a:pt x="229" y="303"/>
                </a:lnTo>
                <a:lnTo>
                  <a:pt x="227" y="307"/>
                </a:lnTo>
                <a:lnTo>
                  <a:pt x="225" y="310"/>
                </a:lnTo>
                <a:lnTo>
                  <a:pt x="225" y="310"/>
                </a:lnTo>
                <a:lnTo>
                  <a:pt x="213" y="316"/>
                </a:lnTo>
                <a:lnTo>
                  <a:pt x="204" y="321"/>
                </a:lnTo>
                <a:lnTo>
                  <a:pt x="196" y="325"/>
                </a:lnTo>
                <a:lnTo>
                  <a:pt x="196" y="325"/>
                </a:lnTo>
                <a:lnTo>
                  <a:pt x="186" y="359"/>
                </a:lnTo>
                <a:lnTo>
                  <a:pt x="160" y="435"/>
                </a:lnTo>
                <a:lnTo>
                  <a:pt x="137" y="518"/>
                </a:lnTo>
                <a:lnTo>
                  <a:pt x="121" y="579"/>
                </a:lnTo>
                <a:lnTo>
                  <a:pt x="121" y="579"/>
                </a:lnTo>
                <a:lnTo>
                  <a:pt x="113" y="623"/>
                </a:lnTo>
                <a:lnTo>
                  <a:pt x="110" y="666"/>
                </a:lnTo>
                <a:lnTo>
                  <a:pt x="110" y="706"/>
                </a:lnTo>
                <a:lnTo>
                  <a:pt x="110" y="733"/>
                </a:lnTo>
                <a:lnTo>
                  <a:pt x="110" y="733"/>
                </a:lnTo>
                <a:lnTo>
                  <a:pt x="117" y="771"/>
                </a:lnTo>
                <a:lnTo>
                  <a:pt x="128" y="830"/>
                </a:lnTo>
                <a:lnTo>
                  <a:pt x="144" y="906"/>
                </a:lnTo>
                <a:lnTo>
                  <a:pt x="158" y="906"/>
                </a:lnTo>
                <a:lnTo>
                  <a:pt x="158" y="906"/>
                </a:lnTo>
                <a:lnTo>
                  <a:pt x="164" y="950"/>
                </a:lnTo>
                <a:lnTo>
                  <a:pt x="164" y="950"/>
                </a:lnTo>
                <a:lnTo>
                  <a:pt x="166" y="957"/>
                </a:lnTo>
                <a:lnTo>
                  <a:pt x="169" y="962"/>
                </a:lnTo>
                <a:lnTo>
                  <a:pt x="173" y="969"/>
                </a:lnTo>
                <a:lnTo>
                  <a:pt x="173" y="969"/>
                </a:lnTo>
                <a:lnTo>
                  <a:pt x="175" y="982"/>
                </a:lnTo>
                <a:lnTo>
                  <a:pt x="177" y="993"/>
                </a:lnTo>
                <a:lnTo>
                  <a:pt x="180" y="998"/>
                </a:lnTo>
                <a:lnTo>
                  <a:pt x="182" y="1002"/>
                </a:lnTo>
                <a:lnTo>
                  <a:pt x="182" y="1002"/>
                </a:lnTo>
                <a:close/>
                <a:moveTo>
                  <a:pt x="231" y="675"/>
                </a:moveTo>
                <a:lnTo>
                  <a:pt x="236" y="657"/>
                </a:lnTo>
                <a:lnTo>
                  <a:pt x="245" y="718"/>
                </a:lnTo>
                <a:lnTo>
                  <a:pt x="245" y="805"/>
                </a:lnTo>
                <a:lnTo>
                  <a:pt x="245" y="805"/>
                </a:lnTo>
                <a:lnTo>
                  <a:pt x="240" y="847"/>
                </a:lnTo>
                <a:lnTo>
                  <a:pt x="234" y="876"/>
                </a:lnTo>
                <a:lnTo>
                  <a:pt x="231" y="886"/>
                </a:lnTo>
                <a:lnTo>
                  <a:pt x="231" y="886"/>
                </a:lnTo>
                <a:lnTo>
                  <a:pt x="227" y="877"/>
                </a:lnTo>
                <a:lnTo>
                  <a:pt x="220" y="856"/>
                </a:lnTo>
                <a:lnTo>
                  <a:pt x="211" y="825"/>
                </a:lnTo>
                <a:lnTo>
                  <a:pt x="222" y="805"/>
                </a:lnTo>
                <a:lnTo>
                  <a:pt x="222" y="805"/>
                </a:lnTo>
                <a:lnTo>
                  <a:pt x="223" y="782"/>
                </a:lnTo>
                <a:lnTo>
                  <a:pt x="225" y="764"/>
                </a:lnTo>
                <a:lnTo>
                  <a:pt x="225" y="753"/>
                </a:lnTo>
                <a:lnTo>
                  <a:pt x="225" y="753"/>
                </a:lnTo>
                <a:lnTo>
                  <a:pt x="227" y="738"/>
                </a:lnTo>
                <a:lnTo>
                  <a:pt x="229" y="713"/>
                </a:lnTo>
                <a:lnTo>
                  <a:pt x="231" y="675"/>
                </a:lnTo>
                <a:lnTo>
                  <a:pt x="231" y="67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4F232375-8CAB-4BDD-B24B-DF485F36738A}"/>
              </a:ext>
            </a:extLst>
          </p:cNvPr>
          <p:cNvSpPr>
            <a:spLocks/>
          </p:cNvSpPr>
          <p:nvPr/>
        </p:nvSpPr>
        <p:spPr bwMode="auto">
          <a:xfrm>
            <a:off x="7601601" y="2746220"/>
            <a:ext cx="1893490" cy="1663622"/>
          </a:xfrm>
          <a:custGeom>
            <a:avLst/>
            <a:gdLst>
              <a:gd name="T0" fmla="*/ 1018 w 1944"/>
              <a:gd name="T1" fmla="*/ 217 h 1708"/>
              <a:gd name="T2" fmla="*/ 859 w 1944"/>
              <a:gd name="T3" fmla="*/ 343 h 1708"/>
              <a:gd name="T4" fmla="*/ 511 w 1944"/>
              <a:gd name="T5" fmla="*/ 524 h 1708"/>
              <a:gd name="T6" fmla="*/ 149 w 1944"/>
              <a:gd name="T7" fmla="*/ 399 h 1708"/>
              <a:gd name="T8" fmla="*/ 86 w 1944"/>
              <a:gd name="T9" fmla="*/ 354 h 1708"/>
              <a:gd name="T10" fmla="*/ 10 w 1944"/>
              <a:gd name="T11" fmla="*/ 424 h 1708"/>
              <a:gd name="T12" fmla="*/ 21 w 1944"/>
              <a:gd name="T13" fmla="*/ 581 h 1708"/>
              <a:gd name="T14" fmla="*/ 86 w 1944"/>
              <a:gd name="T15" fmla="*/ 583 h 1708"/>
              <a:gd name="T16" fmla="*/ 214 w 1944"/>
              <a:gd name="T17" fmla="*/ 630 h 1708"/>
              <a:gd name="T18" fmla="*/ 413 w 1944"/>
              <a:gd name="T19" fmla="*/ 542 h 1708"/>
              <a:gd name="T20" fmla="*/ 469 w 1944"/>
              <a:gd name="T21" fmla="*/ 583 h 1708"/>
              <a:gd name="T22" fmla="*/ 604 w 1944"/>
              <a:gd name="T23" fmla="*/ 608 h 1708"/>
              <a:gd name="T24" fmla="*/ 855 w 1944"/>
              <a:gd name="T25" fmla="*/ 531 h 1708"/>
              <a:gd name="T26" fmla="*/ 915 w 1944"/>
              <a:gd name="T27" fmla="*/ 673 h 1708"/>
              <a:gd name="T28" fmla="*/ 908 w 1944"/>
              <a:gd name="T29" fmla="*/ 823 h 1708"/>
              <a:gd name="T30" fmla="*/ 915 w 1944"/>
              <a:gd name="T31" fmla="*/ 874 h 1708"/>
              <a:gd name="T32" fmla="*/ 890 w 1944"/>
              <a:gd name="T33" fmla="*/ 1051 h 1708"/>
              <a:gd name="T34" fmla="*/ 872 w 1944"/>
              <a:gd name="T35" fmla="*/ 1342 h 1708"/>
              <a:gd name="T36" fmla="*/ 870 w 1944"/>
              <a:gd name="T37" fmla="*/ 1490 h 1708"/>
              <a:gd name="T38" fmla="*/ 848 w 1944"/>
              <a:gd name="T39" fmla="*/ 1567 h 1708"/>
              <a:gd name="T40" fmla="*/ 845 w 1944"/>
              <a:gd name="T41" fmla="*/ 1618 h 1708"/>
              <a:gd name="T42" fmla="*/ 955 w 1944"/>
              <a:gd name="T43" fmla="*/ 1672 h 1708"/>
              <a:gd name="T44" fmla="*/ 978 w 1944"/>
              <a:gd name="T45" fmla="*/ 1584 h 1708"/>
              <a:gd name="T46" fmla="*/ 991 w 1944"/>
              <a:gd name="T47" fmla="*/ 1540 h 1708"/>
              <a:gd name="T48" fmla="*/ 1068 w 1944"/>
              <a:gd name="T49" fmla="*/ 1177 h 1708"/>
              <a:gd name="T50" fmla="*/ 1110 w 1944"/>
              <a:gd name="T51" fmla="*/ 1078 h 1708"/>
              <a:gd name="T52" fmla="*/ 1133 w 1944"/>
              <a:gd name="T53" fmla="*/ 1470 h 1708"/>
              <a:gd name="T54" fmla="*/ 1144 w 1944"/>
              <a:gd name="T55" fmla="*/ 1699 h 1708"/>
              <a:gd name="T56" fmla="*/ 1231 w 1944"/>
              <a:gd name="T57" fmla="*/ 1703 h 1708"/>
              <a:gd name="T58" fmla="*/ 1316 w 1944"/>
              <a:gd name="T59" fmla="*/ 1638 h 1708"/>
              <a:gd name="T60" fmla="*/ 1328 w 1944"/>
              <a:gd name="T61" fmla="*/ 1569 h 1708"/>
              <a:gd name="T62" fmla="*/ 1265 w 1944"/>
              <a:gd name="T63" fmla="*/ 1567 h 1708"/>
              <a:gd name="T64" fmla="*/ 1296 w 1944"/>
              <a:gd name="T65" fmla="*/ 1174 h 1708"/>
              <a:gd name="T66" fmla="*/ 1314 w 1944"/>
              <a:gd name="T67" fmla="*/ 879 h 1708"/>
              <a:gd name="T68" fmla="*/ 1316 w 1944"/>
              <a:gd name="T69" fmla="*/ 823 h 1708"/>
              <a:gd name="T70" fmla="*/ 1289 w 1944"/>
              <a:gd name="T71" fmla="*/ 646 h 1708"/>
              <a:gd name="T72" fmla="*/ 1365 w 1944"/>
              <a:gd name="T73" fmla="*/ 744 h 1708"/>
              <a:gd name="T74" fmla="*/ 1442 w 1944"/>
              <a:gd name="T75" fmla="*/ 892 h 1708"/>
              <a:gd name="T76" fmla="*/ 1426 w 1944"/>
              <a:gd name="T77" fmla="*/ 917 h 1708"/>
              <a:gd name="T78" fmla="*/ 1495 w 1944"/>
              <a:gd name="T79" fmla="*/ 946 h 1708"/>
              <a:gd name="T80" fmla="*/ 1518 w 1944"/>
              <a:gd name="T81" fmla="*/ 961 h 1708"/>
              <a:gd name="T82" fmla="*/ 1567 w 1944"/>
              <a:gd name="T83" fmla="*/ 1121 h 1708"/>
              <a:gd name="T84" fmla="*/ 1740 w 1944"/>
              <a:gd name="T85" fmla="*/ 1387 h 1708"/>
              <a:gd name="T86" fmla="*/ 1848 w 1944"/>
              <a:gd name="T87" fmla="*/ 1389 h 1708"/>
              <a:gd name="T88" fmla="*/ 1931 w 1944"/>
              <a:gd name="T89" fmla="*/ 1436 h 1708"/>
              <a:gd name="T90" fmla="*/ 1942 w 1944"/>
              <a:gd name="T91" fmla="*/ 1416 h 1708"/>
              <a:gd name="T92" fmla="*/ 1791 w 1944"/>
              <a:gd name="T93" fmla="*/ 1250 h 1708"/>
              <a:gd name="T94" fmla="*/ 1673 w 1944"/>
              <a:gd name="T95" fmla="*/ 1087 h 1708"/>
              <a:gd name="T96" fmla="*/ 1538 w 1944"/>
              <a:gd name="T97" fmla="*/ 961 h 1708"/>
              <a:gd name="T98" fmla="*/ 1482 w 1944"/>
              <a:gd name="T99" fmla="*/ 767 h 1708"/>
              <a:gd name="T100" fmla="*/ 1460 w 1944"/>
              <a:gd name="T101" fmla="*/ 643 h 1708"/>
              <a:gd name="T102" fmla="*/ 1328 w 1944"/>
              <a:gd name="T103" fmla="*/ 336 h 1708"/>
              <a:gd name="T104" fmla="*/ 1235 w 1944"/>
              <a:gd name="T105" fmla="*/ 254 h 1708"/>
              <a:gd name="T106" fmla="*/ 1188 w 1944"/>
              <a:gd name="T107" fmla="*/ 226 h 1708"/>
              <a:gd name="T108" fmla="*/ 1218 w 1944"/>
              <a:gd name="T109" fmla="*/ 182 h 1708"/>
              <a:gd name="T110" fmla="*/ 1213 w 1944"/>
              <a:gd name="T111" fmla="*/ 63 h 1708"/>
              <a:gd name="T112" fmla="*/ 1130 w 1944"/>
              <a:gd name="T113" fmla="*/ 2 h 1708"/>
              <a:gd name="T114" fmla="*/ 1018 w 1944"/>
              <a:gd name="T115" fmla="*/ 54 h 1708"/>
              <a:gd name="T116" fmla="*/ 987 w 1944"/>
              <a:gd name="T117" fmla="*/ 159 h 1708"/>
              <a:gd name="T118" fmla="*/ 993 w 1944"/>
              <a:gd name="T119" fmla="*/ 17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44" h="1708">
                <a:moveTo>
                  <a:pt x="993" y="170"/>
                </a:moveTo>
                <a:lnTo>
                  <a:pt x="993" y="170"/>
                </a:lnTo>
                <a:lnTo>
                  <a:pt x="1000" y="175"/>
                </a:lnTo>
                <a:lnTo>
                  <a:pt x="1002" y="177"/>
                </a:lnTo>
                <a:lnTo>
                  <a:pt x="1002" y="177"/>
                </a:lnTo>
                <a:lnTo>
                  <a:pt x="1002" y="180"/>
                </a:lnTo>
                <a:lnTo>
                  <a:pt x="1002" y="180"/>
                </a:lnTo>
                <a:lnTo>
                  <a:pt x="1011" y="200"/>
                </a:lnTo>
                <a:lnTo>
                  <a:pt x="1018" y="217"/>
                </a:lnTo>
                <a:lnTo>
                  <a:pt x="1018" y="217"/>
                </a:lnTo>
                <a:lnTo>
                  <a:pt x="1016" y="231"/>
                </a:lnTo>
                <a:lnTo>
                  <a:pt x="1012" y="242"/>
                </a:lnTo>
                <a:lnTo>
                  <a:pt x="915" y="292"/>
                </a:lnTo>
                <a:lnTo>
                  <a:pt x="919" y="314"/>
                </a:lnTo>
                <a:lnTo>
                  <a:pt x="919" y="314"/>
                </a:lnTo>
                <a:lnTo>
                  <a:pt x="902" y="321"/>
                </a:lnTo>
                <a:lnTo>
                  <a:pt x="859" y="343"/>
                </a:lnTo>
                <a:lnTo>
                  <a:pt x="859" y="343"/>
                </a:lnTo>
                <a:lnTo>
                  <a:pt x="817" y="366"/>
                </a:lnTo>
                <a:lnTo>
                  <a:pt x="801" y="377"/>
                </a:lnTo>
                <a:lnTo>
                  <a:pt x="801" y="377"/>
                </a:lnTo>
                <a:lnTo>
                  <a:pt x="789" y="397"/>
                </a:lnTo>
                <a:lnTo>
                  <a:pt x="780" y="417"/>
                </a:lnTo>
                <a:lnTo>
                  <a:pt x="604" y="493"/>
                </a:lnTo>
                <a:lnTo>
                  <a:pt x="566" y="511"/>
                </a:lnTo>
                <a:lnTo>
                  <a:pt x="554" y="524"/>
                </a:lnTo>
                <a:lnTo>
                  <a:pt x="511" y="524"/>
                </a:lnTo>
                <a:lnTo>
                  <a:pt x="511" y="533"/>
                </a:lnTo>
                <a:lnTo>
                  <a:pt x="511" y="533"/>
                </a:lnTo>
                <a:lnTo>
                  <a:pt x="482" y="536"/>
                </a:lnTo>
                <a:lnTo>
                  <a:pt x="482" y="536"/>
                </a:lnTo>
                <a:lnTo>
                  <a:pt x="471" y="538"/>
                </a:lnTo>
                <a:lnTo>
                  <a:pt x="464" y="542"/>
                </a:lnTo>
                <a:lnTo>
                  <a:pt x="456" y="545"/>
                </a:lnTo>
                <a:lnTo>
                  <a:pt x="149" y="399"/>
                </a:lnTo>
                <a:lnTo>
                  <a:pt x="149" y="399"/>
                </a:lnTo>
                <a:lnTo>
                  <a:pt x="148" y="395"/>
                </a:lnTo>
                <a:lnTo>
                  <a:pt x="137" y="379"/>
                </a:lnTo>
                <a:lnTo>
                  <a:pt x="137" y="379"/>
                </a:lnTo>
                <a:lnTo>
                  <a:pt x="126" y="368"/>
                </a:lnTo>
                <a:lnTo>
                  <a:pt x="115" y="359"/>
                </a:lnTo>
                <a:lnTo>
                  <a:pt x="108" y="357"/>
                </a:lnTo>
                <a:lnTo>
                  <a:pt x="101" y="356"/>
                </a:lnTo>
                <a:lnTo>
                  <a:pt x="93" y="354"/>
                </a:lnTo>
                <a:lnTo>
                  <a:pt x="86" y="354"/>
                </a:lnTo>
                <a:lnTo>
                  <a:pt x="86" y="354"/>
                </a:lnTo>
                <a:lnTo>
                  <a:pt x="70" y="356"/>
                </a:lnTo>
                <a:lnTo>
                  <a:pt x="56" y="357"/>
                </a:lnTo>
                <a:lnTo>
                  <a:pt x="45" y="357"/>
                </a:lnTo>
                <a:lnTo>
                  <a:pt x="41" y="359"/>
                </a:lnTo>
                <a:lnTo>
                  <a:pt x="39" y="361"/>
                </a:lnTo>
                <a:lnTo>
                  <a:pt x="39" y="361"/>
                </a:lnTo>
                <a:lnTo>
                  <a:pt x="10" y="424"/>
                </a:lnTo>
                <a:lnTo>
                  <a:pt x="10" y="424"/>
                </a:lnTo>
                <a:lnTo>
                  <a:pt x="7" y="435"/>
                </a:lnTo>
                <a:lnTo>
                  <a:pt x="3" y="448"/>
                </a:lnTo>
                <a:lnTo>
                  <a:pt x="0" y="478"/>
                </a:lnTo>
                <a:lnTo>
                  <a:pt x="0" y="505"/>
                </a:lnTo>
                <a:lnTo>
                  <a:pt x="1" y="527"/>
                </a:lnTo>
                <a:lnTo>
                  <a:pt x="1" y="527"/>
                </a:lnTo>
                <a:lnTo>
                  <a:pt x="7" y="545"/>
                </a:lnTo>
                <a:lnTo>
                  <a:pt x="14" y="565"/>
                </a:lnTo>
                <a:lnTo>
                  <a:pt x="21" y="581"/>
                </a:lnTo>
                <a:lnTo>
                  <a:pt x="23" y="589"/>
                </a:lnTo>
                <a:lnTo>
                  <a:pt x="23" y="589"/>
                </a:lnTo>
                <a:lnTo>
                  <a:pt x="27" y="587"/>
                </a:lnTo>
                <a:lnTo>
                  <a:pt x="32" y="583"/>
                </a:lnTo>
                <a:lnTo>
                  <a:pt x="39" y="578"/>
                </a:lnTo>
                <a:lnTo>
                  <a:pt x="48" y="576"/>
                </a:lnTo>
                <a:lnTo>
                  <a:pt x="59" y="574"/>
                </a:lnTo>
                <a:lnTo>
                  <a:pt x="72" y="578"/>
                </a:lnTo>
                <a:lnTo>
                  <a:pt x="86" y="583"/>
                </a:lnTo>
                <a:lnTo>
                  <a:pt x="86" y="583"/>
                </a:lnTo>
                <a:lnTo>
                  <a:pt x="110" y="598"/>
                </a:lnTo>
                <a:lnTo>
                  <a:pt x="124" y="608"/>
                </a:lnTo>
                <a:lnTo>
                  <a:pt x="137" y="617"/>
                </a:lnTo>
                <a:lnTo>
                  <a:pt x="151" y="623"/>
                </a:lnTo>
                <a:lnTo>
                  <a:pt x="151" y="623"/>
                </a:lnTo>
                <a:lnTo>
                  <a:pt x="164" y="626"/>
                </a:lnTo>
                <a:lnTo>
                  <a:pt x="178" y="628"/>
                </a:lnTo>
                <a:lnTo>
                  <a:pt x="214" y="630"/>
                </a:lnTo>
                <a:lnTo>
                  <a:pt x="281" y="630"/>
                </a:lnTo>
                <a:lnTo>
                  <a:pt x="281" y="630"/>
                </a:lnTo>
                <a:lnTo>
                  <a:pt x="321" y="630"/>
                </a:lnTo>
                <a:lnTo>
                  <a:pt x="334" y="628"/>
                </a:lnTo>
                <a:lnTo>
                  <a:pt x="339" y="626"/>
                </a:lnTo>
                <a:lnTo>
                  <a:pt x="343" y="623"/>
                </a:lnTo>
                <a:lnTo>
                  <a:pt x="343" y="623"/>
                </a:lnTo>
                <a:lnTo>
                  <a:pt x="382" y="580"/>
                </a:lnTo>
                <a:lnTo>
                  <a:pt x="413" y="542"/>
                </a:lnTo>
                <a:lnTo>
                  <a:pt x="447" y="558"/>
                </a:lnTo>
                <a:lnTo>
                  <a:pt x="447" y="558"/>
                </a:lnTo>
                <a:lnTo>
                  <a:pt x="447" y="570"/>
                </a:lnTo>
                <a:lnTo>
                  <a:pt x="447" y="580"/>
                </a:lnTo>
                <a:lnTo>
                  <a:pt x="449" y="581"/>
                </a:lnTo>
                <a:lnTo>
                  <a:pt x="451" y="583"/>
                </a:lnTo>
                <a:lnTo>
                  <a:pt x="451" y="583"/>
                </a:lnTo>
                <a:lnTo>
                  <a:pt x="462" y="583"/>
                </a:lnTo>
                <a:lnTo>
                  <a:pt x="469" y="583"/>
                </a:lnTo>
                <a:lnTo>
                  <a:pt x="469" y="583"/>
                </a:lnTo>
                <a:lnTo>
                  <a:pt x="480" y="592"/>
                </a:lnTo>
                <a:lnTo>
                  <a:pt x="494" y="601"/>
                </a:lnTo>
                <a:lnTo>
                  <a:pt x="494" y="601"/>
                </a:lnTo>
                <a:lnTo>
                  <a:pt x="507" y="603"/>
                </a:lnTo>
                <a:lnTo>
                  <a:pt x="516" y="605"/>
                </a:lnTo>
                <a:lnTo>
                  <a:pt x="523" y="614"/>
                </a:lnTo>
                <a:lnTo>
                  <a:pt x="523" y="614"/>
                </a:lnTo>
                <a:lnTo>
                  <a:pt x="604" y="608"/>
                </a:lnTo>
                <a:lnTo>
                  <a:pt x="664" y="605"/>
                </a:lnTo>
                <a:lnTo>
                  <a:pt x="695" y="601"/>
                </a:lnTo>
                <a:lnTo>
                  <a:pt x="695" y="601"/>
                </a:lnTo>
                <a:lnTo>
                  <a:pt x="801" y="563"/>
                </a:lnTo>
                <a:lnTo>
                  <a:pt x="801" y="563"/>
                </a:lnTo>
                <a:lnTo>
                  <a:pt x="810" y="558"/>
                </a:lnTo>
                <a:lnTo>
                  <a:pt x="832" y="543"/>
                </a:lnTo>
                <a:lnTo>
                  <a:pt x="845" y="536"/>
                </a:lnTo>
                <a:lnTo>
                  <a:pt x="855" y="531"/>
                </a:lnTo>
                <a:lnTo>
                  <a:pt x="866" y="529"/>
                </a:lnTo>
                <a:lnTo>
                  <a:pt x="870" y="529"/>
                </a:lnTo>
                <a:lnTo>
                  <a:pt x="873" y="529"/>
                </a:lnTo>
                <a:lnTo>
                  <a:pt x="873" y="529"/>
                </a:lnTo>
                <a:lnTo>
                  <a:pt x="895" y="545"/>
                </a:lnTo>
                <a:lnTo>
                  <a:pt x="895" y="545"/>
                </a:lnTo>
                <a:lnTo>
                  <a:pt x="906" y="607"/>
                </a:lnTo>
                <a:lnTo>
                  <a:pt x="915" y="673"/>
                </a:lnTo>
                <a:lnTo>
                  <a:pt x="915" y="673"/>
                </a:lnTo>
                <a:lnTo>
                  <a:pt x="913" y="682"/>
                </a:lnTo>
                <a:lnTo>
                  <a:pt x="910" y="693"/>
                </a:lnTo>
                <a:lnTo>
                  <a:pt x="908" y="706"/>
                </a:lnTo>
                <a:lnTo>
                  <a:pt x="906" y="717"/>
                </a:lnTo>
                <a:lnTo>
                  <a:pt x="906" y="717"/>
                </a:lnTo>
                <a:lnTo>
                  <a:pt x="906" y="728"/>
                </a:lnTo>
                <a:lnTo>
                  <a:pt x="910" y="738"/>
                </a:lnTo>
                <a:lnTo>
                  <a:pt x="915" y="749"/>
                </a:lnTo>
                <a:lnTo>
                  <a:pt x="908" y="823"/>
                </a:lnTo>
                <a:lnTo>
                  <a:pt x="908" y="823"/>
                </a:lnTo>
                <a:lnTo>
                  <a:pt x="904" y="845"/>
                </a:lnTo>
                <a:lnTo>
                  <a:pt x="902" y="859"/>
                </a:lnTo>
                <a:lnTo>
                  <a:pt x="904" y="865"/>
                </a:lnTo>
                <a:lnTo>
                  <a:pt x="906" y="867"/>
                </a:lnTo>
                <a:lnTo>
                  <a:pt x="906" y="867"/>
                </a:lnTo>
                <a:lnTo>
                  <a:pt x="911" y="872"/>
                </a:lnTo>
                <a:lnTo>
                  <a:pt x="915" y="874"/>
                </a:lnTo>
                <a:lnTo>
                  <a:pt x="915" y="874"/>
                </a:lnTo>
                <a:lnTo>
                  <a:pt x="910" y="888"/>
                </a:lnTo>
                <a:lnTo>
                  <a:pt x="899" y="923"/>
                </a:lnTo>
                <a:lnTo>
                  <a:pt x="893" y="944"/>
                </a:lnTo>
                <a:lnTo>
                  <a:pt x="888" y="964"/>
                </a:lnTo>
                <a:lnTo>
                  <a:pt x="886" y="984"/>
                </a:lnTo>
                <a:lnTo>
                  <a:pt x="886" y="999"/>
                </a:lnTo>
                <a:lnTo>
                  <a:pt x="886" y="999"/>
                </a:lnTo>
                <a:lnTo>
                  <a:pt x="890" y="1024"/>
                </a:lnTo>
                <a:lnTo>
                  <a:pt x="890" y="1051"/>
                </a:lnTo>
                <a:lnTo>
                  <a:pt x="890" y="1080"/>
                </a:lnTo>
                <a:lnTo>
                  <a:pt x="886" y="1110"/>
                </a:lnTo>
                <a:lnTo>
                  <a:pt x="886" y="1110"/>
                </a:lnTo>
                <a:lnTo>
                  <a:pt x="884" y="1157"/>
                </a:lnTo>
                <a:lnTo>
                  <a:pt x="882" y="1217"/>
                </a:lnTo>
                <a:lnTo>
                  <a:pt x="881" y="1271"/>
                </a:lnTo>
                <a:lnTo>
                  <a:pt x="881" y="1302"/>
                </a:lnTo>
                <a:lnTo>
                  <a:pt x="881" y="1302"/>
                </a:lnTo>
                <a:lnTo>
                  <a:pt x="872" y="1342"/>
                </a:lnTo>
                <a:lnTo>
                  <a:pt x="868" y="1371"/>
                </a:lnTo>
                <a:lnTo>
                  <a:pt x="868" y="1387"/>
                </a:lnTo>
                <a:lnTo>
                  <a:pt x="870" y="1401"/>
                </a:lnTo>
                <a:lnTo>
                  <a:pt x="870" y="1401"/>
                </a:lnTo>
                <a:lnTo>
                  <a:pt x="873" y="1418"/>
                </a:lnTo>
                <a:lnTo>
                  <a:pt x="873" y="1434"/>
                </a:lnTo>
                <a:lnTo>
                  <a:pt x="873" y="1461"/>
                </a:lnTo>
                <a:lnTo>
                  <a:pt x="872" y="1483"/>
                </a:lnTo>
                <a:lnTo>
                  <a:pt x="870" y="1490"/>
                </a:lnTo>
                <a:lnTo>
                  <a:pt x="870" y="1490"/>
                </a:lnTo>
                <a:lnTo>
                  <a:pt x="861" y="1504"/>
                </a:lnTo>
                <a:lnTo>
                  <a:pt x="854" y="1517"/>
                </a:lnTo>
                <a:lnTo>
                  <a:pt x="848" y="1528"/>
                </a:lnTo>
                <a:lnTo>
                  <a:pt x="848" y="1528"/>
                </a:lnTo>
                <a:lnTo>
                  <a:pt x="848" y="1537"/>
                </a:lnTo>
                <a:lnTo>
                  <a:pt x="848" y="1551"/>
                </a:lnTo>
                <a:lnTo>
                  <a:pt x="848" y="1567"/>
                </a:lnTo>
                <a:lnTo>
                  <a:pt x="848" y="1567"/>
                </a:lnTo>
                <a:lnTo>
                  <a:pt x="846" y="1567"/>
                </a:lnTo>
                <a:lnTo>
                  <a:pt x="839" y="1569"/>
                </a:lnTo>
                <a:lnTo>
                  <a:pt x="836" y="1571"/>
                </a:lnTo>
                <a:lnTo>
                  <a:pt x="834" y="1575"/>
                </a:lnTo>
                <a:lnTo>
                  <a:pt x="832" y="1582"/>
                </a:lnTo>
                <a:lnTo>
                  <a:pt x="834" y="1593"/>
                </a:lnTo>
                <a:lnTo>
                  <a:pt x="834" y="1593"/>
                </a:lnTo>
                <a:lnTo>
                  <a:pt x="837" y="1605"/>
                </a:lnTo>
                <a:lnTo>
                  <a:pt x="845" y="1618"/>
                </a:lnTo>
                <a:lnTo>
                  <a:pt x="855" y="1631"/>
                </a:lnTo>
                <a:lnTo>
                  <a:pt x="868" y="1643"/>
                </a:lnTo>
                <a:lnTo>
                  <a:pt x="881" y="1654"/>
                </a:lnTo>
                <a:lnTo>
                  <a:pt x="893" y="1663"/>
                </a:lnTo>
                <a:lnTo>
                  <a:pt x="906" y="1669"/>
                </a:lnTo>
                <a:lnTo>
                  <a:pt x="915" y="1670"/>
                </a:lnTo>
                <a:lnTo>
                  <a:pt x="915" y="1670"/>
                </a:lnTo>
                <a:lnTo>
                  <a:pt x="933" y="1672"/>
                </a:lnTo>
                <a:lnTo>
                  <a:pt x="955" y="1672"/>
                </a:lnTo>
                <a:lnTo>
                  <a:pt x="966" y="1672"/>
                </a:lnTo>
                <a:lnTo>
                  <a:pt x="973" y="1669"/>
                </a:lnTo>
                <a:lnTo>
                  <a:pt x="980" y="1665"/>
                </a:lnTo>
                <a:lnTo>
                  <a:pt x="984" y="1658"/>
                </a:lnTo>
                <a:lnTo>
                  <a:pt x="984" y="1658"/>
                </a:lnTo>
                <a:lnTo>
                  <a:pt x="985" y="1649"/>
                </a:lnTo>
                <a:lnTo>
                  <a:pt x="985" y="1638"/>
                </a:lnTo>
                <a:lnTo>
                  <a:pt x="982" y="1613"/>
                </a:lnTo>
                <a:lnTo>
                  <a:pt x="978" y="1584"/>
                </a:lnTo>
                <a:lnTo>
                  <a:pt x="978" y="1584"/>
                </a:lnTo>
                <a:lnTo>
                  <a:pt x="982" y="1582"/>
                </a:lnTo>
                <a:lnTo>
                  <a:pt x="985" y="1580"/>
                </a:lnTo>
                <a:lnTo>
                  <a:pt x="987" y="1576"/>
                </a:lnTo>
                <a:lnTo>
                  <a:pt x="987" y="1576"/>
                </a:lnTo>
                <a:lnTo>
                  <a:pt x="987" y="1558"/>
                </a:lnTo>
                <a:lnTo>
                  <a:pt x="989" y="1546"/>
                </a:lnTo>
                <a:lnTo>
                  <a:pt x="991" y="1540"/>
                </a:lnTo>
                <a:lnTo>
                  <a:pt x="991" y="1540"/>
                </a:lnTo>
                <a:lnTo>
                  <a:pt x="1002" y="1513"/>
                </a:lnTo>
                <a:lnTo>
                  <a:pt x="1014" y="1481"/>
                </a:lnTo>
                <a:lnTo>
                  <a:pt x="1014" y="1481"/>
                </a:lnTo>
                <a:lnTo>
                  <a:pt x="1021" y="1446"/>
                </a:lnTo>
                <a:lnTo>
                  <a:pt x="1032" y="1387"/>
                </a:lnTo>
                <a:lnTo>
                  <a:pt x="1047" y="1306"/>
                </a:lnTo>
                <a:lnTo>
                  <a:pt x="1047" y="1306"/>
                </a:lnTo>
                <a:lnTo>
                  <a:pt x="1052" y="1266"/>
                </a:lnTo>
                <a:lnTo>
                  <a:pt x="1068" y="1177"/>
                </a:lnTo>
                <a:lnTo>
                  <a:pt x="1076" y="1132"/>
                </a:lnTo>
                <a:lnTo>
                  <a:pt x="1085" y="1091"/>
                </a:lnTo>
                <a:lnTo>
                  <a:pt x="1094" y="1062"/>
                </a:lnTo>
                <a:lnTo>
                  <a:pt x="1097" y="1054"/>
                </a:lnTo>
                <a:lnTo>
                  <a:pt x="1099" y="1051"/>
                </a:lnTo>
                <a:lnTo>
                  <a:pt x="1099" y="1051"/>
                </a:lnTo>
                <a:lnTo>
                  <a:pt x="1103" y="1054"/>
                </a:lnTo>
                <a:lnTo>
                  <a:pt x="1105" y="1058"/>
                </a:lnTo>
                <a:lnTo>
                  <a:pt x="1110" y="1078"/>
                </a:lnTo>
                <a:lnTo>
                  <a:pt x="1115" y="1103"/>
                </a:lnTo>
                <a:lnTo>
                  <a:pt x="1121" y="1136"/>
                </a:lnTo>
                <a:lnTo>
                  <a:pt x="1128" y="1199"/>
                </a:lnTo>
                <a:lnTo>
                  <a:pt x="1132" y="1242"/>
                </a:lnTo>
                <a:lnTo>
                  <a:pt x="1132" y="1242"/>
                </a:lnTo>
                <a:lnTo>
                  <a:pt x="1133" y="1356"/>
                </a:lnTo>
                <a:lnTo>
                  <a:pt x="1135" y="1425"/>
                </a:lnTo>
                <a:lnTo>
                  <a:pt x="1135" y="1452"/>
                </a:lnTo>
                <a:lnTo>
                  <a:pt x="1133" y="1470"/>
                </a:lnTo>
                <a:lnTo>
                  <a:pt x="1133" y="1470"/>
                </a:lnTo>
                <a:lnTo>
                  <a:pt x="1132" y="1510"/>
                </a:lnTo>
                <a:lnTo>
                  <a:pt x="1132" y="1562"/>
                </a:lnTo>
                <a:lnTo>
                  <a:pt x="1132" y="1627"/>
                </a:lnTo>
                <a:lnTo>
                  <a:pt x="1141" y="1636"/>
                </a:lnTo>
                <a:lnTo>
                  <a:pt x="1141" y="1636"/>
                </a:lnTo>
                <a:lnTo>
                  <a:pt x="1141" y="1667"/>
                </a:lnTo>
                <a:lnTo>
                  <a:pt x="1142" y="1690"/>
                </a:lnTo>
                <a:lnTo>
                  <a:pt x="1144" y="1699"/>
                </a:lnTo>
                <a:lnTo>
                  <a:pt x="1146" y="1705"/>
                </a:lnTo>
                <a:lnTo>
                  <a:pt x="1146" y="1705"/>
                </a:lnTo>
                <a:lnTo>
                  <a:pt x="1153" y="1708"/>
                </a:lnTo>
                <a:lnTo>
                  <a:pt x="1162" y="1708"/>
                </a:lnTo>
                <a:lnTo>
                  <a:pt x="1186" y="1708"/>
                </a:lnTo>
                <a:lnTo>
                  <a:pt x="1209" y="1706"/>
                </a:lnTo>
                <a:lnTo>
                  <a:pt x="1226" y="1705"/>
                </a:lnTo>
                <a:lnTo>
                  <a:pt x="1226" y="1705"/>
                </a:lnTo>
                <a:lnTo>
                  <a:pt x="1231" y="1703"/>
                </a:lnTo>
                <a:lnTo>
                  <a:pt x="1236" y="1697"/>
                </a:lnTo>
                <a:lnTo>
                  <a:pt x="1253" y="1685"/>
                </a:lnTo>
                <a:lnTo>
                  <a:pt x="1267" y="1672"/>
                </a:lnTo>
                <a:lnTo>
                  <a:pt x="1274" y="1667"/>
                </a:lnTo>
                <a:lnTo>
                  <a:pt x="1278" y="1665"/>
                </a:lnTo>
                <a:lnTo>
                  <a:pt x="1278" y="1665"/>
                </a:lnTo>
                <a:lnTo>
                  <a:pt x="1289" y="1660"/>
                </a:lnTo>
                <a:lnTo>
                  <a:pt x="1303" y="1649"/>
                </a:lnTo>
                <a:lnTo>
                  <a:pt x="1316" y="1638"/>
                </a:lnTo>
                <a:lnTo>
                  <a:pt x="1323" y="1627"/>
                </a:lnTo>
                <a:lnTo>
                  <a:pt x="1323" y="1627"/>
                </a:lnTo>
                <a:lnTo>
                  <a:pt x="1328" y="1616"/>
                </a:lnTo>
                <a:lnTo>
                  <a:pt x="1334" y="1602"/>
                </a:lnTo>
                <a:lnTo>
                  <a:pt x="1337" y="1587"/>
                </a:lnTo>
                <a:lnTo>
                  <a:pt x="1337" y="1582"/>
                </a:lnTo>
                <a:lnTo>
                  <a:pt x="1336" y="1576"/>
                </a:lnTo>
                <a:lnTo>
                  <a:pt x="1336" y="1576"/>
                </a:lnTo>
                <a:lnTo>
                  <a:pt x="1328" y="1569"/>
                </a:lnTo>
                <a:lnTo>
                  <a:pt x="1319" y="1562"/>
                </a:lnTo>
                <a:lnTo>
                  <a:pt x="1310" y="1558"/>
                </a:lnTo>
                <a:lnTo>
                  <a:pt x="1303" y="1558"/>
                </a:lnTo>
                <a:lnTo>
                  <a:pt x="1298" y="1558"/>
                </a:lnTo>
                <a:lnTo>
                  <a:pt x="1298" y="1558"/>
                </a:lnTo>
                <a:lnTo>
                  <a:pt x="1285" y="1560"/>
                </a:lnTo>
                <a:lnTo>
                  <a:pt x="1274" y="1564"/>
                </a:lnTo>
                <a:lnTo>
                  <a:pt x="1265" y="1567"/>
                </a:lnTo>
                <a:lnTo>
                  <a:pt x="1265" y="1567"/>
                </a:lnTo>
                <a:lnTo>
                  <a:pt x="1274" y="1513"/>
                </a:lnTo>
                <a:lnTo>
                  <a:pt x="1281" y="1464"/>
                </a:lnTo>
                <a:lnTo>
                  <a:pt x="1285" y="1421"/>
                </a:lnTo>
                <a:lnTo>
                  <a:pt x="1285" y="1421"/>
                </a:lnTo>
                <a:lnTo>
                  <a:pt x="1289" y="1342"/>
                </a:lnTo>
                <a:lnTo>
                  <a:pt x="1291" y="1280"/>
                </a:lnTo>
                <a:lnTo>
                  <a:pt x="1291" y="1280"/>
                </a:lnTo>
                <a:lnTo>
                  <a:pt x="1292" y="1239"/>
                </a:lnTo>
                <a:lnTo>
                  <a:pt x="1296" y="1174"/>
                </a:lnTo>
                <a:lnTo>
                  <a:pt x="1301" y="1105"/>
                </a:lnTo>
                <a:lnTo>
                  <a:pt x="1305" y="1074"/>
                </a:lnTo>
                <a:lnTo>
                  <a:pt x="1310" y="1049"/>
                </a:lnTo>
                <a:lnTo>
                  <a:pt x="1310" y="1049"/>
                </a:lnTo>
                <a:lnTo>
                  <a:pt x="1314" y="1024"/>
                </a:lnTo>
                <a:lnTo>
                  <a:pt x="1316" y="995"/>
                </a:lnTo>
                <a:lnTo>
                  <a:pt x="1318" y="964"/>
                </a:lnTo>
                <a:lnTo>
                  <a:pt x="1318" y="932"/>
                </a:lnTo>
                <a:lnTo>
                  <a:pt x="1314" y="879"/>
                </a:lnTo>
                <a:lnTo>
                  <a:pt x="1314" y="858"/>
                </a:lnTo>
                <a:lnTo>
                  <a:pt x="1314" y="858"/>
                </a:lnTo>
                <a:lnTo>
                  <a:pt x="1321" y="859"/>
                </a:lnTo>
                <a:lnTo>
                  <a:pt x="1323" y="859"/>
                </a:lnTo>
                <a:lnTo>
                  <a:pt x="1325" y="858"/>
                </a:lnTo>
                <a:lnTo>
                  <a:pt x="1327" y="856"/>
                </a:lnTo>
                <a:lnTo>
                  <a:pt x="1327" y="852"/>
                </a:lnTo>
                <a:lnTo>
                  <a:pt x="1327" y="852"/>
                </a:lnTo>
                <a:lnTo>
                  <a:pt x="1316" y="823"/>
                </a:lnTo>
                <a:lnTo>
                  <a:pt x="1310" y="805"/>
                </a:lnTo>
                <a:lnTo>
                  <a:pt x="1307" y="789"/>
                </a:lnTo>
                <a:lnTo>
                  <a:pt x="1307" y="789"/>
                </a:lnTo>
                <a:lnTo>
                  <a:pt x="1305" y="769"/>
                </a:lnTo>
                <a:lnTo>
                  <a:pt x="1301" y="746"/>
                </a:lnTo>
                <a:lnTo>
                  <a:pt x="1294" y="715"/>
                </a:lnTo>
                <a:lnTo>
                  <a:pt x="1294" y="715"/>
                </a:lnTo>
                <a:lnTo>
                  <a:pt x="1292" y="691"/>
                </a:lnTo>
                <a:lnTo>
                  <a:pt x="1289" y="646"/>
                </a:lnTo>
                <a:lnTo>
                  <a:pt x="1285" y="587"/>
                </a:lnTo>
                <a:lnTo>
                  <a:pt x="1285" y="587"/>
                </a:lnTo>
                <a:lnTo>
                  <a:pt x="1301" y="625"/>
                </a:lnTo>
                <a:lnTo>
                  <a:pt x="1327" y="682"/>
                </a:lnTo>
                <a:lnTo>
                  <a:pt x="1327" y="682"/>
                </a:lnTo>
                <a:lnTo>
                  <a:pt x="1337" y="702"/>
                </a:lnTo>
                <a:lnTo>
                  <a:pt x="1350" y="720"/>
                </a:lnTo>
                <a:lnTo>
                  <a:pt x="1361" y="737"/>
                </a:lnTo>
                <a:lnTo>
                  <a:pt x="1365" y="744"/>
                </a:lnTo>
                <a:lnTo>
                  <a:pt x="1366" y="749"/>
                </a:lnTo>
                <a:lnTo>
                  <a:pt x="1366" y="749"/>
                </a:lnTo>
                <a:lnTo>
                  <a:pt x="1372" y="764"/>
                </a:lnTo>
                <a:lnTo>
                  <a:pt x="1381" y="784"/>
                </a:lnTo>
                <a:lnTo>
                  <a:pt x="1395" y="807"/>
                </a:lnTo>
                <a:lnTo>
                  <a:pt x="1422" y="878"/>
                </a:lnTo>
                <a:lnTo>
                  <a:pt x="1435" y="879"/>
                </a:lnTo>
                <a:lnTo>
                  <a:pt x="1442" y="892"/>
                </a:lnTo>
                <a:lnTo>
                  <a:pt x="1442" y="892"/>
                </a:lnTo>
                <a:lnTo>
                  <a:pt x="1442" y="896"/>
                </a:lnTo>
                <a:lnTo>
                  <a:pt x="1442" y="899"/>
                </a:lnTo>
                <a:lnTo>
                  <a:pt x="1442" y="901"/>
                </a:lnTo>
                <a:lnTo>
                  <a:pt x="1442" y="901"/>
                </a:lnTo>
                <a:lnTo>
                  <a:pt x="1437" y="905"/>
                </a:lnTo>
                <a:lnTo>
                  <a:pt x="1431" y="908"/>
                </a:lnTo>
                <a:lnTo>
                  <a:pt x="1426" y="912"/>
                </a:lnTo>
                <a:lnTo>
                  <a:pt x="1424" y="915"/>
                </a:lnTo>
                <a:lnTo>
                  <a:pt x="1426" y="917"/>
                </a:lnTo>
                <a:lnTo>
                  <a:pt x="1426" y="917"/>
                </a:lnTo>
                <a:lnTo>
                  <a:pt x="1437" y="924"/>
                </a:lnTo>
                <a:lnTo>
                  <a:pt x="1451" y="932"/>
                </a:lnTo>
                <a:lnTo>
                  <a:pt x="1473" y="939"/>
                </a:lnTo>
                <a:lnTo>
                  <a:pt x="1473" y="939"/>
                </a:lnTo>
                <a:lnTo>
                  <a:pt x="1489" y="943"/>
                </a:lnTo>
                <a:lnTo>
                  <a:pt x="1489" y="943"/>
                </a:lnTo>
                <a:lnTo>
                  <a:pt x="1495" y="946"/>
                </a:lnTo>
                <a:lnTo>
                  <a:pt x="1495" y="946"/>
                </a:lnTo>
                <a:lnTo>
                  <a:pt x="1487" y="952"/>
                </a:lnTo>
                <a:lnTo>
                  <a:pt x="1484" y="955"/>
                </a:lnTo>
                <a:lnTo>
                  <a:pt x="1484" y="959"/>
                </a:lnTo>
                <a:lnTo>
                  <a:pt x="1485" y="961"/>
                </a:lnTo>
                <a:lnTo>
                  <a:pt x="1485" y="961"/>
                </a:lnTo>
                <a:lnTo>
                  <a:pt x="1489" y="962"/>
                </a:lnTo>
                <a:lnTo>
                  <a:pt x="1495" y="964"/>
                </a:lnTo>
                <a:lnTo>
                  <a:pt x="1504" y="964"/>
                </a:lnTo>
                <a:lnTo>
                  <a:pt x="1518" y="961"/>
                </a:lnTo>
                <a:lnTo>
                  <a:pt x="1529" y="973"/>
                </a:lnTo>
                <a:lnTo>
                  <a:pt x="1529" y="973"/>
                </a:lnTo>
                <a:lnTo>
                  <a:pt x="1529" y="986"/>
                </a:lnTo>
                <a:lnTo>
                  <a:pt x="1531" y="1000"/>
                </a:lnTo>
                <a:lnTo>
                  <a:pt x="1532" y="1020"/>
                </a:lnTo>
                <a:lnTo>
                  <a:pt x="1536" y="1042"/>
                </a:lnTo>
                <a:lnTo>
                  <a:pt x="1543" y="1067"/>
                </a:lnTo>
                <a:lnTo>
                  <a:pt x="1552" y="1092"/>
                </a:lnTo>
                <a:lnTo>
                  <a:pt x="1567" y="1121"/>
                </a:lnTo>
                <a:lnTo>
                  <a:pt x="1567" y="1121"/>
                </a:lnTo>
                <a:lnTo>
                  <a:pt x="1608" y="1190"/>
                </a:lnTo>
                <a:lnTo>
                  <a:pt x="1659" y="1273"/>
                </a:lnTo>
                <a:lnTo>
                  <a:pt x="1684" y="1313"/>
                </a:lnTo>
                <a:lnTo>
                  <a:pt x="1706" y="1347"/>
                </a:lnTo>
                <a:lnTo>
                  <a:pt x="1726" y="1372"/>
                </a:lnTo>
                <a:lnTo>
                  <a:pt x="1733" y="1381"/>
                </a:lnTo>
                <a:lnTo>
                  <a:pt x="1740" y="1387"/>
                </a:lnTo>
                <a:lnTo>
                  <a:pt x="1740" y="1387"/>
                </a:lnTo>
                <a:lnTo>
                  <a:pt x="1753" y="1392"/>
                </a:lnTo>
                <a:lnTo>
                  <a:pt x="1765" y="1396"/>
                </a:lnTo>
                <a:lnTo>
                  <a:pt x="1778" y="1398"/>
                </a:lnTo>
                <a:lnTo>
                  <a:pt x="1792" y="1398"/>
                </a:lnTo>
                <a:lnTo>
                  <a:pt x="1814" y="1394"/>
                </a:lnTo>
                <a:lnTo>
                  <a:pt x="1825" y="1392"/>
                </a:lnTo>
                <a:lnTo>
                  <a:pt x="1825" y="1392"/>
                </a:lnTo>
                <a:lnTo>
                  <a:pt x="1834" y="1390"/>
                </a:lnTo>
                <a:lnTo>
                  <a:pt x="1848" y="1389"/>
                </a:lnTo>
                <a:lnTo>
                  <a:pt x="1857" y="1387"/>
                </a:lnTo>
                <a:lnTo>
                  <a:pt x="1866" y="1389"/>
                </a:lnTo>
                <a:lnTo>
                  <a:pt x="1874" y="1390"/>
                </a:lnTo>
                <a:lnTo>
                  <a:pt x="1881" y="1396"/>
                </a:lnTo>
                <a:lnTo>
                  <a:pt x="1881" y="1396"/>
                </a:lnTo>
                <a:lnTo>
                  <a:pt x="1912" y="1427"/>
                </a:lnTo>
                <a:lnTo>
                  <a:pt x="1919" y="1432"/>
                </a:lnTo>
                <a:lnTo>
                  <a:pt x="1926" y="1436"/>
                </a:lnTo>
                <a:lnTo>
                  <a:pt x="1931" y="1436"/>
                </a:lnTo>
                <a:lnTo>
                  <a:pt x="1933" y="1436"/>
                </a:lnTo>
                <a:lnTo>
                  <a:pt x="1935" y="1434"/>
                </a:lnTo>
                <a:lnTo>
                  <a:pt x="1935" y="1434"/>
                </a:lnTo>
                <a:lnTo>
                  <a:pt x="1937" y="1428"/>
                </a:lnTo>
                <a:lnTo>
                  <a:pt x="1940" y="1427"/>
                </a:lnTo>
                <a:lnTo>
                  <a:pt x="1942" y="1425"/>
                </a:lnTo>
                <a:lnTo>
                  <a:pt x="1944" y="1423"/>
                </a:lnTo>
                <a:lnTo>
                  <a:pt x="1944" y="1421"/>
                </a:lnTo>
                <a:lnTo>
                  <a:pt x="1942" y="1416"/>
                </a:lnTo>
                <a:lnTo>
                  <a:pt x="1928" y="1396"/>
                </a:lnTo>
                <a:lnTo>
                  <a:pt x="1928" y="1396"/>
                </a:lnTo>
                <a:lnTo>
                  <a:pt x="1912" y="1372"/>
                </a:lnTo>
                <a:lnTo>
                  <a:pt x="1901" y="1358"/>
                </a:lnTo>
                <a:lnTo>
                  <a:pt x="1886" y="1343"/>
                </a:lnTo>
                <a:lnTo>
                  <a:pt x="1859" y="1318"/>
                </a:lnTo>
                <a:lnTo>
                  <a:pt x="1859" y="1318"/>
                </a:lnTo>
                <a:lnTo>
                  <a:pt x="1823" y="1284"/>
                </a:lnTo>
                <a:lnTo>
                  <a:pt x="1791" y="1250"/>
                </a:lnTo>
                <a:lnTo>
                  <a:pt x="1774" y="1233"/>
                </a:lnTo>
                <a:lnTo>
                  <a:pt x="1760" y="1215"/>
                </a:lnTo>
                <a:lnTo>
                  <a:pt x="1747" y="1195"/>
                </a:lnTo>
                <a:lnTo>
                  <a:pt x="1736" y="1177"/>
                </a:lnTo>
                <a:lnTo>
                  <a:pt x="1736" y="1177"/>
                </a:lnTo>
                <a:lnTo>
                  <a:pt x="1724" y="1156"/>
                </a:lnTo>
                <a:lnTo>
                  <a:pt x="1709" y="1132"/>
                </a:lnTo>
                <a:lnTo>
                  <a:pt x="1691" y="1110"/>
                </a:lnTo>
                <a:lnTo>
                  <a:pt x="1673" y="1087"/>
                </a:lnTo>
                <a:lnTo>
                  <a:pt x="1637" y="1047"/>
                </a:lnTo>
                <a:lnTo>
                  <a:pt x="1612" y="1020"/>
                </a:lnTo>
                <a:lnTo>
                  <a:pt x="1612" y="1020"/>
                </a:lnTo>
                <a:lnTo>
                  <a:pt x="1596" y="1008"/>
                </a:lnTo>
                <a:lnTo>
                  <a:pt x="1581" y="997"/>
                </a:lnTo>
                <a:lnTo>
                  <a:pt x="1558" y="980"/>
                </a:lnTo>
                <a:lnTo>
                  <a:pt x="1558" y="980"/>
                </a:lnTo>
                <a:lnTo>
                  <a:pt x="1547" y="970"/>
                </a:lnTo>
                <a:lnTo>
                  <a:pt x="1538" y="961"/>
                </a:lnTo>
                <a:lnTo>
                  <a:pt x="1529" y="952"/>
                </a:lnTo>
                <a:lnTo>
                  <a:pt x="1545" y="933"/>
                </a:lnTo>
                <a:lnTo>
                  <a:pt x="1540" y="896"/>
                </a:lnTo>
                <a:lnTo>
                  <a:pt x="1502" y="852"/>
                </a:lnTo>
                <a:lnTo>
                  <a:pt x="1514" y="841"/>
                </a:lnTo>
                <a:lnTo>
                  <a:pt x="1514" y="841"/>
                </a:lnTo>
                <a:lnTo>
                  <a:pt x="1498" y="807"/>
                </a:lnTo>
                <a:lnTo>
                  <a:pt x="1487" y="782"/>
                </a:lnTo>
                <a:lnTo>
                  <a:pt x="1482" y="767"/>
                </a:lnTo>
                <a:lnTo>
                  <a:pt x="1482" y="767"/>
                </a:lnTo>
                <a:lnTo>
                  <a:pt x="1487" y="742"/>
                </a:lnTo>
                <a:lnTo>
                  <a:pt x="1489" y="726"/>
                </a:lnTo>
                <a:lnTo>
                  <a:pt x="1489" y="715"/>
                </a:lnTo>
                <a:lnTo>
                  <a:pt x="1489" y="715"/>
                </a:lnTo>
                <a:lnTo>
                  <a:pt x="1487" y="702"/>
                </a:lnTo>
                <a:lnTo>
                  <a:pt x="1482" y="684"/>
                </a:lnTo>
                <a:lnTo>
                  <a:pt x="1473" y="663"/>
                </a:lnTo>
                <a:lnTo>
                  <a:pt x="1460" y="643"/>
                </a:lnTo>
                <a:lnTo>
                  <a:pt x="1460" y="643"/>
                </a:lnTo>
                <a:lnTo>
                  <a:pt x="1446" y="617"/>
                </a:lnTo>
                <a:lnTo>
                  <a:pt x="1430" y="587"/>
                </a:lnTo>
                <a:lnTo>
                  <a:pt x="1415" y="554"/>
                </a:lnTo>
                <a:lnTo>
                  <a:pt x="1404" y="527"/>
                </a:lnTo>
                <a:lnTo>
                  <a:pt x="1404" y="527"/>
                </a:lnTo>
                <a:lnTo>
                  <a:pt x="1366" y="424"/>
                </a:lnTo>
                <a:lnTo>
                  <a:pt x="1343" y="366"/>
                </a:lnTo>
                <a:lnTo>
                  <a:pt x="1328" y="336"/>
                </a:lnTo>
                <a:lnTo>
                  <a:pt x="1328" y="336"/>
                </a:lnTo>
                <a:lnTo>
                  <a:pt x="1298" y="292"/>
                </a:lnTo>
                <a:lnTo>
                  <a:pt x="1272" y="280"/>
                </a:lnTo>
                <a:lnTo>
                  <a:pt x="1256" y="271"/>
                </a:lnTo>
                <a:lnTo>
                  <a:pt x="1256" y="258"/>
                </a:lnTo>
                <a:lnTo>
                  <a:pt x="1256" y="258"/>
                </a:lnTo>
                <a:lnTo>
                  <a:pt x="1247" y="256"/>
                </a:lnTo>
                <a:lnTo>
                  <a:pt x="1240" y="254"/>
                </a:lnTo>
                <a:lnTo>
                  <a:pt x="1235" y="254"/>
                </a:lnTo>
                <a:lnTo>
                  <a:pt x="1235" y="254"/>
                </a:lnTo>
                <a:lnTo>
                  <a:pt x="1224" y="254"/>
                </a:lnTo>
                <a:lnTo>
                  <a:pt x="1206" y="251"/>
                </a:lnTo>
                <a:lnTo>
                  <a:pt x="1182" y="245"/>
                </a:lnTo>
                <a:lnTo>
                  <a:pt x="1182" y="245"/>
                </a:lnTo>
                <a:lnTo>
                  <a:pt x="1182" y="238"/>
                </a:lnTo>
                <a:lnTo>
                  <a:pt x="1184" y="233"/>
                </a:lnTo>
                <a:lnTo>
                  <a:pt x="1188" y="226"/>
                </a:lnTo>
                <a:lnTo>
                  <a:pt x="1188" y="226"/>
                </a:lnTo>
                <a:lnTo>
                  <a:pt x="1195" y="213"/>
                </a:lnTo>
                <a:lnTo>
                  <a:pt x="1200" y="202"/>
                </a:lnTo>
                <a:lnTo>
                  <a:pt x="1200" y="202"/>
                </a:lnTo>
                <a:lnTo>
                  <a:pt x="1204" y="191"/>
                </a:lnTo>
                <a:lnTo>
                  <a:pt x="1206" y="186"/>
                </a:lnTo>
                <a:lnTo>
                  <a:pt x="1206" y="186"/>
                </a:lnTo>
                <a:lnTo>
                  <a:pt x="1211" y="186"/>
                </a:lnTo>
                <a:lnTo>
                  <a:pt x="1216" y="186"/>
                </a:lnTo>
                <a:lnTo>
                  <a:pt x="1218" y="182"/>
                </a:lnTo>
                <a:lnTo>
                  <a:pt x="1218" y="182"/>
                </a:lnTo>
                <a:lnTo>
                  <a:pt x="1222" y="173"/>
                </a:lnTo>
                <a:lnTo>
                  <a:pt x="1222" y="153"/>
                </a:lnTo>
                <a:lnTo>
                  <a:pt x="1224" y="130"/>
                </a:lnTo>
                <a:lnTo>
                  <a:pt x="1222" y="101"/>
                </a:lnTo>
                <a:lnTo>
                  <a:pt x="1222" y="101"/>
                </a:lnTo>
                <a:lnTo>
                  <a:pt x="1220" y="88"/>
                </a:lnTo>
                <a:lnTo>
                  <a:pt x="1218" y="76"/>
                </a:lnTo>
                <a:lnTo>
                  <a:pt x="1213" y="63"/>
                </a:lnTo>
                <a:lnTo>
                  <a:pt x="1207" y="52"/>
                </a:lnTo>
                <a:lnTo>
                  <a:pt x="1200" y="43"/>
                </a:lnTo>
                <a:lnTo>
                  <a:pt x="1193" y="34"/>
                </a:lnTo>
                <a:lnTo>
                  <a:pt x="1182" y="25"/>
                </a:lnTo>
                <a:lnTo>
                  <a:pt x="1171" y="18"/>
                </a:lnTo>
                <a:lnTo>
                  <a:pt x="1171" y="18"/>
                </a:lnTo>
                <a:lnTo>
                  <a:pt x="1159" y="9"/>
                </a:lnTo>
                <a:lnTo>
                  <a:pt x="1144" y="3"/>
                </a:lnTo>
                <a:lnTo>
                  <a:pt x="1130" y="2"/>
                </a:lnTo>
                <a:lnTo>
                  <a:pt x="1114" y="0"/>
                </a:lnTo>
                <a:lnTo>
                  <a:pt x="1096" y="0"/>
                </a:lnTo>
                <a:lnTo>
                  <a:pt x="1079" y="3"/>
                </a:lnTo>
                <a:lnTo>
                  <a:pt x="1065" y="9"/>
                </a:lnTo>
                <a:lnTo>
                  <a:pt x="1050" y="18"/>
                </a:lnTo>
                <a:lnTo>
                  <a:pt x="1050" y="18"/>
                </a:lnTo>
                <a:lnTo>
                  <a:pt x="1036" y="27"/>
                </a:lnTo>
                <a:lnTo>
                  <a:pt x="1027" y="41"/>
                </a:lnTo>
                <a:lnTo>
                  <a:pt x="1018" y="54"/>
                </a:lnTo>
                <a:lnTo>
                  <a:pt x="1011" y="68"/>
                </a:lnTo>
                <a:lnTo>
                  <a:pt x="1005" y="83"/>
                </a:lnTo>
                <a:lnTo>
                  <a:pt x="1000" y="96"/>
                </a:lnTo>
                <a:lnTo>
                  <a:pt x="996" y="114"/>
                </a:lnTo>
                <a:lnTo>
                  <a:pt x="996" y="114"/>
                </a:lnTo>
                <a:lnTo>
                  <a:pt x="994" y="139"/>
                </a:lnTo>
                <a:lnTo>
                  <a:pt x="993" y="151"/>
                </a:lnTo>
                <a:lnTo>
                  <a:pt x="993" y="151"/>
                </a:lnTo>
                <a:lnTo>
                  <a:pt x="987" y="159"/>
                </a:lnTo>
                <a:lnTo>
                  <a:pt x="984" y="164"/>
                </a:lnTo>
                <a:lnTo>
                  <a:pt x="982" y="166"/>
                </a:lnTo>
                <a:lnTo>
                  <a:pt x="984" y="168"/>
                </a:lnTo>
                <a:lnTo>
                  <a:pt x="984" y="168"/>
                </a:lnTo>
                <a:lnTo>
                  <a:pt x="985" y="168"/>
                </a:lnTo>
                <a:lnTo>
                  <a:pt x="987" y="166"/>
                </a:lnTo>
                <a:lnTo>
                  <a:pt x="989" y="166"/>
                </a:lnTo>
                <a:lnTo>
                  <a:pt x="993" y="170"/>
                </a:lnTo>
                <a:lnTo>
                  <a:pt x="993" y="1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685F47B-3F02-47FD-A632-0B0969FF22CC}"/>
              </a:ext>
            </a:extLst>
          </p:cNvPr>
          <p:cNvSpPr>
            <a:spLocks noEditPoints="1"/>
          </p:cNvSpPr>
          <p:nvPr/>
        </p:nvSpPr>
        <p:spPr bwMode="auto">
          <a:xfrm>
            <a:off x="2776460" y="4698247"/>
            <a:ext cx="515843" cy="1594555"/>
          </a:xfrm>
          <a:custGeom>
            <a:avLst/>
            <a:gdLst>
              <a:gd name="T0" fmla="*/ 224 w 362"/>
              <a:gd name="T1" fmla="*/ 168 h 1119"/>
              <a:gd name="T2" fmla="*/ 174 w 362"/>
              <a:gd name="T3" fmla="*/ 151 h 1119"/>
              <a:gd name="T4" fmla="*/ 135 w 362"/>
              <a:gd name="T5" fmla="*/ 168 h 1119"/>
              <a:gd name="T6" fmla="*/ 112 w 362"/>
              <a:gd name="T7" fmla="*/ 197 h 1119"/>
              <a:gd name="T8" fmla="*/ 104 w 362"/>
              <a:gd name="T9" fmla="*/ 229 h 1119"/>
              <a:gd name="T10" fmla="*/ 116 w 362"/>
              <a:gd name="T11" fmla="*/ 273 h 1119"/>
              <a:gd name="T12" fmla="*/ 0 w 362"/>
              <a:gd name="T13" fmla="*/ 447 h 1119"/>
              <a:gd name="T14" fmla="*/ 34 w 362"/>
              <a:gd name="T15" fmla="*/ 477 h 1119"/>
              <a:gd name="T16" fmla="*/ 51 w 362"/>
              <a:gd name="T17" fmla="*/ 514 h 1119"/>
              <a:gd name="T18" fmla="*/ 88 w 362"/>
              <a:gd name="T19" fmla="*/ 552 h 1119"/>
              <a:gd name="T20" fmla="*/ 97 w 362"/>
              <a:gd name="T21" fmla="*/ 625 h 1119"/>
              <a:gd name="T22" fmla="*/ 104 w 362"/>
              <a:gd name="T23" fmla="*/ 639 h 1119"/>
              <a:gd name="T24" fmla="*/ 123 w 362"/>
              <a:gd name="T25" fmla="*/ 750 h 1119"/>
              <a:gd name="T26" fmla="*/ 110 w 362"/>
              <a:gd name="T27" fmla="*/ 940 h 1119"/>
              <a:gd name="T28" fmla="*/ 94 w 362"/>
              <a:gd name="T29" fmla="*/ 997 h 1119"/>
              <a:gd name="T30" fmla="*/ 85 w 362"/>
              <a:gd name="T31" fmla="*/ 1027 h 1119"/>
              <a:gd name="T32" fmla="*/ 107 w 362"/>
              <a:gd name="T33" fmla="*/ 1051 h 1119"/>
              <a:gd name="T34" fmla="*/ 102 w 362"/>
              <a:gd name="T35" fmla="*/ 1103 h 1119"/>
              <a:gd name="T36" fmla="*/ 107 w 362"/>
              <a:gd name="T37" fmla="*/ 1117 h 1119"/>
              <a:gd name="T38" fmla="*/ 170 w 362"/>
              <a:gd name="T39" fmla="*/ 1116 h 1119"/>
              <a:gd name="T40" fmla="*/ 231 w 362"/>
              <a:gd name="T41" fmla="*/ 1117 h 1119"/>
              <a:gd name="T42" fmla="*/ 263 w 362"/>
              <a:gd name="T43" fmla="*/ 1109 h 1119"/>
              <a:gd name="T44" fmla="*/ 258 w 362"/>
              <a:gd name="T45" fmla="*/ 1093 h 1119"/>
              <a:gd name="T46" fmla="*/ 218 w 362"/>
              <a:gd name="T47" fmla="*/ 1069 h 1119"/>
              <a:gd name="T48" fmla="*/ 198 w 362"/>
              <a:gd name="T49" fmla="*/ 1050 h 1119"/>
              <a:gd name="T50" fmla="*/ 227 w 362"/>
              <a:gd name="T51" fmla="*/ 1013 h 1119"/>
              <a:gd name="T52" fmla="*/ 263 w 362"/>
              <a:gd name="T53" fmla="*/ 969 h 1119"/>
              <a:gd name="T54" fmla="*/ 303 w 362"/>
              <a:gd name="T55" fmla="*/ 853 h 1119"/>
              <a:gd name="T56" fmla="*/ 316 w 362"/>
              <a:gd name="T57" fmla="*/ 782 h 1119"/>
              <a:gd name="T58" fmla="*/ 292 w 362"/>
              <a:gd name="T59" fmla="*/ 729 h 1119"/>
              <a:gd name="T60" fmla="*/ 267 w 362"/>
              <a:gd name="T61" fmla="*/ 630 h 1119"/>
              <a:gd name="T62" fmla="*/ 289 w 362"/>
              <a:gd name="T63" fmla="*/ 533 h 1119"/>
              <a:gd name="T64" fmla="*/ 277 w 362"/>
              <a:gd name="T65" fmla="*/ 400 h 1119"/>
              <a:gd name="T66" fmla="*/ 309 w 362"/>
              <a:gd name="T67" fmla="*/ 364 h 1119"/>
              <a:gd name="T68" fmla="*/ 320 w 362"/>
              <a:gd name="T69" fmla="*/ 338 h 1119"/>
              <a:gd name="T70" fmla="*/ 362 w 362"/>
              <a:gd name="T71" fmla="*/ 363 h 1119"/>
              <a:gd name="T72" fmla="*/ 348 w 362"/>
              <a:gd name="T73" fmla="*/ 291 h 1119"/>
              <a:gd name="T74" fmla="*/ 349 w 362"/>
              <a:gd name="T75" fmla="*/ 271 h 1119"/>
              <a:gd name="T76" fmla="*/ 277 w 362"/>
              <a:gd name="T77" fmla="*/ 3 h 1119"/>
              <a:gd name="T78" fmla="*/ 266 w 362"/>
              <a:gd name="T79" fmla="*/ 2 h 1119"/>
              <a:gd name="T80" fmla="*/ 256 w 362"/>
              <a:gd name="T81" fmla="*/ 22 h 1119"/>
              <a:gd name="T82" fmla="*/ 228 w 362"/>
              <a:gd name="T83" fmla="*/ 67 h 1119"/>
              <a:gd name="T84" fmla="*/ 224 w 362"/>
              <a:gd name="T85" fmla="*/ 101 h 1119"/>
              <a:gd name="T86" fmla="*/ 212 w 362"/>
              <a:gd name="T87" fmla="*/ 121 h 1119"/>
              <a:gd name="T88" fmla="*/ 217 w 362"/>
              <a:gd name="T89" fmla="*/ 133 h 1119"/>
              <a:gd name="T90" fmla="*/ 241 w 362"/>
              <a:gd name="T91" fmla="*/ 179 h 1119"/>
              <a:gd name="T92" fmla="*/ 258 w 362"/>
              <a:gd name="T93" fmla="*/ 251 h 1119"/>
              <a:gd name="T94" fmla="*/ 258 w 362"/>
              <a:gd name="T95" fmla="*/ 279 h 1119"/>
              <a:gd name="T96" fmla="*/ 265 w 362"/>
              <a:gd name="T97" fmla="*/ 290 h 1119"/>
              <a:gd name="T98" fmla="*/ 285 w 362"/>
              <a:gd name="T99" fmla="*/ 317 h 1119"/>
              <a:gd name="T100" fmla="*/ 232 w 362"/>
              <a:gd name="T101" fmla="*/ 335 h 1119"/>
              <a:gd name="T102" fmla="*/ 212 w 362"/>
              <a:gd name="T103" fmla="*/ 324 h 1119"/>
              <a:gd name="T104" fmla="*/ 212 w 362"/>
              <a:gd name="T105" fmla="*/ 316 h 1119"/>
              <a:gd name="T106" fmla="*/ 244 w 362"/>
              <a:gd name="T107" fmla="*/ 277 h 1119"/>
              <a:gd name="T108" fmla="*/ 247 w 362"/>
              <a:gd name="T109" fmla="*/ 253 h 1119"/>
              <a:gd name="T110" fmla="*/ 246 w 362"/>
              <a:gd name="T111" fmla="*/ 234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2" h="1119">
                <a:moveTo>
                  <a:pt x="241" y="179"/>
                </a:moveTo>
                <a:lnTo>
                  <a:pt x="241" y="179"/>
                </a:lnTo>
                <a:lnTo>
                  <a:pt x="239" y="177"/>
                </a:lnTo>
                <a:lnTo>
                  <a:pt x="234" y="173"/>
                </a:lnTo>
                <a:lnTo>
                  <a:pt x="224" y="168"/>
                </a:lnTo>
                <a:lnTo>
                  <a:pt x="207" y="160"/>
                </a:lnTo>
                <a:lnTo>
                  <a:pt x="207" y="160"/>
                </a:lnTo>
                <a:lnTo>
                  <a:pt x="194" y="154"/>
                </a:lnTo>
                <a:lnTo>
                  <a:pt x="183" y="152"/>
                </a:lnTo>
                <a:lnTo>
                  <a:pt x="174" y="151"/>
                </a:lnTo>
                <a:lnTo>
                  <a:pt x="164" y="151"/>
                </a:lnTo>
                <a:lnTo>
                  <a:pt x="156" y="153"/>
                </a:lnTo>
                <a:lnTo>
                  <a:pt x="149" y="157"/>
                </a:lnTo>
                <a:lnTo>
                  <a:pt x="142" y="162"/>
                </a:lnTo>
                <a:lnTo>
                  <a:pt x="135" y="168"/>
                </a:lnTo>
                <a:lnTo>
                  <a:pt x="135" y="168"/>
                </a:lnTo>
                <a:lnTo>
                  <a:pt x="128" y="173"/>
                </a:lnTo>
                <a:lnTo>
                  <a:pt x="122" y="181"/>
                </a:lnTo>
                <a:lnTo>
                  <a:pt x="117" y="189"/>
                </a:lnTo>
                <a:lnTo>
                  <a:pt x="112" y="197"/>
                </a:lnTo>
                <a:lnTo>
                  <a:pt x="109" y="205"/>
                </a:lnTo>
                <a:lnTo>
                  <a:pt x="106" y="213"/>
                </a:lnTo>
                <a:lnTo>
                  <a:pt x="105" y="221"/>
                </a:lnTo>
                <a:lnTo>
                  <a:pt x="104" y="229"/>
                </a:lnTo>
                <a:lnTo>
                  <a:pt x="104" y="229"/>
                </a:lnTo>
                <a:lnTo>
                  <a:pt x="104" y="237"/>
                </a:lnTo>
                <a:lnTo>
                  <a:pt x="106" y="246"/>
                </a:lnTo>
                <a:lnTo>
                  <a:pt x="111" y="259"/>
                </a:lnTo>
                <a:lnTo>
                  <a:pt x="116" y="269"/>
                </a:lnTo>
                <a:lnTo>
                  <a:pt x="116" y="273"/>
                </a:lnTo>
                <a:lnTo>
                  <a:pt x="116" y="274"/>
                </a:lnTo>
                <a:lnTo>
                  <a:pt x="116" y="274"/>
                </a:lnTo>
                <a:lnTo>
                  <a:pt x="96" y="303"/>
                </a:lnTo>
                <a:lnTo>
                  <a:pt x="56" y="362"/>
                </a:lnTo>
                <a:lnTo>
                  <a:pt x="0" y="447"/>
                </a:lnTo>
                <a:lnTo>
                  <a:pt x="0" y="447"/>
                </a:lnTo>
                <a:lnTo>
                  <a:pt x="5" y="452"/>
                </a:lnTo>
                <a:lnTo>
                  <a:pt x="19" y="463"/>
                </a:lnTo>
                <a:lnTo>
                  <a:pt x="27" y="470"/>
                </a:lnTo>
                <a:lnTo>
                  <a:pt x="34" y="477"/>
                </a:lnTo>
                <a:lnTo>
                  <a:pt x="40" y="485"/>
                </a:lnTo>
                <a:lnTo>
                  <a:pt x="45" y="492"/>
                </a:lnTo>
                <a:lnTo>
                  <a:pt x="45" y="492"/>
                </a:lnTo>
                <a:lnTo>
                  <a:pt x="48" y="505"/>
                </a:lnTo>
                <a:lnTo>
                  <a:pt x="51" y="514"/>
                </a:lnTo>
                <a:lnTo>
                  <a:pt x="53" y="518"/>
                </a:lnTo>
                <a:lnTo>
                  <a:pt x="56" y="523"/>
                </a:lnTo>
                <a:lnTo>
                  <a:pt x="70" y="535"/>
                </a:lnTo>
                <a:lnTo>
                  <a:pt x="70" y="535"/>
                </a:lnTo>
                <a:lnTo>
                  <a:pt x="88" y="552"/>
                </a:lnTo>
                <a:lnTo>
                  <a:pt x="104" y="566"/>
                </a:lnTo>
                <a:lnTo>
                  <a:pt x="119" y="581"/>
                </a:lnTo>
                <a:lnTo>
                  <a:pt x="119" y="581"/>
                </a:lnTo>
                <a:lnTo>
                  <a:pt x="105" y="607"/>
                </a:lnTo>
                <a:lnTo>
                  <a:pt x="97" y="625"/>
                </a:lnTo>
                <a:lnTo>
                  <a:pt x="96" y="632"/>
                </a:lnTo>
                <a:lnTo>
                  <a:pt x="94" y="633"/>
                </a:lnTo>
                <a:lnTo>
                  <a:pt x="96" y="635"/>
                </a:lnTo>
                <a:lnTo>
                  <a:pt x="96" y="635"/>
                </a:lnTo>
                <a:lnTo>
                  <a:pt x="104" y="639"/>
                </a:lnTo>
                <a:lnTo>
                  <a:pt x="109" y="642"/>
                </a:lnTo>
                <a:lnTo>
                  <a:pt x="109" y="642"/>
                </a:lnTo>
                <a:lnTo>
                  <a:pt x="115" y="682"/>
                </a:lnTo>
                <a:lnTo>
                  <a:pt x="119" y="718"/>
                </a:lnTo>
                <a:lnTo>
                  <a:pt x="123" y="750"/>
                </a:lnTo>
                <a:lnTo>
                  <a:pt x="123" y="750"/>
                </a:lnTo>
                <a:lnTo>
                  <a:pt x="123" y="769"/>
                </a:lnTo>
                <a:lnTo>
                  <a:pt x="122" y="798"/>
                </a:lnTo>
                <a:lnTo>
                  <a:pt x="116" y="872"/>
                </a:lnTo>
                <a:lnTo>
                  <a:pt x="110" y="940"/>
                </a:lnTo>
                <a:lnTo>
                  <a:pt x="107" y="975"/>
                </a:lnTo>
                <a:lnTo>
                  <a:pt x="107" y="975"/>
                </a:lnTo>
                <a:lnTo>
                  <a:pt x="105" y="978"/>
                </a:lnTo>
                <a:lnTo>
                  <a:pt x="103" y="983"/>
                </a:lnTo>
                <a:lnTo>
                  <a:pt x="94" y="997"/>
                </a:lnTo>
                <a:lnTo>
                  <a:pt x="87" y="1012"/>
                </a:lnTo>
                <a:lnTo>
                  <a:pt x="85" y="1018"/>
                </a:lnTo>
                <a:lnTo>
                  <a:pt x="84" y="1022"/>
                </a:lnTo>
                <a:lnTo>
                  <a:pt x="84" y="1022"/>
                </a:lnTo>
                <a:lnTo>
                  <a:pt x="85" y="1027"/>
                </a:lnTo>
                <a:lnTo>
                  <a:pt x="88" y="1032"/>
                </a:lnTo>
                <a:lnTo>
                  <a:pt x="97" y="1040"/>
                </a:lnTo>
                <a:lnTo>
                  <a:pt x="104" y="1046"/>
                </a:lnTo>
                <a:lnTo>
                  <a:pt x="107" y="1048"/>
                </a:lnTo>
                <a:lnTo>
                  <a:pt x="107" y="1051"/>
                </a:lnTo>
                <a:lnTo>
                  <a:pt x="107" y="1051"/>
                </a:lnTo>
                <a:lnTo>
                  <a:pt x="106" y="1060"/>
                </a:lnTo>
                <a:lnTo>
                  <a:pt x="103" y="1082"/>
                </a:lnTo>
                <a:lnTo>
                  <a:pt x="103" y="1092"/>
                </a:lnTo>
                <a:lnTo>
                  <a:pt x="102" y="1103"/>
                </a:lnTo>
                <a:lnTo>
                  <a:pt x="103" y="1111"/>
                </a:lnTo>
                <a:lnTo>
                  <a:pt x="104" y="1114"/>
                </a:lnTo>
                <a:lnTo>
                  <a:pt x="106" y="1116"/>
                </a:lnTo>
                <a:lnTo>
                  <a:pt x="106" y="1116"/>
                </a:lnTo>
                <a:lnTo>
                  <a:pt x="107" y="1117"/>
                </a:lnTo>
                <a:lnTo>
                  <a:pt x="111" y="1118"/>
                </a:lnTo>
                <a:lnTo>
                  <a:pt x="120" y="1119"/>
                </a:lnTo>
                <a:lnTo>
                  <a:pt x="131" y="1118"/>
                </a:lnTo>
                <a:lnTo>
                  <a:pt x="144" y="1118"/>
                </a:lnTo>
                <a:lnTo>
                  <a:pt x="170" y="1116"/>
                </a:lnTo>
                <a:lnTo>
                  <a:pt x="181" y="1115"/>
                </a:lnTo>
                <a:lnTo>
                  <a:pt x="190" y="1116"/>
                </a:lnTo>
                <a:lnTo>
                  <a:pt x="190" y="1116"/>
                </a:lnTo>
                <a:lnTo>
                  <a:pt x="209" y="1117"/>
                </a:lnTo>
                <a:lnTo>
                  <a:pt x="231" y="1117"/>
                </a:lnTo>
                <a:lnTo>
                  <a:pt x="241" y="1117"/>
                </a:lnTo>
                <a:lnTo>
                  <a:pt x="251" y="1115"/>
                </a:lnTo>
                <a:lnTo>
                  <a:pt x="258" y="1112"/>
                </a:lnTo>
                <a:lnTo>
                  <a:pt x="263" y="1109"/>
                </a:lnTo>
                <a:lnTo>
                  <a:pt x="263" y="1109"/>
                </a:lnTo>
                <a:lnTo>
                  <a:pt x="265" y="1105"/>
                </a:lnTo>
                <a:lnTo>
                  <a:pt x="266" y="1103"/>
                </a:lnTo>
                <a:lnTo>
                  <a:pt x="266" y="1099"/>
                </a:lnTo>
                <a:lnTo>
                  <a:pt x="264" y="1097"/>
                </a:lnTo>
                <a:lnTo>
                  <a:pt x="258" y="1093"/>
                </a:lnTo>
                <a:lnTo>
                  <a:pt x="247" y="1087"/>
                </a:lnTo>
                <a:lnTo>
                  <a:pt x="247" y="1087"/>
                </a:lnTo>
                <a:lnTo>
                  <a:pt x="231" y="1077"/>
                </a:lnTo>
                <a:lnTo>
                  <a:pt x="218" y="1069"/>
                </a:lnTo>
                <a:lnTo>
                  <a:pt x="218" y="1069"/>
                </a:lnTo>
                <a:lnTo>
                  <a:pt x="211" y="1064"/>
                </a:lnTo>
                <a:lnTo>
                  <a:pt x="203" y="1058"/>
                </a:lnTo>
                <a:lnTo>
                  <a:pt x="200" y="1055"/>
                </a:lnTo>
                <a:lnTo>
                  <a:pt x="199" y="1052"/>
                </a:lnTo>
                <a:lnTo>
                  <a:pt x="198" y="1050"/>
                </a:lnTo>
                <a:lnTo>
                  <a:pt x="199" y="1046"/>
                </a:lnTo>
                <a:lnTo>
                  <a:pt x="199" y="1046"/>
                </a:lnTo>
                <a:lnTo>
                  <a:pt x="206" y="1038"/>
                </a:lnTo>
                <a:lnTo>
                  <a:pt x="217" y="1025"/>
                </a:lnTo>
                <a:lnTo>
                  <a:pt x="227" y="1013"/>
                </a:lnTo>
                <a:lnTo>
                  <a:pt x="234" y="1004"/>
                </a:lnTo>
                <a:lnTo>
                  <a:pt x="234" y="1004"/>
                </a:lnTo>
                <a:lnTo>
                  <a:pt x="241" y="996"/>
                </a:lnTo>
                <a:lnTo>
                  <a:pt x="256" y="980"/>
                </a:lnTo>
                <a:lnTo>
                  <a:pt x="263" y="969"/>
                </a:lnTo>
                <a:lnTo>
                  <a:pt x="270" y="958"/>
                </a:lnTo>
                <a:lnTo>
                  <a:pt x="276" y="948"/>
                </a:lnTo>
                <a:lnTo>
                  <a:pt x="279" y="937"/>
                </a:lnTo>
                <a:lnTo>
                  <a:pt x="279" y="937"/>
                </a:lnTo>
                <a:lnTo>
                  <a:pt x="303" y="853"/>
                </a:lnTo>
                <a:lnTo>
                  <a:pt x="314" y="807"/>
                </a:lnTo>
                <a:lnTo>
                  <a:pt x="316" y="790"/>
                </a:lnTo>
                <a:lnTo>
                  <a:pt x="317" y="785"/>
                </a:lnTo>
                <a:lnTo>
                  <a:pt x="316" y="782"/>
                </a:lnTo>
                <a:lnTo>
                  <a:pt x="316" y="782"/>
                </a:lnTo>
                <a:lnTo>
                  <a:pt x="310" y="770"/>
                </a:lnTo>
                <a:lnTo>
                  <a:pt x="302" y="754"/>
                </a:lnTo>
                <a:lnTo>
                  <a:pt x="295" y="739"/>
                </a:lnTo>
                <a:lnTo>
                  <a:pt x="292" y="734"/>
                </a:lnTo>
                <a:lnTo>
                  <a:pt x="292" y="729"/>
                </a:lnTo>
                <a:lnTo>
                  <a:pt x="292" y="729"/>
                </a:lnTo>
                <a:lnTo>
                  <a:pt x="292" y="724"/>
                </a:lnTo>
                <a:lnTo>
                  <a:pt x="289" y="710"/>
                </a:lnTo>
                <a:lnTo>
                  <a:pt x="281" y="677"/>
                </a:lnTo>
                <a:lnTo>
                  <a:pt x="267" y="630"/>
                </a:lnTo>
                <a:lnTo>
                  <a:pt x="279" y="613"/>
                </a:lnTo>
                <a:lnTo>
                  <a:pt x="290" y="558"/>
                </a:lnTo>
                <a:lnTo>
                  <a:pt x="290" y="558"/>
                </a:lnTo>
                <a:lnTo>
                  <a:pt x="290" y="548"/>
                </a:lnTo>
                <a:lnTo>
                  <a:pt x="289" y="533"/>
                </a:lnTo>
                <a:lnTo>
                  <a:pt x="284" y="491"/>
                </a:lnTo>
                <a:lnTo>
                  <a:pt x="278" y="435"/>
                </a:lnTo>
                <a:lnTo>
                  <a:pt x="263" y="414"/>
                </a:lnTo>
                <a:lnTo>
                  <a:pt x="263" y="414"/>
                </a:lnTo>
                <a:lnTo>
                  <a:pt x="277" y="400"/>
                </a:lnTo>
                <a:lnTo>
                  <a:pt x="297" y="382"/>
                </a:lnTo>
                <a:lnTo>
                  <a:pt x="297" y="382"/>
                </a:lnTo>
                <a:lnTo>
                  <a:pt x="304" y="375"/>
                </a:lnTo>
                <a:lnTo>
                  <a:pt x="307" y="370"/>
                </a:lnTo>
                <a:lnTo>
                  <a:pt x="309" y="364"/>
                </a:lnTo>
                <a:lnTo>
                  <a:pt x="309" y="364"/>
                </a:lnTo>
                <a:lnTo>
                  <a:pt x="314" y="350"/>
                </a:lnTo>
                <a:lnTo>
                  <a:pt x="318" y="342"/>
                </a:lnTo>
                <a:lnTo>
                  <a:pt x="318" y="342"/>
                </a:lnTo>
                <a:lnTo>
                  <a:pt x="320" y="338"/>
                </a:lnTo>
                <a:lnTo>
                  <a:pt x="321" y="332"/>
                </a:lnTo>
                <a:lnTo>
                  <a:pt x="321" y="323"/>
                </a:lnTo>
                <a:lnTo>
                  <a:pt x="337" y="316"/>
                </a:lnTo>
                <a:lnTo>
                  <a:pt x="352" y="367"/>
                </a:lnTo>
                <a:lnTo>
                  <a:pt x="362" y="363"/>
                </a:lnTo>
                <a:lnTo>
                  <a:pt x="347" y="313"/>
                </a:lnTo>
                <a:lnTo>
                  <a:pt x="349" y="299"/>
                </a:lnTo>
                <a:lnTo>
                  <a:pt x="349" y="299"/>
                </a:lnTo>
                <a:lnTo>
                  <a:pt x="349" y="296"/>
                </a:lnTo>
                <a:lnTo>
                  <a:pt x="348" y="291"/>
                </a:lnTo>
                <a:lnTo>
                  <a:pt x="347" y="285"/>
                </a:lnTo>
                <a:lnTo>
                  <a:pt x="347" y="285"/>
                </a:lnTo>
                <a:lnTo>
                  <a:pt x="349" y="278"/>
                </a:lnTo>
                <a:lnTo>
                  <a:pt x="350" y="273"/>
                </a:lnTo>
                <a:lnTo>
                  <a:pt x="349" y="271"/>
                </a:lnTo>
                <a:lnTo>
                  <a:pt x="349" y="271"/>
                </a:lnTo>
                <a:lnTo>
                  <a:pt x="341" y="264"/>
                </a:lnTo>
                <a:lnTo>
                  <a:pt x="333" y="258"/>
                </a:lnTo>
                <a:lnTo>
                  <a:pt x="277" y="3"/>
                </a:lnTo>
                <a:lnTo>
                  <a:pt x="277" y="3"/>
                </a:lnTo>
                <a:lnTo>
                  <a:pt x="276" y="2"/>
                </a:lnTo>
                <a:lnTo>
                  <a:pt x="272" y="0"/>
                </a:lnTo>
                <a:lnTo>
                  <a:pt x="269" y="2"/>
                </a:lnTo>
                <a:lnTo>
                  <a:pt x="269" y="2"/>
                </a:lnTo>
                <a:lnTo>
                  <a:pt x="266" y="2"/>
                </a:lnTo>
                <a:lnTo>
                  <a:pt x="264" y="4"/>
                </a:lnTo>
                <a:lnTo>
                  <a:pt x="262" y="9"/>
                </a:lnTo>
                <a:lnTo>
                  <a:pt x="262" y="15"/>
                </a:lnTo>
                <a:lnTo>
                  <a:pt x="262" y="15"/>
                </a:lnTo>
                <a:lnTo>
                  <a:pt x="256" y="22"/>
                </a:lnTo>
                <a:lnTo>
                  <a:pt x="243" y="41"/>
                </a:lnTo>
                <a:lnTo>
                  <a:pt x="243" y="41"/>
                </a:lnTo>
                <a:lnTo>
                  <a:pt x="237" y="50"/>
                </a:lnTo>
                <a:lnTo>
                  <a:pt x="232" y="58"/>
                </a:lnTo>
                <a:lnTo>
                  <a:pt x="228" y="67"/>
                </a:lnTo>
                <a:lnTo>
                  <a:pt x="226" y="76"/>
                </a:lnTo>
                <a:lnTo>
                  <a:pt x="226" y="76"/>
                </a:lnTo>
                <a:lnTo>
                  <a:pt x="225" y="85"/>
                </a:lnTo>
                <a:lnTo>
                  <a:pt x="225" y="93"/>
                </a:lnTo>
                <a:lnTo>
                  <a:pt x="224" y="101"/>
                </a:lnTo>
                <a:lnTo>
                  <a:pt x="220" y="109"/>
                </a:lnTo>
                <a:lnTo>
                  <a:pt x="220" y="109"/>
                </a:lnTo>
                <a:lnTo>
                  <a:pt x="219" y="113"/>
                </a:lnTo>
                <a:lnTo>
                  <a:pt x="215" y="117"/>
                </a:lnTo>
                <a:lnTo>
                  <a:pt x="212" y="121"/>
                </a:lnTo>
                <a:lnTo>
                  <a:pt x="211" y="124"/>
                </a:lnTo>
                <a:lnTo>
                  <a:pt x="211" y="126"/>
                </a:lnTo>
                <a:lnTo>
                  <a:pt x="213" y="130"/>
                </a:lnTo>
                <a:lnTo>
                  <a:pt x="217" y="133"/>
                </a:lnTo>
                <a:lnTo>
                  <a:pt x="217" y="133"/>
                </a:lnTo>
                <a:lnTo>
                  <a:pt x="221" y="137"/>
                </a:lnTo>
                <a:lnTo>
                  <a:pt x="225" y="144"/>
                </a:lnTo>
                <a:lnTo>
                  <a:pt x="233" y="158"/>
                </a:lnTo>
                <a:lnTo>
                  <a:pt x="238" y="171"/>
                </a:lnTo>
                <a:lnTo>
                  <a:pt x="241" y="179"/>
                </a:lnTo>
                <a:lnTo>
                  <a:pt x="241" y="179"/>
                </a:lnTo>
                <a:close/>
                <a:moveTo>
                  <a:pt x="246" y="234"/>
                </a:moveTo>
                <a:lnTo>
                  <a:pt x="252" y="201"/>
                </a:lnTo>
                <a:lnTo>
                  <a:pt x="260" y="208"/>
                </a:lnTo>
                <a:lnTo>
                  <a:pt x="258" y="251"/>
                </a:lnTo>
                <a:lnTo>
                  <a:pt x="258" y="251"/>
                </a:lnTo>
                <a:lnTo>
                  <a:pt x="258" y="262"/>
                </a:lnTo>
                <a:lnTo>
                  <a:pt x="258" y="272"/>
                </a:lnTo>
                <a:lnTo>
                  <a:pt x="258" y="279"/>
                </a:lnTo>
                <a:lnTo>
                  <a:pt x="258" y="279"/>
                </a:lnTo>
                <a:lnTo>
                  <a:pt x="258" y="283"/>
                </a:lnTo>
                <a:lnTo>
                  <a:pt x="259" y="284"/>
                </a:lnTo>
                <a:lnTo>
                  <a:pt x="262" y="285"/>
                </a:lnTo>
                <a:lnTo>
                  <a:pt x="265" y="290"/>
                </a:lnTo>
                <a:lnTo>
                  <a:pt x="265" y="290"/>
                </a:lnTo>
                <a:lnTo>
                  <a:pt x="270" y="299"/>
                </a:lnTo>
                <a:lnTo>
                  <a:pt x="277" y="306"/>
                </a:lnTo>
                <a:lnTo>
                  <a:pt x="277" y="306"/>
                </a:lnTo>
                <a:lnTo>
                  <a:pt x="282" y="312"/>
                </a:lnTo>
                <a:lnTo>
                  <a:pt x="285" y="317"/>
                </a:lnTo>
                <a:lnTo>
                  <a:pt x="288" y="323"/>
                </a:lnTo>
                <a:lnTo>
                  <a:pt x="269" y="324"/>
                </a:lnTo>
                <a:lnTo>
                  <a:pt x="269" y="324"/>
                </a:lnTo>
                <a:lnTo>
                  <a:pt x="246" y="331"/>
                </a:lnTo>
                <a:lnTo>
                  <a:pt x="232" y="335"/>
                </a:lnTo>
                <a:lnTo>
                  <a:pt x="226" y="336"/>
                </a:lnTo>
                <a:lnTo>
                  <a:pt x="224" y="336"/>
                </a:lnTo>
                <a:lnTo>
                  <a:pt x="224" y="336"/>
                </a:lnTo>
                <a:lnTo>
                  <a:pt x="219" y="331"/>
                </a:lnTo>
                <a:lnTo>
                  <a:pt x="212" y="324"/>
                </a:lnTo>
                <a:lnTo>
                  <a:pt x="212" y="324"/>
                </a:lnTo>
                <a:lnTo>
                  <a:pt x="209" y="322"/>
                </a:lnTo>
                <a:lnTo>
                  <a:pt x="209" y="320"/>
                </a:lnTo>
                <a:lnTo>
                  <a:pt x="211" y="317"/>
                </a:lnTo>
                <a:lnTo>
                  <a:pt x="212" y="316"/>
                </a:lnTo>
                <a:lnTo>
                  <a:pt x="213" y="315"/>
                </a:lnTo>
                <a:lnTo>
                  <a:pt x="213" y="315"/>
                </a:lnTo>
                <a:lnTo>
                  <a:pt x="226" y="299"/>
                </a:lnTo>
                <a:lnTo>
                  <a:pt x="244" y="277"/>
                </a:lnTo>
                <a:lnTo>
                  <a:pt x="244" y="277"/>
                </a:lnTo>
                <a:lnTo>
                  <a:pt x="246" y="273"/>
                </a:lnTo>
                <a:lnTo>
                  <a:pt x="247" y="271"/>
                </a:lnTo>
                <a:lnTo>
                  <a:pt x="249" y="265"/>
                </a:lnTo>
                <a:lnTo>
                  <a:pt x="247" y="259"/>
                </a:lnTo>
                <a:lnTo>
                  <a:pt x="247" y="253"/>
                </a:lnTo>
                <a:lnTo>
                  <a:pt x="247" y="253"/>
                </a:lnTo>
                <a:lnTo>
                  <a:pt x="249" y="247"/>
                </a:lnTo>
                <a:lnTo>
                  <a:pt x="247" y="241"/>
                </a:lnTo>
                <a:lnTo>
                  <a:pt x="246" y="234"/>
                </a:lnTo>
                <a:lnTo>
                  <a:pt x="246" y="23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7">
            <a:extLst>
              <a:ext uri="{FF2B5EF4-FFF2-40B4-BE49-F238E27FC236}">
                <a16:creationId xmlns:a16="http://schemas.microsoft.com/office/drawing/2014/main" id="{4EDA720C-0378-43EB-8A45-119CE07BC877}"/>
              </a:ext>
            </a:extLst>
          </p:cNvPr>
          <p:cNvSpPr>
            <a:spLocks/>
          </p:cNvSpPr>
          <p:nvPr/>
        </p:nvSpPr>
        <p:spPr bwMode="auto">
          <a:xfrm>
            <a:off x="4415537" y="4779149"/>
            <a:ext cx="1074925" cy="1527939"/>
          </a:xfrm>
          <a:custGeom>
            <a:avLst/>
            <a:gdLst>
              <a:gd name="T0" fmla="*/ 319 w 821"/>
              <a:gd name="T1" fmla="*/ 31 h 1167"/>
              <a:gd name="T2" fmla="*/ 261 w 821"/>
              <a:gd name="T3" fmla="*/ 1 h 1167"/>
              <a:gd name="T4" fmla="*/ 190 w 821"/>
              <a:gd name="T5" fmla="*/ 18 h 1167"/>
              <a:gd name="T6" fmla="*/ 169 w 821"/>
              <a:gd name="T7" fmla="*/ 61 h 1167"/>
              <a:gd name="T8" fmla="*/ 171 w 821"/>
              <a:gd name="T9" fmla="*/ 148 h 1167"/>
              <a:gd name="T10" fmla="*/ 0 w 821"/>
              <a:gd name="T11" fmla="*/ 261 h 1167"/>
              <a:gd name="T12" fmla="*/ 13 w 821"/>
              <a:gd name="T13" fmla="*/ 276 h 1167"/>
              <a:gd name="T14" fmla="*/ 129 w 821"/>
              <a:gd name="T15" fmla="*/ 403 h 1167"/>
              <a:gd name="T16" fmla="*/ 106 w 821"/>
              <a:gd name="T17" fmla="*/ 567 h 1167"/>
              <a:gd name="T18" fmla="*/ 122 w 821"/>
              <a:gd name="T19" fmla="*/ 657 h 1167"/>
              <a:gd name="T20" fmla="*/ 135 w 821"/>
              <a:gd name="T21" fmla="*/ 757 h 1167"/>
              <a:gd name="T22" fmla="*/ 120 w 821"/>
              <a:gd name="T23" fmla="*/ 976 h 1167"/>
              <a:gd name="T24" fmla="*/ 127 w 821"/>
              <a:gd name="T25" fmla="*/ 1048 h 1167"/>
              <a:gd name="T26" fmla="*/ 112 w 821"/>
              <a:gd name="T27" fmla="*/ 1135 h 1167"/>
              <a:gd name="T28" fmla="*/ 119 w 821"/>
              <a:gd name="T29" fmla="*/ 1158 h 1167"/>
              <a:gd name="T30" fmla="*/ 206 w 821"/>
              <a:gd name="T31" fmla="*/ 1160 h 1167"/>
              <a:gd name="T32" fmla="*/ 293 w 821"/>
              <a:gd name="T33" fmla="*/ 1155 h 1167"/>
              <a:gd name="T34" fmla="*/ 295 w 821"/>
              <a:gd name="T35" fmla="*/ 1135 h 1167"/>
              <a:gd name="T36" fmla="*/ 261 w 821"/>
              <a:gd name="T37" fmla="*/ 1113 h 1167"/>
              <a:gd name="T38" fmla="*/ 241 w 821"/>
              <a:gd name="T39" fmla="*/ 1085 h 1167"/>
              <a:gd name="T40" fmla="*/ 255 w 821"/>
              <a:gd name="T41" fmla="*/ 1009 h 1167"/>
              <a:gd name="T42" fmla="*/ 301 w 821"/>
              <a:gd name="T43" fmla="*/ 1094 h 1167"/>
              <a:gd name="T44" fmla="*/ 323 w 821"/>
              <a:gd name="T45" fmla="*/ 1123 h 1167"/>
              <a:gd name="T46" fmla="*/ 331 w 821"/>
              <a:gd name="T47" fmla="*/ 1160 h 1167"/>
              <a:gd name="T48" fmla="*/ 352 w 821"/>
              <a:gd name="T49" fmla="*/ 1166 h 1167"/>
              <a:gd name="T50" fmla="*/ 452 w 821"/>
              <a:gd name="T51" fmla="*/ 1131 h 1167"/>
              <a:gd name="T52" fmla="*/ 505 w 821"/>
              <a:gd name="T53" fmla="*/ 1105 h 1167"/>
              <a:gd name="T54" fmla="*/ 478 w 821"/>
              <a:gd name="T55" fmla="*/ 1087 h 1167"/>
              <a:gd name="T56" fmla="*/ 423 w 821"/>
              <a:gd name="T57" fmla="*/ 1070 h 1167"/>
              <a:gd name="T58" fmla="*/ 394 w 821"/>
              <a:gd name="T59" fmla="*/ 1036 h 1167"/>
              <a:gd name="T60" fmla="*/ 380 w 821"/>
              <a:gd name="T61" fmla="*/ 920 h 1167"/>
              <a:gd name="T62" fmla="*/ 349 w 821"/>
              <a:gd name="T63" fmla="*/ 815 h 1167"/>
              <a:gd name="T64" fmla="*/ 312 w 821"/>
              <a:gd name="T65" fmla="*/ 649 h 1167"/>
              <a:gd name="T66" fmla="*/ 312 w 821"/>
              <a:gd name="T67" fmla="*/ 582 h 1167"/>
              <a:gd name="T68" fmla="*/ 319 w 821"/>
              <a:gd name="T69" fmla="*/ 556 h 1167"/>
              <a:gd name="T70" fmla="*/ 344 w 821"/>
              <a:gd name="T71" fmla="*/ 427 h 1167"/>
              <a:gd name="T72" fmla="*/ 410 w 821"/>
              <a:gd name="T73" fmla="*/ 324 h 1167"/>
              <a:gd name="T74" fmla="*/ 471 w 821"/>
              <a:gd name="T75" fmla="*/ 281 h 1167"/>
              <a:gd name="T76" fmla="*/ 495 w 821"/>
              <a:gd name="T77" fmla="*/ 266 h 1167"/>
              <a:gd name="T78" fmla="*/ 512 w 821"/>
              <a:gd name="T79" fmla="*/ 249 h 1167"/>
              <a:gd name="T80" fmla="*/ 550 w 821"/>
              <a:gd name="T81" fmla="*/ 252 h 1167"/>
              <a:gd name="T82" fmla="*/ 627 w 821"/>
              <a:gd name="T83" fmla="*/ 319 h 1167"/>
              <a:gd name="T84" fmla="*/ 707 w 821"/>
              <a:gd name="T85" fmla="*/ 406 h 1167"/>
              <a:gd name="T86" fmla="*/ 787 w 821"/>
              <a:gd name="T87" fmla="*/ 419 h 1167"/>
              <a:gd name="T88" fmla="*/ 793 w 821"/>
              <a:gd name="T89" fmla="*/ 358 h 1167"/>
              <a:gd name="T90" fmla="*/ 821 w 821"/>
              <a:gd name="T91" fmla="*/ 216 h 1167"/>
              <a:gd name="T92" fmla="*/ 781 w 821"/>
              <a:gd name="T93" fmla="*/ 67 h 1167"/>
              <a:gd name="T94" fmla="*/ 781 w 821"/>
              <a:gd name="T95" fmla="*/ 50 h 1167"/>
              <a:gd name="T96" fmla="*/ 640 w 821"/>
              <a:gd name="T97" fmla="*/ 132 h 1167"/>
              <a:gd name="T98" fmla="*/ 487 w 821"/>
              <a:gd name="T99" fmla="*/ 214 h 1167"/>
              <a:gd name="T100" fmla="*/ 433 w 821"/>
              <a:gd name="T101" fmla="*/ 241 h 1167"/>
              <a:gd name="T102" fmla="*/ 384 w 821"/>
              <a:gd name="T103" fmla="*/ 242 h 1167"/>
              <a:gd name="T104" fmla="*/ 331 w 821"/>
              <a:gd name="T105" fmla="*/ 262 h 1167"/>
              <a:gd name="T106" fmla="*/ 310 w 821"/>
              <a:gd name="T107" fmla="*/ 255 h 1167"/>
              <a:gd name="T108" fmla="*/ 291 w 821"/>
              <a:gd name="T109" fmla="*/ 211 h 1167"/>
              <a:gd name="T110" fmla="*/ 310 w 821"/>
              <a:gd name="T111" fmla="*/ 203 h 1167"/>
              <a:gd name="T112" fmla="*/ 325 w 821"/>
              <a:gd name="T113" fmla="*/ 176 h 1167"/>
              <a:gd name="T114" fmla="*/ 325 w 821"/>
              <a:gd name="T115" fmla="*/ 146 h 1167"/>
              <a:gd name="T116" fmla="*/ 349 w 821"/>
              <a:gd name="T117" fmla="*/ 92 h 1167"/>
              <a:gd name="T118" fmla="*/ 382 w 821"/>
              <a:gd name="T119" fmla="*/ 52 h 1167"/>
              <a:gd name="T120" fmla="*/ 378 w 821"/>
              <a:gd name="T121" fmla="*/ 45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1" h="1167">
                <a:moveTo>
                  <a:pt x="335" y="55"/>
                </a:moveTo>
                <a:lnTo>
                  <a:pt x="335" y="55"/>
                </a:lnTo>
                <a:lnTo>
                  <a:pt x="332" y="50"/>
                </a:lnTo>
                <a:lnTo>
                  <a:pt x="330" y="44"/>
                </a:lnTo>
                <a:lnTo>
                  <a:pt x="325" y="38"/>
                </a:lnTo>
                <a:lnTo>
                  <a:pt x="319" y="31"/>
                </a:lnTo>
                <a:lnTo>
                  <a:pt x="311" y="23"/>
                </a:lnTo>
                <a:lnTo>
                  <a:pt x="301" y="16"/>
                </a:lnTo>
                <a:lnTo>
                  <a:pt x="288" y="9"/>
                </a:lnTo>
                <a:lnTo>
                  <a:pt x="288" y="9"/>
                </a:lnTo>
                <a:lnTo>
                  <a:pt x="274" y="4"/>
                </a:lnTo>
                <a:lnTo>
                  <a:pt x="261" y="1"/>
                </a:lnTo>
                <a:lnTo>
                  <a:pt x="247" y="0"/>
                </a:lnTo>
                <a:lnTo>
                  <a:pt x="234" y="1"/>
                </a:lnTo>
                <a:lnTo>
                  <a:pt x="222" y="4"/>
                </a:lnTo>
                <a:lnTo>
                  <a:pt x="210" y="7"/>
                </a:lnTo>
                <a:lnTo>
                  <a:pt x="199" y="13"/>
                </a:lnTo>
                <a:lnTo>
                  <a:pt x="190" y="18"/>
                </a:lnTo>
                <a:lnTo>
                  <a:pt x="190" y="18"/>
                </a:lnTo>
                <a:lnTo>
                  <a:pt x="185" y="23"/>
                </a:lnTo>
                <a:lnTo>
                  <a:pt x="182" y="28"/>
                </a:lnTo>
                <a:lnTo>
                  <a:pt x="178" y="35"/>
                </a:lnTo>
                <a:lnTo>
                  <a:pt x="174" y="42"/>
                </a:lnTo>
                <a:lnTo>
                  <a:pt x="169" y="61"/>
                </a:lnTo>
                <a:lnTo>
                  <a:pt x="164" y="80"/>
                </a:lnTo>
                <a:lnTo>
                  <a:pt x="160" y="99"/>
                </a:lnTo>
                <a:lnTo>
                  <a:pt x="158" y="114"/>
                </a:lnTo>
                <a:lnTo>
                  <a:pt x="157" y="129"/>
                </a:lnTo>
                <a:lnTo>
                  <a:pt x="171" y="148"/>
                </a:lnTo>
                <a:lnTo>
                  <a:pt x="171" y="148"/>
                </a:lnTo>
                <a:lnTo>
                  <a:pt x="84" y="202"/>
                </a:lnTo>
                <a:lnTo>
                  <a:pt x="26" y="241"/>
                </a:lnTo>
                <a:lnTo>
                  <a:pt x="7" y="255"/>
                </a:lnTo>
                <a:lnTo>
                  <a:pt x="1" y="259"/>
                </a:lnTo>
                <a:lnTo>
                  <a:pt x="0" y="261"/>
                </a:lnTo>
                <a:lnTo>
                  <a:pt x="0" y="261"/>
                </a:lnTo>
                <a:lnTo>
                  <a:pt x="3" y="267"/>
                </a:lnTo>
                <a:lnTo>
                  <a:pt x="6" y="271"/>
                </a:lnTo>
                <a:lnTo>
                  <a:pt x="10" y="274"/>
                </a:lnTo>
                <a:lnTo>
                  <a:pt x="10" y="274"/>
                </a:lnTo>
                <a:lnTo>
                  <a:pt x="11" y="274"/>
                </a:lnTo>
                <a:lnTo>
                  <a:pt x="13" y="276"/>
                </a:lnTo>
                <a:lnTo>
                  <a:pt x="23" y="286"/>
                </a:lnTo>
                <a:lnTo>
                  <a:pt x="41" y="305"/>
                </a:lnTo>
                <a:lnTo>
                  <a:pt x="41" y="305"/>
                </a:lnTo>
                <a:lnTo>
                  <a:pt x="97" y="367"/>
                </a:lnTo>
                <a:lnTo>
                  <a:pt x="129" y="403"/>
                </a:lnTo>
                <a:lnTo>
                  <a:pt x="129" y="403"/>
                </a:lnTo>
                <a:lnTo>
                  <a:pt x="132" y="444"/>
                </a:lnTo>
                <a:lnTo>
                  <a:pt x="132" y="474"/>
                </a:lnTo>
                <a:lnTo>
                  <a:pt x="132" y="487"/>
                </a:lnTo>
                <a:lnTo>
                  <a:pt x="129" y="495"/>
                </a:lnTo>
                <a:lnTo>
                  <a:pt x="106" y="567"/>
                </a:lnTo>
                <a:lnTo>
                  <a:pt x="106" y="567"/>
                </a:lnTo>
                <a:lnTo>
                  <a:pt x="108" y="587"/>
                </a:lnTo>
                <a:lnTo>
                  <a:pt x="110" y="607"/>
                </a:lnTo>
                <a:lnTo>
                  <a:pt x="115" y="632"/>
                </a:lnTo>
                <a:lnTo>
                  <a:pt x="115" y="632"/>
                </a:lnTo>
                <a:lnTo>
                  <a:pt x="119" y="645"/>
                </a:lnTo>
                <a:lnTo>
                  <a:pt x="122" y="657"/>
                </a:lnTo>
                <a:lnTo>
                  <a:pt x="131" y="678"/>
                </a:lnTo>
                <a:lnTo>
                  <a:pt x="138" y="694"/>
                </a:lnTo>
                <a:lnTo>
                  <a:pt x="139" y="699"/>
                </a:lnTo>
                <a:lnTo>
                  <a:pt x="140" y="702"/>
                </a:lnTo>
                <a:lnTo>
                  <a:pt x="140" y="702"/>
                </a:lnTo>
                <a:lnTo>
                  <a:pt x="135" y="757"/>
                </a:lnTo>
                <a:lnTo>
                  <a:pt x="129" y="828"/>
                </a:lnTo>
                <a:lnTo>
                  <a:pt x="129" y="828"/>
                </a:lnTo>
                <a:lnTo>
                  <a:pt x="125" y="902"/>
                </a:lnTo>
                <a:lnTo>
                  <a:pt x="120" y="969"/>
                </a:lnTo>
                <a:lnTo>
                  <a:pt x="120" y="969"/>
                </a:lnTo>
                <a:lnTo>
                  <a:pt x="120" y="976"/>
                </a:lnTo>
                <a:lnTo>
                  <a:pt x="121" y="984"/>
                </a:lnTo>
                <a:lnTo>
                  <a:pt x="125" y="1004"/>
                </a:lnTo>
                <a:lnTo>
                  <a:pt x="127" y="1027"/>
                </a:lnTo>
                <a:lnTo>
                  <a:pt x="128" y="1039"/>
                </a:lnTo>
                <a:lnTo>
                  <a:pt x="127" y="1048"/>
                </a:lnTo>
                <a:lnTo>
                  <a:pt x="127" y="1048"/>
                </a:lnTo>
                <a:lnTo>
                  <a:pt x="123" y="1083"/>
                </a:lnTo>
                <a:lnTo>
                  <a:pt x="120" y="1099"/>
                </a:lnTo>
                <a:lnTo>
                  <a:pt x="120" y="1099"/>
                </a:lnTo>
                <a:lnTo>
                  <a:pt x="118" y="1108"/>
                </a:lnTo>
                <a:lnTo>
                  <a:pt x="113" y="1125"/>
                </a:lnTo>
                <a:lnTo>
                  <a:pt x="112" y="1135"/>
                </a:lnTo>
                <a:lnTo>
                  <a:pt x="112" y="1143"/>
                </a:lnTo>
                <a:lnTo>
                  <a:pt x="113" y="1151"/>
                </a:lnTo>
                <a:lnTo>
                  <a:pt x="114" y="1154"/>
                </a:lnTo>
                <a:lnTo>
                  <a:pt x="115" y="1157"/>
                </a:lnTo>
                <a:lnTo>
                  <a:pt x="115" y="1157"/>
                </a:lnTo>
                <a:lnTo>
                  <a:pt x="119" y="1158"/>
                </a:lnTo>
                <a:lnTo>
                  <a:pt x="122" y="1161"/>
                </a:lnTo>
                <a:lnTo>
                  <a:pt x="132" y="1163"/>
                </a:lnTo>
                <a:lnTo>
                  <a:pt x="144" y="1163"/>
                </a:lnTo>
                <a:lnTo>
                  <a:pt x="157" y="1163"/>
                </a:lnTo>
                <a:lnTo>
                  <a:pt x="184" y="1162"/>
                </a:lnTo>
                <a:lnTo>
                  <a:pt x="206" y="1160"/>
                </a:lnTo>
                <a:lnTo>
                  <a:pt x="206" y="1160"/>
                </a:lnTo>
                <a:lnTo>
                  <a:pt x="229" y="1158"/>
                </a:lnTo>
                <a:lnTo>
                  <a:pt x="256" y="1158"/>
                </a:lnTo>
                <a:lnTo>
                  <a:pt x="280" y="1158"/>
                </a:lnTo>
                <a:lnTo>
                  <a:pt x="288" y="1156"/>
                </a:lnTo>
                <a:lnTo>
                  <a:pt x="293" y="1155"/>
                </a:lnTo>
                <a:lnTo>
                  <a:pt x="293" y="1155"/>
                </a:lnTo>
                <a:lnTo>
                  <a:pt x="295" y="1151"/>
                </a:lnTo>
                <a:lnTo>
                  <a:pt x="298" y="1148"/>
                </a:lnTo>
                <a:lnTo>
                  <a:pt x="298" y="1143"/>
                </a:lnTo>
                <a:lnTo>
                  <a:pt x="298" y="1138"/>
                </a:lnTo>
                <a:lnTo>
                  <a:pt x="295" y="1135"/>
                </a:lnTo>
                <a:lnTo>
                  <a:pt x="293" y="1131"/>
                </a:lnTo>
                <a:lnTo>
                  <a:pt x="291" y="1128"/>
                </a:lnTo>
                <a:lnTo>
                  <a:pt x="286" y="1125"/>
                </a:lnTo>
                <a:lnTo>
                  <a:pt x="286" y="1125"/>
                </a:lnTo>
                <a:lnTo>
                  <a:pt x="275" y="1121"/>
                </a:lnTo>
                <a:lnTo>
                  <a:pt x="261" y="1113"/>
                </a:lnTo>
                <a:lnTo>
                  <a:pt x="243" y="1102"/>
                </a:lnTo>
                <a:lnTo>
                  <a:pt x="243" y="1102"/>
                </a:lnTo>
                <a:lnTo>
                  <a:pt x="241" y="1100"/>
                </a:lnTo>
                <a:lnTo>
                  <a:pt x="240" y="1098"/>
                </a:lnTo>
                <a:lnTo>
                  <a:pt x="238" y="1094"/>
                </a:lnTo>
                <a:lnTo>
                  <a:pt x="241" y="1085"/>
                </a:lnTo>
                <a:lnTo>
                  <a:pt x="241" y="1085"/>
                </a:lnTo>
                <a:lnTo>
                  <a:pt x="243" y="1072"/>
                </a:lnTo>
                <a:lnTo>
                  <a:pt x="246" y="1062"/>
                </a:lnTo>
                <a:lnTo>
                  <a:pt x="246" y="1062"/>
                </a:lnTo>
                <a:lnTo>
                  <a:pt x="249" y="1042"/>
                </a:lnTo>
                <a:lnTo>
                  <a:pt x="255" y="1009"/>
                </a:lnTo>
                <a:lnTo>
                  <a:pt x="262" y="966"/>
                </a:lnTo>
                <a:lnTo>
                  <a:pt x="262" y="966"/>
                </a:lnTo>
                <a:lnTo>
                  <a:pt x="268" y="988"/>
                </a:lnTo>
                <a:lnTo>
                  <a:pt x="282" y="1034"/>
                </a:lnTo>
                <a:lnTo>
                  <a:pt x="297" y="1079"/>
                </a:lnTo>
                <a:lnTo>
                  <a:pt x="301" y="1094"/>
                </a:lnTo>
                <a:lnTo>
                  <a:pt x="302" y="1102"/>
                </a:lnTo>
                <a:lnTo>
                  <a:pt x="302" y="1102"/>
                </a:lnTo>
                <a:lnTo>
                  <a:pt x="304" y="1106"/>
                </a:lnTo>
                <a:lnTo>
                  <a:pt x="305" y="1113"/>
                </a:lnTo>
                <a:lnTo>
                  <a:pt x="307" y="1123"/>
                </a:lnTo>
                <a:lnTo>
                  <a:pt x="323" y="1123"/>
                </a:lnTo>
                <a:lnTo>
                  <a:pt x="323" y="1123"/>
                </a:lnTo>
                <a:lnTo>
                  <a:pt x="323" y="1128"/>
                </a:lnTo>
                <a:lnTo>
                  <a:pt x="324" y="1140"/>
                </a:lnTo>
                <a:lnTo>
                  <a:pt x="326" y="1147"/>
                </a:lnTo>
                <a:lnTo>
                  <a:pt x="327" y="1154"/>
                </a:lnTo>
                <a:lnTo>
                  <a:pt x="331" y="1160"/>
                </a:lnTo>
                <a:lnTo>
                  <a:pt x="335" y="1164"/>
                </a:lnTo>
                <a:lnTo>
                  <a:pt x="335" y="1164"/>
                </a:lnTo>
                <a:lnTo>
                  <a:pt x="337" y="1166"/>
                </a:lnTo>
                <a:lnTo>
                  <a:pt x="339" y="1167"/>
                </a:lnTo>
                <a:lnTo>
                  <a:pt x="345" y="1167"/>
                </a:lnTo>
                <a:lnTo>
                  <a:pt x="352" y="1166"/>
                </a:lnTo>
                <a:lnTo>
                  <a:pt x="361" y="1162"/>
                </a:lnTo>
                <a:lnTo>
                  <a:pt x="376" y="1155"/>
                </a:lnTo>
                <a:lnTo>
                  <a:pt x="389" y="1150"/>
                </a:lnTo>
                <a:lnTo>
                  <a:pt x="389" y="1150"/>
                </a:lnTo>
                <a:lnTo>
                  <a:pt x="428" y="1138"/>
                </a:lnTo>
                <a:lnTo>
                  <a:pt x="452" y="1131"/>
                </a:lnTo>
                <a:lnTo>
                  <a:pt x="471" y="1125"/>
                </a:lnTo>
                <a:lnTo>
                  <a:pt x="471" y="1125"/>
                </a:lnTo>
                <a:lnTo>
                  <a:pt x="486" y="1119"/>
                </a:lnTo>
                <a:lnTo>
                  <a:pt x="498" y="1112"/>
                </a:lnTo>
                <a:lnTo>
                  <a:pt x="503" y="1109"/>
                </a:lnTo>
                <a:lnTo>
                  <a:pt x="505" y="1105"/>
                </a:lnTo>
                <a:lnTo>
                  <a:pt x="506" y="1102"/>
                </a:lnTo>
                <a:lnTo>
                  <a:pt x="505" y="1099"/>
                </a:lnTo>
                <a:lnTo>
                  <a:pt x="505" y="1099"/>
                </a:lnTo>
                <a:lnTo>
                  <a:pt x="500" y="1097"/>
                </a:lnTo>
                <a:lnTo>
                  <a:pt x="495" y="1093"/>
                </a:lnTo>
                <a:lnTo>
                  <a:pt x="478" y="1087"/>
                </a:lnTo>
                <a:lnTo>
                  <a:pt x="461" y="1083"/>
                </a:lnTo>
                <a:lnTo>
                  <a:pt x="450" y="1080"/>
                </a:lnTo>
                <a:lnTo>
                  <a:pt x="450" y="1080"/>
                </a:lnTo>
                <a:lnTo>
                  <a:pt x="445" y="1079"/>
                </a:lnTo>
                <a:lnTo>
                  <a:pt x="438" y="1077"/>
                </a:lnTo>
                <a:lnTo>
                  <a:pt x="423" y="1070"/>
                </a:lnTo>
                <a:lnTo>
                  <a:pt x="407" y="1060"/>
                </a:lnTo>
                <a:lnTo>
                  <a:pt x="407" y="1060"/>
                </a:lnTo>
                <a:lnTo>
                  <a:pt x="401" y="1052"/>
                </a:lnTo>
                <a:lnTo>
                  <a:pt x="396" y="1045"/>
                </a:lnTo>
                <a:lnTo>
                  <a:pt x="394" y="1036"/>
                </a:lnTo>
                <a:lnTo>
                  <a:pt x="394" y="1036"/>
                </a:lnTo>
                <a:lnTo>
                  <a:pt x="394" y="1028"/>
                </a:lnTo>
                <a:lnTo>
                  <a:pt x="394" y="1016"/>
                </a:lnTo>
                <a:lnTo>
                  <a:pt x="393" y="996"/>
                </a:lnTo>
                <a:lnTo>
                  <a:pt x="387" y="962"/>
                </a:lnTo>
                <a:lnTo>
                  <a:pt x="387" y="962"/>
                </a:lnTo>
                <a:lnTo>
                  <a:pt x="380" y="920"/>
                </a:lnTo>
                <a:lnTo>
                  <a:pt x="372" y="881"/>
                </a:lnTo>
                <a:lnTo>
                  <a:pt x="368" y="862"/>
                </a:lnTo>
                <a:lnTo>
                  <a:pt x="362" y="846"/>
                </a:lnTo>
                <a:lnTo>
                  <a:pt x="356" y="829"/>
                </a:lnTo>
                <a:lnTo>
                  <a:pt x="349" y="815"/>
                </a:lnTo>
                <a:lnTo>
                  <a:pt x="349" y="815"/>
                </a:lnTo>
                <a:lnTo>
                  <a:pt x="319" y="764"/>
                </a:lnTo>
                <a:lnTo>
                  <a:pt x="305" y="738"/>
                </a:lnTo>
                <a:lnTo>
                  <a:pt x="305" y="738"/>
                </a:lnTo>
                <a:lnTo>
                  <a:pt x="308" y="695"/>
                </a:lnTo>
                <a:lnTo>
                  <a:pt x="311" y="664"/>
                </a:lnTo>
                <a:lnTo>
                  <a:pt x="312" y="649"/>
                </a:lnTo>
                <a:lnTo>
                  <a:pt x="312" y="649"/>
                </a:lnTo>
                <a:lnTo>
                  <a:pt x="312" y="638"/>
                </a:lnTo>
                <a:lnTo>
                  <a:pt x="310" y="617"/>
                </a:lnTo>
                <a:lnTo>
                  <a:pt x="305" y="586"/>
                </a:lnTo>
                <a:lnTo>
                  <a:pt x="305" y="586"/>
                </a:lnTo>
                <a:lnTo>
                  <a:pt x="312" y="582"/>
                </a:lnTo>
                <a:lnTo>
                  <a:pt x="316" y="579"/>
                </a:lnTo>
                <a:lnTo>
                  <a:pt x="317" y="578"/>
                </a:lnTo>
                <a:lnTo>
                  <a:pt x="318" y="576"/>
                </a:lnTo>
                <a:lnTo>
                  <a:pt x="318" y="576"/>
                </a:lnTo>
                <a:lnTo>
                  <a:pt x="318" y="569"/>
                </a:lnTo>
                <a:lnTo>
                  <a:pt x="319" y="556"/>
                </a:lnTo>
                <a:lnTo>
                  <a:pt x="323" y="538"/>
                </a:lnTo>
                <a:lnTo>
                  <a:pt x="323" y="538"/>
                </a:lnTo>
                <a:lnTo>
                  <a:pt x="333" y="484"/>
                </a:lnTo>
                <a:lnTo>
                  <a:pt x="340" y="446"/>
                </a:lnTo>
                <a:lnTo>
                  <a:pt x="344" y="427"/>
                </a:lnTo>
                <a:lnTo>
                  <a:pt x="344" y="427"/>
                </a:lnTo>
                <a:lnTo>
                  <a:pt x="340" y="395"/>
                </a:lnTo>
                <a:lnTo>
                  <a:pt x="339" y="365"/>
                </a:lnTo>
                <a:lnTo>
                  <a:pt x="339" y="365"/>
                </a:lnTo>
                <a:lnTo>
                  <a:pt x="375" y="344"/>
                </a:lnTo>
                <a:lnTo>
                  <a:pt x="401" y="329"/>
                </a:lnTo>
                <a:lnTo>
                  <a:pt x="410" y="324"/>
                </a:lnTo>
                <a:lnTo>
                  <a:pt x="416" y="322"/>
                </a:lnTo>
                <a:lnTo>
                  <a:pt x="416" y="322"/>
                </a:lnTo>
                <a:lnTo>
                  <a:pt x="427" y="318"/>
                </a:lnTo>
                <a:lnTo>
                  <a:pt x="445" y="311"/>
                </a:lnTo>
                <a:lnTo>
                  <a:pt x="466" y="300"/>
                </a:lnTo>
                <a:lnTo>
                  <a:pt x="471" y="281"/>
                </a:lnTo>
                <a:lnTo>
                  <a:pt x="471" y="281"/>
                </a:lnTo>
                <a:lnTo>
                  <a:pt x="473" y="279"/>
                </a:lnTo>
                <a:lnTo>
                  <a:pt x="476" y="276"/>
                </a:lnTo>
                <a:lnTo>
                  <a:pt x="480" y="274"/>
                </a:lnTo>
                <a:lnTo>
                  <a:pt x="480" y="274"/>
                </a:lnTo>
                <a:lnTo>
                  <a:pt x="495" y="266"/>
                </a:lnTo>
                <a:lnTo>
                  <a:pt x="500" y="262"/>
                </a:lnTo>
                <a:lnTo>
                  <a:pt x="503" y="259"/>
                </a:lnTo>
                <a:lnTo>
                  <a:pt x="503" y="259"/>
                </a:lnTo>
                <a:lnTo>
                  <a:pt x="503" y="258"/>
                </a:lnTo>
                <a:lnTo>
                  <a:pt x="505" y="255"/>
                </a:lnTo>
                <a:lnTo>
                  <a:pt x="512" y="249"/>
                </a:lnTo>
                <a:lnTo>
                  <a:pt x="512" y="249"/>
                </a:lnTo>
                <a:lnTo>
                  <a:pt x="515" y="244"/>
                </a:lnTo>
                <a:lnTo>
                  <a:pt x="517" y="240"/>
                </a:lnTo>
                <a:lnTo>
                  <a:pt x="519" y="233"/>
                </a:lnTo>
                <a:lnTo>
                  <a:pt x="519" y="233"/>
                </a:lnTo>
                <a:lnTo>
                  <a:pt x="550" y="252"/>
                </a:lnTo>
                <a:lnTo>
                  <a:pt x="575" y="267"/>
                </a:lnTo>
                <a:lnTo>
                  <a:pt x="592" y="279"/>
                </a:lnTo>
                <a:lnTo>
                  <a:pt x="592" y="279"/>
                </a:lnTo>
                <a:lnTo>
                  <a:pt x="598" y="284"/>
                </a:lnTo>
                <a:lnTo>
                  <a:pt x="606" y="293"/>
                </a:lnTo>
                <a:lnTo>
                  <a:pt x="627" y="319"/>
                </a:lnTo>
                <a:lnTo>
                  <a:pt x="647" y="345"/>
                </a:lnTo>
                <a:lnTo>
                  <a:pt x="661" y="363"/>
                </a:lnTo>
                <a:lnTo>
                  <a:pt x="661" y="363"/>
                </a:lnTo>
                <a:lnTo>
                  <a:pt x="668" y="370"/>
                </a:lnTo>
                <a:lnTo>
                  <a:pt x="678" y="381"/>
                </a:lnTo>
                <a:lnTo>
                  <a:pt x="707" y="406"/>
                </a:lnTo>
                <a:lnTo>
                  <a:pt x="745" y="438"/>
                </a:lnTo>
                <a:lnTo>
                  <a:pt x="745" y="438"/>
                </a:lnTo>
                <a:lnTo>
                  <a:pt x="762" y="431"/>
                </a:lnTo>
                <a:lnTo>
                  <a:pt x="786" y="420"/>
                </a:lnTo>
                <a:lnTo>
                  <a:pt x="786" y="420"/>
                </a:lnTo>
                <a:lnTo>
                  <a:pt x="787" y="419"/>
                </a:lnTo>
                <a:lnTo>
                  <a:pt x="789" y="414"/>
                </a:lnTo>
                <a:lnTo>
                  <a:pt x="789" y="402"/>
                </a:lnTo>
                <a:lnTo>
                  <a:pt x="789" y="393"/>
                </a:lnTo>
                <a:lnTo>
                  <a:pt x="789" y="383"/>
                </a:lnTo>
                <a:lnTo>
                  <a:pt x="790" y="371"/>
                </a:lnTo>
                <a:lnTo>
                  <a:pt x="793" y="358"/>
                </a:lnTo>
                <a:lnTo>
                  <a:pt x="793" y="358"/>
                </a:lnTo>
                <a:lnTo>
                  <a:pt x="803" y="323"/>
                </a:lnTo>
                <a:lnTo>
                  <a:pt x="812" y="279"/>
                </a:lnTo>
                <a:lnTo>
                  <a:pt x="817" y="256"/>
                </a:lnTo>
                <a:lnTo>
                  <a:pt x="819" y="235"/>
                </a:lnTo>
                <a:lnTo>
                  <a:pt x="821" y="216"/>
                </a:lnTo>
                <a:lnTo>
                  <a:pt x="819" y="199"/>
                </a:lnTo>
                <a:lnTo>
                  <a:pt x="819" y="199"/>
                </a:lnTo>
                <a:lnTo>
                  <a:pt x="816" y="182"/>
                </a:lnTo>
                <a:lnTo>
                  <a:pt x="811" y="161"/>
                </a:lnTo>
                <a:lnTo>
                  <a:pt x="798" y="118"/>
                </a:lnTo>
                <a:lnTo>
                  <a:pt x="781" y="67"/>
                </a:lnTo>
                <a:lnTo>
                  <a:pt x="781" y="67"/>
                </a:lnTo>
                <a:lnTo>
                  <a:pt x="783" y="64"/>
                </a:lnTo>
                <a:lnTo>
                  <a:pt x="784" y="58"/>
                </a:lnTo>
                <a:lnTo>
                  <a:pt x="784" y="55"/>
                </a:lnTo>
                <a:lnTo>
                  <a:pt x="784" y="52"/>
                </a:lnTo>
                <a:lnTo>
                  <a:pt x="781" y="50"/>
                </a:lnTo>
                <a:lnTo>
                  <a:pt x="779" y="50"/>
                </a:lnTo>
                <a:lnTo>
                  <a:pt x="779" y="50"/>
                </a:lnTo>
                <a:lnTo>
                  <a:pt x="774" y="51"/>
                </a:lnTo>
                <a:lnTo>
                  <a:pt x="764" y="57"/>
                </a:lnTo>
                <a:lnTo>
                  <a:pt x="732" y="75"/>
                </a:lnTo>
                <a:lnTo>
                  <a:pt x="640" y="132"/>
                </a:lnTo>
                <a:lnTo>
                  <a:pt x="510" y="214"/>
                </a:lnTo>
                <a:lnTo>
                  <a:pt x="510" y="214"/>
                </a:lnTo>
                <a:lnTo>
                  <a:pt x="503" y="212"/>
                </a:lnTo>
                <a:lnTo>
                  <a:pt x="497" y="211"/>
                </a:lnTo>
                <a:lnTo>
                  <a:pt x="487" y="214"/>
                </a:lnTo>
                <a:lnTo>
                  <a:pt x="487" y="214"/>
                </a:lnTo>
                <a:lnTo>
                  <a:pt x="483" y="216"/>
                </a:lnTo>
                <a:lnTo>
                  <a:pt x="477" y="220"/>
                </a:lnTo>
                <a:lnTo>
                  <a:pt x="463" y="228"/>
                </a:lnTo>
                <a:lnTo>
                  <a:pt x="447" y="240"/>
                </a:lnTo>
                <a:lnTo>
                  <a:pt x="447" y="240"/>
                </a:lnTo>
                <a:lnTo>
                  <a:pt x="433" y="241"/>
                </a:lnTo>
                <a:lnTo>
                  <a:pt x="412" y="242"/>
                </a:lnTo>
                <a:lnTo>
                  <a:pt x="412" y="242"/>
                </a:lnTo>
                <a:lnTo>
                  <a:pt x="406" y="242"/>
                </a:lnTo>
                <a:lnTo>
                  <a:pt x="402" y="242"/>
                </a:lnTo>
                <a:lnTo>
                  <a:pt x="396" y="241"/>
                </a:lnTo>
                <a:lnTo>
                  <a:pt x="384" y="242"/>
                </a:lnTo>
                <a:lnTo>
                  <a:pt x="384" y="242"/>
                </a:lnTo>
                <a:lnTo>
                  <a:pt x="359" y="247"/>
                </a:lnTo>
                <a:lnTo>
                  <a:pt x="349" y="249"/>
                </a:lnTo>
                <a:lnTo>
                  <a:pt x="349" y="249"/>
                </a:lnTo>
                <a:lnTo>
                  <a:pt x="338" y="258"/>
                </a:lnTo>
                <a:lnTo>
                  <a:pt x="331" y="262"/>
                </a:lnTo>
                <a:lnTo>
                  <a:pt x="327" y="263"/>
                </a:lnTo>
                <a:lnTo>
                  <a:pt x="325" y="263"/>
                </a:lnTo>
                <a:lnTo>
                  <a:pt x="325" y="263"/>
                </a:lnTo>
                <a:lnTo>
                  <a:pt x="321" y="263"/>
                </a:lnTo>
                <a:lnTo>
                  <a:pt x="318" y="261"/>
                </a:lnTo>
                <a:lnTo>
                  <a:pt x="310" y="255"/>
                </a:lnTo>
                <a:lnTo>
                  <a:pt x="298" y="244"/>
                </a:lnTo>
                <a:lnTo>
                  <a:pt x="298" y="244"/>
                </a:lnTo>
                <a:lnTo>
                  <a:pt x="295" y="235"/>
                </a:lnTo>
                <a:lnTo>
                  <a:pt x="293" y="225"/>
                </a:lnTo>
                <a:lnTo>
                  <a:pt x="291" y="211"/>
                </a:lnTo>
                <a:lnTo>
                  <a:pt x="291" y="211"/>
                </a:lnTo>
                <a:lnTo>
                  <a:pt x="297" y="207"/>
                </a:lnTo>
                <a:lnTo>
                  <a:pt x="302" y="202"/>
                </a:lnTo>
                <a:lnTo>
                  <a:pt x="302" y="202"/>
                </a:lnTo>
                <a:lnTo>
                  <a:pt x="305" y="202"/>
                </a:lnTo>
                <a:lnTo>
                  <a:pt x="307" y="203"/>
                </a:lnTo>
                <a:lnTo>
                  <a:pt x="310" y="203"/>
                </a:lnTo>
                <a:lnTo>
                  <a:pt x="312" y="203"/>
                </a:lnTo>
                <a:lnTo>
                  <a:pt x="314" y="201"/>
                </a:lnTo>
                <a:lnTo>
                  <a:pt x="318" y="197"/>
                </a:lnTo>
                <a:lnTo>
                  <a:pt x="318" y="197"/>
                </a:lnTo>
                <a:lnTo>
                  <a:pt x="323" y="186"/>
                </a:lnTo>
                <a:lnTo>
                  <a:pt x="325" y="176"/>
                </a:lnTo>
                <a:lnTo>
                  <a:pt x="327" y="167"/>
                </a:lnTo>
                <a:lnTo>
                  <a:pt x="327" y="163"/>
                </a:lnTo>
                <a:lnTo>
                  <a:pt x="327" y="163"/>
                </a:lnTo>
                <a:lnTo>
                  <a:pt x="325" y="157"/>
                </a:lnTo>
                <a:lnTo>
                  <a:pt x="324" y="151"/>
                </a:lnTo>
                <a:lnTo>
                  <a:pt x="325" y="146"/>
                </a:lnTo>
                <a:lnTo>
                  <a:pt x="325" y="146"/>
                </a:lnTo>
                <a:lnTo>
                  <a:pt x="339" y="102"/>
                </a:lnTo>
                <a:lnTo>
                  <a:pt x="339" y="93"/>
                </a:lnTo>
                <a:lnTo>
                  <a:pt x="339" y="93"/>
                </a:lnTo>
                <a:lnTo>
                  <a:pt x="345" y="93"/>
                </a:lnTo>
                <a:lnTo>
                  <a:pt x="349" y="92"/>
                </a:lnTo>
                <a:lnTo>
                  <a:pt x="350" y="90"/>
                </a:lnTo>
                <a:lnTo>
                  <a:pt x="351" y="88"/>
                </a:lnTo>
                <a:lnTo>
                  <a:pt x="351" y="88"/>
                </a:lnTo>
                <a:lnTo>
                  <a:pt x="350" y="77"/>
                </a:lnTo>
                <a:lnTo>
                  <a:pt x="349" y="71"/>
                </a:lnTo>
                <a:lnTo>
                  <a:pt x="382" y="52"/>
                </a:lnTo>
                <a:lnTo>
                  <a:pt x="382" y="52"/>
                </a:lnTo>
                <a:lnTo>
                  <a:pt x="383" y="51"/>
                </a:lnTo>
                <a:lnTo>
                  <a:pt x="382" y="48"/>
                </a:lnTo>
                <a:lnTo>
                  <a:pt x="382" y="48"/>
                </a:lnTo>
                <a:lnTo>
                  <a:pt x="381" y="45"/>
                </a:lnTo>
                <a:lnTo>
                  <a:pt x="378" y="45"/>
                </a:lnTo>
                <a:lnTo>
                  <a:pt x="375" y="45"/>
                </a:lnTo>
                <a:lnTo>
                  <a:pt x="339" y="64"/>
                </a:lnTo>
                <a:lnTo>
                  <a:pt x="335" y="5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8">
            <a:extLst>
              <a:ext uri="{FF2B5EF4-FFF2-40B4-BE49-F238E27FC236}">
                <a16:creationId xmlns:a16="http://schemas.microsoft.com/office/drawing/2014/main" id="{97DEA217-AA21-4DFC-8E78-B8147FEB2F90}"/>
              </a:ext>
            </a:extLst>
          </p:cNvPr>
          <p:cNvSpPr>
            <a:spLocks noEditPoints="1"/>
          </p:cNvSpPr>
          <p:nvPr/>
        </p:nvSpPr>
        <p:spPr bwMode="auto">
          <a:xfrm>
            <a:off x="6258824" y="4698247"/>
            <a:ext cx="863605" cy="1608841"/>
          </a:xfrm>
          <a:custGeom>
            <a:avLst/>
            <a:gdLst>
              <a:gd name="T0" fmla="*/ 314 w 715"/>
              <a:gd name="T1" fmla="*/ 124 h 1332"/>
              <a:gd name="T2" fmla="*/ 337 w 715"/>
              <a:gd name="T3" fmla="*/ 192 h 1332"/>
              <a:gd name="T4" fmla="*/ 354 w 715"/>
              <a:gd name="T5" fmla="*/ 242 h 1332"/>
              <a:gd name="T6" fmla="*/ 323 w 715"/>
              <a:gd name="T7" fmla="*/ 260 h 1332"/>
              <a:gd name="T8" fmla="*/ 289 w 715"/>
              <a:gd name="T9" fmla="*/ 338 h 1332"/>
              <a:gd name="T10" fmla="*/ 246 w 715"/>
              <a:gd name="T11" fmla="*/ 590 h 1332"/>
              <a:gd name="T12" fmla="*/ 214 w 715"/>
              <a:gd name="T13" fmla="*/ 647 h 1332"/>
              <a:gd name="T14" fmla="*/ 217 w 715"/>
              <a:gd name="T15" fmla="*/ 708 h 1332"/>
              <a:gd name="T16" fmla="*/ 180 w 715"/>
              <a:gd name="T17" fmla="*/ 754 h 1332"/>
              <a:gd name="T18" fmla="*/ 127 w 715"/>
              <a:gd name="T19" fmla="*/ 881 h 1332"/>
              <a:gd name="T20" fmla="*/ 54 w 715"/>
              <a:gd name="T21" fmla="*/ 955 h 1332"/>
              <a:gd name="T22" fmla="*/ 3 w 715"/>
              <a:gd name="T23" fmla="*/ 996 h 1332"/>
              <a:gd name="T24" fmla="*/ 146 w 715"/>
              <a:gd name="T25" fmla="*/ 993 h 1332"/>
              <a:gd name="T26" fmla="*/ 203 w 715"/>
              <a:gd name="T27" fmla="*/ 1000 h 1332"/>
              <a:gd name="T28" fmla="*/ 247 w 715"/>
              <a:gd name="T29" fmla="*/ 983 h 1332"/>
              <a:gd name="T30" fmla="*/ 244 w 715"/>
              <a:gd name="T31" fmla="*/ 730 h 1332"/>
              <a:gd name="T32" fmla="*/ 259 w 715"/>
              <a:gd name="T33" fmla="*/ 689 h 1332"/>
              <a:gd name="T34" fmla="*/ 311 w 715"/>
              <a:gd name="T35" fmla="*/ 685 h 1332"/>
              <a:gd name="T36" fmla="*/ 314 w 715"/>
              <a:gd name="T37" fmla="*/ 964 h 1332"/>
              <a:gd name="T38" fmla="*/ 356 w 715"/>
              <a:gd name="T39" fmla="*/ 1050 h 1332"/>
              <a:gd name="T40" fmla="*/ 357 w 715"/>
              <a:gd name="T41" fmla="*/ 1115 h 1332"/>
              <a:gd name="T42" fmla="*/ 314 w 715"/>
              <a:gd name="T43" fmla="*/ 1215 h 1332"/>
              <a:gd name="T44" fmla="*/ 314 w 715"/>
              <a:gd name="T45" fmla="*/ 1246 h 1332"/>
              <a:gd name="T46" fmla="*/ 253 w 715"/>
              <a:gd name="T47" fmla="*/ 1287 h 1332"/>
              <a:gd name="T48" fmla="*/ 249 w 715"/>
              <a:gd name="T49" fmla="*/ 1318 h 1332"/>
              <a:gd name="T50" fmla="*/ 304 w 715"/>
              <a:gd name="T51" fmla="*/ 1332 h 1332"/>
              <a:gd name="T52" fmla="*/ 436 w 715"/>
              <a:gd name="T53" fmla="*/ 1304 h 1332"/>
              <a:gd name="T54" fmla="*/ 438 w 715"/>
              <a:gd name="T55" fmla="*/ 1258 h 1332"/>
              <a:gd name="T56" fmla="*/ 544 w 715"/>
              <a:gd name="T57" fmla="*/ 1243 h 1332"/>
              <a:gd name="T58" fmla="*/ 535 w 715"/>
              <a:gd name="T59" fmla="*/ 1187 h 1332"/>
              <a:gd name="T60" fmla="*/ 508 w 715"/>
              <a:gd name="T61" fmla="*/ 1136 h 1332"/>
              <a:gd name="T62" fmla="*/ 556 w 715"/>
              <a:gd name="T63" fmla="*/ 1050 h 1332"/>
              <a:gd name="T64" fmla="*/ 616 w 715"/>
              <a:gd name="T65" fmla="*/ 1047 h 1332"/>
              <a:gd name="T66" fmla="*/ 666 w 715"/>
              <a:gd name="T67" fmla="*/ 1022 h 1332"/>
              <a:gd name="T68" fmla="*/ 700 w 715"/>
              <a:gd name="T69" fmla="*/ 941 h 1332"/>
              <a:gd name="T70" fmla="*/ 714 w 715"/>
              <a:gd name="T71" fmla="*/ 919 h 1332"/>
              <a:gd name="T72" fmla="*/ 680 w 715"/>
              <a:gd name="T73" fmla="*/ 670 h 1332"/>
              <a:gd name="T74" fmla="*/ 653 w 715"/>
              <a:gd name="T75" fmla="*/ 609 h 1332"/>
              <a:gd name="T76" fmla="*/ 627 w 715"/>
              <a:gd name="T77" fmla="*/ 422 h 1332"/>
              <a:gd name="T78" fmla="*/ 620 w 715"/>
              <a:gd name="T79" fmla="*/ 327 h 1332"/>
              <a:gd name="T80" fmla="*/ 530 w 715"/>
              <a:gd name="T81" fmla="*/ 207 h 1332"/>
              <a:gd name="T82" fmla="*/ 451 w 715"/>
              <a:gd name="T83" fmla="*/ 199 h 1332"/>
              <a:gd name="T84" fmla="*/ 448 w 715"/>
              <a:gd name="T85" fmla="*/ 165 h 1332"/>
              <a:gd name="T86" fmla="*/ 451 w 715"/>
              <a:gd name="T87" fmla="*/ 126 h 1332"/>
              <a:gd name="T88" fmla="*/ 454 w 715"/>
              <a:gd name="T89" fmla="*/ 52 h 1332"/>
              <a:gd name="T90" fmla="*/ 387 w 715"/>
              <a:gd name="T91" fmla="*/ 1 h 1332"/>
              <a:gd name="T92" fmla="*/ 329 w 715"/>
              <a:gd name="T93" fmla="*/ 15 h 1332"/>
              <a:gd name="T94" fmla="*/ 304 w 715"/>
              <a:gd name="T95" fmla="*/ 71 h 1332"/>
              <a:gd name="T96" fmla="*/ 299 w 715"/>
              <a:gd name="T97" fmla="*/ 108 h 1332"/>
              <a:gd name="T98" fmla="*/ 563 w 715"/>
              <a:gd name="T99" fmla="*/ 452 h 1332"/>
              <a:gd name="T100" fmla="*/ 601 w 715"/>
              <a:gd name="T101" fmla="*/ 614 h 1332"/>
              <a:gd name="T102" fmla="*/ 611 w 715"/>
              <a:gd name="T103" fmla="*/ 664 h 1332"/>
              <a:gd name="T104" fmla="*/ 624 w 715"/>
              <a:gd name="T105" fmla="*/ 704 h 1332"/>
              <a:gd name="T106" fmla="*/ 534 w 715"/>
              <a:gd name="T107" fmla="*/ 775 h 1332"/>
              <a:gd name="T108" fmla="*/ 553 w 715"/>
              <a:gd name="T109" fmla="*/ 609 h 1332"/>
              <a:gd name="T110" fmla="*/ 543 w 715"/>
              <a:gd name="T111" fmla="*/ 548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5" h="1332">
                <a:moveTo>
                  <a:pt x="300" y="109"/>
                </a:moveTo>
                <a:lnTo>
                  <a:pt x="300" y="109"/>
                </a:lnTo>
                <a:lnTo>
                  <a:pt x="303" y="110"/>
                </a:lnTo>
                <a:lnTo>
                  <a:pt x="307" y="113"/>
                </a:lnTo>
                <a:lnTo>
                  <a:pt x="307" y="113"/>
                </a:lnTo>
                <a:lnTo>
                  <a:pt x="310" y="115"/>
                </a:lnTo>
                <a:lnTo>
                  <a:pt x="312" y="118"/>
                </a:lnTo>
                <a:lnTo>
                  <a:pt x="314" y="124"/>
                </a:lnTo>
                <a:lnTo>
                  <a:pt x="319" y="135"/>
                </a:lnTo>
                <a:lnTo>
                  <a:pt x="319" y="135"/>
                </a:lnTo>
                <a:lnTo>
                  <a:pt x="323" y="166"/>
                </a:lnTo>
                <a:lnTo>
                  <a:pt x="323" y="166"/>
                </a:lnTo>
                <a:lnTo>
                  <a:pt x="324" y="175"/>
                </a:lnTo>
                <a:lnTo>
                  <a:pt x="326" y="180"/>
                </a:lnTo>
                <a:lnTo>
                  <a:pt x="331" y="185"/>
                </a:lnTo>
                <a:lnTo>
                  <a:pt x="337" y="192"/>
                </a:lnTo>
                <a:lnTo>
                  <a:pt x="337" y="192"/>
                </a:lnTo>
                <a:lnTo>
                  <a:pt x="346" y="201"/>
                </a:lnTo>
                <a:lnTo>
                  <a:pt x="357" y="209"/>
                </a:lnTo>
                <a:lnTo>
                  <a:pt x="368" y="214"/>
                </a:lnTo>
                <a:lnTo>
                  <a:pt x="368" y="233"/>
                </a:lnTo>
                <a:lnTo>
                  <a:pt x="368" y="233"/>
                </a:lnTo>
                <a:lnTo>
                  <a:pt x="361" y="238"/>
                </a:lnTo>
                <a:lnTo>
                  <a:pt x="354" y="242"/>
                </a:lnTo>
                <a:lnTo>
                  <a:pt x="349" y="244"/>
                </a:lnTo>
                <a:lnTo>
                  <a:pt x="349" y="244"/>
                </a:lnTo>
                <a:lnTo>
                  <a:pt x="343" y="248"/>
                </a:lnTo>
                <a:lnTo>
                  <a:pt x="335" y="254"/>
                </a:lnTo>
                <a:lnTo>
                  <a:pt x="327" y="258"/>
                </a:lnTo>
                <a:lnTo>
                  <a:pt x="324" y="260"/>
                </a:lnTo>
                <a:lnTo>
                  <a:pt x="323" y="260"/>
                </a:lnTo>
                <a:lnTo>
                  <a:pt x="323" y="260"/>
                </a:lnTo>
                <a:lnTo>
                  <a:pt x="320" y="261"/>
                </a:lnTo>
                <a:lnTo>
                  <a:pt x="317" y="264"/>
                </a:lnTo>
                <a:lnTo>
                  <a:pt x="308" y="278"/>
                </a:lnTo>
                <a:lnTo>
                  <a:pt x="292" y="308"/>
                </a:lnTo>
                <a:lnTo>
                  <a:pt x="292" y="308"/>
                </a:lnTo>
                <a:lnTo>
                  <a:pt x="291" y="313"/>
                </a:lnTo>
                <a:lnTo>
                  <a:pt x="289" y="319"/>
                </a:lnTo>
                <a:lnTo>
                  <a:pt x="289" y="338"/>
                </a:lnTo>
                <a:lnTo>
                  <a:pt x="289" y="388"/>
                </a:lnTo>
                <a:lnTo>
                  <a:pt x="291" y="435"/>
                </a:lnTo>
                <a:lnTo>
                  <a:pt x="292" y="455"/>
                </a:lnTo>
                <a:lnTo>
                  <a:pt x="292" y="455"/>
                </a:lnTo>
                <a:lnTo>
                  <a:pt x="273" y="511"/>
                </a:lnTo>
                <a:lnTo>
                  <a:pt x="250" y="576"/>
                </a:lnTo>
                <a:lnTo>
                  <a:pt x="250" y="576"/>
                </a:lnTo>
                <a:lnTo>
                  <a:pt x="246" y="590"/>
                </a:lnTo>
                <a:lnTo>
                  <a:pt x="243" y="595"/>
                </a:lnTo>
                <a:lnTo>
                  <a:pt x="240" y="599"/>
                </a:lnTo>
                <a:lnTo>
                  <a:pt x="240" y="599"/>
                </a:lnTo>
                <a:lnTo>
                  <a:pt x="234" y="607"/>
                </a:lnTo>
                <a:lnTo>
                  <a:pt x="225" y="621"/>
                </a:lnTo>
                <a:lnTo>
                  <a:pt x="217" y="637"/>
                </a:lnTo>
                <a:lnTo>
                  <a:pt x="214" y="647"/>
                </a:lnTo>
                <a:lnTo>
                  <a:pt x="214" y="647"/>
                </a:lnTo>
                <a:lnTo>
                  <a:pt x="211" y="654"/>
                </a:lnTo>
                <a:lnTo>
                  <a:pt x="211" y="661"/>
                </a:lnTo>
                <a:lnTo>
                  <a:pt x="211" y="669"/>
                </a:lnTo>
                <a:lnTo>
                  <a:pt x="214" y="673"/>
                </a:lnTo>
                <a:lnTo>
                  <a:pt x="214" y="673"/>
                </a:lnTo>
                <a:lnTo>
                  <a:pt x="215" y="683"/>
                </a:lnTo>
                <a:lnTo>
                  <a:pt x="216" y="693"/>
                </a:lnTo>
                <a:lnTo>
                  <a:pt x="217" y="708"/>
                </a:lnTo>
                <a:lnTo>
                  <a:pt x="217" y="708"/>
                </a:lnTo>
                <a:lnTo>
                  <a:pt x="207" y="723"/>
                </a:lnTo>
                <a:lnTo>
                  <a:pt x="198" y="735"/>
                </a:lnTo>
                <a:lnTo>
                  <a:pt x="193" y="740"/>
                </a:lnTo>
                <a:lnTo>
                  <a:pt x="191" y="742"/>
                </a:lnTo>
                <a:lnTo>
                  <a:pt x="191" y="742"/>
                </a:lnTo>
                <a:lnTo>
                  <a:pt x="186" y="746"/>
                </a:lnTo>
                <a:lnTo>
                  <a:pt x="180" y="754"/>
                </a:lnTo>
                <a:lnTo>
                  <a:pt x="167" y="780"/>
                </a:lnTo>
                <a:lnTo>
                  <a:pt x="153" y="810"/>
                </a:lnTo>
                <a:lnTo>
                  <a:pt x="148" y="823"/>
                </a:lnTo>
                <a:lnTo>
                  <a:pt x="145" y="832"/>
                </a:lnTo>
                <a:lnTo>
                  <a:pt x="145" y="832"/>
                </a:lnTo>
                <a:lnTo>
                  <a:pt x="139" y="853"/>
                </a:lnTo>
                <a:lnTo>
                  <a:pt x="134" y="866"/>
                </a:lnTo>
                <a:lnTo>
                  <a:pt x="127" y="881"/>
                </a:lnTo>
                <a:lnTo>
                  <a:pt x="120" y="895"/>
                </a:lnTo>
                <a:lnTo>
                  <a:pt x="110" y="909"/>
                </a:lnTo>
                <a:lnTo>
                  <a:pt x="100" y="922"/>
                </a:lnTo>
                <a:lnTo>
                  <a:pt x="89" y="934"/>
                </a:lnTo>
                <a:lnTo>
                  <a:pt x="89" y="934"/>
                </a:lnTo>
                <a:lnTo>
                  <a:pt x="76" y="942"/>
                </a:lnTo>
                <a:lnTo>
                  <a:pt x="64" y="949"/>
                </a:lnTo>
                <a:lnTo>
                  <a:pt x="54" y="955"/>
                </a:lnTo>
                <a:lnTo>
                  <a:pt x="43" y="960"/>
                </a:lnTo>
                <a:lnTo>
                  <a:pt x="24" y="968"/>
                </a:lnTo>
                <a:lnTo>
                  <a:pt x="16" y="973"/>
                </a:lnTo>
                <a:lnTo>
                  <a:pt x="10" y="979"/>
                </a:lnTo>
                <a:lnTo>
                  <a:pt x="10" y="979"/>
                </a:lnTo>
                <a:lnTo>
                  <a:pt x="7" y="983"/>
                </a:lnTo>
                <a:lnTo>
                  <a:pt x="5" y="986"/>
                </a:lnTo>
                <a:lnTo>
                  <a:pt x="3" y="996"/>
                </a:lnTo>
                <a:lnTo>
                  <a:pt x="0" y="1008"/>
                </a:lnTo>
                <a:lnTo>
                  <a:pt x="0" y="1018"/>
                </a:lnTo>
                <a:lnTo>
                  <a:pt x="1" y="1038"/>
                </a:lnTo>
                <a:lnTo>
                  <a:pt x="3" y="1047"/>
                </a:lnTo>
                <a:lnTo>
                  <a:pt x="3" y="1047"/>
                </a:lnTo>
                <a:lnTo>
                  <a:pt x="134" y="998"/>
                </a:lnTo>
                <a:lnTo>
                  <a:pt x="134" y="998"/>
                </a:lnTo>
                <a:lnTo>
                  <a:pt x="146" y="993"/>
                </a:lnTo>
                <a:lnTo>
                  <a:pt x="156" y="991"/>
                </a:lnTo>
                <a:lnTo>
                  <a:pt x="165" y="990"/>
                </a:lnTo>
                <a:lnTo>
                  <a:pt x="172" y="989"/>
                </a:lnTo>
                <a:lnTo>
                  <a:pt x="178" y="989"/>
                </a:lnTo>
                <a:lnTo>
                  <a:pt x="184" y="989"/>
                </a:lnTo>
                <a:lnTo>
                  <a:pt x="193" y="992"/>
                </a:lnTo>
                <a:lnTo>
                  <a:pt x="199" y="996"/>
                </a:lnTo>
                <a:lnTo>
                  <a:pt x="203" y="1000"/>
                </a:lnTo>
                <a:lnTo>
                  <a:pt x="207" y="1004"/>
                </a:lnTo>
                <a:lnTo>
                  <a:pt x="209" y="1005"/>
                </a:lnTo>
                <a:lnTo>
                  <a:pt x="209" y="1005"/>
                </a:lnTo>
                <a:lnTo>
                  <a:pt x="214" y="1005"/>
                </a:lnTo>
                <a:lnTo>
                  <a:pt x="218" y="1003"/>
                </a:lnTo>
                <a:lnTo>
                  <a:pt x="230" y="996"/>
                </a:lnTo>
                <a:lnTo>
                  <a:pt x="241" y="987"/>
                </a:lnTo>
                <a:lnTo>
                  <a:pt x="247" y="983"/>
                </a:lnTo>
                <a:lnTo>
                  <a:pt x="247" y="983"/>
                </a:lnTo>
                <a:lnTo>
                  <a:pt x="248" y="976"/>
                </a:lnTo>
                <a:lnTo>
                  <a:pt x="249" y="959"/>
                </a:lnTo>
                <a:lnTo>
                  <a:pt x="250" y="909"/>
                </a:lnTo>
                <a:lnTo>
                  <a:pt x="250" y="839"/>
                </a:lnTo>
                <a:lnTo>
                  <a:pt x="250" y="839"/>
                </a:lnTo>
                <a:lnTo>
                  <a:pt x="248" y="775"/>
                </a:lnTo>
                <a:lnTo>
                  <a:pt x="244" y="730"/>
                </a:lnTo>
                <a:lnTo>
                  <a:pt x="243" y="708"/>
                </a:lnTo>
                <a:lnTo>
                  <a:pt x="243" y="708"/>
                </a:lnTo>
                <a:lnTo>
                  <a:pt x="243" y="706"/>
                </a:lnTo>
                <a:lnTo>
                  <a:pt x="244" y="704"/>
                </a:lnTo>
                <a:lnTo>
                  <a:pt x="248" y="699"/>
                </a:lnTo>
                <a:lnTo>
                  <a:pt x="254" y="695"/>
                </a:lnTo>
                <a:lnTo>
                  <a:pt x="259" y="689"/>
                </a:lnTo>
                <a:lnTo>
                  <a:pt x="259" y="689"/>
                </a:lnTo>
                <a:lnTo>
                  <a:pt x="261" y="682"/>
                </a:lnTo>
                <a:lnTo>
                  <a:pt x="263" y="673"/>
                </a:lnTo>
                <a:lnTo>
                  <a:pt x="266" y="659"/>
                </a:lnTo>
                <a:lnTo>
                  <a:pt x="266" y="659"/>
                </a:lnTo>
                <a:lnTo>
                  <a:pt x="284" y="618"/>
                </a:lnTo>
                <a:lnTo>
                  <a:pt x="300" y="580"/>
                </a:lnTo>
                <a:lnTo>
                  <a:pt x="326" y="614"/>
                </a:lnTo>
                <a:lnTo>
                  <a:pt x="311" y="685"/>
                </a:lnTo>
                <a:lnTo>
                  <a:pt x="311" y="685"/>
                </a:lnTo>
                <a:lnTo>
                  <a:pt x="311" y="724"/>
                </a:lnTo>
                <a:lnTo>
                  <a:pt x="310" y="812"/>
                </a:lnTo>
                <a:lnTo>
                  <a:pt x="310" y="862"/>
                </a:lnTo>
                <a:lnTo>
                  <a:pt x="310" y="907"/>
                </a:lnTo>
                <a:lnTo>
                  <a:pt x="312" y="942"/>
                </a:lnTo>
                <a:lnTo>
                  <a:pt x="313" y="955"/>
                </a:lnTo>
                <a:lnTo>
                  <a:pt x="314" y="964"/>
                </a:lnTo>
                <a:lnTo>
                  <a:pt x="314" y="964"/>
                </a:lnTo>
                <a:lnTo>
                  <a:pt x="319" y="977"/>
                </a:lnTo>
                <a:lnTo>
                  <a:pt x="326" y="991"/>
                </a:lnTo>
                <a:lnTo>
                  <a:pt x="339" y="1018"/>
                </a:lnTo>
                <a:lnTo>
                  <a:pt x="352" y="1041"/>
                </a:lnTo>
                <a:lnTo>
                  <a:pt x="356" y="1047"/>
                </a:lnTo>
                <a:lnTo>
                  <a:pt x="356" y="1050"/>
                </a:lnTo>
                <a:lnTo>
                  <a:pt x="356" y="1050"/>
                </a:lnTo>
                <a:lnTo>
                  <a:pt x="357" y="1051"/>
                </a:lnTo>
                <a:lnTo>
                  <a:pt x="358" y="1055"/>
                </a:lnTo>
                <a:lnTo>
                  <a:pt x="364" y="1063"/>
                </a:lnTo>
                <a:lnTo>
                  <a:pt x="369" y="1072"/>
                </a:lnTo>
                <a:lnTo>
                  <a:pt x="371" y="1075"/>
                </a:lnTo>
                <a:lnTo>
                  <a:pt x="371" y="1076"/>
                </a:lnTo>
                <a:lnTo>
                  <a:pt x="371" y="1076"/>
                </a:lnTo>
                <a:lnTo>
                  <a:pt x="357" y="1115"/>
                </a:lnTo>
                <a:lnTo>
                  <a:pt x="345" y="1143"/>
                </a:lnTo>
                <a:lnTo>
                  <a:pt x="337" y="1159"/>
                </a:lnTo>
                <a:lnTo>
                  <a:pt x="337" y="1159"/>
                </a:lnTo>
                <a:lnTo>
                  <a:pt x="331" y="1171"/>
                </a:lnTo>
                <a:lnTo>
                  <a:pt x="325" y="1187"/>
                </a:lnTo>
                <a:lnTo>
                  <a:pt x="314" y="1213"/>
                </a:lnTo>
                <a:lnTo>
                  <a:pt x="314" y="1213"/>
                </a:lnTo>
                <a:lnTo>
                  <a:pt x="314" y="1215"/>
                </a:lnTo>
                <a:lnTo>
                  <a:pt x="314" y="1219"/>
                </a:lnTo>
                <a:lnTo>
                  <a:pt x="317" y="1223"/>
                </a:lnTo>
                <a:lnTo>
                  <a:pt x="320" y="1226"/>
                </a:lnTo>
                <a:lnTo>
                  <a:pt x="323" y="1227"/>
                </a:lnTo>
                <a:lnTo>
                  <a:pt x="323" y="1227"/>
                </a:lnTo>
                <a:lnTo>
                  <a:pt x="322" y="1233"/>
                </a:lnTo>
                <a:lnTo>
                  <a:pt x="319" y="1239"/>
                </a:lnTo>
                <a:lnTo>
                  <a:pt x="314" y="1246"/>
                </a:lnTo>
                <a:lnTo>
                  <a:pt x="314" y="1246"/>
                </a:lnTo>
                <a:lnTo>
                  <a:pt x="311" y="1251"/>
                </a:lnTo>
                <a:lnTo>
                  <a:pt x="305" y="1255"/>
                </a:lnTo>
                <a:lnTo>
                  <a:pt x="291" y="1267"/>
                </a:lnTo>
                <a:lnTo>
                  <a:pt x="275" y="1277"/>
                </a:lnTo>
                <a:lnTo>
                  <a:pt x="262" y="1284"/>
                </a:lnTo>
                <a:lnTo>
                  <a:pt x="262" y="1284"/>
                </a:lnTo>
                <a:lnTo>
                  <a:pt x="253" y="1287"/>
                </a:lnTo>
                <a:lnTo>
                  <a:pt x="249" y="1290"/>
                </a:lnTo>
                <a:lnTo>
                  <a:pt x="247" y="1293"/>
                </a:lnTo>
                <a:lnTo>
                  <a:pt x="244" y="1296"/>
                </a:lnTo>
                <a:lnTo>
                  <a:pt x="244" y="1300"/>
                </a:lnTo>
                <a:lnTo>
                  <a:pt x="244" y="1306"/>
                </a:lnTo>
                <a:lnTo>
                  <a:pt x="247" y="1313"/>
                </a:lnTo>
                <a:lnTo>
                  <a:pt x="247" y="1313"/>
                </a:lnTo>
                <a:lnTo>
                  <a:pt x="249" y="1318"/>
                </a:lnTo>
                <a:lnTo>
                  <a:pt x="252" y="1322"/>
                </a:lnTo>
                <a:lnTo>
                  <a:pt x="257" y="1326"/>
                </a:lnTo>
                <a:lnTo>
                  <a:pt x="266" y="1330"/>
                </a:lnTo>
                <a:lnTo>
                  <a:pt x="274" y="1331"/>
                </a:lnTo>
                <a:lnTo>
                  <a:pt x="282" y="1332"/>
                </a:lnTo>
                <a:lnTo>
                  <a:pt x="291" y="1332"/>
                </a:lnTo>
                <a:lnTo>
                  <a:pt x="304" y="1332"/>
                </a:lnTo>
                <a:lnTo>
                  <a:pt x="304" y="1332"/>
                </a:lnTo>
                <a:lnTo>
                  <a:pt x="312" y="1331"/>
                </a:lnTo>
                <a:lnTo>
                  <a:pt x="325" y="1329"/>
                </a:lnTo>
                <a:lnTo>
                  <a:pt x="364" y="1321"/>
                </a:lnTo>
                <a:lnTo>
                  <a:pt x="403" y="1311"/>
                </a:lnTo>
                <a:lnTo>
                  <a:pt x="428" y="1306"/>
                </a:lnTo>
                <a:lnTo>
                  <a:pt x="428" y="1306"/>
                </a:lnTo>
                <a:lnTo>
                  <a:pt x="433" y="1305"/>
                </a:lnTo>
                <a:lnTo>
                  <a:pt x="436" y="1304"/>
                </a:lnTo>
                <a:lnTo>
                  <a:pt x="438" y="1302"/>
                </a:lnTo>
                <a:lnTo>
                  <a:pt x="439" y="1299"/>
                </a:lnTo>
                <a:lnTo>
                  <a:pt x="438" y="1292"/>
                </a:lnTo>
                <a:lnTo>
                  <a:pt x="435" y="1280"/>
                </a:lnTo>
                <a:lnTo>
                  <a:pt x="435" y="1280"/>
                </a:lnTo>
                <a:lnTo>
                  <a:pt x="435" y="1268"/>
                </a:lnTo>
                <a:lnTo>
                  <a:pt x="436" y="1261"/>
                </a:lnTo>
                <a:lnTo>
                  <a:pt x="438" y="1258"/>
                </a:lnTo>
                <a:lnTo>
                  <a:pt x="439" y="1258"/>
                </a:lnTo>
                <a:lnTo>
                  <a:pt x="439" y="1258"/>
                </a:lnTo>
                <a:lnTo>
                  <a:pt x="486" y="1254"/>
                </a:lnTo>
                <a:lnTo>
                  <a:pt x="521" y="1249"/>
                </a:lnTo>
                <a:lnTo>
                  <a:pt x="534" y="1248"/>
                </a:lnTo>
                <a:lnTo>
                  <a:pt x="541" y="1246"/>
                </a:lnTo>
                <a:lnTo>
                  <a:pt x="541" y="1246"/>
                </a:lnTo>
                <a:lnTo>
                  <a:pt x="544" y="1243"/>
                </a:lnTo>
                <a:lnTo>
                  <a:pt x="546" y="1241"/>
                </a:lnTo>
                <a:lnTo>
                  <a:pt x="546" y="1238"/>
                </a:lnTo>
                <a:lnTo>
                  <a:pt x="546" y="1234"/>
                </a:lnTo>
                <a:lnTo>
                  <a:pt x="543" y="1225"/>
                </a:lnTo>
                <a:lnTo>
                  <a:pt x="541" y="1213"/>
                </a:lnTo>
                <a:lnTo>
                  <a:pt x="541" y="1213"/>
                </a:lnTo>
                <a:lnTo>
                  <a:pt x="538" y="1198"/>
                </a:lnTo>
                <a:lnTo>
                  <a:pt x="535" y="1187"/>
                </a:lnTo>
                <a:lnTo>
                  <a:pt x="531" y="1176"/>
                </a:lnTo>
                <a:lnTo>
                  <a:pt x="530" y="1171"/>
                </a:lnTo>
                <a:lnTo>
                  <a:pt x="530" y="1171"/>
                </a:lnTo>
                <a:lnTo>
                  <a:pt x="530" y="1166"/>
                </a:lnTo>
                <a:lnTo>
                  <a:pt x="530" y="1163"/>
                </a:lnTo>
                <a:lnTo>
                  <a:pt x="530" y="1163"/>
                </a:lnTo>
                <a:lnTo>
                  <a:pt x="516" y="1146"/>
                </a:lnTo>
                <a:lnTo>
                  <a:pt x="508" y="1136"/>
                </a:lnTo>
                <a:lnTo>
                  <a:pt x="503" y="1130"/>
                </a:lnTo>
                <a:lnTo>
                  <a:pt x="503" y="1130"/>
                </a:lnTo>
                <a:lnTo>
                  <a:pt x="499" y="1069"/>
                </a:lnTo>
                <a:lnTo>
                  <a:pt x="534" y="1057"/>
                </a:lnTo>
                <a:lnTo>
                  <a:pt x="534" y="1057"/>
                </a:lnTo>
                <a:lnTo>
                  <a:pt x="541" y="1055"/>
                </a:lnTo>
                <a:lnTo>
                  <a:pt x="547" y="1053"/>
                </a:lnTo>
                <a:lnTo>
                  <a:pt x="556" y="1050"/>
                </a:lnTo>
                <a:lnTo>
                  <a:pt x="556" y="1050"/>
                </a:lnTo>
                <a:lnTo>
                  <a:pt x="565" y="1049"/>
                </a:lnTo>
                <a:lnTo>
                  <a:pt x="570" y="1049"/>
                </a:lnTo>
                <a:lnTo>
                  <a:pt x="582" y="1050"/>
                </a:lnTo>
                <a:lnTo>
                  <a:pt x="582" y="1050"/>
                </a:lnTo>
                <a:lnTo>
                  <a:pt x="591" y="1050"/>
                </a:lnTo>
                <a:lnTo>
                  <a:pt x="600" y="1048"/>
                </a:lnTo>
                <a:lnTo>
                  <a:pt x="616" y="1047"/>
                </a:lnTo>
                <a:lnTo>
                  <a:pt x="639" y="1047"/>
                </a:lnTo>
                <a:lnTo>
                  <a:pt x="639" y="1047"/>
                </a:lnTo>
                <a:lnTo>
                  <a:pt x="650" y="1047"/>
                </a:lnTo>
                <a:lnTo>
                  <a:pt x="657" y="1046"/>
                </a:lnTo>
                <a:lnTo>
                  <a:pt x="661" y="1043"/>
                </a:lnTo>
                <a:lnTo>
                  <a:pt x="662" y="1040"/>
                </a:lnTo>
                <a:lnTo>
                  <a:pt x="664" y="1030"/>
                </a:lnTo>
                <a:lnTo>
                  <a:pt x="666" y="1022"/>
                </a:lnTo>
                <a:lnTo>
                  <a:pt x="672" y="1012"/>
                </a:lnTo>
                <a:lnTo>
                  <a:pt x="672" y="1012"/>
                </a:lnTo>
                <a:lnTo>
                  <a:pt x="680" y="1002"/>
                </a:lnTo>
                <a:lnTo>
                  <a:pt x="685" y="990"/>
                </a:lnTo>
                <a:lnTo>
                  <a:pt x="690" y="978"/>
                </a:lnTo>
                <a:lnTo>
                  <a:pt x="694" y="966"/>
                </a:lnTo>
                <a:lnTo>
                  <a:pt x="698" y="948"/>
                </a:lnTo>
                <a:lnTo>
                  <a:pt x="700" y="941"/>
                </a:lnTo>
                <a:lnTo>
                  <a:pt x="707" y="938"/>
                </a:lnTo>
                <a:lnTo>
                  <a:pt x="707" y="938"/>
                </a:lnTo>
                <a:lnTo>
                  <a:pt x="709" y="935"/>
                </a:lnTo>
                <a:lnTo>
                  <a:pt x="712" y="933"/>
                </a:lnTo>
                <a:lnTo>
                  <a:pt x="714" y="928"/>
                </a:lnTo>
                <a:lnTo>
                  <a:pt x="715" y="922"/>
                </a:lnTo>
                <a:lnTo>
                  <a:pt x="714" y="919"/>
                </a:lnTo>
                <a:lnTo>
                  <a:pt x="714" y="919"/>
                </a:lnTo>
                <a:lnTo>
                  <a:pt x="665" y="692"/>
                </a:lnTo>
                <a:lnTo>
                  <a:pt x="665" y="692"/>
                </a:lnTo>
                <a:lnTo>
                  <a:pt x="669" y="685"/>
                </a:lnTo>
                <a:lnTo>
                  <a:pt x="672" y="679"/>
                </a:lnTo>
                <a:lnTo>
                  <a:pt x="677" y="673"/>
                </a:lnTo>
                <a:lnTo>
                  <a:pt x="677" y="673"/>
                </a:lnTo>
                <a:lnTo>
                  <a:pt x="678" y="672"/>
                </a:lnTo>
                <a:lnTo>
                  <a:pt x="680" y="670"/>
                </a:lnTo>
                <a:lnTo>
                  <a:pt x="680" y="664"/>
                </a:lnTo>
                <a:lnTo>
                  <a:pt x="677" y="658"/>
                </a:lnTo>
                <a:lnTo>
                  <a:pt x="677" y="651"/>
                </a:lnTo>
                <a:lnTo>
                  <a:pt x="677" y="651"/>
                </a:lnTo>
                <a:lnTo>
                  <a:pt x="676" y="647"/>
                </a:lnTo>
                <a:lnTo>
                  <a:pt x="674" y="641"/>
                </a:lnTo>
                <a:lnTo>
                  <a:pt x="665" y="627"/>
                </a:lnTo>
                <a:lnTo>
                  <a:pt x="653" y="609"/>
                </a:lnTo>
                <a:lnTo>
                  <a:pt x="653" y="609"/>
                </a:lnTo>
                <a:lnTo>
                  <a:pt x="638" y="523"/>
                </a:lnTo>
                <a:lnTo>
                  <a:pt x="629" y="462"/>
                </a:lnTo>
                <a:lnTo>
                  <a:pt x="624" y="433"/>
                </a:lnTo>
                <a:lnTo>
                  <a:pt x="624" y="433"/>
                </a:lnTo>
                <a:lnTo>
                  <a:pt x="625" y="428"/>
                </a:lnTo>
                <a:lnTo>
                  <a:pt x="626" y="425"/>
                </a:lnTo>
                <a:lnTo>
                  <a:pt x="627" y="422"/>
                </a:lnTo>
                <a:lnTo>
                  <a:pt x="627" y="422"/>
                </a:lnTo>
                <a:lnTo>
                  <a:pt x="633" y="412"/>
                </a:lnTo>
                <a:lnTo>
                  <a:pt x="639" y="403"/>
                </a:lnTo>
                <a:lnTo>
                  <a:pt x="639" y="403"/>
                </a:lnTo>
                <a:lnTo>
                  <a:pt x="639" y="398"/>
                </a:lnTo>
                <a:lnTo>
                  <a:pt x="638" y="391"/>
                </a:lnTo>
                <a:lnTo>
                  <a:pt x="633" y="371"/>
                </a:lnTo>
                <a:lnTo>
                  <a:pt x="620" y="327"/>
                </a:lnTo>
                <a:lnTo>
                  <a:pt x="620" y="327"/>
                </a:lnTo>
                <a:lnTo>
                  <a:pt x="616" y="316"/>
                </a:lnTo>
                <a:lnTo>
                  <a:pt x="606" y="301"/>
                </a:lnTo>
                <a:lnTo>
                  <a:pt x="593" y="283"/>
                </a:lnTo>
                <a:lnTo>
                  <a:pt x="579" y="264"/>
                </a:lnTo>
                <a:lnTo>
                  <a:pt x="550" y="229"/>
                </a:lnTo>
                <a:lnTo>
                  <a:pt x="538" y="216"/>
                </a:lnTo>
                <a:lnTo>
                  <a:pt x="530" y="207"/>
                </a:lnTo>
                <a:lnTo>
                  <a:pt x="530" y="207"/>
                </a:lnTo>
                <a:lnTo>
                  <a:pt x="525" y="205"/>
                </a:lnTo>
                <a:lnTo>
                  <a:pt x="521" y="203"/>
                </a:lnTo>
                <a:lnTo>
                  <a:pt x="510" y="200"/>
                </a:lnTo>
                <a:lnTo>
                  <a:pt x="497" y="199"/>
                </a:lnTo>
                <a:lnTo>
                  <a:pt x="484" y="198"/>
                </a:lnTo>
                <a:lnTo>
                  <a:pt x="460" y="199"/>
                </a:lnTo>
                <a:lnTo>
                  <a:pt x="451" y="199"/>
                </a:lnTo>
                <a:lnTo>
                  <a:pt x="451" y="199"/>
                </a:lnTo>
                <a:lnTo>
                  <a:pt x="447" y="188"/>
                </a:lnTo>
                <a:lnTo>
                  <a:pt x="442" y="173"/>
                </a:lnTo>
                <a:lnTo>
                  <a:pt x="442" y="173"/>
                </a:lnTo>
                <a:lnTo>
                  <a:pt x="442" y="171"/>
                </a:lnTo>
                <a:lnTo>
                  <a:pt x="444" y="169"/>
                </a:lnTo>
                <a:lnTo>
                  <a:pt x="446" y="167"/>
                </a:lnTo>
                <a:lnTo>
                  <a:pt x="448" y="165"/>
                </a:lnTo>
                <a:lnTo>
                  <a:pt x="451" y="162"/>
                </a:lnTo>
                <a:lnTo>
                  <a:pt x="451" y="162"/>
                </a:lnTo>
                <a:lnTo>
                  <a:pt x="451" y="160"/>
                </a:lnTo>
                <a:lnTo>
                  <a:pt x="451" y="158"/>
                </a:lnTo>
                <a:lnTo>
                  <a:pt x="451" y="155"/>
                </a:lnTo>
                <a:lnTo>
                  <a:pt x="451" y="147"/>
                </a:lnTo>
                <a:lnTo>
                  <a:pt x="451" y="147"/>
                </a:lnTo>
                <a:lnTo>
                  <a:pt x="451" y="126"/>
                </a:lnTo>
                <a:lnTo>
                  <a:pt x="451" y="116"/>
                </a:lnTo>
                <a:lnTo>
                  <a:pt x="458" y="102"/>
                </a:lnTo>
                <a:lnTo>
                  <a:pt x="458" y="102"/>
                </a:lnTo>
                <a:lnTo>
                  <a:pt x="459" y="95"/>
                </a:lnTo>
                <a:lnTo>
                  <a:pt x="459" y="79"/>
                </a:lnTo>
                <a:lnTo>
                  <a:pt x="458" y="70"/>
                </a:lnTo>
                <a:lnTo>
                  <a:pt x="457" y="60"/>
                </a:lnTo>
                <a:lnTo>
                  <a:pt x="454" y="52"/>
                </a:lnTo>
                <a:lnTo>
                  <a:pt x="451" y="45"/>
                </a:lnTo>
                <a:lnTo>
                  <a:pt x="451" y="45"/>
                </a:lnTo>
                <a:lnTo>
                  <a:pt x="440" y="32"/>
                </a:lnTo>
                <a:lnTo>
                  <a:pt x="434" y="24"/>
                </a:lnTo>
                <a:lnTo>
                  <a:pt x="425" y="16"/>
                </a:lnTo>
                <a:lnTo>
                  <a:pt x="415" y="11"/>
                </a:lnTo>
                <a:lnTo>
                  <a:pt x="402" y="5"/>
                </a:lnTo>
                <a:lnTo>
                  <a:pt x="387" y="1"/>
                </a:lnTo>
                <a:lnTo>
                  <a:pt x="377" y="0"/>
                </a:lnTo>
                <a:lnTo>
                  <a:pt x="368" y="0"/>
                </a:lnTo>
                <a:lnTo>
                  <a:pt x="368" y="0"/>
                </a:lnTo>
                <a:lnTo>
                  <a:pt x="358" y="1"/>
                </a:lnTo>
                <a:lnTo>
                  <a:pt x="349" y="2"/>
                </a:lnTo>
                <a:lnTo>
                  <a:pt x="342" y="6"/>
                </a:lnTo>
                <a:lnTo>
                  <a:pt x="335" y="11"/>
                </a:lnTo>
                <a:lnTo>
                  <a:pt x="329" y="15"/>
                </a:lnTo>
                <a:lnTo>
                  <a:pt x="324" y="21"/>
                </a:lnTo>
                <a:lnTo>
                  <a:pt x="319" y="27"/>
                </a:lnTo>
                <a:lnTo>
                  <a:pt x="316" y="33"/>
                </a:lnTo>
                <a:lnTo>
                  <a:pt x="310" y="46"/>
                </a:lnTo>
                <a:lnTo>
                  <a:pt x="306" y="58"/>
                </a:lnTo>
                <a:lnTo>
                  <a:pt x="304" y="66"/>
                </a:lnTo>
                <a:lnTo>
                  <a:pt x="304" y="71"/>
                </a:lnTo>
                <a:lnTo>
                  <a:pt x="304" y="71"/>
                </a:lnTo>
                <a:lnTo>
                  <a:pt x="303" y="77"/>
                </a:lnTo>
                <a:lnTo>
                  <a:pt x="301" y="82"/>
                </a:lnTo>
                <a:lnTo>
                  <a:pt x="297" y="94"/>
                </a:lnTo>
                <a:lnTo>
                  <a:pt x="297" y="94"/>
                </a:lnTo>
                <a:lnTo>
                  <a:pt x="295" y="97"/>
                </a:lnTo>
                <a:lnTo>
                  <a:pt x="295" y="101"/>
                </a:lnTo>
                <a:lnTo>
                  <a:pt x="297" y="105"/>
                </a:lnTo>
                <a:lnTo>
                  <a:pt x="299" y="108"/>
                </a:lnTo>
                <a:lnTo>
                  <a:pt x="300" y="109"/>
                </a:lnTo>
                <a:lnTo>
                  <a:pt x="300" y="109"/>
                </a:lnTo>
                <a:close/>
                <a:moveTo>
                  <a:pt x="548" y="474"/>
                </a:moveTo>
                <a:lnTo>
                  <a:pt x="548" y="474"/>
                </a:lnTo>
                <a:lnTo>
                  <a:pt x="549" y="472"/>
                </a:lnTo>
                <a:lnTo>
                  <a:pt x="550" y="468"/>
                </a:lnTo>
                <a:lnTo>
                  <a:pt x="556" y="461"/>
                </a:lnTo>
                <a:lnTo>
                  <a:pt x="563" y="452"/>
                </a:lnTo>
                <a:lnTo>
                  <a:pt x="563" y="452"/>
                </a:lnTo>
                <a:lnTo>
                  <a:pt x="585" y="518"/>
                </a:lnTo>
                <a:lnTo>
                  <a:pt x="599" y="565"/>
                </a:lnTo>
                <a:lnTo>
                  <a:pt x="604" y="582"/>
                </a:lnTo>
                <a:lnTo>
                  <a:pt x="605" y="591"/>
                </a:lnTo>
                <a:lnTo>
                  <a:pt x="605" y="591"/>
                </a:lnTo>
                <a:lnTo>
                  <a:pt x="604" y="603"/>
                </a:lnTo>
                <a:lnTo>
                  <a:pt x="601" y="614"/>
                </a:lnTo>
                <a:lnTo>
                  <a:pt x="601" y="614"/>
                </a:lnTo>
                <a:lnTo>
                  <a:pt x="600" y="618"/>
                </a:lnTo>
                <a:lnTo>
                  <a:pt x="600" y="622"/>
                </a:lnTo>
                <a:lnTo>
                  <a:pt x="602" y="634"/>
                </a:lnTo>
                <a:lnTo>
                  <a:pt x="605" y="647"/>
                </a:lnTo>
                <a:lnTo>
                  <a:pt x="608" y="659"/>
                </a:lnTo>
                <a:lnTo>
                  <a:pt x="608" y="659"/>
                </a:lnTo>
                <a:lnTo>
                  <a:pt x="611" y="664"/>
                </a:lnTo>
                <a:lnTo>
                  <a:pt x="616" y="669"/>
                </a:lnTo>
                <a:lnTo>
                  <a:pt x="624" y="678"/>
                </a:lnTo>
                <a:lnTo>
                  <a:pt x="636" y="689"/>
                </a:lnTo>
                <a:lnTo>
                  <a:pt x="636" y="689"/>
                </a:lnTo>
                <a:lnTo>
                  <a:pt x="631" y="696"/>
                </a:lnTo>
                <a:lnTo>
                  <a:pt x="627" y="701"/>
                </a:lnTo>
                <a:lnTo>
                  <a:pt x="624" y="704"/>
                </a:lnTo>
                <a:lnTo>
                  <a:pt x="624" y="704"/>
                </a:lnTo>
                <a:lnTo>
                  <a:pt x="619" y="708"/>
                </a:lnTo>
                <a:lnTo>
                  <a:pt x="612" y="715"/>
                </a:lnTo>
                <a:lnTo>
                  <a:pt x="602" y="725"/>
                </a:lnTo>
                <a:lnTo>
                  <a:pt x="586" y="737"/>
                </a:lnTo>
                <a:lnTo>
                  <a:pt x="586" y="737"/>
                </a:lnTo>
                <a:lnTo>
                  <a:pt x="550" y="763"/>
                </a:lnTo>
                <a:lnTo>
                  <a:pt x="534" y="775"/>
                </a:lnTo>
                <a:lnTo>
                  <a:pt x="534" y="775"/>
                </a:lnTo>
                <a:lnTo>
                  <a:pt x="540" y="733"/>
                </a:lnTo>
                <a:lnTo>
                  <a:pt x="543" y="698"/>
                </a:lnTo>
                <a:lnTo>
                  <a:pt x="544" y="684"/>
                </a:lnTo>
                <a:lnTo>
                  <a:pt x="544" y="673"/>
                </a:lnTo>
                <a:lnTo>
                  <a:pt x="544" y="673"/>
                </a:lnTo>
                <a:lnTo>
                  <a:pt x="541" y="618"/>
                </a:lnTo>
                <a:lnTo>
                  <a:pt x="553" y="609"/>
                </a:lnTo>
                <a:lnTo>
                  <a:pt x="553" y="609"/>
                </a:lnTo>
                <a:lnTo>
                  <a:pt x="555" y="608"/>
                </a:lnTo>
                <a:lnTo>
                  <a:pt x="555" y="604"/>
                </a:lnTo>
                <a:lnTo>
                  <a:pt x="555" y="599"/>
                </a:lnTo>
                <a:lnTo>
                  <a:pt x="554" y="591"/>
                </a:lnTo>
                <a:lnTo>
                  <a:pt x="553" y="587"/>
                </a:lnTo>
                <a:lnTo>
                  <a:pt x="553" y="587"/>
                </a:lnTo>
                <a:lnTo>
                  <a:pt x="547" y="564"/>
                </a:lnTo>
                <a:lnTo>
                  <a:pt x="543" y="548"/>
                </a:lnTo>
                <a:lnTo>
                  <a:pt x="541" y="538"/>
                </a:lnTo>
                <a:lnTo>
                  <a:pt x="541" y="538"/>
                </a:lnTo>
                <a:lnTo>
                  <a:pt x="541" y="533"/>
                </a:lnTo>
                <a:lnTo>
                  <a:pt x="541" y="526"/>
                </a:lnTo>
                <a:lnTo>
                  <a:pt x="543" y="506"/>
                </a:lnTo>
                <a:lnTo>
                  <a:pt x="548" y="474"/>
                </a:lnTo>
                <a:lnTo>
                  <a:pt x="548" y="47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9">
            <a:extLst>
              <a:ext uri="{FF2B5EF4-FFF2-40B4-BE49-F238E27FC236}">
                <a16:creationId xmlns:a16="http://schemas.microsoft.com/office/drawing/2014/main" id="{2E79B6C1-1878-4BCF-BC01-C4C55226C761}"/>
              </a:ext>
            </a:extLst>
          </p:cNvPr>
          <p:cNvSpPr>
            <a:spLocks noEditPoints="1"/>
          </p:cNvSpPr>
          <p:nvPr/>
        </p:nvSpPr>
        <p:spPr bwMode="auto">
          <a:xfrm>
            <a:off x="8105421" y="4698247"/>
            <a:ext cx="885850" cy="1608841"/>
          </a:xfrm>
          <a:custGeom>
            <a:avLst/>
            <a:gdLst>
              <a:gd name="T0" fmla="*/ 630 w 718"/>
              <a:gd name="T1" fmla="*/ 1266 h 1304"/>
              <a:gd name="T2" fmla="*/ 678 w 718"/>
              <a:gd name="T3" fmla="*/ 1266 h 1304"/>
              <a:gd name="T4" fmla="*/ 713 w 718"/>
              <a:gd name="T5" fmla="*/ 1245 h 1304"/>
              <a:gd name="T6" fmla="*/ 701 w 718"/>
              <a:gd name="T7" fmla="*/ 1165 h 1304"/>
              <a:gd name="T8" fmla="*/ 652 w 718"/>
              <a:gd name="T9" fmla="*/ 874 h 1304"/>
              <a:gd name="T10" fmla="*/ 705 w 718"/>
              <a:gd name="T11" fmla="*/ 712 h 1304"/>
              <a:gd name="T12" fmla="*/ 695 w 718"/>
              <a:gd name="T13" fmla="*/ 593 h 1304"/>
              <a:gd name="T14" fmla="*/ 705 w 718"/>
              <a:gd name="T15" fmla="*/ 531 h 1304"/>
              <a:gd name="T16" fmla="*/ 716 w 718"/>
              <a:gd name="T17" fmla="*/ 483 h 1304"/>
              <a:gd name="T18" fmla="*/ 681 w 718"/>
              <a:gd name="T19" fmla="*/ 267 h 1304"/>
              <a:gd name="T20" fmla="*/ 640 w 718"/>
              <a:gd name="T21" fmla="*/ 211 h 1304"/>
              <a:gd name="T22" fmla="*/ 604 w 718"/>
              <a:gd name="T23" fmla="*/ 188 h 1304"/>
              <a:gd name="T24" fmla="*/ 585 w 718"/>
              <a:gd name="T25" fmla="*/ 154 h 1304"/>
              <a:gd name="T26" fmla="*/ 592 w 718"/>
              <a:gd name="T27" fmla="*/ 118 h 1304"/>
              <a:gd name="T28" fmla="*/ 599 w 718"/>
              <a:gd name="T29" fmla="*/ 95 h 1304"/>
              <a:gd name="T30" fmla="*/ 574 w 718"/>
              <a:gd name="T31" fmla="*/ 21 h 1304"/>
              <a:gd name="T32" fmla="*/ 527 w 718"/>
              <a:gd name="T33" fmla="*/ 2 h 1304"/>
              <a:gd name="T34" fmla="*/ 460 w 718"/>
              <a:gd name="T35" fmla="*/ 16 h 1304"/>
              <a:gd name="T36" fmla="*/ 415 w 718"/>
              <a:gd name="T37" fmla="*/ 80 h 1304"/>
              <a:gd name="T38" fmla="*/ 447 w 718"/>
              <a:gd name="T39" fmla="*/ 119 h 1304"/>
              <a:gd name="T40" fmla="*/ 445 w 718"/>
              <a:gd name="T41" fmla="*/ 153 h 1304"/>
              <a:gd name="T42" fmla="*/ 446 w 718"/>
              <a:gd name="T43" fmla="*/ 172 h 1304"/>
              <a:gd name="T44" fmla="*/ 452 w 718"/>
              <a:gd name="T45" fmla="*/ 208 h 1304"/>
              <a:gd name="T46" fmla="*/ 475 w 718"/>
              <a:gd name="T47" fmla="*/ 219 h 1304"/>
              <a:gd name="T48" fmla="*/ 482 w 718"/>
              <a:gd name="T49" fmla="*/ 279 h 1304"/>
              <a:gd name="T50" fmla="*/ 479 w 718"/>
              <a:gd name="T51" fmla="*/ 348 h 1304"/>
              <a:gd name="T52" fmla="*/ 460 w 718"/>
              <a:gd name="T53" fmla="*/ 460 h 1304"/>
              <a:gd name="T54" fmla="*/ 346 w 718"/>
              <a:gd name="T55" fmla="*/ 536 h 1304"/>
              <a:gd name="T56" fmla="*/ 128 w 718"/>
              <a:gd name="T57" fmla="*/ 542 h 1304"/>
              <a:gd name="T58" fmla="*/ 87 w 718"/>
              <a:gd name="T59" fmla="*/ 554 h 1304"/>
              <a:gd name="T60" fmla="*/ 73 w 718"/>
              <a:gd name="T61" fmla="*/ 646 h 1304"/>
              <a:gd name="T62" fmla="*/ 38 w 718"/>
              <a:gd name="T63" fmla="*/ 785 h 1304"/>
              <a:gd name="T64" fmla="*/ 12 w 718"/>
              <a:gd name="T65" fmla="*/ 850 h 1304"/>
              <a:gd name="T66" fmla="*/ 51 w 718"/>
              <a:gd name="T67" fmla="*/ 936 h 1304"/>
              <a:gd name="T68" fmla="*/ 57 w 718"/>
              <a:gd name="T69" fmla="*/ 995 h 1304"/>
              <a:gd name="T70" fmla="*/ 324 w 718"/>
              <a:gd name="T71" fmla="*/ 969 h 1304"/>
              <a:gd name="T72" fmla="*/ 339 w 718"/>
              <a:gd name="T73" fmla="*/ 675 h 1304"/>
              <a:gd name="T74" fmla="*/ 393 w 718"/>
              <a:gd name="T75" fmla="*/ 660 h 1304"/>
              <a:gd name="T76" fmla="*/ 464 w 718"/>
              <a:gd name="T77" fmla="*/ 581 h 1304"/>
              <a:gd name="T78" fmla="*/ 473 w 718"/>
              <a:gd name="T79" fmla="*/ 618 h 1304"/>
              <a:gd name="T80" fmla="*/ 483 w 718"/>
              <a:gd name="T81" fmla="*/ 754 h 1304"/>
              <a:gd name="T82" fmla="*/ 479 w 718"/>
              <a:gd name="T83" fmla="*/ 1213 h 1304"/>
              <a:gd name="T84" fmla="*/ 437 w 718"/>
              <a:gd name="T85" fmla="*/ 1252 h 1304"/>
              <a:gd name="T86" fmla="*/ 400 w 718"/>
              <a:gd name="T87" fmla="*/ 1270 h 1304"/>
              <a:gd name="T88" fmla="*/ 419 w 718"/>
              <a:gd name="T89" fmla="*/ 1300 h 1304"/>
              <a:gd name="T90" fmla="*/ 573 w 718"/>
              <a:gd name="T91" fmla="*/ 1303 h 1304"/>
              <a:gd name="T92" fmla="*/ 346 w 718"/>
              <a:gd name="T93" fmla="*/ 581 h 1304"/>
              <a:gd name="T94" fmla="*/ 376 w 718"/>
              <a:gd name="T95" fmla="*/ 578 h 1304"/>
              <a:gd name="T96" fmla="*/ 419 w 718"/>
              <a:gd name="T97" fmla="*/ 547 h 1304"/>
              <a:gd name="T98" fmla="*/ 450 w 718"/>
              <a:gd name="T99" fmla="*/ 541 h 1304"/>
              <a:gd name="T100" fmla="*/ 381 w 718"/>
              <a:gd name="T101" fmla="*/ 588 h 1304"/>
              <a:gd name="T102" fmla="*/ 362 w 718"/>
              <a:gd name="T103" fmla="*/ 618 h 1304"/>
              <a:gd name="T104" fmla="*/ 336 w 718"/>
              <a:gd name="T105" fmla="*/ 654 h 1304"/>
              <a:gd name="T106" fmla="*/ 278 w 718"/>
              <a:gd name="T107" fmla="*/ 681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8" h="1304">
                <a:moveTo>
                  <a:pt x="626" y="1300"/>
                </a:moveTo>
                <a:lnTo>
                  <a:pt x="626" y="1300"/>
                </a:lnTo>
                <a:lnTo>
                  <a:pt x="629" y="1291"/>
                </a:lnTo>
                <a:lnTo>
                  <a:pt x="630" y="1281"/>
                </a:lnTo>
                <a:lnTo>
                  <a:pt x="631" y="1271"/>
                </a:lnTo>
                <a:lnTo>
                  <a:pt x="630" y="1266"/>
                </a:lnTo>
                <a:lnTo>
                  <a:pt x="630" y="1266"/>
                </a:lnTo>
                <a:lnTo>
                  <a:pt x="630" y="1266"/>
                </a:lnTo>
                <a:lnTo>
                  <a:pt x="630" y="1266"/>
                </a:lnTo>
                <a:lnTo>
                  <a:pt x="630" y="1266"/>
                </a:lnTo>
                <a:lnTo>
                  <a:pt x="630" y="1266"/>
                </a:lnTo>
                <a:lnTo>
                  <a:pt x="650" y="1268"/>
                </a:lnTo>
                <a:lnTo>
                  <a:pt x="664" y="1268"/>
                </a:lnTo>
                <a:lnTo>
                  <a:pt x="678" y="1266"/>
                </a:lnTo>
                <a:lnTo>
                  <a:pt x="678" y="1266"/>
                </a:lnTo>
                <a:lnTo>
                  <a:pt x="691" y="1263"/>
                </a:lnTo>
                <a:lnTo>
                  <a:pt x="697" y="1261"/>
                </a:lnTo>
                <a:lnTo>
                  <a:pt x="703" y="1258"/>
                </a:lnTo>
                <a:lnTo>
                  <a:pt x="707" y="1255"/>
                </a:lnTo>
                <a:lnTo>
                  <a:pt x="710" y="1250"/>
                </a:lnTo>
                <a:lnTo>
                  <a:pt x="713" y="1245"/>
                </a:lnTo>
                <a:lnTo>
                  <a:pt x="713" y="1239"/>
                </a:lnTo>
                <a:lnTo>
                  <a:pt x="713" y="1239"/>
                </a:lnTo>
                <a:lnTo>
                  <a:pt x="710" y="1232"/>
                </a:lnTo>
                <a:lnTo>
                  <a:pt x="708" y="1224"/>
                </a:lnTo>
                <a:lnTo>
                  <a:pt x="700" y="1204"/>
                </a:lnTo>
                <a:lnTo>
                  <a:pt x="690" y="1180"/>
                </a:lnTo>
                <a:lnTo>
                  <a:pt x="701" y="1165"/>
                </a:lnTo>
                <a:lnTo>
                  <a:pt x="701" y="1165"/>
                </a:lnTo>
                <a:lnTo>
                  <a:pt x="699" y="1154"/>
                </a:lnTo>
                <a:lnTo>
                  <a:pt x="694" y="1138"/>
                </a:lnTo>
                <a:lnTo>
                  <a:pt x="694" y="1138"/>
                </a:lnTo>
                <a:lnTo>
                  <a:pt x="686" y="1095"/>
                </a:lnTo>
                <a:lnTo>
                  <a:pt x="672" y="1005"/>
                </a:lnTo>
                <a:lnTo>
                  <a:pt x="652" y="874"/>
                </a:lnTo>
                <a:lnTo>
                  <a:pt x="652" y="874"/>
                </a:lnTo>
                <a:lnTo>
                  <a:pt x="661" y="854"/>
                </a:lnTo>
                <a:lnTo>
                  <a:pt x="678" y="805"/>
                </a:lnTo>
                <a:lnTo>
                  <a:pt x="688" y="777"/>
                </a:lnTo>
                <a:lnTo>
                  <a:pt x="696" y="748"/>
                </a:lnTo>
                <a:lnTo>
                  <a:pt x="702" y="722"/>
                </a:lnTo>
                <a:lnTo>
                  <a:pt x="705" y="712"/>
                </a:lnTo>
                <a:lnTo>
                  <a:pt x="705" y="701"/>
                </a:lnTo>
                <a:lnTo>
                  <a:pt x="705" y="701"/>
                </a:lnTo>
                <a:lnTo>
                  <a:pt x="705" y="683"/>
                </a:lnTo>
                <a:lnTo>
                  <a:pt x="702" y="664"/>
                </a:lnTo>
                <a:lnTo>
                  <a:pt x="699" y="629"/>
                </a:lnTo>
                <a:lnTo>
                  <a:pt x="695" y="601"/>
                </a:lnTo>
                <a:lnTo>
                  <a:pt x="695" y="593"/>
                </a:lnTo>
                <a:lnTo>
                  <a:pt x="696" y="590"/>
                </a:lnTo>
                <a:lnTo>
                  <a:pt x="697" y="588"/>
                </a:lnTo>
                <a:lnTo>
                  <a:pt x="697" y="588"/>
                </a:lnTo>
                <a:lnTo>
                  <a:pt x="700" y="585"/>
                </a:lnTo>
                <a:lnTo>
                  <a:pt x="702" y="578"/>
                </a:lnTo>
                <a:lnTo>
                  <a:pt x="705" y="559"/>
                </a:lnTo>
                <a:lnTo>
                  <a:pt x="705" y="531"/>
                </a:lnTo>
                <a:lnTo>
                  <a:pt x="705" y="531"/>
                </a:lnTo>
                <a:lnTo>
                  <a:pt x="708" y="527"/>
                </a:lnTo>
                <a:lnTo>
                  <a:pt x="713" y="515"/>
                </a:lnTo>
                <a:lnTo>
                  <a:pt x="715" y="508"/>
                </a:lnTo>
                <a:lnTo>
                  <a:pt x="718" y="499"/>
                </a:lnTo>
                <a:lnTo>
                  <a:pt x="718" y="491"/>
                </a:lnTo>
                <a:lnTo>
                  <a:pt x="716" y="483"/>
                </a:lnTo>
                <a:lnTo>
                  <a:pt x="716" y="483"/>
                </a:lnTo>
                <a:lnTo>
                  <a:pt x="713" y="469"/>
                </a:lnTo>
                <a:lnTo>
                  <a:pt x="709" y="444"/>
                </a:lnTo>
                <a:lnTo>
                  <a:pt x="700" y="375"/>
                </a:lnTo>
                <a:lnTo>
                  <a:pt x="689" y="304"/>
                </a:lnTo>
                <a:lnTo>
                  <a:pt x="683" y="278"/>
                </a:lnTo>
                <a:lnTo>
                  <a:pt x="681" y="267"/>
                </a:lnTo>
                <a:lnTo>
                  <a:pt x="678" y="261"/>
                </a:lnTo>
                <a:lnTo>
                  <a:pt x="678" y="261"/>
                </a:lnTo>
                <a:lnTo>
                  <a:pt x="674" y="252"/>
                </a:lnTo>
                <a:lnTo>
                  <a:pt x="669" y="243"/>
                </a:lnTo>
                <a:lnTo>
                  <a:pt x="659" y="230"/>
                </a:lnTo>
                <a:lnTo>
                  <a:pt x="650" y="221"/>
                </a:lnTo>
                <a:lnTo>
                  <a:pt x="640" y="211"/>
                </a:lnTo>
                <a:lnTo>
                  <a:pt x="640" y="211"/>
                </a:lnTo>
                <a:lnTo>
                  <a:pt x="631" y="204"/>
                </a:lnTo>
                <a:lnTo>
                  <a:pt x="622" y="198"/>
                </a:lnTo>
                <a:lnTo>
                  <a:pt x="612" y="192"/>
                </a:lnTo>
                <a:lnTo>
                  <a:pt x="607" y="189"/>
                </a:lnTo>
                <a:lnTo>
                  <a:pt x="607" y="189"/>
                </a:lnTo>
                <a:lnTo>
                  <a:pt x="604" y="188"/>
                </a:lnTo>
                <a:lnTo>
                  <a:pt x="601" y="186"/>
                </a:lnTo>
                <a:lnTo>
                  <a:pt x="599" y="184"/>
                </a:lnTo>
                <a:lnTo>
                  <a:pt x="595" y="182"/>
                </a:lnTo>
                <a:lnTo>
                  <a:pt x="580" y="175"/>
                </a:lnTo>
                <a:lnTo>
                  <a:pt x="580" y="159"/>
                </a:lnTo>
                <a:lnTo>
                  <a:pt x="580" y="159"/>
                </a:lnTo>
                <a:lnTo>
                  <a:pt x="585" y="154"/>
                </a:lnTo>
                <a:lnTo>
                  <a:pt x="590" y="149"/>
                </a:lnTo>
                <a:lnTo>
                  <a:pt x="592" y="140"/>
                </a:lnTo>
                <a:lnTo>
                  <a:pt x="592" y="140"/>
                </a:lnTo>
                <a:lnTo>
                  <a:pt x="593" y="132"/>
                </a:lnTo>
                <a:lnTo>
                  <a:pt x="593" y="125"/>
                </a:lnTo>
                <a:lnTo>
                  <a:pt x="592" y="118"/>
                </a:lnTo>
                <a:lnTo>
                  <a:pt x="592" y="118"/>
                </a:lnTo>
                <a:lnTo>
                  <a:pt x="593" y="117"/>
                </a:lnTo>
                <a:lnTo>
                  <a:pt x="597" y="112"/>
                </a:lnTo>
                <a:lnTo>
                  <a:pt x="599" y="109"/>
                </a:lnTo>
                <a:lnTo>
                  <a:pt x="600" y="105"/>
                </a:lnTo>
                <a:lnTo>
                  <a:pt x="600" y="100"/>
                </a:lnTo>
                <a:lnTo>
                  <a:pt x="599" y="95"/>
                </a:lnTo>
                <a:lnTo>
                  <a:pt x="599" y="95"/>
                </a:lnTo>
                <a:lnTo>
                  <a:pt x="597" y="80"/>
                </a:lnTo>
                <a:lnTo>
                  <a:pt x="595" y="70"/>
                </a:lnTo>
                <a:lnTo>
                  <a:pt x="594" y="58"/>
                </a:lnTo>
                <a:lnTo>
                  <a:pt x="591" y="48"/>
                </a:lnTo>
                <a:lnTo>
                  <a:pt x="586" y="36"/>
                </a:lnTo>
                <a:lnTo>
                  <a:pt x="579" y="25"/>
                </a:lnTo>
                <a:lnTo>
                  <a:pt x="574" y="21"/>
                </a:lnTo>
                <a:lnTo>
                  <a:pt x="569" y="16"/>
                </a:lnTo>
                <a:lnTo>
                  <a:pt x="569" y="16"/>
                </a:lnTo>
                <a:lnTo>
                  <a:pt x="563" y="12"/>
                </a:lnTo>
                <a:lnTo>
                  <a:pt x="558" y="9"/>
                </a:lnTo>
                <a:lnTo>
                  <a:pt x="550" y="6"/>
                </a:lnTo>
                <a:lnTo>
                  <a:pt x="542" y="4"/>
                </a:lnTo>
                <a:lnTo>
                  <a:pt x="527" y="2"/>
                </a:lnTo>
                <a:lnTo>
                  <a:pt x="511" y="0"/>
                </a:lnTo>
                <a:lnTo>
                  <a:pt x="495" y="2"/>
                </a:lnTo>
                <a:lnTo>
                  <a:pt x="480" y="5"/>
                </a:lnTo>
                <a:lnTo>
                  <a:pt x="469" y="10"/>
                </a:lnTo>
                <a:lnTo>
                  <a:pt x="464" y="13"/>
                </a:lnTo>
                <a:lnTo>
                  <a:pt x="460" y="16"/>
                </a:lnTo>
                <a:lnTo>
                  <a:pt x="460" y="16"/>
                </a:lnTo>
                <a:lnTo>
                  <a:pt x="452" y="24"/>
                </a:lnTo>
                <a:lnTo>
                  <a:pt x="445" y="32"/>
                </a:lnTo>
                <a:lnTo>
                  <a:pt x="429" y="53"/>
                </a:lnTo>
                <a:lnTo>
                  <a:pt x="419" y="70"/>
                </a:lnTo>
                <a:lnTo>
                  <a:pt x="415" y="76"/>
                </a:lnTo>
                <a:lnTo>
                  <a:pt x="415" y="80"/>
                </a:lnTo>
                <a:lnTo>
                  <a:pt x="415" y="80"/>
                </a:lnTo>
                <a:lnTo>
                  <a:pt x="418" y="86"/>
                </a:lnTo>
                <a:lnTo>
                  <a:pt x="421" y="92"/>
                </a:lnTo>
                <a:lnTo>
                  <a:pt x="426" y="99"/>
                </a:lnTo>
                <a:lnTo>
                  <a:pt x="441" y="102"/>
                </a:lnTo>
                <a:lnTo>
                  <a:pt x="441" y="102"/>
                </a:lnTo>
                <a:lnTo>
                  <a:pt x="445" y="112"/>
                </a:lnTo>
                <a:lnTo>
                  <a:pt x="447" y="119"/>
                </a:lnTo>
                <a:lnTo>
                  <a:pt x="448" y="125"/>
                </a:lnTo>
                <a:lnTo>
                  <a:pt x="448" y="125"/>
                </a:lnTo>
                <a:lnTo>
                  <a:pt x="450" y="132"/>
                </a:lnTo>
                <a:lnTo>
                  <a:pt x="450" y="141"/>
                </a:lnTo>
                <a:lnTo>
                  <a:pt x="448" y="146"/>
                </a:lnTo>
                <a:lnTo>
                  <a:pt x="447" y="150"/>
                </a:lnTo>
                <a:lnTo>
                  <a:pt x="445" y="153"/>
                </a:lnTo>
                <a:lnTo>
                  <a:pt x="441" y="156"/>
                </a:lnTo>
                <a:lnTo>
                  <a:pt x="441" y="156"/>
                </a:lnTo>
                <a:lnTo>
                  <a:pt x="438" y="157"/>
                </a:lnTo>
                <a:lnTo>
                  <a:pt x="438" y="160"/>
                </a:lnTo>
                <a:lnTo>
                  <a:pt x="439" y="163"/>
                </a:lnTo>
                <a:lnTo>
                  <a:pt x="440" y="166"/>
                </a:lnTo>
                <a:lnTo>
                  <a:pt x="446" y="172"/>
                </a:lnTo>
                <a:lnTo>
                  <a:pt x="448" y="175"/>
                </a:lnTo>
                <a:lnTo>
                  <a:pt x="448" y="175"/>
                </a:lnTo>
                <a:lnTo>
                  <a:pt x="448" y="179"/>
                </a:lnTo>
                <a:lnTo>
                  <a:pt x="447" y="189"/>
                </a:lnTo>
                <a:lnTo>
                  <a:pt x="448" y="201"/>
                </a:lnTo>
                <a:lnTo>
                  <a:pt x="450" y="205"/>
                </a:lnTo>
                <a:lnTo>
                  <a:pt x="452" y="208"/>
                </a:lnTo>
                <a:lnTo>
                  <a:pt x="452" y="208"/>
                </a:lnTo>
                <a:lnTo>
                  <a:pt x="457" y="211"/>
                </a:lnTo>
                <a:lnTo>
                  <a:pt x="461" y="213"/>
                </a:lnTo>
                <a:lnTo>
                  <a:pt x="464" y="214"/>
                </a:lnTo>
                <a:lnTo>
                  <a:pt x="467" y="216"/>
                </a:lnTo>
                <a:lnTo>
                  <a:pt x="467" y="216"/>
                </a:lnTo>
                <a:lnTo>
                  <a:pt x="475" y="219"/>
                </a:lnTo>
                <a:lnTo>
                  <a:pt x="484" y="223"/>
                </a:lnTo>
                <a:lnTo>
                  <a:pt x="498" y="227"/>
                </a:lnTo>
                <a:lnTo>
                  <a:pt x="505" y="253"/>
                </a:lnTo>
                <a:lnTo>
                  <a:pt x="486" y="272"/>
                </a:lnTo>
                <a:lnTo>
                  <a:pt x="486" y="272"/>
                </a:lnTo>
                <a:lnTo>
                  <a:pt x="483" y="275"/>
                </a:lnTo>
                <a:lnTo>
                  <a:pt x="482" y="279"/>
                </a:lnTo>
                <a:lnTo>
                  <a:pt x="479" y="284"/>
                </a:lnTo>
                <a:lnTo>
                  <a:pt x="479" y="291"/>
                </a:lnTo>
                <a:lnTo>
                  <a:pt x="479" y="291"/>
                </a:lnTo>
                <a:lnTo>
                  <a:pt x="477" y="323"/>
                </a:lnTo>
                <a:lnTo>
                  <a:pt x="477" y="338"/>
                </a:lnTo>
                <a:lnTo>
                  <a:pt x="478" y="344"/>
                </a:lnTo>
                <a:lnTo>
                  <a:pt x="479" y="348"/>
                </a:lnTo>
                <a:lnTo>
                  <a:pt x="479" y="348"/>
                </a:lnTo>
                <a:lnTo>
                  <a:pt x="483" y="355"/>
                </a:lnTo>
                <a:lnTo>
                  <a:pt x="488" y="366"/>
                </a:lnTo>
                <a:lnTo>
                  <a:pt x="493" y="381"/>
                </a:lnTo>
                <a:lnTo>
                  <a:pt x="475" y="441"/>
                </a:lnTo>
                <a:lnTo>
                  <a:pt x="475" y="441"/>
                </a:lnTo>
                <a:lnTo>
                  <a:pt x="460" y="460"/>
                </a:lnTo>
                <a:lnTo>
                  <a:pt x="450" y="475"/>
                </a:lnTo>
                <a:lnTo>
                  <a:pt x="441" y="483"/>
                </a:lnTo>
                <a:lnTo>
                  <a:pt x="441" y="483"/>
                </a:lnTo>
                <a:lnTo>
                  <a:pt x="413" y="503"/>
                </a:lnTo>
                <a:lnTo>
                  <a:pt x="388" y="521"/>
                </a:lnTo>
                <a:lnTo>
                  <a:pt x="388" y="521"/>
                </a:lnTo>
                <a:lnTo>
                  <a:pt x="346" y="536"/>
                </a:lnTo>
                <a:lnTo>
                  <a:pt x="346" y="536"/>
                </a:lnTo>
                <a:lnTo>
                  <a:pt x="338" y="539"/>
                </a:lnTo>
                <a:lnTo>
                  <a:pt x="331" y="543"/>
                </a:lnTo>
                <a:lnTo>
                  <a:pt x="324" y="547"/>
                </a:lnTo>
                <a:lnTo>
                  <a:pt x="324" y="547"/>
                </a:lnTo>
                <a:lnTo>
                  <a:pt x="209" y="543"/>
                </a:lnTo>
                <a:lnTo>
                  <a:pt x="128" y="542"/>
                </a:lnTo>
                <a:lnTo>
                  <a:pt x="101" y="542"/>
                </a:lnTo>
                <a:lnTo>
                  <a:pt x="90" y="543"/>
                </a:lnTo>
                <a:lnTo>
                  <a:pt x="90" y="543"/>
                </a:lnTo>
                <a:lnTo>
                  <a:pt x="87" y="549"/>
                </a:lnTo>
                <a:lnTo>
                  <a:pt x="86" y="552"/>
                </a:lnTo>
                <a:lnTo>
                  <a:pt x="87" y="554"/>
                </a:lnTo>
                <a:lnTo>
                  <a:pt x="87" y="554"/>
                </a:lnTo>
                <a:lnTo>
                  <a:pt x="92" y="560"/>
                </a:lnTo>
                <a:lnTo>
                  <a:pt x="94" y="562"/>
                </a:lnTo>
                <a:lnTo>
                  <a:pt x="94" y="566"/>
                </a:lnTo>
                <a:lnTo>
                  <a:pt x="94" y="566"/>
                </a:lnTo>
                <a:lnTo>
                  <a:pt x="84" y="605"/>
                </a:lnTo>
                <a:lnTo>
                  <a:pt x="76" y="633"/>
                </a:lnTo>
                <a:lnTo>
                  <a:pt x="73" y="646"/>
                </a:lnTo>
                <a:lnTo>
                  <a:pt x="68" y="656"/>
                </a:lnTo>
                <a:lnTo>
                  <a:pt x="68" y="656"/>
                </a:lnTo>
                <a:lnTo>
                  <a:pt x="48" y="696"/>
                </a:lnTo>
                <a:lnTo>
                  <a:pt x="35" y="720"/>
                </a:lnTo>
                <a:lnTo>
                  <a:pt x="76" y="761"/>
                </a:lnTo>
                <a:lnTo>
                  <a:pt x="76" y="761"/>
                </a:lnTo>
                <a:lnTo>
                  <a:pt x="38" y="785"/>
                </a:lnTo>
                <a:lnTo>
                  <a:pt x="12" y="802"/>
                </a:lnTo>
                <a:lnTo>
                  <a:pt x="4" y="808"/>
                </a:lnTo>
                <a:lnTo>
                  <a:pt x="0" y="810"/>
                </a:lnTo>
                <a:lnTo>
                  <a:pt x="0" y="810"/>
                </a:lnTo>
                <a:lnTo>
                  <a:pt x="0" y="817"/>
                </a:lnTo>
                <a:lnTo>
                  <a:pt x="5" y="830"/>
                </a:lnTo>
                <a:lnTo>
                  <a:pt x="12" y="850"/>
                </a:lnTo>
                <a:lnTo>
                  <a:pt x="23" y="874"/>
                </a:lnTo>
                <a:lnTo>
                  <a:pt x="23" y="874"/>
                </a:lnTo>
                <a:lnTo>
                  <a:pt x="35" y="897"/>
                </a:lnTo>
                <a:lnTo>
                  <a:pt x="44" y="912"/>
                </a:lnTo>
                <a:lnTo>
                  <a:pt x="47" y="919"/>
                </a:lnTo>
                <a:lnTo>
                  <a:pt x="50" y="926"/>
                </a:lnTo>
                <a:lnTo>
                  <a:pt x="51" y="936"/>
                </a:lnTo>
                <a:lnTo>
                  <a:pt x="52" y="946"/>
                </a:lnTo>
                <a:lnTo>
                  <a:pt x="52" y="946"/>
                </a:lnTo>
                <a:lnTo>
                  <a:pt x="55" y="982"/>
                </a:lnTo>
                <a:lnTo>
                  <a:pt x="56" y="991"/>
                </a:lnTo>
                <a:lnTo>
                  <a:pt x="56" y="994"/>
                </a:lnTo>
                <a:lnTo>
                  <a:pt x="57" y="995"/>
                </a:lnTo>
                <a:lnTo>
                  <a:pt x="57" y="995"/>
                </a:lnTo>
                <a:lnTo>
                  <a:pt x="106" y="984"/>
                </a:lnTo>
                <a:lnTo>
                  <a:pt x="141" y="976"/>
                </a:lnTo>
                <a:lnTo>
                  <a:pt x="163" y="972"/>
                </a:lnTo>
                <a:lnTo>
                  <a:pt x="163" y="972"/>
                </a:lnTo>
                <a:lnTo>
                  <a:pt x="192" y="971"/>
                </a:lnTo>
                <a:lnTo>
                  <a:pt x="248" y="970"/>
                </a:lnTo>
                <a:lnTo>
                  <a:pt x="324" y="969"/>
                </a:lnTo>
                <a:lnTo>
                  <a:pt x="324" y="969"/>
                </a:lnTo>
                <a:lnTo>
                  <a:pt x="331" y="822"/>
                </a:lnTo>
                <a:lnTo>
                  <a:pt x="336" y="721"/>
                </a:lnTo>
                <a:lnTo>
                  <a:pt x="338" y="688"/>
                </a:lnTo>
                <a:lnTo>
                  <a:pt x="339" y="675"/>
                </a:lnTo>
                <a:lnTo>
                  <a:pt x="339" y="675"/>
                </a:lnTo>
                <a:lnTo>
                  <a:pt x="339" y="675"/>
                </a:lnTo>
                <a:lnTo>
                  <a:pt x="339" y="675"/>
                </a:lnTo>
                <a:lnTo>
                  <a:pt x="338" y="674"/>
                </a:lnTo>
                <a:lnTo>
                  <a:pt x="343" y="673"/>
                </a:lnTo>
                <a:lnTo>
                  <a:pt x="358" y="668"/>
                </a:lnTo>
                <a:lnTo>
                  <a:pt x="358" y="668"/>
                </a:lnTo>
                <a:lnTo>
                  <a:pt x="378" y="663"/>
                </a:lnTo>
                <a:lnTo>
                  <a:pt x="393" y="660"/>
                </a:lnTo>
                <a:lnTo>
                  <a:pt x="397" y="658"/>
                </a:lnTo>
                <a:lnTo>
                  <a:pt x="402" y="656"/>
                </a:lnTo>
                <a:lnTo>
                  <a:pt x="405" y="652"/>
                </a:lnTo>
                <a:lnTo>
                  <a:pt x="407" y="649"/>
                </a:lnTo>
                <a:lnTo>
                  <a:pt x="407" y="649"/>
                </a:lnTo>
                <a:lnTo>
                  <a:pt x="419" y="618"/>
                </a:lnTo>
                <a:lnTo>
                  <a:pt x="464" y="581"/>
                </a:lnTo>
                <a:lnTo>
                  <a:pt x="464" y="581"/>
                </a:lnTo>
                <a:lnTo>
                  <a:pt x="464" y="587"/>
                </a:lnTo>
                <a:lnTo>
                  <a:pt x="465" y="600"/>
                </a:lnTo>
                <a:lnTo>
                  <a:pt x="466" y="606"/>
                </a:lnTo>
                <a:lnTo>
                  <a:pt x="469" y="612"/>
                </a:lnTo>
                <a:lnTo>
                  <a:pt x="471" y="617"/>
                </a:lnTo>
                <a:lnTo>
                  <a:pt x="473" y="618"/>
                </a:lnTo>
                <a:lnTo>
                  <a:pt x="475" y="618"/>
                </a:lnTo>
                <a:lnTo>
                  <a:pt x="475" y="618"/>
                </a:lnTo>
                <a:lnTo>
                  <a:pt x="483" y="618"/>
                </a:lnTo>
                <a:lnTo>
                  <a:pt x="491" y="617"/>
                </a:lnTo>
                <a:lnTo>
                  <a:pt x="498" y="614"/>
                </a:lnTo>
                <a:lnTo>
                  <a:pt x="498" y="614"/>
                </a:lnTo>
                <a:lnTo>
                  <a:pt x="483" y="754"/>
                </a:lnTo>
                <a:lnTo>
                  <a:pt x="483" y="754"/>
                </a:lnTo>
                <a:lnTo>
                  <a:pt x="480" y="780"/>
                </a:lnTo>
                <a:lnTo>
                  <a:pt x="479" y="822"/>
                </a:lnTo>
                <a:lnTo>
                  <a:pt x="477" y="927"/>
                </a:lnTo>
                <a:lnTo>
                  <a:pt x="475" y="1074"/>
                </a:lnTo>
                <a:lnTo>
                  <a:pt x="475" y="1074"/>
                </a:lnTo>
                <a:lnTo>
                  <a:pt x="479" y="1213"/>
                </a:lnTo>
                <a:lnTo>
                  <a:pt x="479" y="1232"/>
                </a:lnTo>
                <a:lnTo>
                  <a:pt x="479" y="1232"/>
                </a:lnTo>
                <a:lnTo>
                  <a:pt x="472" y="1237"/>
                </a:lnTo>
                <a:lnTo>
                  <a:pt x="464" y="1243"/>
                </a:lnTo>
                <a:lnTo>
                  <a:pt x="452" y="1248"/>
                </a:lnTo>
                <a:lnTo>
                  <a:pt x="452" y="1248"/>
                </a:lnTo>
                <a:lnTo>
                  <a:pt x="437" y="1252"/>
                </a:lnTo>
                <a:lnTo>
                  <a:pt x="419" y="1257"/>
                </a:lnTo>
                <a:lnTo>
                  <a:pt x="411" y="1259"/>
                </a:lnTo>
                <a:lnTo>
                  <a:pt x="405" y="1263"/>
                </a:lnTo>
                <a:lnTo>
                  <a:pt x="401" y="1266"/>
                </a:lnTo>
                <a:lnTo>
                  <a:pt x="400" y="1268"/>
                </a:lnTo>
                <a:lnTo>
                  <a:pt x="400" y="1270"/>
                </a:lnTo>
                <a:lnTo>
                  <a:pt x="400" y="1270"/>
                </a:lnTo>
                <a:lnTo>
                  <a:pt x="402" y="1280"/>
                </a:lnTo>
                <a:lnTo>
                  <a:pt x="406" y="1289"/>
                </a:lnTo>
                <a:lnTo>
                  <a:pt x="408" y="1293"/>
                </a:lnTo>
                <a:lnTo>
                  <a:pt x="411" y="1296"/>
                </a:lnTo>
                <a:lnTo>
                  <a:pt x="414" y="1299"/>
                </a:lnTo>
                <a:lnTo>
                  <a:pt x="419" y="1300"/>
                </a:lnTo>
                <a:lnTo>
                  <a:pt x="419" y="1300"/>
                </a:lnTo>
                <a:lnTo>
                  <a:pt x="458" y="1303"/>
                </a:lnTo>
                <a:lnTo>
                  <a:pt x="484" y="1304"/>
                </a:lnTo>
                <a:lnTo>
                  <a:pt x="505" y="1303"/>
                </a:lnTo>
                <a:lnTo>
                  <a:pt x="505" y="1303"/>
                </a:lnTo>
                <a:lnTo>
                  <a:pt x="517" y="1303"/>
                </a:lnTo>
                <a:lnTo>
                  <a:pt x="533" y="1303"/>
                </a:lnTo>
                <a:lnTo>
                  <a:pt x="573" y="1303"/>
                </a:lnTo>
                <a:lnTo>
                  <a:pt x="608" y="1303"/>
                </a:lnTo>
                <a:lnTo>
                  <a:pt x="620" y="1302"/>
                </a:lnTo>
                <a:lnTo>
                  <a:pt x="624" y="1301"/>
                </a:lnTo>
                <a:lnTo>
                  <a:pt x="626" y="1300"/>
                </a:lnTo>
                <a:lnTo>
                  <a:pt x="626" y="1300"/>
                </a:lnTo>
                <a:close/>
                <a:moveTo>
                  <a:pt x="346" y="581"/>
                </a:moveTo>
                <a:lnTo>
                  <a:pt x="346" y="581"/>
                </a:lnTo>
                <a:lnTo>
                  <a:pt x="351" y="585"/>
                </a:lnTo>
                <a:lnTo>
                  <a:pt x="356" y="587"/>
                </a:lnTo>
                <a:lnTo>
                  <a:pt x="362" y="588"/>
                </a:lnTo>
                <a:lnTo>
                  <a:pt x="362" y="588"/>
                </a:lnTo>
                <a:lnTo>
                  <a:pt x="365" y="587"/>
                </a:lnTo>
                <a:lnTo>
                  <a:pt x="369" y="585"/>
                </a:lnTo>
                <a:lnTo>
                  <a:pt x="376" y="578"/>
                </a:lnTo>
                <a:lnTo>
                  <a:pt x="383" y="569"/>
                </a:lnTo>
                <a:lnTo>
                  <a:pt x="388" y="562"/>
                </a:lnTo>
                <a:lnTo>
                  <a:pt x="388" y="562"/>
                </a:lnTo>
                <a:lnTo>
                  <a:pt x="392" y="559"/>
                </a:lnTo>
                <a:lnTo>
                  <a:pt x="395" y="556"/>
                </a:lnTo>
                <a:lnTo>
                  <a:pt x="405" y="552"/>
                </a:lnTo>
                <a:lnTo>
                  <a:pt x="419" y="547"/>
                </a:lnTo>
                <a:lnTo>
                  <a:pt x="419" y="547"/>
                </a:lnTo>
                <a:lnTo>
                  <a:pt x="437" y="529"/>
                </a:lnTo>
                <a:lnTo>
                  <a:pt x="452" y="513"/>
                </a:lnTo>
                <a:lnTo>
                  <a:pt x="452" y="536"/>
                </a:lnTo>
                <a:lnTo>
                  <a:pt x="452" y="536"/>
                </a:lnTo>
                <a:lnTo>
                  <a:pt x="452" y="537"/>
                </a:lnTo>
                <a:lnTo>
                  <a:pt x="450" y="541"/>
                </a:lnTo>
                <a:lnTo>
                  <a:pt x="443" y="547"/>
                </a:lnTo>
                <a:lnTo>
                  <a:pt x="429" y="554"/>
                </a:lnTo>
                <a:lnTo>
                  <a:pt x="429" y="554"/>
                </a:lnTo>
                <a:lnTo>
                  <a:pt x="414" y="563"/>
                </a:lnTo>
                <a:lnTo>
                  <a:pt x="401" y="573"/>
                </a:lnTo>
                <a:lnTo>
                  <a:pt x="389" y="581"/>
                </a:lnTo>
                <a:lnTo>
                  <a:pt x="381" y="588"/>
                </a:lnTo>
                <a:lnTo>
                  <a:pt x="381" y="588"/>
                </a:lnTo>
                <a:lnTo>
                  <a:pt x="374" y="595"/>
                </a:lnTo>
                <a:lnTo>
                  <a:pt x="368" y="603"/>
                </a:lnTo>
                <a:lnTo>
                  <a:pt x="364" y="611"/>
                </a:lnTo>
                <a:lnTo>
                  <a:pt x="362" y="614"/>
                </a:lnTo>
                <a:lnTo>
                  <a:pt x="362" y="618"/>
                </a:lnTo>
                <a:lnTo>
                  <a:pt x="362" y="618"/>
                </a:lnTo>
                <a:lnTo>
                  <a:pt x="361" y="623"/>
                </a:lnTo>
                <a:lnTo>
                  <a:pt x="360" y="628"/>
                </a:lnTo>
                <a:lnTo>
                  <a:pt x="354" y="638"/>
                </a:lnTo>
                <a:lnTo>
                  <a:pt x="343" y="652"/>
                </a:lnTo>
                <a:lnTo>
                  <a:pt x="343" y="652"/>
                </a:lnTo>
                <a:lnTo>
                  <a:pt x="341" y="654"/>
                </a:lnTo>
                <a:lnTo>
                  <a:pt x="336" y="654"/>
                </a:lnTo>
                <a:lnTo>
                  <a:pt x="324" y="652"/>
                </a:lnTo>
                <a:lnTo>
                  <a:pt x="324" y="652"/>
                </a:lnTo>
                <a:lnTo>
                  <a:pt x="320" y="652"/>
                </a:lnTo>
                <a:lnTo>
                  <a:pt x="316" y="655"/>
                </a:lnTo>
                <a:lnTo>
                  <a:pt x="304" y="664"/>
                </a:lnTo>
                <a:lnTo>
                  <a:pt x="287" y="675"/>
                </a:lnTo>
                <a:lnTo>
                  <a:pt x="278" y="681"/>
                </a:lnTo>
                <a:lnTo>
                  <a:pt x="268" y="687"/>
                </a:lnTo>
                <a:lnTo>
                  <a:pt x="268" y="687"/>
                </a:lnTo>
                <a:lnTo>
                  <a:pt x="245" y="696"/>
                </a:lnTo>
                <a:lnTo>
                  <a:pt x="220" y="707"/>
                </a:lnTo>
                <a:lnTo>
                  <a:pt x="192" y="716"/>
                </a:lnTo>
                <a:lnTo>
                  <a:pt x="346" y="58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id="{33738383-E612-44E7-BB10-79034BA7D379}"/>
              </a:ext>
            </a:extLst>
          </p:cNvPr>
          <p:cNvSpPr>
            <a:spLocks/>
          </p:cNvSpPr>
          <p:nvPr/>
        </p:nvSpPr>
        <p:spPr bwMode="auto">
          <a:xfrm>
            <a:off x="571407" y="4698247"/>
            <a:ext cx="1296288" cy="1608841"/>
          </a:xfrm>
          <a:custGeom>
            <a:avLst/>
            <a:gdLst>
              <a:gd name="T0" fmla="*/ 563 w 1688"/>
              <a:gd name="T1" fmla="*/ 171 h 2095"/>
              <a:gd name="T2" fmla="*/ 597 w 1688"/>
              <a:gd name="T3" fmla="*/ 43 h 2095"/>
              <a:gd name="T4" fmla="*/ 736 w 1688"/>
              <a:gd name="T5" fmla="*/ 1 h 2095"/>
              <a:gd name="T6" fmla="*/ 857 w 1688"/>
              <a:gd name="T7" fmla="*/ 92 h 2095"/>
              <a:gd name="T8" fmla="*/ 843 w 1688"/>
              <a:gd name="T9" fmla="*/ 164 h 2095"/>
              <a:gd name="T10" fmla="*/ 863 w 1688"/>
              <a:gd name="T11" fmla="*/ 204 h 2095"/>
              <a:gd name="T12" fmla="*/ 845 w 1688"/>
              <a:gd name="T13" fmla="*/ 263 h 2095"/>
              <a:gd name="T14" fmla="*/ 816 w 1688"/>
              <a:gd name="T15" fmla="*/ 307 h 2095"/>
              <a:gd name="T16" fmla="*/ 791 w 1688"/>
              <a:gd name="T17" fmla="*/ 334 h 2095"/>
              <a:gd name="T18" fmla="*/ 756 w 1688"/>
              <a:gd name="T19" fmla="*/ 332 h 2095"/>
              <a:gd name="T20" fmla="*/ 800 w 1688"/>
              <a:gd name="T21" fmla="*/ 379 h 2095"/>
              <a:gd name="T22" fmla="*/ 939 w 1688"/>
              <a:gd name="T23" fmla="*/ 576 h 2095"/>
              <a:gd name="T24" fmla="*/ 982 w 1688"/>
              <a:gd name="T25" fmla="*/ 677 h 2095"/>
              <a:gd name="T26" fmla="*/ 1045 w 1688"/>
              <a:gd name="T27" fmla="*/ 764 h 2095"/>
              <a:gd name="T28" fmla="*/ 1135 w 1688"/>
              <a:gd name="T29" fmla="*/ 821 h 2095"/>
              <a:gd name="T30" fmla="*/ 1220 w 1688"/>
              <a:gd name="T31" fmla="*/ 847 h 2095"/>
              <a:gd name="T32" fmla="*/ 1404 w 1688"/>
              <a:gd name="T33" fmla="*/ 753 h 2095"/>
              <a:gd name="T34" fmla="*/ 1545 w 1688"/>
              <a:gd name="T35" fmla="*/ 715 h 2095"/>
              <a:gd name="T36" fmla="*/ 1688 w 1688"/>
              <a:gd name="T37" fmla="*/ 722 h 2095"/>
              <a:gd name="T38" fmla="*/ 1623 w 1688"/>
              <a:gd name="T39" fmla="*/ 765 h 2095"/>
              <a:gd name="T40" fmla="*/ 1672 w 1688"/>
              <a:gd name="T41" fmla="*/ 894 h 2095"/>
              <a:gd name="T42" fmla="*/ 1673 w 1688"/>
              <a:gd name="T43" fmla="*/ 989 h 2095"/>
              <a:gd name="T44" fmla="*/ 1574 w 1688"/>
              <a:gd name="T45" fmla="*/ 1031 h 2095"/>
              <a:gd name="T46" fmla="*/ 1415 w 1688"/>
              <a:gd name="T47" fmla="*/ 1024 h 2095"/>
              <a:gd name="T48" fmla="*/ 1415 w 1688"/>
              <a:gd name="T49" fmla="*/ 1078 h 2095"/>
              <a:gd name="T50" fmla="*/ 1413 w 1688"/>
              <a:gd name="T51" fmla="*/ 1121 h 2095"/>
              <a:gd name="T52" fmla="*/ 1294 w 1688"/>
              <a:gd name="T53" fmla="*/ 1013 h 2095"/>
              <a:gd name="T54" fmla="*/ 1222 w 1688"/>
              <a:gd name="T55" fmla="*/ 874 h 2095"/>
              <a:gd name="T56" fmla="*/ 1208 w 1688"/>
              <a:gd name="T57" fmla="*/ 926 h 2095"/>
              <a:gd name="T58" fmla="*/ 1132 w 1688"/>
              <a:gd name="T59" fmla="*/ 903 h 2095"/>
              <a:gd name="T60" fmla="*/ 1061 w 1688"/>
              <a:gd name="T61" fmla="*/ 910 h 2095"/>
              <a:gd name="T62" fmla="*/ 915 w 1688"/>
              <a:gd name="T63" fmla="*/ 1116 h 2095"/>
              <a:gd name="T64" fmla="*/ 890 w 1688"/>
              <a:gd name="T65" fmla="*/ 1838 h 2095"/>
              <a:gd name="T66" fmla="*/ 928 w 1688"/>
              <a:gd name="T67" fmla="*/ 1910 h 2095"/>
              <a:gd name="T68" fmla="*/ 987 w 1688"/>
              <a:gd name="T69" fmla="*/ 1965 h 2095"/>
              <a:gd name="T70" fmla="*/ 933 w 1688"/>
              <a:gd name="T71" fmla="*/ 2002 h 2095"/>
              <a:gd name="T72" fmla="*/ 760 w 1688"/>
              <a:gd name="T73" fmla="*/ 1984 h 2095"/>
              <a:gd name="T74" fmla="*/ 727 w 1688"/>
              <a:gd name="T75" fmla="*/ 1825 h 2095"/>
              <a:gd name="T76" fmla="*/ 720 w 1688"/>
              <a:gd name="T77" fmla="*/ 1466 h 2095"/>
              <a:gd name="T78" fmla="*/ 635 w 1688"/>
              <a:gd name="T79" fmla="*/ 1869 h 2095"/>
              <a:gd name="T80" fmla="*/ 586 w 1688"/>
              <a:gd name="T81" fmla="*/ 1997 h 2095"/>
              <a:gd name="T82" fmla="*/ 585 w 1688"/>
              <a:gd name="T83" fmla="*/ 2080 h 2095"/>
              <a:gd name="T84" fmla="*/ 456 w 1688"/>
              <a:gd name="T85" fmla="*/ 2089 h 2095"/>
              <a:gd name="T86" fmla="*/ 447 w 1688"/>
              <a:gd name="T87" fmla="*/ 2031 h 2095"/>
              <a:gd name="T88" fmla="*/ 437 w 1688"/>
              <a:gd name="T89" fmla="*/ 1968 h 2095"/>
              <a:gd name="T90" fmla="*/ 355 w 1688"/>
              <a:gd name="T91" fmla="*/ 1997 h 2095"/>
              <a:gd name="T92" fmla="*/ 177 w 1688"/>
              <a:gd name="T93" fmla="*/ 2080 h 2095"/>
              <a:gd name="T94" fmla="*/ 113 w 1688"/>
              <a:gd name="T95" fmla="*/ 1965 h 2095"/>
              <a:gd name="T96" fmla="*/ 18 w 1688"/>
              <a:gd name="T97" fmla="*/ 1815 h 2095"/>
              <a:gd name="T98" fmla="*/ 9 w 1688"/>
              <a:gd name="T99" fmla="*/ 1676 h 2095"/>
              <a:gd name="T100" fmla="*/ 281 w 1688"/>
              <a:gd name="T101" fmla="*/ 1462 h 2095"/>
              <a:gd name="T102" fmla="*/ 453 w 1688"/>
              <a:gd name="T103" fmla="*/ 1239 h 2095"/>
              <a:gd name="T104" fmla="*/ 404 w 1688"/>
              <a:gd name="T105" fmla="*/ 1186 h 2095"/>
              <a:gd name="T106" fmla="*/ 364 w 1688"/>
              <a:gd name="T107" fmla="*/ 995 h 2095"/>
              <a:gd name="T108" fmla="*/ 348 w 1688"/>
              <a:gd name="T109" fmla="*/ 776 h 2095"/>
              <a:gd name="T110" fmla="*/ 370 w 1688"/>
              <a:gd name="T111" fmla="*/ 547 h 2095"/>
              <a:gd name="T112" fmla="*/ 453 w 1688"/>
              <a:gd name="T113" fmla="*/ 363 h 2095"/>
              <a:gd name="T114" fmla="*/ 605 w 1688"/>
              <a:gd name="T115" fmla="*/ 265 h 2095"/>
              <a:gd name="T116" fmla="*/ 615 w 1688"/>
              <a:gd name="T117" fmla="*/ 220 h 2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88" h="2095">
                <a:moveTo>
                  <a:pt x="615" y="220"/>
                </a:moveTo>
                <a:lnTo>
                  <a:pt x="615" y="220"/>
                </a:lnTo>
                <a:lnTo>
                  <a:pt x="594" y="220"/>
                </a:lnTo>
                <a:lnTo>
                  <a:pt x="579" y="218"/>
                </a:lnTo>
                <a:lnTo>
                  <a:pt x="572" y="216"/>
                </a:lnTo>
                <a:lnTo>
                  <a:pt x="572" y="216"/>
                </a:lnTo>
                <a:lnTo>
                  <a:pt x="568" y="202"/>
                </a:lnTo>
                <a:lnTo>
                  <a:pt x="567" y="189"/>
                </a:lnTo>
                <a:lnTo>
                  <a:pt x="563" y="171"/>
                </a:lnTo>
                <a:lnTo>
                  <a:pt x="563" y="150"/>
                </a:lnTo>
                <a:lnTo>
                  <a:pt x="563" y="128"/>
                </a:lnTo>
                <a:lnTo>
                  <a:pt x="567" y="104"/>
                </a:lnTo>
                <a:lnTo>
                  <a:pt x="572" y="81"/>
                </a:lnTo>
                <a:lnTo>
                  <a:pt x="572" y="81"/>
                </a:lnTo>
                <a:lnTo>
                  <a:pt x="577" y="70"/>
                </a:lnTo>
                <a:lnTo>
                  <a:pt x="583" y="61"/>
                </a:lnTo>
                <a:lnTo>
                  <a:pt x="590" y="50"/>
                </a:lnTo>
                <a:lnTo>
                  <a:pt x="597" y="43"/>
                </a:lnTo>
                <a:lnTo>
                  <a:pt x="606" y="36"/>
                </a:lnTo>
                <a:lnTo>
                  <a:pt x="615" y="29"/>
                </a:lnTo>
                <a:lnTo>
                  <a:pt x="637" y="16"/>
                </a:lnTo>
                <a:lnTo>
                  <a:pt x="659" y="9"/>
                </a:lnTo>
                <a:lnTo>
                  <a:pt x="682" y="3"/>
                </a:lnTo>
                <a:lnTo>
                  <a:pt x="704" y="0"/>
                </a:lnTo>
                <a:lnTo>
                  <a:pt x="727" y="0"/>
                </a:lnTo>
                <a:lnTo>
                  <a:pt x="727" y="0"/>
                </a:lnTo>
                <a:lnTo>
                  <a:pt x="736" y="1"/>
                </a:lnTo>
                <a:lnTo>
                  <a:pt x="747" y="3"/>
                </a:lnTo>
                <a:lnTo>
                  <a:pt x="767" y="10"/>
                </a:lnTo>
                <a:lnTo>
                  <a:pt x="787" y="21"/>
                </a:lnTo>
                <a:lnTo>
                  <a:pt x="803" y="34"/>
                </a:lnTo>
                <a:lnTo>
                  <a:pt x="818" y="47"/>
                </a:lnTo>
                <a:lnTo>
                  <a:pt x="828" y="57"/>
                </a:lnTo>
                <a:lnTo>
                  <a:pt x="837" y="66"/>
                </a:lnTo>
                <a:lnTo>
                  <a:pt x="857" y="92"/>
                </a:lnTo>
                <a:lnTo>
                  <a:pt x="857" y="92"/>
                </a:lnTo>
                <a:lnTo>
                  <a:pt x="875" y="106"/>
                </a:lnTo>
                <a:lnTo>
                  <a:pt x="888" y="117"/>
                </a:lnTo>
                <a:lnTo>
                  <a:pt x="893" y="121"/>
                </a:lnTo>
                <a:lnTo>
                  <a:pt x="895" y="124"/>
                </a:lnTo>
                <a:lnTo>
                  <a:pt x="895" y="124"/>
                </a:lnTo>
                <a:lnTo>
                  <a:pt x="893" y="128"/>
                </a:lnTo>
                <a:lnTo>
                  <a:pt x="888" y="133"/>
                </a:lnTo>
                <a:lnTo>
                  <a:pt x="870" y="146"/>
                </a:lnTo>
                <a:lnTo>
                  <a:pt x="843" y="164"/>
                </a:lnTo>
                <a:lnTo>
                  <a:pt x="843" y="164"/>
                </a:lnTo>
                <a:lnTo>
                  <a:pt x="841" y="175"/>
                </a:lnTo>
                <a:lnTo>
                  <a:pt x="843" y="184"/>
                </a:lnTo>
                <a:lnTo>
                  <a:pt x="845" y="187"/>
                </a:lnTo>
                <a:lnTo>
                  <a:pt x="846" y="191"/>
                </a:lnTo>
                <a:lnTo>
                  <a:pt x="846" y="191"/>
                </a:lnTo>
                <a:lnTo>
                  <a:pt x="854" y="196"/>
                </a:lnTo>
                <a:lnTo>
                  <a:pt x="861" y="202"/>
                </a:lnTo>
                <a:lnTo>
                  <a:pt x="863" y="204"/>
                </a:lnTo>
                <a:lnTo>
                  <a:pt x="865" y="205"/>
                </a:lnTo>
                <a:lnTo>
                  <a:pt x="863" y="207"/>
                </a:lnTo>
                <a:lnTo>
                  <a:pt x="861" y="211"/>
                </a:lnTo>
                <a:lnTo>
                  <a:pt x="861" y="211"/>
                </a:lnTo>
                <a:lnTo>
                  <a:pt x="852" y="222"/>
                </a:lnTo>
                <a:lnTo>
                  <a:pt x="846" y="225"/>
                </a:lnTo>
                <a:lnTo>
                  <a:pt x="846" y="225"/>
                </a:lnTo>
                <a:lnTo>
                  <a:pt x="846" y="247"/>
                </a:lnTo>
                <a:lnTo>
                  <a:pt x="845" y="263"/>
                </a:lnTo>
                <a:lnTo>
                  <a:pt x="843" y="278"/>
                </a:lnTo>
                <a:lnTo>
                  <a:pt x="843" y="278"/>
                </a:lnTo>
                <a:lnTo>
                  <a:pt x="841" y="287"/>
                </a:lnTo>
                <a:lnTo>
                  <a:pt x="843" y="290"/>
                </a:lnTo>
                <a:lnTo>
                  <a:pt x="843" y="292"/>
                </a:lnTo>
                <a:lnTo>
                  <a:pt x="837" y="298"/>
                </a:lnTo>
                <a:lnTo>
                  <a:pt x="837" y="298"/>
                </a:lnTo>
                <a:lnTo>
                  <a:pt x="827" y="303"/>
                </a:lnTo>
                <a:lnTo>
                  <a:pt x="816" y="307"/>
                </a:lnTo>
                <a:lnTo>
                  <a:pt x="807" y="310"/>
                </a:lnTo>
                <a:lnTo>
                  <a:pt x="805" y="310"/>
                </a:lnTo>
                <a:lnTo>
                  <a:pt x="803" y="312"/>
                </a:lnTo>
                <a:lnTo>
                  <a:pt x="803" y="312"/>
                </a:lnTo>
                <a:lnTo>
                  <a:pt x="807" y="332"/>
                </a:lnTo>
                <a:lnTo>
                  <a:pt x="809" y="350"/>
                </a:lnTo>
                <a:lnTo>
                  <a:pt x="789" y="346"/>
                </a:lnTo>
                <a:lnTo>
                  <a:pt x="789" y="346"/>
                </a:lnTo>
                <a:lnTo>
                  <a:pt x="791" y="334"/>
                </a:lnTo>
                <a:lnTo>
                  <a:pt x="791" y="327"/>
                </a:lnTo>
                <a:lnTo>
                  <a:pt x="791" y="323"/>
                </a:lnTo>
                <a:lnTo>
                  <a:pt x="789" y="321"/>
                </a:lnTo>
                <a:lnTo>
                  <a:pt x="789" y="321"/>
                </a:lnTo>
                <a:lnTo>
                  <a:pt x="776" y="321"/>
                </a:lnTo>
                <a:lnTo>
                  <a:pt x="767" y="323"/>
                </a:lnTo>
                <a:lnTo>
                  <a:pt x="760" y="327"/>
                </a:lnTo>
                <a:lnTo>
                  <a:pt x="760" y="327"/>
                </a:lnTo>
                <a:lnTo>
                  <a:pt x="756" y="332"/>
                </a:lnTo>
                <a:lnTo>
                  <a:pt x="756" y="339"/>
                </a:lnTo>
                <a:lnTo>
                  <a:pt x="756" y="346"/>
                </a:lnTo>
                <a:lnTo>
                  <a:pt x="756" y="346"/>
                </a:lnTo>
                <a:lnTo>
                  <a:pt x="756" y="346"/>
                </a:lnTo>
                <a:lnTo>
                  <a:pt x="756" y="346"/>
                </a:lnTo>
                <a:lnTo>
                  <a:pt x="769" y="357"/>
                </a:lnTo>
                <a:lnTo>
                  <a:pt x="781" y="368"/>
                </a:lnTo>
                <a:lnTo>
                  <a:pt x="800" y="379"/>
                </a:lnTo>
                <a:lnTo>
                  <a:pt x="800" y="379"/>
                </a:lnTo>
                <a:lnTo>
                  <a:pt x="816" y="392"/>
                </a:lnTo>
                <a:lnTo>
                  <a:pt x="832" y="406"/>
                </a:lnTo>
                <a:lnTo>
                  <a:pt x="843" y="419"/>
                </a:lnTo>
                <a:lnTo>
                  <a:pt x="846" y="424"/>
                </a:lnTo>
                <a:lnTo>
                  <a:pt x="846" y="428"/>
                </a:lnTo>
                <a:lnTo>
                  <a:pt x="846" y="428"/>
                </a:lnTo>
                <a:lnTo>
                  <a:pt x="857" y="487"/>
                </a:lnTo>
                <a:lnTo>
                  <a:pt x="866" y="543"/>
                </a:lnTo>
                <a:lnTo>
                  <a:pt x="939" y="576"/>
                </a:lnTo>
                <a:lnTo>
                  <a:pt x="933" y="601"/>
                </a:lnTo>
                <a:lnTo>
                  <a:pt x="933" y="601"/>
                </a:lnTo>
                <a:lnTo>
                  <a:pt x="948" y="621"/>
                </a:lnTo>
                <a:lnTo>
                  <a:pt x="958" y="637"/>
                </a:lnTo>
                <a:lnTo>
                  <a:pt x="967" y="653"/>
                </a:lnTo>
                <a:lnTo>
                  <a:pt x="967" y="653"/>
                </a:lnTo>
                <a:lnTo>
                  <a:pt x="973" y="662"/>
                </a:lnTo>
                <a:lnTo>
                  <a:pt x="976" y="670"/>
                </a:lnTo>
                <a:lnTo>
                  <a:pt x="982" y="677"/>
                </a:lnTo>
                <a:lnTo>
                  <a:pt x="987" y="686"/>
                </a:lnTo>
                <a:lnTo>
                  <a:pt x="987" y="686"/>
                </a:lnTo>
                <a:lnTo>
                  <a:pt x="995" y="700"/>
                </a:lnTo>
                <a:lnTo>
                  <a:pt x="1004" y="713"/>
                </a:lnTo>
                <a:lnTo>
                  <a:pt x="1020" y="735"/>
                </a:lnTo>
                <a:lnTo>
                  <a:pt x="1020" y="735"/>
                </a:lnTo>
                <a:lnTo>
                  <a:pt x="1032" y="749"/>
                </a:lnTo>
                <a:lnTo>
                  <a:pt x="1045" y="764"/>
                </a:lnTo>
                <a:lnTo>
                  <a:pt x="1045" y="764"/>
                </a:lnTo>
                <a:lnTo>
                  <a:pt x="1051" y="769"/>
                </a:lnTo>
                <a:lnTo>
                  <a:pt x="1060" y="776"/>
                </a:lnTo>
                <a:lnTo>
                  <a:pt x="1078" y="787"/>
                </a:lnTo>
                <a:lnTo>
                  <a:pt x="1078" y="787"/>
                </a:lnTo>
                <a:lnTo>
                  <a:pt x="1087" y="792"/>
                </a:lnTo>
                <a:lnTo>
                  <a:pt x="1097" y="798"/>
                </a:lnTo>
                <a:lnTo>
                  <a:pt x="1112" y="801"/>
                </a:lnTo>
                <a:lnTo>
                  <a:pt x="1135" y="801"/>
                </a:lnTo>
                <a:lnTo>
                  <a:pt x="1135" y="821"/>
                </a:lnTo>
                <a:lnTo>
                  <a:pt x="1135" y="821"/>
                </a:lnTo>
                <a:lnTo>
                  <a:pt x="1193" y="830"/>
                </a:lnTo>
                <a:lnTo>
                  <a:pt x="1193" y="830"/>
                </a:lnTo>
                <a:lnTo>
                  <a:pt x="1204" y="834"/>
                </a:lnTo>
                <a:lnTo>
                  <a:pt x="1211" y="838"/>
                </a:lnTo>
                <a:lnTo>
                  <a:pt x="1217" y="843"/>
                </a:lnTo>
                <a:lnTo>
                  <a:pt x="1218" y="845"/>
                </a:lnTo>
                <a:lnTo>
                  <a:pt x="1218" y="845"/>
                </a:lnTo>
                <a:lnTo>
                  <a:pt x="1220" y="847"/>
                </a:lnTo>
                <a:lnTo>
                  <a:pt x="1226" y="848"/>
                </a:lnTo>
                <a:lnTo>
                  <a:pt x="1233" y="850"/>
                </a:lnTo>
                <a:lnTo>
                  <a:pt x="1329" y="816"/>
                </a:lnTo>
                <a:lnTo>
                  <a:pt x="1329" y="816"/>
                </a:lnTo>
                <a:lnTo>
                  <a:pt x="1338" y="807"/>
                </a:lnTo>
                <a:lnTo>
                  <a:pt x="1357" y="787"/>
                </a:lnTo>
                <a:lnTo>
                  <a:pt x="1372" y="774"/>
                </a:lnTo>
                <a:lnTo>
                  <a:pt x="1386" y="762"/>
                </a:lnTo>
                <a:lnTo>
                  <a:pt x="1404" y="753"/>
                </a:lnTo>
                <a:lnTo>
                  <a:pt x="1421" y="744"/>
                </a:lnTo>
                <a:lnTo>
                  <a:pt x="1421" y="744"/>
                </a:lnTo>
                <a:lnTo>
                  <a:pt x="1437" y="740"/>
                </a:lnTo>
                <a:lnTo>
                  <a:pt x="1451" y="736"/>
                </a:lnTo>
                <a:lnTo>
                  <a:pt x="1482" y="731"/>
                </a:lnTo>
                <a:lnTo>
                  <a:pt x="1513" y="726"/>
                </a:lnTo>
                <a:lnTo>
                  <a:pt x="1529" y="722"/>
                </a:lnTo>
                <a:lnTo>
                  <a:pt x="1545" y="715"/>
                </a:lnTo>
                <a:lnTo>
                  <a:pt x="1545" y="715"/>
                </a:lnTo>
                <a:lnTo>
                  <a:pt x="1598" y="693"/>
                </a:lnTo>
                <a:lnTo>
                  <a:pt x="1612" y="686"/>
                </a:lnTo>
                <a:lnTo>
                  <a:pt x="1657" y="715"/>
                </a:lnTo>
                <a:lnTo>
                  <a:pt x="1657" y="715"/>
                </a:lnTo>
                <a:lnTo>
                  <a:pt x="1672" y="715"/>
                </a:lnTo>
                <a:lnTo>
                  <a:pt x="1681" y="715"/>
                </a:lnTo>
                <a:lnTo>
                  <a:pt x="1686" y="715"/>
                </a:lnTo>
                <a:lnTo>
                  <a:pt x="1686" y="715"/>
                </a:lnTo>
                <a:lnTo>
                  <a:pt x="1688" y="722"/>
                </a:lnTo>
                <a:lnTo>
                  <a:pt x="1688" y="726"/>
                </a:lnTo>
                <a:lnTo>
                  <a:pt x="1686" y="729"/>
                </a:lnTo>
                <a:lnTo>
                  <a:pt x="1686" y="729"/>
                </a:lnTo>
                <a:lnTo>
                  <a:pt x="1675" y="736"/>
                </a:lnTo>
                <a:lnTo>
                  <a:pt x="1657" y="744"/>
                </a:lnTo>
                <a:lnTo>
                  <a:pt x="1632" y="755"/>
                </a:lnTo>
                <a:lnTo>
                  <a:pt x="1632" y="755"/>
                </a:lnTo>
                <a:lnTo>
                  <a:pt x="1630" y="756"/>
                </a:lnTo>
                <a:lnTo>
                  <a:pt x="1623" y="765"/>
                </a:lnTo>
                <a:lnTo>
                  <a:pt x="1621" y="771"/>
                </a:lnTo>
                <a:lnTo>
                  <a:pt x="1619" y="778"/>
                </a:lnTo>
                <a:lnTo>
                  <a:pt x="1621" y="787"/>
                </a:lnTo>
                <a:lnTo>
                  <a:pt x="1623" y="798"/>
                </a:lnTo>
                <a:lnTo>
                  <a:pt x="1623" y="798"/>
                </a:lnTo>
                <a:lnTo>
                  <a:pt x="1628" y="811"/>
                </a:lnTo>
                <a:lnTo>
                  <a:pt x="1637" y="829"/>
                </a:lnTo>
                <a:lnTo>
                  <a:pt x="1661" y="870"/>
                </a:lnTo>
                <a:lnTo>
                  <a:pt x="1672" y="894"/>
                </a:lnTo>
                <a:lnTo>
                  <a:pt x="1681" y="913"/>
                </a:lnTo>
                <a:lnTo>
                  <a:pt x="1686" y="932"/>
                </a:lnTo>
                <a:lnTo>
                  <a:pt x="1686" y="939"/>
                </a:lnTo>
                <a:lnTo>
                  <a:pt x="1686" y="946"/>
                </a:lnTo>
                <a:lnTo>
                  <a:pt x="1686" y="946"/>
                </a:lnTo>
                <a:lnTo>
                  <a:pt x="1681" y="966"/>
                </a:lnTo>
                <a:lnTo>
                  <a:pt x="1681" y="975"/>
                </a:lnTo>
                <a:lnTo>
                  <a:pt x="1679" y="982"/>
                </a:lnTo>
                <a:lnTo>
                  <a:pt x="1673" y="989"/>
                </a:lnTo>
                <a:lnTo>
                  <a:pt x="1668" y="995"/>
                </a:lnTo>
                <a:lnTo>
                  <a:pt x="1657" y="1000"/>
                </a:lnTo>
                <a:lnTo>
                  <a:pt x="1643" y="1004"/>
                </a:lnTo>
                <a:lnTo>
                  <a:pt x="1643" y="1004"/>
                </a:lnTo>
                <a:lnTo>
                  <a:pt x="1626" y="1007"/>
                </a:lnTo>
                <a:lnTo>
                  <a:pt x="1614" y="1013"/>
                </a:lnTo>
                <a:lnTo>
                  <a:pt x="1596" y="1020"/>
                </a:lnTo>
                <a:lnTo>
                  <a:pt x="1583" y="1027"/>
                </a:lnTo>
                <a:lnTo>
                  <a:pt x="1574" y="1031"/>
                </a:lnTo>
                <a:lnTo>
                  <a:pt x="1565" y="1033"/>
                </a:lnTo>
                <a:lnTo>
                  <a:pt x="1565" y="1033"/>
                </a:lnTo>
                <a:lnTo>
                  <a:pt x="1551" y="1033"/>
                </a:lnTo>
                <a:lnTo>
                  <a:pt x="1533" y="1033"/>
                </a:lnTo>
                <a:lnTo>
                  <a:pt x="1487" y="1029"/>
                </a:lnTo>
                <a:lnTo>
                  <a:pt x="1444" y="1024"/>
                </a:lnTo>
                <a:lnTo>
                  <a:pt x="1426" y="1024"/>
                </a:lnTo>
                <a:lnTo>
                  <a:pt x="1415" y="1024"/>
                </a:lnTo>
                <a:lnTo>
                  <a:pt x="1415" y="1024"/>
                </a:lnTo>
                <a:lnTo>
                  <a:pt x="1401" y="1024"/>
                </a:lnTo>
                <a:lnTo>
                  <a:pt x="1395" y="1024"/>
                </a:lnTo>
                <a:lnTo>
                  <a:pt x="1392" y="1025"/>
                </a:lnTo>
                <a:lnTo>
                  <a:pt x="1390" y="1029"/>
                </a:lnTo>
                <a:lnTo>
                  <a:pt x="1392" y="1036"/>
                </a:lnTo>
                <a:lnTo>
                  <a:pt x="1397" y="1047"/>
                </a:lnTo>
                <a:lnTo>
                  <a:pt x="1406" y="1062"/>
                </a:lnTo>
                <a:lnTo>
                  <a:pt x="1406" y="1062"/>
                </a:lnTo>
                <a:lnTo>
                  <a:pt x="1415" y="1078"/>
                </a:lnTo>
                <a:lnTo>
                  <a:pt x="1421" y="1090"/>
                </a:lnTo>
                <a:lnTo>
                  <a:pt x="1424" y="1103"/>
                </a:lnTo>
                <a:lnTo>
                  <a:pt x="1424" y="1112"/>
                </a:lnTo>
                <a:lnTo>
                  <a:pt x="1424" y="1119"/>
                </a:lnTo>
                <a:lnTo>
                  <a:pt x="1422" y="1125"/>
                </a:lnTo>
                <a:lnTo>
                  <a:pt x="1421" y="1128"/>
                </a:lnTo>
                <a:lnTo>
                  <a:pt x="1421" y="1128"/>
                </a:lnTo>
                <a:lnTo>
                  <a:pt x="1419" y="1127"/>
                </a:lnTo>
                <a:lnTo>
                  <a:pt x="1413" y="1121"/>
                </a:lnTo>
                <a:lnTo>
                  <a:pt x="1401" y="1109"/>
                </a:lnTo>
                <a:lnTo>
                  <a:pt x="1372" y="1090"/>
                </a:lnTo>
                <a:lnTo>
                  <a:pt x="1372" y="1090"/>
                </a:lnTo>
                <a:lnTo>
                  <a:pt x="1339" y="1069"/>
                </a:lnTo>
                <a:lnTo>
                  <a:pt x="1316" y="1053"/>
                </a:lnTo>
                <a:lnTo>
                  <a:pt x="1307" y="1043"/>
                </a:lnTo>
                <a:lnTo>
                  <a:pt x="1301" y="1034"/>
                </a:lnTo>
                <a:lnTo>
                  <a:pt x="1298" y="1024"/>
                </a:lnTo>
                <a:lnTo>
                  <a:pt x="1294" y="1013"/>
                </a:lnTo>
                <a:lnTo>
                  <a:pt x="1294" y="1013"/>
                </a:lnTo>
                <a:lnTo>
                  <a:pt x="1289" y="966"/>
                </a:lnTo>
                <a:lnTo>
                  <a:pt x="1285" y="942"/>
                </a:lnTo>
                <a:lnTo>
                  <a:pt x="1280" y="922"/>
                </a:lnTo>
                <a:lnTo>
                  <a:pt x="1280" y="922"/>
                </a:lnTo>
                <a:lnTo>
                  <a:pt x="1269" y="881"/>
                </a:lnTo>
                <a:lnTo>
                  <a:pt x="1262" y="859"/>
                </a:lnTo>
                <a:lnTo>
                  <a:pt x="1222" y="874"/>
                </a:lnTo>
                <a:lnTo>
                  <a:pt x="1222" y="874"/>
                </a:lnTo>
                <a:lnTo>
                  <a:pt x="1226" y="879"/>
                </a:lnTo>
                <a:lnTo>
                  <a:pt x="1227" y="886"/>
                </a:lnTo>
                <a:lnTo>
                  <a:pt x="1227" y="894"/>
                </a:lnTo>
                <a:lnTo>
                  <a:pt x="1227" y="894"/>
                </a:lnTo>
                <a:lnTo>
                  <a:pt x="1224" y="904"/>
                </a:lnTo>
                <a:lnTo>
                  <a:pt x="1218" y="912"/>
                </a:lnTo>
                <a:lnTo>
                  <a:pt x="1218" y="912"/>
                </a:lnTo>
                <a:lnTo>
                  <a:pt x="1211" y="922"/>
                </a:lnTo>
                <a:lnTo>
                  <a:pt x="1208" y="926"/>
                </a:lnTo>
                <a:lnTo>
                  <a:pt x="1204" y="926"/>
                </a:lnTo>
                <a:lnTo>
                  <a:pt x="1204" y="926"/>
                </a:lnTo>
                <a:lnTo>
                  <a:pt x="1188" y="928"/>
                </a:lnTo>
                <a:lnTo>
                  <a:pt x="1179" y="928"/>
                </a:lnTo>
                <a:lnTo>
                  <a:pt x="1175" y="926"/>
                </a:lnTo>
                <a:lnTo>
                  <a:pt x="1175" y="926"/>
                </a:lnTo>
                <a:lnTo>
                  <a:pt x="1166" y="921"/>
                </a:lnTo>
                <a:lnTo>
                  <a:pt x="1152" y="913"/>
                </a:lnTo>
                <a:lnTo>
                  <a:pt x="1132" y="903"/>
                </a:lnTo>
                <a:lnTo>
                  <a:pt x="1132" y="903"/>
                </a:lnTo>
                <a:lnTo>
                  <a:pt x="1132" y="913"/>
                </a:lnTo>
                <a:lnTo>
                  <a:pt x="1130" y="921"/>
                </a:lnTo>
                <a:lnTo>
                  <a:pt x="1128" y="922"/>
                </a:lnTo>
                <a:lnTo>
                  <a:pt x="1126" y="922"/>
                </a:lnTo>
                <a:lnTo>
                  <a:pt x="1126" y="922"/>
                </a:lnTo>
                <a:lnTo>
                  <a:pt x="1112" y="919"/>
                </a:lnTo>
                <a:lnTo>
                  <a:pt x="1087" y="915"/>
                </a:lnTo>
                <a:lnTo>
                  <a:pt x="1061" y="910"/>
                </a:lnTo>
                <a:lnTo>
                  <a:pt x="1049" y="908"/>
                </a:lnTo>
                <a:lnTo>
                  <a:pt x="1049" y="908"/>
                </a:lnTo>
                <a:lnTo>
                  <a:pt x="1009" y="879"/>
                </a:lnTo>
                <a:lnTo>
                  <a:pt x="973" y="856"/>
                </a:lnTo>
                <a:lnTo>
                  <a:pt x="915" y="836"/>
                </a:lnTo>
                <a:lnTo>
                  <a:pt x="930" y="1009"/>
                </a:lnTo>
                <a:lnTo>
                  <a:pt x="890" y="1027"/>
                </a:lnTo>
                <a:lnTo>
                  <a:pt x="890" y="1027"/>
                </a:lnTo>
                <a:lnTo>
                  <a:pt x="915" y="1116"/>
                </a:lnTo>
                <a:lnTo>
                  <a:pt x="939" y="1206"/>
                </a:lnTo>
                <a:lnTo>
                  <a:pt x="939" y="1206"/>
                </a:lnTo>
                <a:lnTo>
                  <a:pt x="915" y="1446"/>
                </a:lnTo>
                <a:lnTo>
                  <a:pt x="915" y="1446"/>
                </a:lnTo>
                <a:lnTo>
                  <a:pt x="899" y="1582"/>
                </a:lnTo>
                <a:lnTo>
                  <a:pt x="886" y="1719"/>
                </a:lnTo>
                <a:lnTo>
                  <a:pt x="886" y="1719"/>
                </a:lnTo>
                <a:lnTo>
                  <a:pt x="888" y="1793"/>
                </a:lnTo>
                <a:lnTo>
                  <a:pt x="890" y="1838"/>
                </a:lnTo>
                <a:lnTo>
                  <a:pt x="890" y="1858"/>
                </a:lnTo>
                <a:lnTo>
                  <a:pt x="890" y="1858"/>
                </a:lnTo>
                <a:lnTo>
                  <a:pt x="892" y="1863"/>
                </a:lnTo>
                <a:lnTo>
                  <a:pt x="893" y="1872"/>
                </a:lnTo>
                <a:lnTo>
                  <a:pt x="901" y="1883"/>
                </a:lnTo>
                <a:lnTo>
                  <a:pt x="890" y="1887"/>
                </a:lnTo>
                <a:lnTo>
                  <a:pt x="890" y="1901"/>
                </a:lnTo>
                <a:lnTo>
                  <a:pt x="890" y="1901"/>
                </a:lnTo>
                <a:lnTo>
                  <a:pt x="928" y="1910"/>
                </a:lnTo>
                <a:lnTo>
                  <a:pt x="955" y="1918"/>
                </a:lnTo>
                <a:lnTo>
                  <a:pt x="966" y="1923"/>
                </a:lnTo>
                <a:lnTo>
                  <a:pt x="973" y="1927"/>
                </a:lnTo>
                <a:lnTo>
                  <a:pt x="973" y="1927"/>
                </a:lnTo>
                <a:lnTo>
                  <a:pt x="980" y="1934"/>
                </a:lnTo>
                <a:lnTo>
                  <a:pt x="986" y="1943"/>
                </a:lnTo>
                <a:lnTo>
                  <a:pt x="987" y="1954"/>
                </a:lnTo>
                <a:lnTo>
                  <a:pt x="987" y="1959"/>
                </a:lnTo>
                <a:lnTo>
                  <a:pt x="987" y="1965"/>
                </a:lnTo>
                <a:lnTo>
                  <a:pt x="987" y="1965"/>
                </a:lnTo>
                <a:lnTo>
                  <a:pt x="984" y="1970"/>
                </a:lnTo>
                <a:lnTo>
                  <a:pt x="980" y="1975"/>
                </a:lnTo>
                <a:lnTo>
                  <a:pt x="966" y="1988"/>
                </a:lnTo>
                <a:lnTo>
                  <a:pt x="958" y="1993"/>
                </a:lnTo>
                <a:lnTo>
                  <a:pt x="949" y="1999"/>
                </a:lnTo>
                <a:lnTo>
                  <a:pt x="942" y="2002"/>
                </a:lnTo>
                <a:lnTo>
                  <a:pt x="933" y="2002"/>
                </a:lnTo>
                <a:lnTo>
                  <a:pt x="933" y="2002"/>
                </a:lnTo>
                <a:lnTo>
                  <a:pt x="884" y="2004"/>
                </a:lnTo>
                <a:lnTo>
                  <a:pt x="856" y="2006"/>
                </a:lnTo>
                <a:lnTo>
                  <a:pt x="845" y="2004"/>
                </a:lnTo>
                <a:lnTo>
                  <a:pt x="837" y="2002"/>
                </a:lnTo>
                <a:lnTo>
                  <a:pt x="837" y="2002"/>
                </a:lnTo>
                <a:lnTo>
                  <a:pt x="821" y="1997"/>
                </a:lnTo>
                <a:lnTo>
                  <a:pt x="798" y="1992"/>
                </a:lnTo>
                <a:lnTo>
                  <a:pt x="760" y="1984"/>
                </a:lnTo>
                <a:lnTo>
                  <a:pt x="760" y="1984"/>
                </a:lnTo>
                <a:lnTo>
                  <a:pt x="744" y="1979"/>
                </a:lnTo>
                <a:lnTo>
                  <a:pt x="738" y="1977"/>
                </a:lnTo>
                <a:lnTo>
                  <a:pt x="736" y="1974"/>
                </a:lnTo>
                <a:lnTo>
                  <a:pt x="736" y="1907"/>
                </a:lnTo>
                <a:lnTo>
                  <a:pt x="722" y="1892"/>
                </a:lnTo>
                <a:lnTo>
                  <a:pt x="722" y="1892"/>
                </a:lnTo>
                <a:lnTo>
                  <a:pt x="722" y="1871"/>
                </a:lnTo>
                <a:lnTo>
                  <a:pt x="724" y="1849"/>
                </a:lnTo>
                <a:lnTo>
                  <a:pt x="727" y="1825"/>
                </a:lnTo>
                <a:lnTo>
                  <a:pt x="727" y="1825"/>
                </a:lnTo>
                <a:lnTo>
                  <a:pt x="729" y="1806"/>
                </a:lnTo>
                <a:lnTo>
                  <a:pt x="729" y="1777"/>
                </a:lnTo>
                <a:lnTo>
                  <a:pt x="731" y="1701"/>
                </a:lnTo>
                <a:lnTo>
                  <a:pt x="731" y="1580"/>
                </a:lnTo>
                <a:lnTo>
                  <a:pt x="731" y="1580"/>
                </a:lnTo>
                <a:lnTo>
                  <a:pt x="731" y="1564"/>
                </a:lnTo>
                <a:lnTo>
                  <a:pt x="729" y="1537"/>
                </a:lnTo>
                <a:lnTo>
                  <a:pt x="720" y="1466"/>
                </a:lnTo>
                <a:lnTo>
                  <a:pt x="713" y="1401"/>
                </a:lnTo>
                <a:lnTo>
                  <a:pt x="707" y="1374"/>
                </a:lnTo>
                <a:lnTo>
                  <a:pt x="707" y="1374"/>
                </a:lnTo>
                <a:lnTo>
                  <a:pt x="697" y="1441"/>
                </a:lnTo>
                <a:lnTo>
                  <a:pt x="673" y="1593"/>
                </a:lnTo>
                <a:lnTo>
                  <a:pt x="648" y="1759"/>
                </a:lnTo>
                <a:lnTo>
                  <a:pt x="641" y="1825"/>
                </a:lnTo>
                <a:lnTo>
                  <a:pt x="635" y="1869"/>
                </a:lnTo>
                <a:lnTo>
                  <a:pt x="635" y="1869"/>
                </a:lnTo>
                <a:lnTo>
                  <a:pt x="632" y="1896"/>
                </a:lnTo>
                <a:lnTo>
                  <a:pt x="626" y="1921"/>
                </a:lnTo>
                <a:lnTo>
                  <a:pt x="621" y="1943"/>
                </a:lnTo>
                <a:lnTo>
                  <a:pt x="614" y="1961"/>
                </a:lnTo>
                <a:lnTo>
                  <a:pt x="601" y="1988"/>
                </a:lnTo>
                <a:lnTo>
                  <a:pt x="597" y="1997"/>
                </a:lnTo>
                <a:lnTo>
                  <a:pt x="597" y="1997"/>
                </a:lnTo>
                <a:lnTo>
                  <a:pt x="592" y="1999"/>
                </a:lnTo>
                <a:lnTo>
                  <a:pt x="586" y="1997"/>
                </a:lnTo>
                <a:lnTo>
                  <a:pt x="586" y="1997"/>
                </a:lnTo>
                <a:lnTo>
                  <a:pt x="588" y="2006"/>
                </a:lnTo>
                <a:lnTo>
                  <a:pt x="592" y="2026"/>
                </a:lnTo>
                <a:lnTo>
                  <a:pt x="597" y="2049"/>
                </a:lnTo>
                <a:lnTo>
                  <a:pt x="597" y="2058"/>
                </a:lnTo>
                <a:lnTo>
                  <a:pt x="597" y="2066"/>
                </a:lnTo>
                <a:lnTo>
                  <a:pt x="597" y="2066"/>
                </a:lnTo>
                <a:lnTo>
                  <a:pt x="592" y="2073"/>
                </a:lnTo>
                <a:lnTo>
                  <a:pt x="585" y="2080"/>
                </a:lnTo>
                <a:lnTo>
                  <a:pt x="574" y="2084"/>
                </a:lnTo>
                <a:lnTo>
                  <a:pt x="558" y="2084"/>
                </a:lnTo>
                <a:lnTo>
                  <a:pt x="558" y="2084"/>
                </a:lnTo>
                <a:lnTo>
                  <a:pt x="534" y="2087"/>
                </a:lnTo>
                <a:lnTo>
                  <a:pt x="505" y="2093"/>
                </a:lnTo>
                <a:lnTo>
                  <a:pt x="491" y="2095"/>
                </a:lnTo>
                <a:lnTo>
                  <a:pt x="478" y="2095"/>
                </a:lnTo>
                <a:lnTo>
                  <a:pt x="466" y="2093"/>
                </a:lnTo>
                <a:lnTo>
                  <a:pt x="456" y="2089"/>
                </a:lnTo>
                <a:lnTo>
                  <a:pt x="456" y="2089"/>
                </a:lnTo>
                <a:lnTo>
                  <a:pt x="451" y="2082"/>
                </a:lnTo>
                <a:lnTo>
                  <a:pt x="446" y="2075"/>
                </a:lnTo>
                <a:lnTo>
                  <a:pt x="444" y="2066"/>
                </a:lnTo>
                <a:lnTo>
                  <a:pt x="444" y="2057"/>
                </a:lnTo>
                <a:lnTo>
                  <a:pt x="444" y="2040"/>
                </a:lnTo>
                <a:lnTo>
                  <a:pt x="446" y="2035"/>
                </a:lnTo>
                <a:lnTo>
                  <a:pt x="447" y="2031"/>
                </a:lnTo>
                <a:lnTo>
                  <a:pt x="447" y="2031"/>
                </a:lnTo>
                <a:lnTo>
                  <a:pt x="455" y="2026"/>
                </a:lnTo>
                <a:lnTo>
                  <a:pt x="456" y="2022"/>
                </a:lnTo>
                <a:lnTo>
                  <a:pt x="456" y="2022"/>
                </a:lnTo>
                <a:lnTo>
                  <a:pt x="449" y="2021"/>
                </a:lnTo>
                <a:lnTo>
                  <a:pt x="444" y="2019"/>
                </a:lnTo>
                <a:lnTo>
                  <a:pt x="442" y="2017"/>
                </a:lnTo>
                <a:lnTo>
                  <a:pt x="442" y="2017"/>
                </a:lnTo>
                <a:lnTo>
                  <a:pt x="440" y="1988"/>
                </a:lnTo>
                <a:lnTo>
                  <a:pt x="437" y="1968"/>
                </a:lnTo>
                <a:lnTo>
                  <a:pt x="433" y="1956"/>
                </a:lnTo>
                <a:lnTo>
                  <a:pt x="433" y="1956"/>
                </a:lnTo>
                <a:lnTo>
                  <a:pt x="431" y="1954"/>
                </a:lnTo>
                <a:lnTo>
                  <a:pt x="429" y="1954"/>
                </a:lnTo>
                <a:lnTo>
                  <a:pt x="424" y="1956"/>
                </a:lnTo>
                <a:lnTo>
                  <a:pt x="404" y="1968"/>
                </a:lnTo>
                <a:lnTo>
                  <a:pt x="381" y="1984"/>
                </a:lnTo>
                <a:lnTo>
                  <a:pt x="368" y="1992"/>
                </a:lnTo>
                <a:lnTo>
                  <a:pt x="355" y="1997"/>
                </a:lnTo>
                <a:lnTo>
                  <a:pt x="355" y="1997"/>
                </a:lnTo>
                <a:lnTo>
                  <a:pt x="330" y="2008"/>
                </a:lnTo>
                <a:lnTo>
                  <a:pt x="301" y="2019"/>
                </a:lnTo>
                <a:lnTo>
                  <a:pt x="272" y="2030"/>
                </a:lnTo>
                <a:lnTo>
                  <a:pt x="245" y="2040"/>
                </a:lnTo>
                <a:lnTo>
                  <a:pt x="245" y="2040"/>
                </a:lnTo>
                <a:lnTo>
                  <a:pt x="220" y="2055"/>
                </a:lnTo>
                <a:lnTo>
                  <a:pt x="198" y="2068"/>
                </a:lnTo>
                <a:lnTo>
                  <a:pt x="177" y="2080"/>
                </a:lnTo>
                <a:lnTo>
                  <a:pt x="177" y="2080"/>
                </a:lnTo>
                <a:lnTo>
                  <a:pt x="177" y="2078"/>
                </a:lnTo>
                <a:lnTo>
                  <a:pt x="171" y="2071"/>
                </a:lnTo>
                <a:lnTo>
                  <a:pt x="160" y="2049"/>
                </a:lnTo>
                <a:lnTo>
                  <a:pt x="139" y="2008"/>
                </a:lnTo>
                <a:lnTo>
                  <a:pt x="139" y="2008"/>
                </a:lnTo>
                <a:lnTo>
                  <a:pt x="128" y="1984"/>
                </a:lnTo>
                <a:lnTo>
                  <a:pt x="121" y="1972"/>
                </a:lnTo>
                <a:lnTo>
                  <a:pt x="113" y="1965"/>
                </a:lnTo>
                <a:lnTo>
                  <a:pt x="108" y="1959"/>
                </a:lnTo>
                <a:lnTo>
                  <a:pt x="103" y="1954"/>
                </a:lnTo>
                <a:lnTo>
                  <a:pt x="95" y="1945"/>
                </a:lnTo>
                <a:lnTo>
                  <a:pt x="86" y="1928"/>
                </a:lnTo>
                <a:lnTo>
                  <a:pt x="72" y="1901"/>
                </a:lnTo>
                <a:lnTo>
                  <a:pt x="72" y="1901"/>
                </a:lnTo>
                <a:lnTo>
                  <a:pt x="56" y="1872"/>
                </a:lnTo>
                <a:lnTo>
                  <a:pt x="41" y="1849"/>
                </a:lnTo>
                <a:lnTo>
                  <a:pt x="18" y="1815"/>
                </a:lnTo>
                <a:lnTo>
                  <a:pt x="9" y="1802"/>
                </a:lnTo>
                <a:lnTo>
                  <a:pt x="3" y="1789"/>
                </a:lnTo>
                <a:lnTo>
                  <a:pt x="0" y="1777"/>
                </a:lnTo>
                <a:lnTo>
                  <a:pt x="0" y="1762"/>
                </a:lnTo>
                <a:lnTo>
                  <a:pt x="0" y="1762"/>
                </a:lnTo>
                <a:lnTo>
                  <a:pt x="2" y="1732"/>
                </a:lnTo>
                <a:lnTo>
                  <a:pt x="5" y="1704"/>
                </a:lnTo>
                <a:lnTo>
                  <a:pt x="9" y="1676"/>
                </a:lnTo>
                <a:lnTo>
                  <a:pt x="9" y="1676"/>
                </a:lnTo>
                <a:lnTo>
                  <a:pt x="34" y="1663"/>
                </a:lnTo>
                <a:lnTo>
                  <a:pt x="92" y="1634"/>
                </a:lnTo>
                <a:lnTo>
                  <a:pt x="124" y="1616"/>
                </a:lnTo>
                <a:lnTo>
                  <a:pt x="155" y="1598"/>
                </a:lnTo>
                <a:lnTo>
                  <a:pt x="180" y="1580"/>
                </a:lnTo>
                <a:lnTo>
                  <a:pt x="189" y="1573"/>
                </a:lnTo>
                <a:lnTo>
                  <a:pt x="197" y="1565"/>
                </a:lnTo>
                <a:lnTo>
                  <a:pt x="197" y="1565"/>
                </a:lnTo>
                <a:lnTo>
                  <a:pt x="281" y="1462"/>
                </a:lnTo>
                <a:lnTo>
                  <a:pt x="332" y="1405"/>
                </a:lnTo>
                <a:lnTo>
                  <a:pt x="352" y="1383"/>
                </a:lnTo>
                <a:lnTo>
                  <a:pt x="366" y="1369"/>
                </a:lnTo>
                <a:lnTo>
                  <a:pt x="366" y="1369"/>
                </a:lnTo>
                <a:lnTo>
                  <a:pt x="391" y="1349"/>
                </a:lnTo>
                <a:lnTo>
                  <a:pt x="419" y="1329"/>
                </a:lnTo>
                <a:lnTo>
                  <a:pt x="453" y="1307"/>
                </a:lnTo>
                <a:lnTo>
                  <a:pt x="453" y="1239"/>
                </a:lnTo>
                <a:lnTo>
                  <a:pt x="453" y="1239"/>
                </a:lnTo>
                <a:lnTo>
                  <a:pt x="451" y="1240"/>
                </a:lnTo>
                <a:lnTo>
                  <a:pt x="451" y="1242"/>
                </a:lnTo>
                <a:lnTo>
                  <a:pt x="449" y="1242"/>
                </a:lnTo>
                <a:lnTo>
                  <a:pt x="442" y="1239"/>
                </a:lnTo>
                <a:lnTo>
                  <a:pt x="428" y="1224"/>
                </a:lnTo>
                <a:lnTo>
                  <a:pt x="428" y="1224"/>
                </a:lnTo>
                <a:lnTo>
                  <a:pt x="419" y="1215"/>
                </a:lnTo>
                <a:lnTo>
                  <a:pt x="413" y="1204"/>
                </a:lnTo>
                <a:lnTo>
                  <a:pt x="404" y="1186"/>
                </a:lnTo>
                <a:lnTo>
                  <a:pt x="401" y="1172"/>
                </a:lnTo>
                <a:lnTo>
                  <a:pt x="399" y="1166"/>
                </a:lnTo>
                <a:lnTo>
                  <a:pt x="413" y="1114"/>
                </a:lnTo>
                <a:lnTo>
                  <a:pt x="399" y="1114"/>
                </a:lnTo>
                <a:lnTo>
                  <a:pt x="381" y="1024"/>
                </a:lnTo>
                <a:lnTo>
                  <a:pt x="381" y="1024"/>
                </a:lnTo>
                <a:lnTo>
                  <a:pt x="377" y="1020"/>
                </a:lnTo>
                <a:lnTo>
                  <a:pt x="370" y="1011"/>
                </a:lnTo>
                <a:lnTo>
                  <a:pt x="364" y="995"/>
                </a:lnTo>
                <a:lnTo>
                  <a:pt x="361" y="986"/>
                </a:lnTo>
                <a:lnTo>
                  <a:pt x="361" y="975"/>
                </a:lnTo>
                <a:lnTo>
                  <a:pt x="361" y="975"/>
                </a:lnTo>
                <a:lnTo>
                  <a:pt x="359" y="955"/>
                </a:lnTo>
                <a:lnTo>
                  <a:pt x="355" y="933"/>
                </a:lnTo>
                <a:lnTo>
                  <a:pt x="354" y="903"/>
                </a:lnTo>
                <a:lnTo>
                  <a:pt x="352" y="856"/>
                </a:lnTo>
                <a:lnTo>
                  <a:pt x="352" y="856"/>
                </a:lnTo>
                <a:lnTo>
                  <a:pt x="348" y="776"/>
                </a:lnTo>
                <a:lnTo>
                  <a:pt x="348" y="755"/>
                </a:lnTo>
                <a:lnTo>
                  <a:pt x="352" y="735"/>
                </a:lnTo>
                <a:lnTo>
                  <a:pt x="352" y="735"/>
                </a:lnTo>
                <a:lnTo>
                  <a:pt x="355" y="697"/>
                </a:lnTo>
                <a:lnTo>
                  <a:pt x="359" y="641"/>
                </a:lnTo>
                <a:lnTo>
                  <a:pt x="364" y="585"/>
                </a:lnTo>
                <a:lnTo>
                  <a:pt x="366" y="563"/>
                </a:lnTo>
                <a:lnTo>
                  <a:pt x="370" y="547"/>
                </a:lnTo>
                <a:lnTo>
                  <a:pt x="370" y="547"/>
                </a:lnTo>
                <a:lnTo>
                  <a:pt x="377" y="518"/>
                </a:lnTo>
                <a:lnTo>
                  <a:pt x="386" y="484"/>
                </a:lnTo>
                <a:lnTo>
                  <a:pt x="395" y="449"/>
                </a:lnTo>
                <a:lnTo>
                  <a:pt x="399" y="437"/>
                </a:lnTo>
                <a:lnTo>
                  <a:pt x="404" y="428"/>
                </a:lnTo>
                <a:lnTo>
                  <a:pt x="404" y="428"/>
                </a:lnTo>
                <a:lnTo>
                  <a:pt x="433" y="386"/>
                </a:lnTo>
                <a:lnTo>
                  <a:pt x="447" y="368"/>
                </a:lnTo>
                <a:lnTo>
                  <a:pt x="453" y="363"/>
                </a:lnTo>
                <a:lnTo>
                  <a:pt x="456" y="361"/>
                </a:lnTo>
                <a:lnTo>
                  <a:pt x="485" y="361"/>
                </a:lnTo>
                <a:lnTo>
                  <a:pt x="577" y="317"/>
                </a:lnTo>
                <a:lnTo>
                  <a:pt x="592" y="298"/>
                </a:lnTo>
                <a:lnTo>
                  <a:pt x="597" y="278"/>
                </a:lnTo>
                <a:lnTo>
                  <a:pt x="597" y="278"/>
                </a:lnTo>
                <a:lnTo>
                  <a:pt x="599" y="271"/>
                </a:lnTo>
                <a:lnTo>
                  <a:pt x="603" y="267"/>
                </a:lnTo>
                <a:lnTo>
                  <a:pt x="605" y="265"/>
                </a:lnTo>
                <a:lnTo>
                  <a:pt x="606" y="263"/>
                </a:lnTo>
                <a:lnTo>
                  <a:pt x="606" y="263"/>
                </a:lnTo>
                <a:lnTo>
                  <a:pt x="615" y="263"/>
                </a:lnTo>
                <a:lnTo>
                  <a:pt x="619" y="263"/>
                </a:lnTo>
                <a:lnTo>
                  <a:pt x="621" y="260"/>
                </a:lnTo>
                <a:lnTo>
                  <a:pt x="621" y="260"/>
                </a:lnTo>
                <a:lnTo>
                  <a:pt x="621" y="251"/>
                </a:lnTo>
                <a:lnTo>
                  <a:pt x="619" y="238"/>
                </a:lnTo>
                <a:lnTo>
                  <a:pt x="615" y="220"/>
                </a:lnTo>
                <a:lnTo>
                  <a:pt x="615" y="2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pptx834_乗物関連の禁止マーク</dc:title>
  <dc:subject>pptx834_乗物関連の禁止マーク</dc:subject>
  <dc:creator>Digipot.net</dc:creator>
  <cp:lastModifiedBy>籔 裕樹</cp:lastModifiedBy>
  <cp:revision>5</cp:revision>
  <dcterms:created xsi:type="dcterms:W3CDTF">2018-05-20T00:31:01Z</dcterms:created>
  <dcterms:modified xsi:type="dcterms:W3CDTF">2018-09-26T16:23:55Z</dcterms:modified>
  <cp:version>1</cp:version>
</cp:coreProperties>
</file>