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840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B302230C-8CEC-4F6A-B68B-D75024D2F824}"/>
              </a:ext>
            </a:extLst>
          </p:cNvPr>
          <p:cNvSpPr>
            <a:spLocks noEditPoints="1"/>
          </p:cNvSpPr>
          <p:nvPr/>
        </p:nvSpPr>
        <p:spPr bwMode="auto">
          <a:xfrm>
            <a:off x="427466" y="4949882"/>
            <a:ext cx="1544468" cy="1166848"/>
          </a:xfrm>
          <a:custGeom>
            <a:avLst/>
            <a:gdLst>
              <a:gd name="T0" fmla="*/ 145 w 1227"/>
              <a:gd name="T1" fmla="*/ 260 h 927"/>
              <a:gd name="T2" fmla="*/ 117 w 1227"/>
              <a:gd name="T3" fmla="*/ 270 h 927"/>
              <a:gd name="T4" fmla="*/ 101 w 1227"/>
              <a:gd name="T5" fmla="*/ 307 h 927"/>
              <a:gd name="T6" fmla="*/ 119 w 1227"/>
              <a:gd name="T7" fmla="*/ 321 h 927"/>
              <a:gd name="T8" fmla="*/ 114 w 1227"/>
              <a:gd name="T9" fmla="*/ 343 h 927"/>
              <a:gd name="T10" fmla="*/ 51 w 1227"/>
              <a:gd name="T11" fmla="*/ 447 h 927"/>
              <a:gd name="T12" fmla="*/ 35 w 1227"/>
              <a:gd name="T13" fmla="*/ 526 h 927"/>
              <a:gd name="T14" fmla="*/ 25 w 1227"/>
              <a:gd name="T15" fmla="*/ 552 h 927"/>
              <a:gd name="T16" fmla="*/ 0 w 1227"/>
              <a:gd name="T17" fmla="*/ 806 h 927"/>
              <a:gd name="T18" fmla="*/ 42 w 1227"/>
              <a:gd name="T19" fmla="*/ 820 h 927"/>
              <a:gd name="T20" fmla="*/ 65 w 1227"/>
              <a:gd name="T21" fmla="*/ 893 h 927"/>
              <a:gd name="T22" fmla="*/ 100 w 1227"/>
              <a:gd name="T23" fmla="*/ 907 h 927"/>
              <a:gd name="T24" fmla="*/ 188 w 1227"/>
              <a:gd name="T25" fmla="*/ 908 h 927"/>
              <a:gd name="T26" fmla="*/ 208 w 1227"/>
              <a:gd name="T27" fmla="*/ 879 h 927"/>
              <a:gd name="T28" fmla="*/ 769 w 1227"/>
              <a:gd name="T29" fmla="*/ 832 h 927"/>
              <a:gd name="T30" fmla="*/ 806 w 1227"/>
              <a:gd name="T31" fmla="*/ 906 h 927"/>
              <a:gd name="T32" fmla="*/ 830 w 1227"/>
              <a:gd name="T33" fmla="*/ 924 h 927"/>
              <a:gd name="T34" fmla="*/ 902 w 1227"/>
              <a:gd name="T35" fmla="*/ 925 h 927"/>
              <a:gd name="T36" fmla="*/ 937 w 1227"/>
              <a:gd name="T37" fmla="*/ 907 h 927"/>
              <a:gd name="T38" fmla="*/ 956 w 1227"/>
              <a:gd name="T39" fmla="*/ 850 h 927"/>
              <a:gd name="T40" fmla="*/ 956 w 1227"/>
              <a:gd name="T41" fmla="*/ 815 h 927"/>
              <a:gd name="T42" fmla="*/ 1000 w 1227"/>
              <a:gd name="T43" fmla="*/ 809 h 927"/>
              <a:gd name="T44" fmla="*/ 1084 w 1227"/>
              <a:gd name="T45" fmla="*/ 783 h 927"/>
              <a:gd name="T46" fmla="*/ 1101 w 1227"/>
              <a:gd name="T47" fmla="*/ 823 h 927"/>
              <a:gd name="T48" fmla="*/ 1133 w 1227"/>
              <a:gd name="T49" fmla="*/ 828 h 927"/>
              <a:gd name="T50" fmla="*/ 1186 w 1227"/>
              <a:gd name="T51" fmla="*/ 811 h 927"/>
              <a:gd name="T52" fmla="*/ 1197 w 1227"/>
              <a:gd name="T53" fmla="*/ 754 h 927"/>
              <a:gd name="T54" fmla="*/ 1217 w 1227"/>
              <a:gd name="T55" fmla="*/ 694 h 927"/>
              <a:gd name="T56" fmla="*/ 1227 w 1227"/>
              <a:gd name="T57" fmla="*/ 506 h 927"/>
              <a:gd name="T58" fmla="*/ 1222 w 1227"/>
              <a:gd name="T59" fmla="*/ 333 h 927"/>
              <a:gd name="T60" fmla="*/ 1214 w 1227"/>
              <a:gd name="T61" fmla="*/ 298 h 927"/>
              <a:gd name="T62" fmla="*/ 1202 w 1227"/>
              <a:gd name="T63" fmla="*/ 218 h 927"/>
              <a:gd name="T64" fmla="*/ 1177 w 1227"/>
              <a:gd name="T65" fmla="*/ 103 h 927"/>
              <a:gd name="T66" fmla="*/ 1146 w 1227"/>
              <a:gd name="T67" fmla="*/ 47 h 927"/>
              <a:gd name="T68" fmla="*/ 1060 w 1227"/>
              <a:gd name="T69" fmla="*/ 27 h 927"/>
              <a:gd name="T70" fmla="*/ 799 w 1227"/>
              <a:gd name="T71" fmla="*/ 1 h 927"/>
              <a:gd name="T72" fmla="*/ 545 w 1227"/>
              <a:gd name="T73" fmla="*/ 10 h 927"/>
              <a:gd name="T74" fmla="*/ 361 w 1227"/>
              <a:gd name="T75" fmla="*/ 37 h 927"/>
              <a:gd name="T76" fmla="*/ 320 w 1227"/>
              <a:gd name="T77" fmla="*/ 66 h 927"/>
              <a:gd name="T78" fmla="*/ 219 w 1227"/>
              <a:gd name="T79" fmla="*/ 185 h 927"/>
              <a:gd name="T80" fmla="*/ 184 w 1227"/>
              <a:gd name="T81" fmla="*/ 252 h 927"/>
              <a:gd name="T82" fmla="*/ 927 w 1227"/>
              <a:gd name="T83" fmla="*/ 73 h 927"/>
              <a:gd name="T84" fmla="*/ 906 w 1227"/>
              <a:gd name="T85" fmla="*/ 119 h 927"/>
              <a:gd name="T86" fmla="*/ 871 w 1227"/>
              <a:gd name="T87" fmla="*/ 282 h 927"/>
              <a:gd name="T88" fmla="*/ 855 w 1227"/>
              <a:gd name="T89" fmla="*/ 302 h 927"/>
              <a:gd name="T90" fmla="*/ 677 w 1227"/>
              <a:gd name="T91" fmla="*/ 316 h 927"/>
              <a:gd name="T92" fmla="*/ 244 w 1227"/>
              <a:gd name="T93" fmla="*/ 310 h 927"/>
              <a:gd name="T94" fmla="*/ 187 w 1227"/>
              <a:gd name="T95" fmla="*/ 305 h 927"/>
              <a:gd name="T96" fmla="*/ 216 w 1227"/>
              <a:gd name="T97" fmla="*/ 235 h 927"/>
              <a:gd name="T98" fmla="*/ 278 w 1227"/>
              <a:gd name="T99" fmla="*/ 136 h 927"/>
              <a:gd name="T100" fmla="*/ 341 w 1227"/>
              <a:gd name="T101" fmla="*/ 73 h 927"/>
              <a:gd name="T102" fmla="*/ 1011 w 1227"/>
              <a:gd name="T103" fmla="*/ 68 h 927"/>
              <a:gd name="T104" fmla="*/ 1084 w 1227"/>
              <a:gd name="T105" fmla="*/ 65 h 927"/>
              <a:gd name="T106" fmla="*/ 1149 w 1227"/>
              <a:gd name="T107" fmla="*/ 83 h 927"/>
              <a:gd name="T108" fmla="*/ 1163 w 1227"/>
              <a:gd name="T109" fmla="*/ 105 h 927"/>
              <a:gd name="T110" fmla="*/ 1100 w 1227"/>
              <a:gd name="T111" fmla="*/ 307 h 927"/>
              <a:gd name="T112" fmla="*/ 1079 w 1227"/>
              <a:gd name="T113" fmla="*/ 275 h 927"/>
              <a:gd name="T114" fmla="*/ 1050 w 1227"/>
              <a:gd name="T115" fmla="*/ 271 h 927"/>
              <a:gd name="T116" fmla="*/ 993 w 1227"/>
              <a:gd name="T117" fmla="*/ 271 h 927"/>
              <a:gd name="T118" fmla="*/ 962 w 1227"/>
              <a:gd name="T119" fmla="*/ 114 h 927"/>
              <a:gd name="T120" fmla="*/ 972 w 1227"/>
              <a:gd name="T121" fmla="*/ 91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27" h="927">
                <a:moveTo>
                  <a:pt x="178" y="261"/>
                </a:moveTo>
                <a:lnTo>
                  <a:pt x="178" y="261"/>
                </a:lnTo>
                <a:lnTo>
                  <a:pt x="169" y="260"/>
                </a:lnTo>
                <a:lnTo>
                  <a:pt x="154" y="260"/>
                </a:lnTo>
                <a:lnTo>
                  <a:pt x="145" y="260"/>
                </a:lnTo>
                <a:lnTo>
                  <a:pt x="136" y="261"/>
                </a:lnTo>
                <a:lnTo>
                  <a:pt x="128" y="263"/>
                </a:lnTo>
                <a:lnTo>
                  <a:pt x="122" y="266"/>
                </a:lnTo>
                <a:lnTo>
                  <a:pt x="122" y="266"/>
                </a:lnTo>
                <a:lnTo>
                  <a:pt x="117" y="270"/>
                </a:lnTo>
                <a:lnTo>
                  <a:pt x="113" y="277"/>
                </a:lnTo>
                <a:lnTo>
                  <a:pt x="105" y="288"/>
                </a:lnTo>
                <a:lnTo>
                  <a:pt x="101" y="300"/>
                </a:lnTo>
                <a:lnTo>
                  <a:pt x="101" y="303"/>
                </a:lnTo>
                <a:lnTo>
                  <a:pt x="101" y="307"/>
                </a:lnTo>
                <a:lnTo>
                  <a:pt x="101" y="307"/>
                </a:lnTo>
                <a:lnTo>
                  <a:pt x="103" y="310"/>
                </a:lnTo>
                <a:lnTo>
                  <a:pt x="105" y="312"/>
                </a:lnTo>
                <a:lnTo>
                  <a:pt x="113" y="317"/>
                </a:lnTo>
                <a:lnTo>
                  <a:pt x="119" y="321"/>
                </a:lnTo>
                <a:lnTo>
                  <a:pt x="121" y="325"/>
                </a:lnTo>
                <a:lnTo>
                  <a:pt x="122" y="328"/>
                </a:lnTo>
                <a:lnTo>
                  <a:pt x="122" y="328"/>
                </a:lnTo>
                <a:lnTo>
                  <a:pt x="121" y="333"/>
                </a:lnTo>
                <a:lnTo>
                  <a:pt x="114" y="343"/>
                </a:lnTo>
                <a:lnTo>
                  <a:pt x="98" y="371"/>
                </a:lnTo>
                <a:lnTo>
                  <a:pt x="77" y="401"/>
                </a:lnTo>
                <a:lnTo>
                  <a:pt x="61" y="429"/>
                </a:lnTo>
                <a:lnTo>
                  <a:pt x="61" y="429"/>
                </a:lnTo>
                <a:lnTo>
                  <a:pt x="51" y="447"/>
                </a:lnTo>
                <a:lnTo>
                  <a:pt x="45" y="459"/>
                </a:lnTo>
                <a:lnTo>
                  <a:pt x="42" y="469"/>
                </a:lnTo>
                <a:lnTo>
                  <a:pt x="40" y="480"/>
                </a:lnTo>
                <a:lnTo>
                  <a:pt x="40" y="480"/>
                </a:lnTo>
                <a:lnTo>
                  <a:pt x="35" y="526"/>
                </a:lnTo>
                <a:lnTo>
                  <a:pt x="35" y="526"/>
                </a:lnTo>
                <a:lnTo>
                  <a:pt x="31" y="539"/>
                </a:lnTo>
                <a:lnTo>
                  <a:pt x="28" y="547"/>
                </a:lnTo>
                <a:lnTo>
                  <a:pt x="25" y="552"/>
                </a:lnTo>
                <a:lnTo>
                  <a:pt x="25" y="552"/>
                </a:lnTo>
                <a:lnTo>
                  <a:pt x="24" y="562"/>
                </a:lnTo>
                <a:lnTo>
                  <a:pt x="20" y="586"/>
                </a:lnTo>
                <a:lnTo>
                  <a:pt x="11" y="661"/>
                </a:lnTo>
                <a:lnTo>
                  <a:pt x="0" y="771"/>
                </a:lnTo>
                <a:lnTo>
                  <a:pt x="0" y="806"/>
                </a:lnTo>
                <a:lnTo>
                  <a:pt x="0" y="806"/>
                </a:lnTo>
                <a:lnTo>
                  <a:pt x="19" y="811"/>
                </a:lnTo>
                <a:lnTo>
                  <a:pt x="40" y="817"/>
                </a:lnTo>
                <a:lnTo>
                  <a:pt x="40" y="817"/>
                </a:lnTo>
                <a:lnTo>
                  <a:pt x="42" y="820"/>
                </a:lnTo>
                <a:lnTo>
                  <a:pt x="44" y="829"/>
                </a:lnTo>
                <a:lnTo>
                  <a:pt x="51" y="859"/>
                </a:lnTo>
                <a:lnTo>
                  <a:pt x="56" y="874"/>
                </a:lnTo>
                <a:lnTo>
                  <a:pt x="61" y="888"/>
                </a:lnTo>
                <a:lnTo>
                  <a:pt x="65" y="893"/>
                </a:lnTo>
                <a:lnTo>
                  <a:pt x="68" y="898"/>
                </a:lnTo>
                <a:lnTo>
                  <a:pt x="72" y="902"/>
                </a:lnTo>
                <a:lnTo>
                  <a:pt x="76" y="903"/>
                </a:lnTo>
                <a:lnTo>
                  <a:pt x="76" y="903"/>
                </a:lnTo>
                <a:lnTo>
                  <a:pt x="100" y="907"/>
                </a:lnTo>
                <a:lnTo>
                  <a:pt x="132" y="911"/>
                </a:lnTo>
                <a:lnTo>
                  <a:pt x="149" y="912"/>
                </a:lnTo>
                <a:lnTo>
                  <a:pt x="165" y="912"/>
                </a:lnTo>
                <a:lnTo>
                  <a:pt x="178" y="911"/>
                </a:lnTo>
                <a:lnTo>
                  <a:pt x="188" y="908"/>
                </a:lnTo>
                <a:lnTo>
                  <a:pt x="188" y="908"/>
                </a:lnTo>
                <a:lnTo>
                  <a:pt x="192" y="906"/>
                </a:lnTo>
                <a:lnTo>
                  <a:pt x="196" y="902"/>
                </a:lnTo>
                <a:lnTo>
                  <a:pt x="203" y="892"/>
                </a:lnTo>
                <a:lnTo>
                  <a:pt x="208" y="879"/>
                </a:lnTo>
                <a:lnTo>
                  <a:pt x="213" y="866"/>
                </a:lnTo>
                <a:lnTo>
                  <a:pt x="221" y="842"/>
                </a:lnTo>
                <a:lnTo>
                  <a:pt x="224" y="832"/>
                </a:lnTo>
                <a:lnTo>
                  <a:pt x="769" y="832"/>
                </a:lnTo>
                <a:lnTo>
                  <a:pt x="769" y="832"/>
                </a:lnTo>
                <a:lnTo>
                  <a:pt x="774" y="845"/>
                </a:lnTo>
                <a:lnTo>
                  <a:pt x="779" y="859"/>
                </a:lnTo>
                <a:lnTo>
                  <a:pt x="787" y="874"/>
                </a:lnTo>
                <a:lnTo>
                  <a:pt x="795" y="890"/>
                </a:lnTo>
                <a:lnTo>
                  <a:pt x="806" y="906"/>
                </a:lnTo>
                <a:lnTo>
                  <a:pt x="811" y="912"/>
                </a:lnTo>
                <a:lnTo>
                  <a:pt x="817" y="917"/>
                </a:lnTo>
                <a:lnTo>
                  <a:pt x="823" y="921"/>
                </a:lnTo>
                <a:lnTo>
                  <a:pt x="830" y="924"/>
                </a:lnTo>
                <a:lnTo>
                  <a:pt x="830" y="924"/>
                </a:lnTo>
                <a:lnTo>
                  <a:pt x="844" y="926"/>
                </a:lnTo>
                <a:lnTo>
                  <a:pt x="859" y="927"/>
                </a:lnTo>
                <a:lnTo>
                  <a:pt x="874" y="927"/>
                </a:lnTo>
                <a:lnTo>
                  <a:pt x="888" y="926"/>
                </a:lnTo>
                <a:lnTo>
                  <a:pt x="902" y="925"/>
                </a:lnTo>
                <a:lnTo>
                  <a:pt x="915" y="921"/>
                </a:lnTo>
                <a:lnTo>
                  <a:pt x="925" y="918"/>
                </a:lnTo>
                <a:lnTo>
                  <a:pt x="932" y="913"/>
                </a:lnTo>
                <a:lnTo>
                  <a:pt x="932" y="913"/>
                </a:lnTo>
                <a:lnTo>
                  <a:pt x="937" y="907"/>
                </a:lnTo>
                <a:lnTo>
                  <a:pt x="942" y="898"/>
                </a:lnTo>
                <a:lnTo>
                  <a:pt x="947" y="887"/>
                </a:lnTo>
                <a:lnTo>
                  <a:pt x="951" y="874"/>
                </a:lnTo>
                <a:lnTo>
                  <a:pt x="953" y="861"/>
                </a:lnTo>
                <a:lnTo>
                  <a:pt x="956" y="850"/>
                </a:lnTo>
                <a:lnTo>
                  <a:pt x="957" y="840"/>
                </a:lnTo>
                <a:lnTo>
                  <a:pt x="957" y="832"/>
                </a:lnTo>
                <a:lnTo>
                  <a:pt x="957" y="832"/>
                </a:lnTo>
                <a:lnTo>
                  <a:pt x="956" y="822"/>
                </a:lnTo>
                <a:lnTo>
                  <a:pt x="956" y="815"/>
                </a:lnTo>
                <a:lnTo>
                  <a:pt x="957" y="811"/>
                </a:lnTo>
                <a:lnTo>
                  <a:pt x="957" y="811"/>
                </a:lnTo>
                <a:lnTo>
                  <a:pt x="975" y="811"/>
                </a:lnTo>
                <a:lnTo>
                  <a:pt x="992" y="810"/>
                </a:lnTo>
                <a:lnTo>
                  <a:pt x="1000" y="809"/>
                </a:lnTo>
                <a:lnTo>
                  <a:pt x="1008" y="806"/>
                </a:lnTo>
                <a:lnTo>
                  <a:pt x="1008" y="806"/>
                </a:lnTo>
                <a:lnTo>
                  <a:pt x="1084" y="776"/>
                </a:lnTo>
                <a:lnTo>
                  <a:pt x="1084" y="776"/>
                </a:lnTo>
                <a:lnTo>
                  <a:pt x="1084" y="783"/>
                </a:lnTo>
                <a:lnTo>
                  <a:pt x="1086" y="790"/>
                </a:lnTo>
                <a:lnTo>
                  <a:pt x="1088" y="799"/>
                </a:lnTo>
                <a:lnTo>
                  <a:pt x="1091" y="808"/>
                </a:lnTo>
                <a:lnTo>
                  <a:pt x="1095" y="817"/>
                </a:lnTo>
                <a:lnTo>
                  <a:pt x="1101" y="823"/>
                </a:lnTo>
                <a:lnTo>
                  <a:pt x="1105" y="826"/>
                </a:lnTo>
                <a:lnTo>
                  <a:pt x="1110" y="827"/>
                </a:lnTo>
                <a:lnTo>
                  <a:pt x="1110" y="827"/>
                </a:lnTo>
                <a:lnTo>
                  <a:pt x="1120" y="828"/>
                </a:lnTo>
                <a:lnTo>
                  <a:pt x="1133" y="828"/>
                </a:lnTo>
                <a:lnTo>
                  <a:pt x="1144" y="827"/>
                </a:lnTo>
                <a:lnTo>
                  <a:pt x="1157" y="824"/>
                </a:lnTo>
                <a:lnTo>
                  <a:pt x="1169" y="822"/>
                </a:lnTo>
                <a:lnTo>
                  <a:pt x="1179" y="817"/>
                </a:lnTo>
                <a:lnTo>
                  <a:pt x="1186" y="811"/>
                </a:lnTo>
                <a:lnTo>
                  <a:pt x="1191" y="806"/>
                </a:lnTo>
                <a:lnTo>
                  <a:pt x="1191" y="806"/>
                </a:lnTo>
                <a:lnTo>
                  <a:pt x="1194" y="797"/>
                </a:lnTo>
                <a:lnTo>
                  <a:pt x="1195" y="786"/>
                </a:lnTo>
                <a:lnTo>
                  <a:pt x="1197" y="754"/>
                </a:lnTo>
                <a:lnTo>
                  <a:pt x="1197" y="715"/>
                </a:lnTo>
                <a:lnTo>
                  <a:pt x="1197" y="715"/>
                </a:lnTo>
                <a:lnTo>
                  <a:pt x="1205" y="707"/>
                </a:lnTo>
                <a:lnTo>
                  <a:pt x="1212" y="701"/>
                </a:lnTo>
                <a:lnTo>
                  <a:pt x="1217" y="694"/>
                </a:lnTo>
                <a:lnTo>
                  <a:pt x="1217" y="694"/>
                </a:lnTo>
                <a:lnTo>
                  <a:pt x="1225" y="683"/>
                </a:lnTo>
                <a:lnTo>
                  <a:pt x="1226" y="678"/>
                </a:lnTo>
                <a:lnTo>
                  <a:pt x="1227" y="674"/>
                </a:lnTo>
                <a:lnTo>
                  <a:pt x="1227" y="506"/>
                </a:lnTo>
                <a:lnTo>
                  <a:pt x="1227" y="506"/>
                </a:lnTo>
                <a:lnTo>
                  <a:pt x="1226" y="421"/>
                </a:lnTo>
                <a:lnTo>
                  <a:pt x="1225" y="362"/>
                </a:lnTo>
                <a:lnTo>
                  <a:pt x="1223" y="342"/>
                </a:lnTo>
                <a:lnTo>
                  <a:pt x="1222" y="333"/>
                </a:lnTo>
                <a:lnTo>
                  <a:pt x="1222" y="333"/>
                </a:lnTo>
                <a:lnTo>
                  <a:pt x="1221" y="330"/>
                </a:lnTo>
                <a:lnTo>
                  <a:pt x="1219" y="325"/>
                </a:lnTo>
                <a:lnTo>
                  <a:pt x="1217" y="312"/>
                </a:lnTo>
                <a:lnTo>
                  <a:pt x="1214" y="298"/>
                </a:lnTo>
                <a:lnTo>
                  <a:pt x="1212" y="292"/>
                </a:lnTo>
                <a:lnTo>
                  <a:pt x="1212" y="292"/>
                </a:lnTo>
                <a:lnTo>
                  <a:pt x="1209" y="282"/>
                </a:lnTo>
                <a:lnTo>
                  <a:pt x="1207" y="256"/>
                </a:lnTo>
                <a:lnTo>
                  <a:pt x="1202" y="218"/>
                </a:lnTo>
                <a:lnTo>
                  <a:pt x="1197" y="195"/>
                </a:lnTo>
                <a:lnTo>
                  <a:pt x="1191" y="170"/>
                </a:lnTo>
                <a:lnTo>
                  <a:pt x="1191" y="170"/>
                </a:lnTo>
                <a:lnTo>
                  <a:pt x="1181" y="122"/>
                </a:lnTo>
                <a:lnTo>
                  <a:pt x="1177" y="103"/>
                </a:lnTo>
                <a:lnTo>
                  <a:pt x="1174" y="88"/>
                </a:lnTo>
                <a:lnTo>
                  <a:pt x="1170" y="74"/>
                </a:lnTo>
                <a:lnTo>
                  <a:pt x="1163" y="64"/>
                </a:lnTo>
                <a:lnTo>
                  <a:pt x="1156" y="55"/>
                </a:lnTo>
                <a:lnTo>
                  <a:pt x="1146" y="47"/>
                </a:lnTo>
                <a:lnTo>
                  <a:pt x="1146" y="47"/>
                </a:lnTo>
                <a:lnTo>
                  <a:pt x="1138" y="44"/>
                </a:lnTo>
                <a:lnTo>
                  <a:pt x="1128" y="41"/>
                </a:lnTo>
                <a:lnTo>
                  <a:pt x="1098" y="33"/>
                </a:lnTo>
                <a:lnTo>
                  <a:pt x="1060" y="27"/>
                </a:lnTo>
                <a:lnTo>
                  <a:pt x="1014" y="21"/>
                </a:lnTo>
                <a:lnTo>
                  <a:pt x="963" y="14"/>
                </a:lnTo>
                <a:lnTo>
                  <a:pt x="909" y="8"/>
                </a:lnTo>
                <a:lnTo>
                  <a:pt x="854" y="4"/>
                </a:lnTo>
                <a:lnTo>
                  <a:pt x="799" y="1"/>
                </a:lnTo>
                <a:lnTo>
                  <a:pt x="799" y="1"/>
                </a:lnTo>
                <a:lnTo>
                  <a:pt x="742" y="0"/>
                </a:lnTo>
                <a:lnTo>
                  <a:pt x="678" y="3"/>
                </a:lnTo>
                <a:lnTo>
                  <a:pt x="611" y="5"/>
                </a:lnTo>
                <a:lnTo>
                  <a:pt x="545" y="10"/>
                </a:lnTo>
                <a:lnTo>
                  <a:pt x="483" y="16"/>
                </a:lnTo>
                <a:lnTo>
                  <a:pt x="430" y="23"/>
                </a:lnTo>
                <a:lnTo>
                  <a:pt x="388" y="30"/>
                </a:lnTo>
                <a:lnTo>
                  <a:pt x="373" y="33"/>
                </a:lnTo>
                <a:lnTo>
                  <a:pt x="361" y="37"/>
                </a:lnTo>
                <a:lnTo>
                  <a:pt x="361" y="37"/>
                </a:lnTo>
                <a:lnTo>
                  <a:pt x="352" y="42"/>
                </a:lnTo>
                <a:lnTo>
                  <a:pt x="342" y="49"/>
                </a:lnTo>
                <a:lnTo>
                  <a:pt x="332" y="56"/>
                </a:lnTo>
                <a:lnTo>
                  <a:pt x="320" y="66"/>
                </a:lnTo>
                <a:lnTo>
                  <a:pt x="299" y="88"/>
                </a:lnTo>
                <a:lnTo>
                  <a:pt x="277" y="112"/>
                </a:lnTo>
                <a:lnTo>
                  <a:pt x="257" y="136"/>
                </a:lnTo>
                <a:lnTo>
                  <a:pt x="239" y="158"/>
                </a:lnTo>
                <a:lnTo>
                  <a:pt x="219" y="185"/>
                </a:lnTo>
                <a:lnTo>
                  <a:pt x="219" y="185"/>
                </a:lnTo>
                <a:lnTo>
                  <a:pt x="213" y="193"/>
                </a:lnTo>
                <a:lnTo>
                  <a:pt x="208" y="204"/>
                </a:lnTo>
                <a:lnTo>
                  <a:pt x="196" y="229"/>
                </a:lnTo>
                <a:lnTo>
                  <a:pt x="184" y="252"/>
                </a:lnTo>
                <a:lnTo>
                  <a:pt x="180" y="259"/>
                </a:lnTo>
                <a:lnTo>
                  <a:pt x="178" y="261"/>
                </a:lnTo>
                <a:lnTo>
                  <a:pt x="178" y="261"/>
                </a:lnTo>
                <a:close/>
                <a:moveTo>
                  <a:pt x="341" y="73"/>
                </a:moveTo>
                <a:lnTo>
                  <a:pt x="927" y="73"/>
                </a:lnTo>
                <a:lnTo>
                  <a:pt x="927" y="73"/>
                </a:lnTo>
                <a:lnTo>
                  <a:pt x="918" y="89"/>
                </a:lnTo>
                <a:lnTo>
                  <a:pt x="910" y="103"/>
                </a:lnTo>
                <a:lnTo>
                  <a:pt x="907" y="111"/>
                </a:lnTo>
                <a:lnTo>
                  <a:pt x="906" y="119"/>
                </a:lnTo>
                <a:lnTo>
                  <a:pt x="906" y="119"/>
                </a:lnTo>
                <a:lnTo>
                  <a:pt x="900" y="151"/>
                </a:lnTo>
                <a:lnTo>
                  <a:pt x="887" y="205"/>
                </a:lnTo>
                <a:lnTo>
                  <a:pt x="876" y="256"/>
                </a:lnTo>
                <a:lnTo>
                  <a:pt x="871" y="282"/>
                </a:lnTo>
                <a:lnTo>
                  <a:pt x="871" y="282"/>
                </a:lnTo>
                <a:lnTo>
                  <a:pt x="869" y="287"/>
                </a:lnTo>
                <a:lnTo>
                  <a:pt x="867" y="292"/>
                </a:lnTo>
                <a:lnTo>
                  <a:pt x="863" y="297"/>
                </a:lnTo>
                <a:lnTo>
                  <a:pt x="855" y="302"/>
                </a:lnTo>
                <a:lnTo>
                  <a:pt x="855" y="302"/>
                </a:lnTo>
                <a:lnTo>
                  <a:pt x="845" y="305"/>
                </a:lnTo>
                <a:lnTo>
                  <a:pt x="822" y="307"/>
                </a:lnTo>
                <a:lnTo>
                  <a:pt x="756" y="312"/>
                </a:lnTo>
                <a:lnTo>
                  <a:pt x="677" y="316"/>
                </a:lnTo>
                <a:lnTo>
                  <a:pt x="639" y="317"/>
                </a:lnTo>
                <a:lnTo>
                  <a:pt x="606" y="317"/>
                </a:lnTo>
                <a:lnTo>
                  <a:pt x="606" y="317"/>
                </a:lnTo>
                <a:lnTo>
                  <a:pt x="369" y="312"/>
                </a:lnTo>
                <a:lnTo>
                  <a:pt x="244" y="310"/>
                </a:lnTo>
                <a:lnTo>
                  <a:pt x="205" y="308"/>
                </a:lnTo>
                <a:lnTo>
                  <a:pt x="188" y="307"/>
                </a:lnTo>
                <a:lnTo>
                  <a:pt x="188" y="307"/>
                </a:lnTo>
                <a:lnTo>
                  <a:pt x="187" y="306"/>
                </a:lnTo>
                <a:lnTo>
                  <a:pt x="187" y="305"/>
                </a:lnTo>
                <a:lnTo>
                  <a:pt x="188" y="297"/>
                </a:lnTo>
                <a:lnTo>
                  <a:pt x="192" y="287"/>
                </a:lnTo>
                <a:lnTo>
                  <a:pt x="197" y="273"/>
                </a:lnTo>
                <a:lnTo>
                  <a:pt x="206" y="255"/>
                </a:lnTo>
                <a:lnTo>
                  <a:pt x="216" y="235"/>
                </a:lnTo>
                <a:lnTo>
                  <a:pt x="229" y="212"/>
                </a:lnTo>
                <a:lnTo>
                  <a:pt x="244" y="185"/>
                </a:lnTo>
                <a:lnTo>
                  <a:pt x="244" y="185"/>
                </a:lnTo>
                <a:lnTo>
                  <a:pt x="261" y="159"/>
                </a:lnTo>
                <a:lnTo>
                  <a:pt x="278" y="136"/>
                </a:lnTo>
                <a:lnTo>
                  <a:pt x="294" y="117"/>
                </a:lnTo>
                <a:lnTo>
                  <a:pt x="309" y="101"/>
                </a:lnTo>
                <a:lnTo>
                  <a:pt x="322" y="89"/>
                </a:lnTo>
                <a:lnTo>
                  <a:pt x="332" y="80"/>
                </a:lnTo>
                <a:lnTo>
                  <a:pt x="341" y="73"/>
                </a:lnTo>
                <a:lnTo>
                  <a:pt x="341" y="73"/>
                </a:lnTo>
                <a:close/>
                <a:moveTo>
                  <a:pt x="988" y="78"/>
                </a:moveTo>
                <a:lnTo>
                  <a:pt x="988" y="78"/>
                </a:lnTo>
                <a:lnTo>
                  <a:pt x="998" y="72"/>
                </a:lnTo>
                <a:lnTo>
                  <a:pt x="1011" y="68"/>
                </a:lnTo>
                <a:lnTo>
                  <a:pt x="1023" y="65"/>
                </a:lnTo>
                <a:lnTo>
                  <a:pt x="1039" y="63"/>
                </a:lnTo>
                <a:lnTo>
                  <a:pt x="1053" y="63"/>
                </a:lnTo>
                <a:lnTo>
                  <a:pt x="1069" y="64"/>
                </a:lnTo>
                <a:lnTo>
                  <a:pt x="1084" y="65"/>
                </a:lnTo>
                <a:lnTo>
                  <a:pt x="1100" y="68"/>
                </a:lnTo>
                <a:lnTo>
                  <a:pt x="1100" y="68"/>
                </a:lnTo>
                <a:lnTo>
                  <a:pt x="1125" y="74"/>
                </a:lnTo>
                <a:lnTo>
                  <a:pt x="1144" y="79"/>
                </a:lnTo>
                <a:lnTo>
                  <a:pt x="1149" y="83"/>
                </a:lnTo>
                <a:lnTo>
                  <a:pt x="1155" y="86"/>
                </a:lnTo>
                <a:lnTo>
                  <a:pt x="1158" y="89"/>
                </a:lnTo>
                <a:lnTo>
                  <a:pt x="1161" y="93"/>
                </a:lnTo>
                <a:lnTo>
                  <a:pt x="1161" y="93"/>
                </a:lnTo>
                <a:lnTo>
                  <a:pt x="1163" y="105"/>
                </a:lnTo>
                <a:lnTo>
                  <a:pt x="1166" y="128"/>
                </a:lnTo>
                <a:lnTo>
                  <a:pt x="1171" y="194"/>
                </a:lnTo>
                <a:lnTo>
                  <a:pt x="1176" y="287"/>
                </a:lnTo>
                <a:lnTo>
                  <a:pt x="1100" y="307"/>
                </a:lnTo>
                <a:lnTo>
                  <a:pt x="1100" y="307"/>
                </a:lnTo>
                <a:lnTo>
                  <a:pt x="1096" y="301"/>
                </a:lnTo>
                <a:lnTo>
                  <a:pt x="1090" y="287"/>
                </a:lnTo>
                <a:lnTo>
                  <a:pt x="1090" y="287"/>
                </a:lnTo>
                <a:lnTo>
                  <a:pt x="1086" y="280"/>
                </a:lnTo>
                <a:lnTo>
                  <a:pt x="1079" y="275"/>
                </a:lnTo>
                <a:lnTo>
                  <a:pt x="1072" y="271"/>
                </a:lnTo>
                <a:lnTo>
                  <a:pt x="1068" y="271"/>
                </a:lnTo>
                <a:lnTo>
                  <a:pt x="1064" y="271"/>
                </a:lnTo>
                <a:lnTo>
                  <a:pt x="1064" y="271"/>
                </a:lnTo>
                <a:lnTo>
                  <a:pt x="1050" y="271"/>
                </a:lnTo>
                <a:lnTo>
                  <a:pt x="1028" y="270"/>
                </a:lnTo>
                <a:lnTo>
                  <a:pt x="1007" y="269"/>
                </a:lnTo>
                <a:lnTo>
                  <a:pt x="998" y="270"/>
                </a:lnTo>
                <a:lnTo>
                  <a:pt x="993" y="271"/>
                </a:lnTo>
                <a:lnTo>
                  <a:pt x="993" y="271"/>
                </a:lnTo>
                <a:lnTo>
                  <a:pt x="986" y="277"/>
                </a:lnTo>
                <a:lnTo>
                  <a:pt x="981" y="280"/>
                </a:lnTo>
                <a:lnTo>
                  <a:pt x="978" y="287"/>
                </a:lnTo>
                <a:lnTo>
                  <a:pt x="962" y="287"/>
                </a:lnTo>
                <a:lnTo>
                  <a:pt x="962" y="114"/>
                </a:lnTo>
                <a:lnTo>
                  <a:pt x="962" y="114"/>
                </a:lnTo>
                <a:lnTo>
                  <a:pt x="962" y="111"/>
                </a:lnTo>
                <a:lnTo>
                  <a:pt x="966" y="102"/>
                </a:lnTo>
                <a:lnTo>
                  <a:pt x="969" y="97"/>
                </a:lnTo>
                <a:lnTo>
                  <a:pt x="972" y="91"/>
                </a:lnTo>
                <a:lnTo>
                  <a:pt x="979" y="84"/>
                </a:lnTo>
                <a:lnTo>
                  <a:pt x="988" y="78"/>
                </a:lnTo>
                <a:lnTo>
                  <a:pt x="988" y="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8BAA5EE3-0226-4C1E-9D2D-1E773B96E096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3068960"/>
            <a:ext cx="1696027" cy="960216"/>
          </a:xfrm>
          <a:custGeom>
            <a:avLst/>
            <a:gdLst>
              <a:gd name="T0" fmla="*/ 25 w 1436"/>
              <a:gd name="T1" fmla="*/ 140 h 813"/>
              <a:gd name="T2" fmla="*/ 5 w 1436"/>
              <a:gd name="T3" fmla="*/ 161 h 813"/>
              <a:gd name="T4" fmla="*/ 0 w 1436"/>
              <a:gd name="T5" fmla="*/ 232 h 813"/>
              <a:gd name="T6" fmla="*/ 25 w 1436"/>
              <a:gd name="T7" fmla="*/ 310 h 813"/>
              <a:gd name="T8" fmla="*/ 49 w 1436"/>
              <a:gd name="T9" fmla="*/ 356 h 813"/>
              <a:gd name="T10" fmla="*/ 71 w 1436"/>
              <a:gd name="T11" fmla="*/ 454 h 813"/>
              <a:gd name="T12" fmla="*/ 96 w 1436"/>
              <a:gd name="T13" fmla="*/ 481 h 813"/>
              <a:gd name="T14" fmla="*/ 146 w 1436"/>
              <a:gd name="T15" fmla="*/ 481 h 813"/>
              <a:gd name="T16" fmla="*/ 161 w 1436"/>
              <a:gd name="T17" fmla="*/ 464 h 813"/>
              <a:gd name="T18" fmla="*/ 408 w 1436"/>
              <a:gd name="T19" fmla="*/ 682 h 813"/>
              <a:gd name="T20" fmla="*/ 448 w 1436"/>
              <a:gd name="T21" fmla="*/ 775 h 813"/>
              <a:gd name="T22" fmla="*/ 495 w 1436"/>
              <a:gd name="T23" fmla="*/ 804 h 813"/>
              <a:gd name="T24" fmla="*/ 557 w 1436"/>
              <a:gd name="T25" fmla="*/ 812 h 813"/>
              <a:gd name="T26" fmla="*/ 597 w 1436"/>
              <a:gd name="T27" fmla="*/ 794 h 813"/>
              <a:gd name="T28" fmla="*/ 613 w 1436"/>
              <a:gd name="T29" fmla="*/ 763 h 813"/>
              <a:gd name="T30" fmla="*/ 624 w 1436"/>
              <a:gd name="T31" fmla="*/ 700 h 813"/>
              <a:gd name="T32" fmla="*/ 684 w 1436"/>
              <a:gd name="T33" fmla="*/ 736 h 813"/>
              <a:gd name="T34" fmla="*/ 743 w 1436"/>
              <a:gd name="T35" fmla="*/ 754 h 813"/>
              <a:gd name="T36" fmla="*/ 915 w 1436"/>
              <a:gd name="T37" fmla="*/ 732 h 813"/>
              <a:gd name="T38" fmla="*/ 1209 w 1436"/>
              <a:gd name="T39" fmla="*/ 663 h 813"/>
              <a:gd name="T40" fmla="*/ 1388 w 1436"/>
              <a:gd name="T41" fmla="*/ 506 h 813"/>
              <a:gd name="T42" fmla="*/ 1427 w 1436"/>
              <a:gd name="T43" fmla="*/ 465 h 813"/>
              <a:gd name="T44" fmla="*/ 1415 w 1436"/>
              <a:gd name="T45" fmla="*/ 391 h 813"/>
              <a:gd name="T46" fmla="*/ 1422 w 1436"/>
              <a:gd name="T47" fmla="*/ 362 h 813"/>
              <a:gd name="T48" fmla="*/ 1413 w 1436"/>
              <a:gd name="T49" fmla="*/ 340 h 813"/>
              <a:gd name="T50" fmla="*/ 1309 w 1436"/>
              <a:gd name="T51" fmla="*/ 291 h 813"/>
              <a:gd name="T52" fmla="*/ 902 w 1436"/>
              <a:gd name="T53" fmla="*/ 181 h 813"/>
              <a:gd name="T54" fmla="*/ 896 w 1436"/>
              <a:gd name="T55" fmla="*/ 161 h 813"/>
              <a:gd name="T56" fmla="*/ 893 w 1436"/>
              <a:gd name="T57" fmla="*/ 141 h 813"/>
              <a:gd name="T58" fmla="*/ 843 w 1436"/>
              <a:gd name="T59" fmla="*/ 127 h 813"/>
              <a:gd name="T60" fmla="*/ 717 w 1436"/>
              <a:gd name="T61" fmla="*/ 14 h 813"/>
              <a:gd name="T62" fmla="*/ 598 w 1436"/>
              <a:gd name="T63" fmla="*/ 2 h 813"/>
              <a:gd name="T64" fmla="*/ 421 w 1436"/>
              <a:gd name="T65" fmla="*/ 5 h 813"/>
              <a:gd name="T66" fmla="*/ 311 w 1436"/>
              <a:gd name="T67" fmla="*/ 58 h 813"/>
              <a:gd name="T68" fmla="*/ 674 w 1436"/>
              <a:gd name="T69" fmla="*/ 31 h 813"/>
              <a:gd name="T70" fmla="*/ 766 w 1436"/>
              <a:gd name="T71" fmla="*/ 185 h 813"/>
              <a:gd name="T72" fmla="*/ 344 w 1436"/>
              <a:gd name="T73" fmla="*/ 220 h 813"/>
              <a:gd name="T74" fmla="*/ 198 w 1436"/>
              <a:gd name="T75" fmla="*/ 60 h 813"/>
              <a:gd name="T76" fmla="*/ 262 w 1436"/>
              <a:gd name="T77" fmla="*/ 60 h 813"/>
              <a:gd name="T78" fmla="*/ 279 w 1436"/>
              <a:gd name="T79" fmla="*/ 215 h 813"/>
              <a:gd name="T80" fmla="*/ 284 w 1436"/>
              <a:gd name="T81" fmla="*/ 195 h 813"/>
              <a:gd name="T82" fmla="*/ 268 w 1436"/>
              <a:gd name="T83" fmla="*/ 164 h 813"/>
              <a:gd name="T84" fmla="*/ 240 w 1436"/>
              <a:gd name="T85" fmla="*/ 158 h 813"/>
              <a:gd name="T86" fmla="*/ 227 w 1436"/>
              <a:gd name="T87" fmla="*/ 170 h 813"/>
              <a:gd name="T88" fmla="*/ 231 w 1436"/>
              <a:gd name="T89" fmla="*/ 186 h 813"/>
              <a:gd name="T90" fmla="*/ 264 w 1436"/>
              <a:gd name="T91" fmla="*/ 213 h 813"/>
              <a:gd name="T92" fmla="*/ 216 w 1436"/>
              <a:gd name="T93" fmla="*/ 202 h 813"/>
              <a:gd name="T94" fmla="*/ 172 w 1436"/>
              <a:gd name="T95" fmla="*/ 186 h 813"/>
              <a:gd name="T96" fmla="*/ 145 w 1436"/>
              <a:gd name="T97" fmla="*/ 154 h 813"/>
              <a:gd name="T98" fmla="*/ 152 w 1436"/>
              <a:gd name="T99" fmla="*/ 93 h 813"/>
              <a:gd name="T100" fmla="*/ 166 w 1436"/>
              <a:gd name="T101" fmla="*/ 7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36" h="813">
                <a:moveTo>
                  <a:pt x="46" y="137"/>
                </a:moveTo>
                <a:lnTo>
                  <a:pt x="46" y="137"/>
                </a:lnTo>
                <a:lnTo>
                  <a:pt x="41" y="137"/>
                </a:lnTo>
                <a:lnTo>
                  <a:pt x="31" y="138"/>
                </a:lnTo>
                <a:lnTo>
                  <a:pt x="25" y="140"/>
                </a:lnTo>
                <a:lnTo>
                  <a:pt x="18" y="142"/>
                </a:lnTo>
                <a:lnTo>
                  <a:pt x="13" y="147"/>
                </a:lnTo>
                <a:lnTo>
                  <a:pt x="8" y="154"/>
                </a:lnTo>
                <a:lnTo>
                  <a:pt x="8" y="154"/>
                </a:lnTo>
                <a:lnTo>
                  <a:pt x="5" y="161"/>
                </a:lnTo>
                <a:lnTo>
                  <a:pt x="3" y="170"/>
                </a:lnTo>
                <a:lnTo>
                  <a:pt x="0" y="188"/>
                </a:lnTo>
                <a:lnTo>
                  <a:pt x="0" y="209"/>
                </a:lnTo>
                <a:lnTo>
                  <a:pt x="0" y="232"/>
                </a:lnTo>
                <a:lnTo>
                  <a:pt x="0" y="232"/>
                </a:lnTo>
                <a:lnTo>
                  <a:pt x="0" y="246"/>
                </a:lnTo>
                <a:lnTo>
                  <a:pt x="4" y="260"/>
                </a:lnTo>
                <a:lnTo>
                  <a:pt x="8" y="274"/>
                </a:lnTo>
                <a:lnTo>
                  <a:pt x="13" y="288"/>
                </a:lnTo>
                <a:lnTo>
                  <a:pt x="25" y="310"/>
                </a:lnTo>
                <a:lnTo>
                  <a:pt x="31" y="320"/>
                </a:lnTo>
                <a:lnTo>
                  <a:pt x="31" y="320"/>
                </a:lnTo>
                <a:lnTo>
                  <a:pt x="46" y="335"/>
                </a:lnTo>
                <a:lnTo>
                  <a:pt x="46" y="335"/>
                </a:lnTo>
                <a:lnTo>
                  <a:pt x="49" y="356"/>
                </a:lnTo>
                <a:lnTo>
                  <a:pt x="52" y="378"/>
                </a:lnTo>
                <a:lnTo>
                  <a:pt x="55" y="404"/>
                </a:lnTo>
                <a:lnTo>
                  <a:pt x="62" y="431"/>
                </a:lnTo>
                <a:lnTo>
                  <a:pt x="66" y="442"/>
                </a:lnTo>
                <a:lnTo>
                  <a:pt x="71" y="454"/>
                </a:lnTo>
                <a:lnTo>
                  <a:pt x="76" y="464"/>
                </a:lnTo>
                <a:lnTo>
                  <a:pt x="82" y="472"/>
                </a:lnTo>
                <a:lnTo>
                  <a:pt x="89" y="477"/>
                </a:lnTo>
                <a:lnTo>
                  <a:pt x="96" y="481"/>
                </a:lnTo>
                <a:lnTo>
                  <a:pt x="96" y="481"/>
                </a:lnTo>
                <a:lnTo>
                  <a:pt x="111" y="483"/>
                </a:lnTo>
                <a:lnTo>
                  <a:pt x="122" y="485"/>
                </a:lnTo>
                <a:lnTo>
                  <a:pt x="132" y="485"/>
                </a:lnTo>
                <a:lnTo>
                  <a:pt x="140" y="483"/>
                </a:lnTo>
                <a:lnTo>
                  <a:pt x="146" y="481"/>
                </a:lnTo>
                <a:lnTo>
                  <a:pt x="150" y="478"/>
                </a:lnTo>
                <a:lnTo>
                  <a:pt x="154" y="476"/>
                </a:lnTo>
                <a:lnTo>
                  <a:pt x="155" y="474"/>
                </a:lnTo>
                <a:lnTo>
                  <a:pt x="155" y="474"/>
                </a:lnTo>
                <a:lnTo>
                  <a:pt x="161" y="464"/>
                </a:lnTo>
                <a:lnTo>
                  <a:pt x="163" y="459"/>
                </a:lnTo>
                <a:lnTo>
                  <a:pt x="385" y="609"/>
                </a:lnTo>
                <a:lnTo>
                  <a:pt x="385" y="609"/>
                </a:lnTo>
                <a:lnTo>
                  <a:pt x="391" y="631"/>
                </a:lnTo>
                <a:lnTo>
                  <a:pt x="408" y="682"/>
                </a:lnTo>
                <a:lnTo>
                  <a:pt x="418" y="710"/>
                </a:lnTo>
                <a:lnTo>
                  <a:pt x="429" y="737"/>
                </a:lnTo>
                <a:lnTo>
                  <a:pt x="439" y="760"/>
                </a:lnTo>
                <a:lnTo>
                  <a:pt x="444" y="768"/>
                </a:lnTo>
                <a:lnTo>
                  <a:pt x="448" y="775"/>
                </a:lnTo>
                <a:lnTo>
                  <a:pt x="448" y="775"/>
                </a:lnTo>
                <a:lnTo>
                  <a:pt x="458" y="784"/>
                </a:lnTo>
                <a:lnTo>
                  <a:pt x="468" y="791"/>
                </a:lnTo>
                <a:lnTo>
                  <a:pt x="481" y="799"/>
                </a:lnTo>
                <a:lnTo>
                  <a:pt x="495" y="804"/>
                </a:lnTo>
                <a:lnTo>
                  <a:pt x="509" y="809"/>
                </a:lnTo>
                <a:lnTo>
                  <a:pt x="525" y="812"/>
                </a:lnTo>
                <a:lnTo>
                  <a:pt x="542" y="813"/>
                </a:lnTo>
                <a:lnTo>
                  <a:pt x="557" y="812"/>
                </a:lnTo>
                <a:lnTo>
                  <a:pt x="557" y="812"/>
                </a:lnTo>
                <a:lnTo>
                  <a:pt x="571" y="809"/>
                </a:lnTo>
                <a:lnTo>
                  <a:pt x="581" y="807"/>
                </a:lnTo>
                <a:lnTo>
                  <a:pt x="589" y="803"/>
                </a:lnTo>
                <a:lnTo>
                  <a:pt x="593" y="799"/>
                </a:lnTo>
                <a:lnTo>
                  <a:pt x="597" y="794"/>
                </a:lnTo>
                <a:lnTo>
                  <a:pt x="601" y="787"/>
                </a:lnTo>
                <a:lnTo>
                  <a:pt x="603" y="781"/>
                </a:lnTo>
                <a:lnTo>
                  <a:pt x="608" y="773"/>
                </a:lnTo>
                <a:lnTo>
                  <a:pt x="608" y="773"/>
                </a:lnTo>
                <a:lnTo>
                  <a:pt x="613" y="763"/>
                </a:lnTo>
                <a:lnTo>
                  <a:pt x="617" y="751"/>
                </a:lnTo>
                <a:lnTo>
                  <a:pt x="620" y="740"/>
                </a:lnTo>
                <a:lnTo>
                  <a:pt x="622" y="727"/>
                </a:lnTo>
                <a:lnTo>
                  <a:pt x="624" y="708"/>
                </a:lnTo>
                <a:lnTo>
                  <a:pt x="624" y="700"/>
                </a:lnTo>
                <a:lnTo>
                  <a:pt x="624" y="700"/>
                </a:lnTo>
                <a:lnTo>
                  <a:pt x="635" y="708"/>
                </a:lnTo>
                <a:lnTo>
                  <a:pt x="648" y="717"/>
                </a:lnTo>
                <a:lnTo>
                  <a:pt x="665" y="726"/>
                </a:lnTo>
                <a:lnTo>
                  <a:pt x="684" y="736"/>
                </a:lnTo>
                <a:lnTo>
                  <a:pt x="704" y="745"/>
                </a:lnTo>
                <a:lnTo>
                  <a:pt x="724" y="751"/>
                </a:lnTo>
                <a:lnTo>
                  <a:pt x="734" y="753"/>
                </a:lnTo>
                <a:lnTo>
                  <a:pt x="743" y="754"/>
                </a:lnTo>
                <a:lnTo>
                  <a:pt x="743" y="754"/>
                </a:lnTo>
                <a:lnTo>
                  <a:pt x="755" y="754"/>
                </a:lnTo>
                <a:lnTo>
                  <a:pt x="771" y="753"/>
                </a:lnTo>
                <a:lnTo>
                  <a:pt x="812" y="748"/>
                </a:lnTo>
                <a:lnTo>
                  <a:pt x="862" y="741"/>
                </a:lnTo>
                <a:lnTo>
                  <a:pt x="915" y="732"/>
                </a:lnTo>
                <a:lnTo>
                  <a:pt x="1009" y="717"/>
                </a:lnTo>
                <a:lnTo>
                  <a:pt x="1050" y="710"/>
                </a:lnTo>
                <a:lnTo>
                  <a:pt x="1057" y="732"/>
                </a:lnTo>
                <a:lnTo>
                  <a:pt x="1200" y="694"/>
                </a:lnTo>
                <a:lnTo>
                  <a:pt x="1209" y="663"/>
                </a:lnTo>
                <a:lnTo>
                  <a:pt x="1311" y="604"/>
                </a:lnTo>
                <a:lnTo>
                  <a:pt x="1357" y="526"/>
                </a:lnTo>
                <a:lnTo>
                  <a:pt x="1357" y="526"/>
                </a:lnTo>
                <a:lnTo>
                  <a:pt x="1366" y="521"/>
                </a:lnTo>
                <a:lnTo>
                  <a:pt x="1388" y="506"/>
                </a:lnTo>
                <a:lnTo>
                  <a:pt x="1401" y="496"/>
                </a:lnTo>
                <a:lnTo>
                  <a:pt x="1413" y="487"/>
                </a:lnTo>
                <a:lnTo>
                  <a:pt x="1422" y="476"/>
                </a:lnTo>
                <a:lnTo>
                  <a:pt x="1424" y="471"/>
                </a:lnTo>
                <a:lnTo>
                  <a:pt x="1427" y="465"/>
                </a:lnTo>
                <a:lnTo>
                  <a:pt x="1427" y="465"/>
                </a:lnTo>
                <a:lnTo>
                  <a:pt x="1431" y="445"/>
                </a:lnTo>
                <a:lnTo>
                  <a:pt x="1433" y="427"/>
                </a:lnTo>
                <a:lnTo>
                  <a:pt x="1436" y="410"/>
                </a:lnTo>
                <a:lnTo>
                  <a:pt x="1415" y="391"/>
                </a:lnTo>
                <a:lnTo>
                  <a:pt x="1415" y="391"/>
                </a:lnTo>
                <a:lnTo>
                  <a:pt x="1417" y="387"/>
                </a:lnTo>
                <a:lnTo>
                  <a:pt x="1420" y="376"/>
                </a:lnTo>
                <a:lnTo>
                  <a:pt x="1422" y="369"/>
                </a:lnTo>
                <a:lnTo>
                  <a:pt x="1422" y="362"/>
                </a:lnTo>
                <a:lnTo>
                  <a:pt x="1420" y="354"/>
                </a:lnTo>
                <a:lnTo>
                  <a:pt x="1418" y="347"/>
                </a:lnTo>
                <a:lnTo>
                  <a:pt x="1418" y="347"/>
                </a:lnTo>
                <a:lnTo>
                  <a:pt x="1417" y="344"/>
                </a:lnTo>
                <a:lnTo>
                  <a:pt x="1413" y="340"/>
                </a:lnTo>
                <a:lnTo>
                  <a:pt x="1401" y="332"/>
                </a:lnTo>
                <a:lnTo>
                  <a:pt x="1386" y="324"/>
                </a:lnTo>
                <a:lnTo>
                  <a:pt x="1369" y="317"/>
                </a:lnTo>
                <a:lnTo>
                  <a:pt x="1336" y="303"/>
                </a:lnTo>
                <a:lnTo>
                  <a:pt x="1309" y="291"/>
                </a:lnTo>
                <a:lnTo>
                  <a:pt x="1309" y="291"/>
                </a:lnTo>
                <a:lnTo>
                  <a:pt x="1284" y="283"/>
                </a:lnTo>
                <a:lnTo>
                  <a:pt x="1234" y="269"/>
                </a:lnTo>
                <a:lnTo>
                  <a:pt x="1096" y="231"/>
                </a:lnTo>
                <a:lnTo>
                  <a:pt x="902" y="181"/>
                </a:lnTo>
                <a:lnTo>
                  <a:pt x="878" y="168"/>
                </a:lnTo>
                <a:lnTo>
                  <a:pt x="878" y="168"/>
                </a:lnTo>
                <a:lnTo>
                  <a:pt x="882" y="167"/>
                </a:lnTo>
                <a:lnTo>
                  <a:pt x="892" y="164"/>
                </a:lnTo>
                <a:lnTo>
                  <a:pt x="896" y="161"/>
                </a:lnTo>
                <a:lnTo>
                  <a:pt x="899" y="158"/>
                </a:lnTo>
                <a:lnTo>
                  <a:pt x="901" y="152"/>
                </a:lnTo>
                <a:lnTo>
                  <a:pt x="898" y="146"/>
                </a:lnTo>
                <a:lnTo>
                  <a:pt x="898" y="146"/>
                </a:lnTo>
                <a:lnTo>
                  <a:pt x="893" y="141"/>
                </a:lnTo>
                <a:lnTo>
                  <a:pt x="885" y="136"/>
                </a:lnTo>
                <a:lnTo>
                  <a:pt x="878" y="133"/>
                </a:lnTo>
                <a:lnTo>
                  <a:pt x="869" y="132"/>
                </a:lnTo>
                <a:lnTo>
                  <a:pt x="852" y="129"/>
                </a:lnTo>
                <a:lnTo>
                  <a:pt x="843" y="127"/>
                </a:lnTo>
                <a:lnTo>
                  <a:pt x="843" y="127"/>
                </a:lnTo>
                <a:lnTo>
                  <a:pt x="821" y="108"/>
                </a:lnTo>
                <a:lnTo>
                  <a:pt x="779" y="68"/>
                </a:lnTo>
                <a:lnTo>
                  <a:pt x="734" y="28"/>
                </a:lnTo>
                <a:lnTo>
                  <a:pt x="717" y="14"/>
                </a:lnTo>
                <a:lnTo>
                  <a:pt x="711" y="10"/>
                </a:lnTo>
                <a:lnTo>
                  <a:pt x="707" y="9"/>
                </a:lnTo>
                <a:lnTo>
                  <a:pt x="707" y="9"/>
                </a:lnTo>
                <a:lnTo>
                  <a:pt x="670" y="6"/>
                </a:lnTo>
                <a:lnTo>
                  <a:pt x="598" y="2"/>
                </a:lnTo>
                <a:lnTo>
                  <a:pt x="525" y="1"/>
                </a:lnTo>
                <a:lnTo>
                  <a:pt x="477" y="0"/>
                </a:lnTo>
                <a:lnTo>
                  <a:pt x="477" y="0"/>
                </a:lnTo>
                <a:lnTo>
                  <a:pt x="457" y="1"/>
                </a:lnTo>
                <a:lnTo>
                  <a:pt x="421" y="5"/>
                </a:lnTo>
                <a:lnTo>
                  <a:pt x="325" y="16"/>
                </a:lnTo>
                <a:lnTo>
                  <a:pt x="194" y="32"/>
                </a:lnTo>
                <a:lnTo>
                  <a:pt x="121" y="70"/>
                </a:lnTo>
                <a:lnTo>
                  <a:pt x="46" y="137"/>
                </a:lnTo>
                <a:close/>
                <a:moveTo>
                  <a:pt x="311" y="58"/>
                </a:moveTo>
                <a:lnTo>
                  <a:pt x="311" y="58"/>
                </a:lnTo>
                <a:lnTo>
                  <a:pt x="386" y="51"/>
                </a:lnTo>
                <a:lnTo>
                  <a:pt x="544" y="40"/>
                </a:lnTo>
                <a:lnTo>
                  <a:pt x="544" y="40"/>
                </a:lnTo>
                <a:lnTo>
                  <a:pt x="674" y="31"/>
                </a:lnTo>
                <a:lnTo>
                  <a:pt x="721" y="28"/>
                </a:lnTo>
                <a:lnTo>
                  <a:pt x="857" y="167"/>
                </a:lnTo>
                <a:lnTo>
                  <a:pt x="857" y="167"/>
                </a:lnTo>
                <a:lnTo>
                  <a:pt x="830" y="172"/>
                </a:lnTo>
                <a:lnTo>
                  <a:pt x="766" y="185"/>
                </a:lnTo>
                <a:lnTo>
                  <a:pt x="687" y="196"/>
                </a:lnTo>
                <a:lnTo>
                  <a:pt x="649" y="201"/>
                </a:lnTo>
                <a:lnTo>
                  <a:pt x="619" y="204"/>
                </a:lnTo>
                <a:lnTo>
                  <a:pt x="619" y="204"/>
                </a:lnTo>
                <a:lnTo>
                  <a:pt x="344" y="220"/>
                </a:lnTo>
                <a:lnTo>
                  <a:pt x="311" y="58"/>
                </a:lnTo>
                <a:close/>
                <a:moveTo>
                  <a:pt x="172" y="186"/>
                </a:moveTo>
                <a:lnTo>
                  <a:pt x="172" y="186"/>
                </a:lnTo>
                <a:lnTo>
                  <a:pt x="198" y="60"/>
                </a:lnTo>
                <a:lnTo>
                  <a:pt x="198" y="60"/>
                </a:lnTo>
                <a:lnTo>
                  <a:pt x="213" y="59"/>
                </a:lnTo>
                <a:lnTo>
                  <a:pt x="226" y="58"/>
                </a:lnTo>
                <a:lnTo>
                  <a:pt x="238" y="58"/>
                </a:lnTo>
                <a:lnTo>
                  <a:pt x="238" y="58"/>
                </a:lnTo>
                <a:lnTo>
                  <a:pt x="262" y="60"/>
                </a:lnTo>
                <a:lnTo>
                  <a:pt x="275" y="63"/>
                </a:lnTo>
                <a:lnTo>
                  <a:pt x="308" y="232"/>
                </a:lnTo>
                <a:lnTo>
                  <a:pt x="282" y="227"/>
                </a:lnTo>
                <a:lnTo>
                  <a:pt x="279" y="215"/>
                </a:lnTo>
                <a:lnTo>
                  <a:pt x="279" y="215"/>
                </a:lnTo>
                <a:lnTo>
                  <a:pt x="281" y="214"/>
                </a:lnTo>
                <a:lnTo>
                  <a:pt x="284" y="210"/>
                </a:lnTo>
                <a:lnTo>
                  <a:pt x="284" y="206"/>
                </a:lnTo>
                <a:lnTo>
                  <a:pt x="285" y="201"/>
                </a:lnTo>
                <a:lnTo>
                  <a:pt x="284" y="195"/>
                </a:lnTo>
                <a:lnTo>
                  <a:pt x="281" y="186"/>
                </a:lnTo>
                <a:lnTo>
                  <a:pt x="281" y="186"/>
                </a:lnTo>
                <a:lnTo>
                  <a:pt x="277" y="177"/>
                </a:lnTo>
                <a:lnTo>
                  <a:pt x="273" y="170"/>
                </a:lnTo>
                <a:lnTo>
                  <a:pt x="268" y="164"/>
                </a:lnTo>
                <a:lnTo>
                  <a:pt x="263" y="160"/>
                </a:lnTo>
                <a:lnTo>
                  <a:pt x="257" y="158"/>
                </a:lnTo>
                <a:lnTo>
                  <a:pt x="252" y="156"/>
                </a:lnTo>
                <a:lnTo>
                  <a:pt x="245" y="156"/>
                </a:lnTo>
                <a:lnTo>
                  <a:pt x="240" y="158"/>
                </a:lnTo>
                <a:lnTo>
                  <a:pt x="240" y="158"/>
                </a:lnTo>
                <a:lnTo>
                  <a:pt x="235" y="160"/>
                </a:lnTo>
                <a:lnTo>
                  <a:pt x="231" y="163"/>
                </a:lnTo>
                <a:lnTo>
                  <a:pt x="229" y="167"/>
                </a:lnTo>
                <a:lnTo>
                  <a:pt x="227" y="170"/>
                </a:lnTo>
                <a:lnTo>
                  <a:pt x="226" y="174"/>
                </a:lnTo>
                <a:lnTo>
                  <a:pt x="227" y="178"/>
                </a:lnTo>
                <a:lnTo>
                  <a:pt x="229" y="182"/>
                </a:lnTo>
                <a:lnTo>
                  <a:pt x="231" y="186"/>
                </a:lnTo>
                <a:lnTo>
                  <a:pt x="231" y="186"/>
                </a:lnTo>
                <a:lnTo>
                  <a:pt x="240" y="193"/>
                </a:lnTo>
                <a:lnTo>
                  <a:pt x="250" y="201"/>
                </a:lnTo>
                <a:lnTo>
                  <a:pt x="259" y="209"/>
                </a:lnTo>
                <a:lnTo>
                  <a:pt x="264" y="213"/>
                </a:lnTo>
                <a:lnTo>
                  <a:pt x="264" y="213"/>
                </a:lnTo>
                <a:lnTo>
                  <a:pt x="272" y="222"/>
                </a:lnTo>
                <a:lnTo>
                  <a:pt x="272" y="222"/>
                </a:lnTo>
                <a:lnTo>
                  <a:pt x="252" y="215"/>
                </a:lnTo>
                <a:lnTo>
                  <a:pt x="234" y="210"/>
                </a:lnTo>
                <a:lnTo>
                  <a:pt x="216" y="202"/>
                </a:lnTo>
                <a:lnTo>
                  <a:pt x="216" y="202"/>
                </a:lnTo>
                <a:lnTo>
                  <a:pt x="186" y="191"/>
                </a:lnTo>
                <a:lnTo>
                  <a:pt x="176" y="187"/>
                </a:lnTo>
                <a:lnTo>
                  <a:pt x="172" y="186"/>
                </a:lnTo>
                <a:lnTo>
                  <a:pt x="172" y="186"/>
                </a:lnTo>
                <a:close/>
                <a:moveTo>
                  <a:pt x="163" y="170"/>
                </a:moveTo>
                <a:lnTo>
                  <a:pt x="163" y="170"/>
                </a:lnTo>
                <a:lnTo>
                  <a:pt x="154" y="164"/>
                </a:lnTo>
                <a:lnTo>
                  <a:pt x="148" y="156"/>
                </a:lnTo>
                <a:lnTo>
                  <a:pt x="145" y="154"/>
                </a:lnTo>
                <a:lnTo>
                  <a:pt x="145" y="150"/>
                </a:lnTo>
                <a:lnTo>
                  <a:pt x="145" y="150"/>
                </a:lnTo>
                <a:lnTo>
                  <a:pt x="148" y="120"/>
                </a:lnTo>
                <a:lnTo>
                  <a:pt x="152" y="93"/>
                </a:lnTo>
                <a:lnTo>
                  <a:pt x="152" y="93"/>
                </a:lnTo>
                <a:lnTo>
                  <a:pt x="154" y="83"/>
                </a:lnTo>
                <a:lnTo>
                  <a:pt x="155" y="78"/>
                </a:lnTo>
                <a:lnTo>
                  <a:pt x="158" y="75"/>
                </a:lnTo>
                <a:lnTo>
                  <a:pt x="158" y="75"/>
                </a:lnTo>
                <a:lnTo>
                  <a:pt x="166" y="73"/>
                </a:lnTo>
                <a:lnTo>
                  <a:pt x="175" y="69"/>
                </a:lnTo>
                <a:lnTo>
                  <a:pt x="186" y="65"/>
                </a:lnTo>
                <a:lnTo>
                  <a:pt x="163" y="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5D99A463-8109-4D11-949E-08C221D78153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1127291"/>
            <a:ext cx="1564439" cy="962077"/>
          </a:xfrm>
          <a:custGeom>
            <a:avLst/>
            <a:gdLst>
              <a:gd name="T0" fmla="*/ 172 w 1470"/>
              <a:gd name="T1" fmla="*/ 37 h 904"/>
              <a:gd name="T2" fmla="*/ 152 w 1470"/>
              <a:gd name="T3" fmla="*/ 52 h 904"/>
              <a:gd name="T4" fmla="*/ 113 w 1470"/>
              <a:gd name="T5" fmla="*/ 126 h 904"/>
              <a:gd name="T6" fmla="*/ 38 w 1470"/>
              <a:gd name="T7" fmla="*/ 203 h 904"/>
              <a:gd name="T8" fmla="*/ 8 w 1470"/>
              <a:gd name="T9" fmla="*/ 280 h 904"/>
              <a:gd name="T10" fmla="*/ 2 w 1470"/>
              <a:gd name="T11" fmla="*/ 616 h 904"/>
              <a:gd name="T12" fmla="*/ 17 w 1470"/>
              <a:gd name="T13" fmla="*/ 677 h 904"/>
              <a:gd name="T14" fmla="*/ 33 w 1470"/>
              <a:gd name="T15" fmla="*/ 770 h 904"/>
              <a:gd name="T16" fmla="*/ 97 w 1470"/>
              <a:gd name="T17" fmla="*/ 809 h 904"/>
              <a:gd name="T18" fmla="*/ 159 w 1470"/>
              <a:gd name="T19" fmla="*/ 811 h 904"/>
              <a:gd name="T20" fmla="*/ 188 w 1470"/>
              <a:gd name="T21" fmla="*/ 791 h 904"/>
              <a:gd name="T22" fmla="*/ 233 w 1470"/>
              <a:gd name="T23" fmla="*/ 707 h 904"/>
              <a:gd name="T24" fmla="*/ 377 w 1470"/>
              <a:gd name="T25" fmla="*/ 740 h 904"/>
              <a:gd name="T26" fmla="*/ 425 w 1470"/>
              <a:gd name="T27" fmla="*/ 873 h 904"/>
              <a:gd name="T28" fmla="*/ 490 w 1470"/>
              <a:gd name="T29" fmla="*/ 891 h 904"/>
              <a:gd name="T30" fmla="*/ 540 w 1470"/>
              <a:gd name="T31" fmla="*/ 869 h 904"/>
              <a:gd name="T32" fmla="*/ 577 w 1470"/>
              <a:gd name="T33" fmla="*/ 759 h 904"/>
              <a:gd name="T34" fmla="*/ 771 w 1470"/>
              <a:gd name="T35" fmla="*/ 810 h 904"/>
              <a:gd name="T36" fmla="*/ 828 w 1470"/>
              <a:gd name="T37" fmla="*/ 830 h 904"/>
              <a:gd name="T38" fmla="*/ 902 w 1470"/>
              <a:gd name="T39" fmla="*/ 808 h 904"/>
              <a:gd name="T40" fmla="*/ 1009 w 1470"/>
              <a:gd name="T41" fmla="*/ 789 h 904"/>
              <a:gd name="T42" fmla="*/ 1104 w 1470"/>
              <a:gd name="T43" fmla="*/ 798 h 904"/>
              <a:gd name="T44" fmla="*/ 1216 w 1470"/>
              <a:gd name="T45" fmla="*/ 853 h 904"/>
              <a:gd name="T46" fmla="*/ 1253 w 1470"/>
              <a:gd name="T47" fmla="*/ 892 h 904"/>
              <a:gd name="T48" fmla="*/ 1362 w 1470"/>
              <a:gd name="T49" fmla="*/ 891 h 904"/>
              <a:gd name="T50" fmla="*/ 1396 w 1470"/>
              <a:gd name="T51" fmla="*/ 842 h 904"/>
              <a:gd name="T52" fmla="*/ 1446 w 1470"/>
              <a:gd name="T53" fmla="*/ 701 h 904"/>
              <a:gd name="T54" fmla="*/ 1469 w 1470"/>
              <a:gd name="T55" fmla="*/ 622 h 904"/>
              <a:gd name="T56" fmla="*/ 1465 w 1470"/>
              <a:gd name="T57" fmla="*/ 508 h 904"/>
              <a:gd name="T58" fmla="*/ 1434 w 1470"/>
              <a:gd name="T59" fmla="*/ 445 h 904"/>
              <a:gd name="T60" fmla="*/ 1384 w 1470"/>
              <a:gd name="T61" fmla="*/ 375 h 904"/>
              <a:gd name="T62" fmla="*/ 1294 w 1470"/>
              <a:gd name="T63" fmla="*/ 284 h 904"/>
              <a:gd name="T64" fmla="*/ 1305 w 1470"/>
              <a:gd name="T65" fmla="*/ 246 h 904"/>
              <a:gd name="T66" fmla="*/ 1280 w 1470"/>
              <a:gd name="T67" fmla="*/ 205 h 904"/>
              <a:gd name="T68" fmla="*/ 1216 w 1470"/>
              <a:gd name="T69" fmla="*/ 208 h 904"/>
              <a:gd name="T70" fmla="*/ 1144 w 1470"/>
              <a:gd name="T71" fmla="*/ 156 h 904"/>
              <a:gd name="T72" fmla="*/ 1029 w 1470"/>
              <a:gd name="T73" fmla="*/ 52 h 904"/>
              <a:gd name="T74" fmla="*/ 773 w 1470"/>
              <a:gd name="T75" fmla="*/ 5 h 904"/>
              <a:gd name="T76" fmla="*/ 412 w 1470"/>
              <a:gd name="T77" fmla="*/ 1 h 904"/>
              <a:gd name="T78" fmla="*/ 383 w 1470"/>
              <a:gd name="T79" fmla="*/ 209 h 904"/>
              <a:gd name="T80" fmla="*/ 333 w 1470"/>
              <a:gd name="T81" fmla="*/ 176 h 904"/>
              <a:gd name="T82" fmla="*/ 255 w 1470"/>
              <a:gd name="T83" fmla="*/ 186 h 904"/>
              <a:gd name="T84" fmla="*/ 247 w 1470"/>
              <a:gd name="T85" fmla="*/ 245 h 904"/>
              <a:gd name="T86" fmla="*/ 230 w 1470"/>
              <a:gd name="T87" fmla="*/ 55 h 904"/>
              <a:gd name="T88" fmla="*/ 327 w 1470"/>
              <a:gd name="T89" fmla="*/ 39 h 904"/>
              <a:gd name="T90" fmla="*/ 396 w 1470"/>
              <a:gd name="T91" fmla="*/ 56 h 904"/>
              <a:gd name="T92" fmla="*/ 406 w 1470"/>
              <a:gd name="T93" fmla="*/ 87 h 904"/>
              <a:gd name="T94" fmla="*/ 381 w 1470"/>
              <a:gd name="T95" fmla="*/ 276 h 904"/>
              <a:gd name="T96" fmla="*/ 682 w 1470"/>
              <a:gd name="T97" fmla="*/ 48 h 904"/>
              <a:gd name="T98" fmla="*/ 1033 w 1470"/>
              <a:gd name="T99" fmla="*/ 68 h 904"/>
              <a:gd name="T100" fmla="*/ 1153 w 1470"/>
              <a:gd name="T101" fmla="*/ 206 h 904"/>
              <a:gd name="T102" fmla="*/ 876 w 1470"/>
              <a:gd name="T103" fmla="*/ 280 h 904"/>
              <a:gd name="T104" fmla="*/ 485 w 1470"/>
              <a:gd name="T105" fmla="*/ 263 h 904"/>
              <a:gd name="T106" fmla="*/ 463 w 1470"/>
              <a:gd name="T107" fmla="*/ 68 h 904"/>
              <a:gd name="T108" fmla="*/ 590 w 1470"/>
              <a:gd name="T109" fmla="*/ 369 h 904"/>
              <a:gd name="T110" fmla="*/ 701 w 1470"/>
              <a:gd name="T111" fmla="*/ 410 h 904"/>
              <a:gd name="T112" fmla="*/ 581 w 1470"/>
              <a:gd name="T113" fmla="*/ 481 h 904"/>
              <a:gd name="T114" fmla="*/ 541 w 1470"/>
              <a:gd name="T115" fmla="*/ 391 h 904"/>
              <a:gd name="T116" fmla="*/ 1406 w 1470"/>
              <a:gd name="T117" fmla="*/ 416 h 904"/>
              <a:gd name="T118" fmla="*/ 1425 w 1470"/>
              <a:gd name="T119" fmla="*/ 484 h 904"/>
              <a:gd name="T120" fmla="*/ 1292 w 1470"/>
              <a:gd name="T121" fmla="*/ 496 h 904"/>
              <a:gd name="T122" fmla="*/ 1319 w 1470"/>
              <a:gd name="T123" fmla="*/ 442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0" h="904">
                <a:moveTo>
                  <a:pt x="412" y="1"/>
                </a:moveTo>
                <a:lnTo>
                  <a:pt x="412" y="1"/>
                </a:lnTo>
                <a:lnTo>
                  <a:pt x="296" y="17"/>
                </a:lnTo>
                <a:lnTo>
                  <a:pt x="215" y="30"/>
                </a:lnTo>
                <a:lnTo>
                  <a:pt x="186" y="33"/>
                </a:lnTo>
                <a:lnTo>
                  <a:pt x="172" y="37"/>
                </a:lnTo>
                <a:lnTo>
                  <a:pt x="172" y="37"/>
                </a:lnTo>
                <a:lnTo>
                  <a:pt x="164" y="38"/>
                </a:lnTo>
                <a:lnTo>
                  <a:pt x="159" y="38"/>
                </a:lnTo>
                <a:lnTo>
                  <a:pt x="157" y="39"/>
                </a:lnTo>
                <a:lnTo>
                  <a:pt x="155" y="42"/>
                </a:lnTo>
                <a:lnTo>
                  <a:pt x="153" y="46"/>
                </a:lnTo>
                <a:lnTo>
                  <a:pt x="152" y="52"/>
                </a:lnTo>
                <a:lnTo>
                  <a:pt x="152" y="52"/>
                </a:lnTo>
                <a:lnTo>
                  <a:pt x="151" y="59"/>
                </a:lnTo>
                <a:lnTo>
                  <a:pt x="149" y="69"/>
                </a:lnTo>
                <a:lnTo>
                  <a:pt x="144" y="80"/>
                </a:lnTo>
                <a:lnTo>
                  <a:pt x="138" y="90"/>
                </a:lnTo>
                <a:lnTo>
                  <a:pt x="131" y="101"/>
                </a:lnTo>
                <a:lnTo>
                  <a:pt x="122" y="114"/>
                </a:lnTo>
                <a:lnTo>
                  <a:pt x="113" y="126"/>
                </a:lnTo>
                <a:lnTo>
                  <a:pt x="101" y="138"/>
                </a:lnTo>
                <a:lnTo>
                  <a:pt x="101" y="138"/>
                </a:lnTo>
                <a:lnTo>
                  <a:pt x="89" y="151"/>
                </a:lnTo>
                <a:lnTo>
                  <a:pt x="76" y="163"/>
                </a:lnTo>
                <a:lnTo>
                  <a:pt x="63" y="175"/>
                </a:lnTo>
                <a:lnTo>
                  <a:pt x="51" y="188"/>
                </a:lnTo>
                <a:lnTo>
                  <a:pt x="38" y="203"/>
                </a:lnTo>
                <a:lnTo>
                  <a:pt x="27" y="220"/>
                </a:lnTo>
                <a:lnTo>
                  <a:pt x="23" y="230"/>
                </a:lnTo>
                <a:lnTo>
                  <a:pt x="19" y="240"/>
                </a:lnTo>
                <a:lnTo>
                  <a:pt x="14" y="252"/>
                </a:lnTo>
                <a:lnTo>
                  <a:pt x="12" y="264"/>
                </a:lnTo>
                <a:lnTo>
                  <a:pt x="12" y="264"/>
                </a:lnTo>
                <a:lnTo>
                  <a:pt x="8" y="280"/>
                </a:lnTo>
                <a:lnTo>
                  <a:pt x="6" y="299"/>
                </a:lnTo>
                <a:lnTo>
                  <a:pt x="2" y="348"/>
                </a:lnTo>
                <a:lnTo>
                  <a:pt x="1" y="408"/>
                </a:lnTo>
                <a:lnTo>
                  <a:pt x="0" y="470"/>
                </a:lnTo>
                <a:lnTo>
                  <a:pt x="0" y="528"/>
                </a:lnTo>
                <a:lnTo>
                  <a:pt x="1" y="579"/>
                </a:lnTo>
                <a:lnTo>
                  <a:pt x="2" y="616"/>
                </a:lnTo>
                <a:lnTo>
                  <a:pt x="3" y="633"/>
                </a:lnTo>
                <a:lnTo>
                  <a:pt x="3" y="633"/>
                </a:lnTo>
                <a:lnTo>
                  <a:pt x="7" y="643"/>
                </a:lnTo>
                <a:lnTo>
                  <a:pt x="13" y="652"/>
                </a:lnTo>
                <a:lnTo>
                  <a:pt x="19" y="661"/>
                </a:lnTo>
                <a:lnTo>
                  <a:pt x="19" y="661"/>
                </a:lnTo>
                <a:lnTo>
                  <a:pt x="17" y="677"/>
                </a:lnTo>
                <a:lnTo>
                  <a:pt x="15" y="695"/>
                </a:lnTo>
                <a:lnTo>
                  <a:pt x="15" y="715"/>
                </a:lnTo>
                <a:lnTo>
                  <a:pt x="17" y="727"/>
                </a:lnTo>
                <a:lnTo>
                  <a:pt x="19" y="737"/>
                </a:lnTo>
                <a:lnTo>
                  <a:pt x="23" y="748"/>
                </a:lnTo>
                <a:lnTo>
                  <a:pt x="27" y="759"/>
                </a:lnTo>
                <a:lnTo>
                  <a:pt x="33" y="770"/>
                </a:lnTo>
                <a:lnTo>
                  <a:pt x="42" y="779"/>
                </a:lnTo>
                <a:lnTo>
                  <a:pt x="51" y="787"/>
                </a:lnTo>
                <a:lnTo>
                  <a:pt x="62" y="795"/>
                </a:lnTo>
                <a:lnTo>
                  <a:pt x="62" y="795"/>
                </a:lnTo>
                <a:lnTo>
                  <a:pt x="75" y="800"/>
                </a:lnTo>
                <a:lnTo>
                  <a:pt x="87" y="805"/>
                </a:lnTo>
                <a:lnTo>
                  <a:pt x="97" y="809"/>
                </a:lnTo>
                <a:lnTo>
                  <a:pt x="108" y="811"/>
                </a:lnTo>
                <a:lnTo>
                  <a:pt x="119" y="814"/>
                </a:lnTo>
                <a:lnTo>
                  <a:pt x="128" y="815"/>
                </a:lnTo>
                <a:lnTo>
                  <a:pt x="137" y="815"/>
                </a:lnTo>
                <a:lnTo>
                  <a:pt x="145" y="815"/>
                </a:lnTo>
                <a:lnTo>
                  <a:pt x="152" y="814"/>
                </a:lnTo>
                <a:lnTo>
                  <a:pt x="159" y="811"/>
                </a:lnTo>
                <a:lnTo>
                  <a:pt x="166" y="809"/>
                </a:lnTo>
                <a:lnTo>
                  <a:pt x="172" y="806"/>
                </a:lnTo>
                <a:lnTo>
                  <a:pt x="177" y="803"/>
                </a:lnTo>
                <a:lnTo>
                  <a:pt x="182" y="799"/>
                </a:lnTo>
                <a:lnTo>
                  <a:pt x="186" y="795"/>
                </a:lnTo>
                <a:lnTo>
                  <a:pt x="188" y="791"/>
                </a:lnTo>
                <a:lnTo>
                  <a:pt x="188" y="791"/>
                </a:lnTo>
                <a:lnTo>
                  <a:pt x="193" y="780"/>
                </a:lnTo>
                <a:lnTo>
                  <a:pt x="197" y="767"/>
                </a:lnTo>
                <a:lnTo>
                  <a:pt x="203" y="741"/>
                </a:lnTo>
                <a:lnTo>
                  <a:pt x="207" y="721"/>
                </a:lnTo>
                <a:lnTo>
                  <a:pt x="208" y="711"/>
                </a:lnTo>
                <a:lnTo>
                  <a:pt x="208" y="711"/>
                </a:lnTo>
                <a:lnTo>
                  <a:pt x="233" y="707"/>
                </a:lnTo>
                <a:lnTo>
                  <a:pt x="255" y="704"/>
                </a:lnTo>
                <a:lnTo>
                  <a:pt x="263" y="703"/>
                </a:lnTo>
                <a:lnTo>
                  <a:pt x="270" y="704"/>
                </a:lnTo>
                <a:lnTo>
                  <a:pt x="270" y="704"/>
                </a:lnTo>
                <a:lnTo>
                  <a:pt x="294" y="711"/>
                </a:lnTo>
                <a:lnTo>
                  <a:pt x="329" y="723"/>
                </a:lnTo>
                <a:lnTo>
                  <a:pt x="377" y="740"/>
                </a:lnTo>
                <a:lnTo>
                  <a:pt x="377" y="740"/>
                </a:lnTo>
                <a:lnTo>
                  <a:pt x="382" y="759"/>
                </a:lnTo>
                <a:lnTo>
                  <a:pt x="396" y="804"/>
                </a:lnTo>
                <a:lnTo>
                  <a:pt x="403" y="828"/>
                </a:lnTo>
                <a:lnTo>
                  <a:pt x="413" y="850"/>
                </a:lnTo>
                <a:lnTo>
                  <a:pt x="420" y="867"/>
                </a:lnTo>
                <a:lnTo>
                  <a:pt x="425" y="873"/>
                </a:lnTo>
                <a:lnTo>
                  <a:pt x="428" y="877"/>
                </a:lnTo>
                <a:lnTo>
                  <a:pt x="428" y="877"/>
                </a:lnTo>
                <a:lnTo>
                  <a:pt x="437" y="881"/>
                </a:lnTo>
                <a:lnTo>
                  <a:pt x="447" y="885"/>
                </a:lnTo>
                <a:lnTo>
                  <a:pt x="460" y="888"/>
                </a:lnTo>
                <a:lnTo>
                  <a:pt x="475" y="891"/>
                </a:lnTo>
                <a:lnTo>
                  <a:pt x="490" y="891"/>
                </a:lnTo>
                <a:lnTo>
                  <a:pt x="504" y="890"/>
                </a:lnTo>
                <a:lnTo>
                  <a:pt x="519" y="886"/>
                </a:lnTo>
                <a:lnTo>
                  <a:pt x="525" y="884"/>
                </a:lnTo>
                <a:lnTo>
                  <a:pt x="529" y="880"/>
                </a:lnTo>
                <a:lnTo>
                  <a:pt x="529" y="880"/>
                </a:lnTo>
                <a:lnTo>
                  <a:pt x="535" y="877"/>
                </a:lnTo>
                <a:lnTo>
                  <a:pt x="540" y="869"/>
                </a:lnTo>
                <a:lnTo>
                  <a:pt x="545" y="862"/>
                </a:lnTo>
                <a:lnTo>
                  <a:pt x="548" y="854"/>
                </a:lnTo>
                <a:lnTo>
                  <a:pt x="557" y="834"/>
                </a:lnTo>
                <a:lnTo>
                  <a:pt x="564" y="812"/>
                </a:lnTo>
                <a:lnTo>
                  <a:pt x="570" y="792"/>
                </a:lnTo>
                <a:lnTo>
                  <a:pt x="573" y="775"/>
                </a:lnTo>
                <a:lnTo>
                  <a:pt x="577" y="759"/>
                </a:lnTo>
                <a:lnTo>
                  <a:pt x="749" y="767"/>
                </a:lnTo>
                <a:lnTo>
                  <a:pt x="749" y="767"/>
                </a:lnTo>
                <a:lnTo>
                  <a:pt x="752" y="777"/>
                </a:lnTo>
                <a:lnTo>
                  <a:pt x="755" y="786"/>
                </a:lnTo>
                <a:lnTo>
                  <a:pt x="761" y="798"/>
                </a:lnTo>
                <a:lnTo>
                  <a:pt x="765" y="804"/>
                </a:lnTo>
                <a:lnTo>
                  <a:pt x="771" y="810"/>
                </a:lnTo>
                <a:lnTo>
                  <a:pt x="777" y="815"/>
                </a:lnTo>
                <a:lnTo>
                  <a:pt x="785" y="820"/>
                </a:lnTo>
                <a:lnTo>
                  <a:pt x="794" y="824"/>
                </a:lnTo>
                <a:lnTo>
                  <a:pt x="803" y="827"/>
                </a:lnTo>
                <a:lnTo>
                  <a:pt x="815" y="829"/>
                </a:lnTo>
                <a:lnTo>
                  <a:pt x="828" y="830"/>
                </a:lnTo>
                <a:lnTo>
                  <a:pt x="828" y="830"/>
                </a:lnTo>
                <a:lnTo>
                  <a:pt x="842" y="829"/>
                </a:lnTo>
                <a:lnTo>
                  <a:pt x="854" y="828"/>
                </a:lnTo>
                <a:lnTo>
                  <a:pt x="865" y="825"/>
                </a:lnTo>
                <a:lnTo>
                  <a:pt x="874" y="823"/>
                </a:lnTo>
                <a:lnTo>
                  <a:pt x="883" y="820"/>
                </a:lnTo>
                <a:lnTo>
                  <a:pt x="890" y="816"/>
                </a:lnTo>
                <a:lnTo>
                  <a:pt x="902" y="808"/>
                </a:lnTo>
                <a:lnTo>
                  <a:pt x="910" y="800"/>
                </a:lnTo>
                <a:lnTo>
                  <a:pt x="915" y="793"/>
                </a:lnTo>
                <a:lnTo>
                  <a:pt x="918" y="786"/>
                </a:lnTo>
                <a:lnTo>
                  <a:pt x="993" y="791"/>
                </a:lnTo>
                <a:lnTo>
                  <a:pt x="993" y="791"/>
                </a:lnTo>
                <a:lnTo>
                  <a:pt x="998" y="790"/>
                </a:lnTo>
                <a:lnTo>
                  <a:pt x="1009" y="789"/>
                </a:lnTo>
                <a:lnTo>
                  <a:pt x="1022" y="787"/>
                </a:lnTo>
                <a:lnTo>
                  <a:pt x="1029" y="789"/>
                </a:lnTo>
                <a:lnTo>
                  <a:pt x="1036" y="791"/>
                </a:lnTo>
                <a:lnTo>
                  <a:pt x="1036" y="791"/>
                </a:lnTo>
                <a:lnTo>
                  <a:pt x="1047" y="792"/>
                </a:lnTo>
                <a:lnTo>
                  <a:pt x="1064" y="795"/>
                </a:lnTo>
                <a:lnTo>
                  <a:pt x="1104" y="798"/>
                </a:lnTo>
                <a:lnTo>
                  <a:pt x="1159" y="802"/>
                </a:lnTo>
                <a:lnTo>
                  <a:pt x="1198" y="795"/>
                </a:lnTo>
                <a:lnTo>
                  <a:pt x="1198" y="795"/>
                </a:lnTo>
                <a:lnTo>
                  <a:pt x="1200" y="806"/>
                </a:lnTo>
                <a:lnTo>
                  <a:pt x="1204" y="821"/>
                </a:lnTo>
                <a:lnTo>
                  <a:pt x="1209" y="836"/>
                </a:lnTo>
                <a:lnTo>
                  <a:pt x="1216" y="853"/>
                </a:lnTo>
                <a:lnTo>
                  <a:pt x="1221" y="861"/>
                </a:lnTo>
                <a:lnTo>
                  <a:pt x="1225" y="869"/>
                </a:lnTo>
                <a:lnTo>
                  <a:pt x="1231" y="877"/>
                </a:lnTo>
                <a:lnTo>
                  <a:pt x="1238" y="883"/>
                </a:lnTo>
                <a:lnTo>
                  <a:pt x="1244" y="888"/>
                </a:lnTo>
                <a:lnTo>
                  <a:pt x="1253" y="892"/>
                </a:lnTo>
                <a:lnTo>
                  <a:pt x="1253" y="892"/>
                </a:lnTo>
                <a:lnTo>
                  <a:pt x="1269" y="899"/>
                </a:lnTo>
                <a:lnTo>
                  <a:pt x="1287" y="903"/>
                </a:lnTo>
                <a:lnTo>
                  <a:pt x="1305" y="904"/>
                </a:lnTo>
                <a:lnTo>
                  <a:pt x="1323" y="903"/>
                </a:lnTo>
                <a:lnTo>
                  <a:pt x="1340" y="900"/>
                </a:lnTo>
                <a:lnTo>
                  <a:pt x="1355" y="894"/>
                </a:lnTo>
                <a:lnTo>
                  <a:pt x="1362" y="891"/>
                </a:lnTo>
                <a:lnTo>
                  <a:pt x="1368" y="887"/>
                </a:lnTo>
                <a:lnTo>
                  <a:pt x="1374" y="883"/>
                </a:lnTo>
                <a:lnTo>
                  <a:pt x="1379" y="877"/>
                </a:lnTo>
                <a:lnTo>
                  <a:pt x="1379" y="877"/>
                </a:lnTo>
                <a:lnTo>
                  <a:pt x="1382" y="871"/>
                </a:lnTo>
                <a:lnTo>
                  <a:pt x="1387" y="862"/>
                </a:lnTo>
                <a:lnTo>
                  <a:pt x="1396" y="842"/>
                </a:lnTo>
                <a:lnTo>
                  <a:pt x="1403" y="820"/>
                </a:lnTo>
                <a:lnTo>
                  <a:pt x="1409" y="795"/>
                </a:lnTo>
                <a:lnTo>
                  <a:pt x="1418" y="753"/>
                </a:lnTo>
                <a:lnTo>
                  <a:pt x="1422" y="735"/>
                </a:lnTo>
                <a:lnTo>
                  <a:pt x="1441" y="716"/>
                </a:lnTo>
                <a:lnTo>
                  <a:pt x="1446" y="701"/>
                </a:lnTo>
                <a:lnTo>
                  <a:pt x="1446" y="701"/>
                </a:lnTo>
                <a:lnTo>
                  <a:pt x="1449" y="692"/>
                </a:lnTo>
                <a:lnTo>
                  <a:pt x="1457" y="672"/>
                </a:lnTo>
                <a:lnTo>
                  <a:pt x="1461" y="660"/>
                </a:lnTo>
                <a:lnTo>
                  <a:pt x="1465" y="647"/>
                </a:lnTo>
                <a:lnTo>
                  <a:pt x="1468" y="634"/>
                </a:lnTo>
                <a:lnTo>
                  <a:pt x="1469" y="622"/>
                </a:lnTo>
                <a:lnTo>
                  <a:pt x="1469" y="622"/>
                </a:lnTo>
                <a:lnTo>
                  <a:pt x="1470" y="557"/>
                </a:lnTo>
                <a:lnTo>
                  <a:pt x="1470" y="540"/>
                </a:lnTo>
                <a:lnTo>
                  <a:pt x="1469" y="526"/>
                </a:lnTo>
                <a:lnTo>
                  <a:pt x="1468" y="515"/>
                </a:lnTo>
                <a:lnTo>
                  <a:pt x="1467" y="510"/>
                </a:lnTo>
                <a:lnTo>
                  <a:pt x="1465" y="508"/>
                </a:lnTo>
                <a:lnTo>
                  <a:pt x="1465" y="508"/>
                </a:lnTo>
                <a:lnTo>
                  <a:pt x="1457" y="500"/>
                </a:lnTo>
                <a:lnTo>
                  <a:pt x="1451" y="494"/>
                </a:lnTo>
                <a:lnTo>
                  <a:pt x="1446" y="488"/>
                </a:lnTo>
                <a:lnTo>
                  <a:pt x="1446" y="488"/>
                </a:lnTo>
                <a:lnTo>
                  <a:pt x="1443" y="479"/>
                </a:lnTo>
                <a:lnTo>
                  <a:pt x="1437" y="458"/>
                </a:lnTo>
                <a:lnTo>
                  <a:pt x="1434" y="445"/>
                </a:lnTo>
                <a:lnTo>
                  <a:pt x="1428" y="431"/>
                </a:lnTo>
                <a:lnTo>
                  <a:pt x="1422" y="417"/>
                </a:lnTo>
                <a:lnTo>
                  <a:pt x="1413" y="406"/>
                </a:lnTo>
                <a:lnTo>
                  <a:pt x="1413" y="406"/>
                </a:lnTo>
                <a:lnTo>
                  <a:pt x="1400" y="388"/>
                </a:lnTo>
                <a:lnTo>
                  <a:pt x="1390" y="378"/>
                </a:lnTo>
                <a:lnTo>
                  <a:pt x="1384" y="375"/>
                </a:lnTo>
                <a:lnTo>
                  <a:pt x="1382" y="375"/>
                </a:lnTo>
                <a:lnTo>
                  <a:pt x="1265" y="284"/>
                </a:lnTo>
                <a:lnTo>
                  <a:pt x="1265" y="284"/>
                </a:lnTo>
                <a:lnTo>
                  <a:pt x="1269" y="285"/>
                </a:lnTo>
                <a:lnTo>
                  <a:pt x="1281" y="287"/>
                </a:lnTo>
                <a:lnTo>
                  <a:pt x="1287" y="287"/>
                </a:lnTo>
                <a:lnTo>
                  <a:pt x="1294" y="284"/>
                </a:lnTo>
                <a:lnTo>
                  <a:pt x="1300" y="282"/>
                </a:lnTo>
                <a:lnTo>
                  <a:pt x="1302" y="278"/>
                </a:lnTo>
                <a:lnTo>
                  <a:pt x="1304" y="276"/>
                </a:lnTo>
                <a:lnTo>
                  <a:pt x="1304" y="276"/>
                </a:lnTo>
                <a:lnTo>
                  <a:pt x="1306" y="268"/>
                </a:lnTo>
                <a:lnTo>
                  <a:pt x="1306" y="258"/>
                </a:lnTo>
                <a:lnTo>
                  <a:pt x="1305" y="246"/>
                </a:lnTo>
                <a:lnTo>
                  <a:pt x="1303" y="234"/>
                </a:lnTo>
                <a:lnTo>
                  <a:pt x="1300" y="224"/>
                </a:lnTo>
                <a:lnTo>
                  <a:pt x="1298" y="214"/>
                </a:lnTo>
                <a:lnTo>
                  <a:pt x="1294" y="208"/>
                </a:lnTo>
                <a:lnTo>
                  <a:pt x="1292" y="206"/>
                </a:lnTo>
                <a:lnTo>
                  <a:pt x="1292" y="206"/>
                </a:lnTo>
                <a:lnTo>
                  <a:pt x="1280" y="205"/>
                </a:lnTo>
                <a:lnTo>
                  <a:pt x="1259" y="203"/>
                </a:lnTo>
                <a:lnTo>
                  <a:pt x="1238" y="202"/>
                </a:lnTo>
                <a:lnTo>
                  <a:pt x="1225" y="201"/>
                </a:lnTo>
                <a:lnTo>
                  <a:pt x="1225" y="201"/>
                </a:lnTo>
                <a:lnTo>
                  <a:pt x="1222" y="201"/>
                </a:lnTo>
                <a:lnTo>
                  <a:pt x="1219" y="203"/>
                </a:lnTo>
                <a:lnTo>
                  <a:pt x="1216" y="208"/>
                </a:lnTo>
                <a:lnTo>
                  <a:pt x="1215" y="214"/>
                </a:lnTo>
                <a:lnTo>
                  <a:pt x="1213" y="216"/>
                </a:lnTo>
                <a:lnTo>
                  <a:pt x="1205" y="228"/>
                </a:lnTo>
                <a:lnTo>
                  <a:pt x="1205" y="228"/>
                </a:lnTo>
                <a:lnTo>
                  <a:pt x="1189" y="207"/>
                </a:lnTo>
                <a:lnTo>
                  <a:pt x="1168" y="183"/>
                </a:lnTo>
                <a:lnTo>
                  <a:pt x="1144" y="156"/>
                </a:lnTo>
                <a:lnTo>
                  <a:pt x="1117" y="126"/>
                </a:lnTo>
                <a:lnTo>
                  <a:pt x="1087" y="98"/>
                </a:lnTo>
                <a:lnTo>
                  <a:pt x="1072" y="83"/>
                </a:lnTo>
                <a:lnTo>
                  <a:pt x="1058" y="71"/>
                </a:lnTo>
                <a:lnTo>
                  <a:pt x="1042" y="61"/>
                </a:lnTo>
                <a:lnTo>
                  <a:pt x="1029" y="52"/>
                </a:lnTo>
                <a:lnTo>
                  <a:pt x="1029" y="52"/>
                </a:lnTo>
                <a:lnTo>
                  <a:pt x="1004" y="38"/>
                </a:lnTo>
                <a:lnTo>
                  <a:pt x="981" y="29"/>
                </a:lnTo>
                <a:lnTo>
                  <a:pt x="960" y="21"/>
                </a:lnTo>
                <a:lnTo>
                  <a:pt x="936" y="15"/>
                </a:lnTo>
                <a:lnTo>
                  <a:pt x="909" y="12"/>
                </a:lnTo>
                <a:lnTo>
                  <a:pt x="873" y="10"/>
                </a:lnTo>
                <a:lnTo>
                  <a:pt x="773" y="5"/>
                </a:lnTo>
                <a:lnTo>
                  <a:pt x="773" y="5"/>
                </a:lnTo>
                <a:lnTo>
                  <a:pt x="710" y="2"/>
                </a:lnTo>
                <a:lnTo>
                  <a:pt x="646" y="1"/>
                </a:lnTo>
                <a:lnTo>
                  <a:pt x="531" y="0"/>
                </a:lnTo>
                <a:lnTo>
                  <a:pt x="445" y="0"/>
                </a:lnTo>
                <a:lnTo>
                  <a:pt x="412" y="1"/>
                </a:lnTo>
                <a:lnTo>
                  <a:pt x="412" y="1"/>
                </a:lnTo>
                <a:close/>
                <a:moveTo>
                  <a:pt x="381" y="276"/>
                </a:moveTo>
                <a:lnTo>
                  <a:pt x="389" y="233"/>
                </a:lnTo>
                <a:lnTo>
                  <a:pt x="389" y="233"/>
                </a:lnTo>
                <a:lnTo>
                  <a:pt x="389" y="228"/>
                </a:lnTo>
                <a:lnTo>
                  <a:pt x="388" y="222"/>
                </a:lnTo>
                <a:lnTo>
                  <a:pt x="387" y="216"/>
                </a:lnTo>
                <a:lnTo>
                  <a:pt x="383" y="209"/>
                </a:lnTo>
                <a:lnTo>
                  <a:pt x="378" y="201"/>
                </a:lnTo>
                <a:lnTo>
                  <a:pt x="371" y="193"/>
                </a:lnTo>
                <a:lnTo>
                  <a:pt x="360" y="186"/>
                </a:lnTo>
                <a:lnTo>
                  <a:pt x="360" y="186"/>
                </a:lnTo>
                <a:lnTo>
                  <a:pt x="354" y="182"/>
                </a:lnTo>
                <a:lnTo>
                  <a:pt x="347" y="180"/>
                </a:lnTo>
                <a:lnTo>
                  <a:pt x="333" y="176"/>
                </a:lnTo>
                <a:lnTo>
                  <a:pt x="318" y="175"/>
                </a:lnTo>
                <a:lnTo>
                  <a:pt x="301" y="175"/>
                </a:lnTo>
                <a:lnTo>
                  <a:pt x="287" y="176"/>
                </a:lnTo>
                <a:lnTo>
                  <a:pt x="272" y="178"/>
                </a:lnTo>
                <a:lnTo>
                  <a:pt x="262" y="182"/>
                </a:lnTo>
                <a:lnTo>
                  <a:pt x="255" y="186"/>
                </a:lnTo>
                <a:lnTo>
                  <a:pt x="255" y="186"/>
                </a:lnTo>
                <a:lnTo>
                  <a:pt x="252" y="188"/>
                </a:lnTo>
                <a:lnTo>
                  <a:pt x="251" y="191"/>
                </a:lnTo>
                <a:lnTo>
                  <a:pt x="247" y="199"/>
                </a:lnTo>
                <a:lnTo>
                  <a:pt x="246" y="208"/>
                </a:lnTo>
                <a:lnTo>
                  <a:pt x="246" y="219"/>
                </a:lnTo>
                <a:lnTo>
                  <a:pt x="246" y="237"/>
                </a:lnTo>
                <a:lnTo>
                  <a:pt x="247" y="245"/>
                </a:lnTo>
                <a:lnTo>
                  <a:pt x="125" y="213"/>
                </a:lnTo>
                <a:lnTo>
                  <a:pt x="118" y="158"/>
                </a:lnTo>
                <a:lnTo>
                  <a:pt x="118" y="158"/>
                </a:lnTo>
                <a:lnTo>
                  <a:pt x="212" y="68"/>
                </a:lnTo>
                <a:lnTo>
                  <a:pt x="212" y="68"/>
                </a:lnTo>
                <a:lnTo>
                  <a:pt x="219" y="62"/>
                </a:lnTo>
                <a:lnTo>
                  <a:pt x="230" y="55"/>
                </a:lnTo>
                <a:lnTo>
                  <a:pt x="240" y="49"/>
                </a:lnTo>
                <a:lnTo>
                  <a:pt x="251" y="44"/>
                </a:lnTo>
                <a:lnTo>
                  <a:pt x="251" y="44"/>
                </a:lnTo>
                <a:lnTo>
                  <a:pt x="258" y="43"/>
                </a:lnTo>
                <a:lnTo>
                  <a:pt x="269" y="42"/>
                </a:lnTo>
                <a:lnTo>
                  <a:pt x="299" y="40"/>
                </a:lnTo>
                <a:lnTo>
                  <a:pt x="327" y="39"/>
                </a:lnTo>
                <a:lnTo>
                  <a:pt x="345" y="40"/>
                </a:lnTo>
                <a:lnTo>
                  <a:pt x="345" y="40"/>
                </a:lnTo>
                <a:lnTo>
                  <a:pt x="356" y="42"/>
                </a:lnTo>
                <a:lnTo>
                  <a:pt x="370" y="44"/>
                </a:lnTo>
                <a:lnTo>
                  <a:pt x="384" y="49"/>
                </a:lnTo>
                <a:lnTo>
                  <a:pt x="390" y="52"/>
                </a:lnTo>
                <a:lnTo>
                  <a:pt x="396" y="56"/>
                </a:lnTo>
                <a:lnTo>
                  <a:pt x="396" y="56"/>
                </a:lnTo>
                <a:lnTo>
                  <a:pt x="401" y="59"/>
                </a:lnTo>
                <a:lnTo>
                  <a:pt x="403" y="63"/>
                </a:lnTo>
                <a:lnTo>
                  <a:pt x="404" y="67"/>
                </a:lnTo>
                <a:lnTo>
                  <a:pt x="404" y="70"/>
                </a:lnTo>
                <a:lnTo>
                  <a:pt x="404" y="80"/>
                </a:lnTo>
                <a:lnTo>
                  <a:pt x="406" y="87"/>
                </a:lnTo>
                <a:lnTo>
                  <a:pt x="408" y="95"/>
                </a:lnTo>
                <a:lnTo>
                  <a:pt x="408" y="95"/>
                </a:lnTo>
                <a:lnTo>
                  <a:pt x="412" y="111"/>
                </a:lnTo>
                <a:lnTo>
                  <a:pt x="414" y="136"/>
                </a:lnTo>
                <a:lnTo>
                  <a:pt x="419" y="199"/>
                </a:lnTo>
                <a:lnTo>
                  <a:pt x="423" y="284"/>
                </a:lnTo>
                <a:lnTo>
                  <a:pt x="381" y="276"/>
                </a:lnTo>
                <a:close/>
                <a:moveTo>
                  <a:pt x="463" y="68"/>
                </a:moveTo>
                <a:lnTo>
                  <a:pt x="463" y="68"/>
                </a:lnTo>
                <a:lnTo>
                  <a:pt x="532" y="61"/>
                </a:lnTo>
                <a:lnTo>
                  <a:pt x="597" y="54"/>
                </a:lnTo>
                <a:lnTo>
                  <a:pt x="664" y="48"/>
                </a:lnTo>
                <a:lnTo>
                  <a:pt x="664" y="48"/>
                </a:lnTo>
                <a:lnTo>
                  <a:pt x="682" y="48"/>
                </a:lnTo>
                <a:lnTo>
                  <a:pt x="703" y="48"/>
                </a:lnTo>
                <a:lnTo>
                  <a:pt x="755" y="49"/>
                </a:lnTo>
                <a:lnTo>
                  <a:pt x="816" y="51"/>
                </a:lnTo>
                <a:lnTo>
                  <a:pt x="879" y="56"/>
                </a:lnTo>
                <a:lnTo>
                  <a:pt x="986" y="64"/>
                </a:lnTo>
                <a:lnTo>
                  <a:pt x="1033" y="68"/>
                </a:lnTo>
                <a:lnTo>
                  <a:pt x="1033" y="68"/>
                </a:lnTo>
                <a:lnTo>
                  <a:pt x="1043" y="77"/>
                </a:lnTo>
                <a:lnTo>
                  <a:pt x="1080" y="111"/>
                </a:lnTo>
                <a:lnTo>
                  <a:pt x="1080" y="111"/>
                </a:lnTo>
                <a:lnTo>
                  <a:pt x="1095" y="127"/>
                </a:lnTo>
                <a:lnTo>
                  <a:pt x="1112" y="150"/>
                </a:lnTo>
                <a:lnTo>
                  <a:pt x="1133" y="177"/>
                </a:lnTo>
                <a:lnTo>
                  <a:pt x="1153" y="206"/>
                </a:lnTo>
                <a:lnTo>
                  <a:pt x="1187" y="255"/>
                </a:lnTo>
                <a:lnTo>
                  <a:pt x="1202" y="276"/>
                </a:lnTo>
                <a:lnTo>
                  <a:pt x="1202" y="276"/>
                </a:lnTo>
                <a:lnTo>
                  <a:pt x="1072" y="276"/>
                </a:lnTo>
                <a:lnTo>
                  <a:pt x="965" y="277"/>
                </a:lnTo>
                <a:lnTo>
                  <a:pt x="876" y="280"/>
                </a:lnTo>
                <a:lnTo>
                  <a:pt x="876" y="280"/>
                </a:lnTo>
                <a:lnTo>
                  <a:pt x="778" y="283"/>
                </a:lnTo>
                <a:lnTo>
                  <a:pt x="653" y="285"/>
                </a:lnTo>
                <a:lnTo>
                  <a:pt x="498" y="288"/>
                </a:lnTo>
                <a:lnTo>
                  <a:pt x="498" y="288"/>
                </a:lnTo>
                <a:lnTo>
                  <a:pt x="487" y="268"/>
                </a:lnTo>
                <a:lnTo>
                  <a:pt x="487" y="268"/>
                </a:lnTo>
                <a:lnTo>
                  <a:pt x="485" y="263"/>
                </a:lnTo>
                <a:lnTo>
                  <a:pt x="483" y="255"/>
                </a:lnTo>
                <a:lnTo>
                  <a:pt x="479" y="230"/>
                </a:lnTo>
                <a:lnTo>
                  <a:pt x="475" y="197"/>
                </a:lnTo>
                <a:lnTo>
                  <a:pt x="471" y="162"/>
                </a:lnTo>
                <a:lnTo>
                  <a:pt x="465" y="96"/>
                </a:lnTo>
                <a:lnTo>
                  <a:pt x="463" y="68"/>
                </a:lnTo>
                <a:lnTo>
                  <a:pt x="463" y="68"/>
                </a:lnTo>
                <a:close/>
                <a:moveTo>
                  <a:pt x="553" y="370"/>
                </a:moveTo>
                <a:lnTo>
                  <a:pt x="553" y="370"/>
                </a:lnTo>
                <a:lnTo>
                  <a:pt x="556" y="369"/>
                </a:lnTo>
                <a:lnTo>
                  <a:pt x="558" y="368"/>
                </a:lnTo>
                <a:lnTo>
                  <a:pt x="565" y="366"/>
                </a:lnTo>
                <a:lnTo>
                  <a:pt x="576" y="366"/>
                </a:lnTo>
                <a:lnTo>
                  <a:pt x="590" y="369"/>
                </a:lnTo>
                <a:lnTo>
                  <a:pt x="607" y="372"/>
                </a:lnTo>
                <a:lnTo>
                  <a:pt x="627" y="378"/>
                </a:lnTo>
                <a:lnTo>
                  <a:pt x="650" y="387"/>
                </a:lnTo>
                <a:lnTo>
                  <a:pt x="676" y="397"/>
                </a:lnTo>
                <a:lnTo>
                  <a:pt x="676" y="397"/>
                </a:lnTo>
                <a:lnTo>
                  <a:pt x="689" y="404"/>
                </a:lnTo>
                <a:lnTo>
                  <a:pt x="701" y="410"/>
                </a:lnTo>
                <a:lnTo>
                  <a:pt x="724" y="426"/>
                </a:lnTo>
                <a:lnTo>
                  <a:pt x="745" y="442"/>
                </a:lnTo>
                <a:lnTo>
                  <a:pt x="763" y="459"/>
                </a:lnTo>
                <a:lnTo>
                  <a:pt x="777" y="473"/>
                </a:lnTo>
                <a:lnTo>
                  <a:pt x="788" y="485"/>
                </a:lnTo>
                <a:lnTo>
                  <a:pt x="797" y="496"/>
                </a:lnTo>
                <a:lnTo>
                  <a:pt x="581" y="481"/>
                </a:lnTo>
                <a:lnTo>
                  <a:pt x="581" y="481"/>
                </a:lnTo>
                <a:lnTo>
                  <a:pt x="561" y="441"/>
                </a:lnTo>
                <a:lnTo>
                  <a:pt x="548" y="414"/>
                </a:lnTo>
                <a:lnTo>
                  <a:pt x="541" y="397"/>
                </a:lnTo>
                <a:lnTo>
                  <a:pt x="541" y="397"/>
                </a:lnTo>
                <a:lnTo>
                  <a:pt x="541" y="395"/>
                </a:lnTo>
                <a:lnTo>
                  <a:pt x="541" y="391"/>
                </a:lnTo>
                <a:lnTo>
                  <a:pt x="545" y="384"/>
                </a:lnTo>
                <a:lnTo>
                  <a:pt x="553" y="370"/>
                </a:lnTo>
                <a:lnTo>
                  <a:pt x="553" y="370"/>
                </a:lnTo>
                <a:close/>
                <a:moveTo>
                  <a:pt x="1379" y="390"/>
                </a:moveTo>
                <a:lnTo>
                  <a:pt x="1379" y="390"/>
                </a:lnTo>
                <a:lnTo>
                  <a:pt x="1394" y="404"/>
                </a:lnTo>
                <a:lnTo>
                  <a:pt x="1406" y="416"/>
                </a:lnTo>
                <a:lnTo>
                  <a:pt x="1413" y="425"/>
                </a:lnTo>
                <a:lnTo>
                  <a:pt x="1413" y="425"/>
                </a:lnTo>
                <a:lnTo>
                  <a:pt x="1416" y="429"/>
                </a:lnTo>
                <a:lnTo>
                  <a:pt x="1418" y="438"/>
                </a:lnTo>
                <a:lnTo>
                  <a:pt x="1422" y="458"/>
                </a:lnTo>
                <a:lnTo>
                  <a:pt x="1425" y="484"/>
                </a:lnTo>
                <a:lnTo>
                  <a:pt x="1425" y="484"/>
                </a:lnTo>
                <a:lnTo>
                  <a:pt x="1406" y="486"/>
                </a:lnTo>
                <a:lnTo>
                  <a:pt x="1362" y="492"/>
                </a:lnTo>
                <a:lnTo>
                  <a:pt x="1338" y="496"/>
                </a:lnTo>
                <a:lnTo>
                  <a:pt x="1317" y="497"/>
                </a:lnTo>
                <a:lnTo>
                  <a:pt x="1300" y="497"/>
                </a:lnTo>
                <a:lnTo>
                  <a:pt x="1296" y="497"/>
                </a:lnTo>
                <a:lnTo>
                  <a:pt x="1292" y="496"/>
                </a:lnTo>
                <a:lnTo>
                  <a:pt x="1292" y="496"/>
                </a:lnTo>
                <a:lnTo>
                  <a:pt x="1291" y="494"/>
                </a:lnTo>
                <a:lnTo>
                  <a:pt x="1291" y="491"/>
                </a:lnTo>
                <a:lnTo>
                  <a:pt x="1292" y="484"/>
                </a:lnTo>
                <a:lnTo>
                  <a:pt x="1297" y="475"/>
                </a:lnTo>
                <a:lnTo>
                  <a:pt x="1303" y="464"/>
                </a:lnTo>
                <a:lnTo>
                  <a:pt x="1319" y="442"/>
                </a:lnTo>
                <a:lnTo>
                  <a:pt x="1335" y="425"/>
                </a:lnTo>
                <a:lnTo>
                  <a:pt x="1335" y="425"/>
                </a:lnTo>
                <a:lnTo>
                  <a:pt x="1349" y="413"/>
                </a:lnTo>
                <a:lnTo>
                  <a:pt x="1363" y="401"/>
                </a:lnTo>
                <a:lnTo>
                  <a:pt x="1379" y="390"/>
                </a:lnTo>
                <a:lnTo>
                  <a:pt x="1379" y="3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7BDFC086-7466-4CAA-B083-E458A64ECF6D}"/>
              </a:ext>
            </a:extLst>
          </p:cNvPr>
          <p:cNvSpPr>
            <a:spLocks noEditPoints="1"/>
          </p:cNvSpPr>
          <p:nvPr/>
        </p:nvSpPr>
        <p:spPr bwMode="auto">
          <a:xfrm>
            <a:off x="2297705" y="1127334"/>
            <a:ext cx="1607588" cy="962033"/>
          </a:xfrm>
          <a:custGeom>
            <a:avLst/>
            <a:gdLst>
              <a:gd name="T0" fmla="*/ 27 w 1148"/>
              <a:gd name="T1" fmla="*/ 208 h 687"/>
              <a:gd name="T2" fmla="*/ 15 w 1148"/>
              <a:gd name="T3" fmla="*/ 281 h 687"/>
              <a:gd name="T4" fmla="*/ 2 w 1148"/>
              <a:gd name="T5" fmla="*/ 319 h 687"/>
              <a:gd name="T6" fmla="*/ 2 w 1148"/>
              <a:gd name="T7" fmla="*/ 409 h 687"/>
              <a:gd name="T8" fmla="*/ 7 w 1148"/>
              <a:gd name="T9" fmla="*/ 435 h 687"/>
              <a:gd name="T10" fmla="*/ 8 w 1148"/>
              <a:gd name="T11" fmla="*/ 555 h 687"/>
              <a:gd name="T12" fmla="*/ 31 w 1148"/>
              <a:gd name="T13" fmla="*/ 603 h 687"/>
              <a:gd name="T14" fmla="*/ 91 w 1148"/>
              <a:gd name="T15" fmla="*/ 617 h 687"/>
              <a:gd name="T16" fmla="*/ 118 w 1148"/>
              <a:gd name="T17" fmla="*/ 593 h 687"/>
              <a:gd name="T18" fmla="*/ 269 w 1148"/>
              <a:gd name="T19" fmla="*/ 572 h 687"/>
              <a:gd name="T20" fmla="*/ 285 w 1148"/>
              <a:gd name="T21" fmla="*/ 635 h 687"/>
              <a:gd name="T22" fmla="*/ 316 w 1148"/>
              <a:gd name="T23" fmla="*/ 659 h 687"/>
              <a:gd name="T24" fmla="*/ 394 w 1148"/>
              <a:gd name="T25" fmla="*/ 656 h 687"/>
              <a:gd name="T26" fmla="*/ 536 w 1148"/>
              <a:gd name="T27" fmla="*/ 628 h 687"/>
              <a:gd name="T28" fmla="*/ 884 w 1148"/>
              <a:gd name="T29" fmla="*/ 623 h 687"/>
              <a:gd name="T30" fmla="*/ 964 w 1148"/>
              <a:gd name="T31" fmla="*/ 628 h 687"/>
              <a:gd name="T32" fmla="*/ 994 w 1148"/>
              <a:gd name="T33" fmla="*/ 677 h 687"/>
              <a:gd name="T34" fmla="*/ 1052 w 1148"/>
              <a:gd name="T35" fmla="*/ 687 h 687"/>
              <a:gd name="T36" fmla="*/ 1086 w 1148"/>
              <a:gd name="T37" fmla="*/ 672 h 687"/>
              <a:gd name="T38" fmla="*/ 1111 w 1148"/>
              <a:gd name="T39" fmla="*/ 609 h 687"/>
              <a:gd name="T40" fmla="*/ 1142 w 1148"/>
              <a:gd name="T41" fmla="*/ 546 h 687"/>
              <a:gd name="T42" fmla="*/ 1141 w 1148"/>
              <a:gd name="T43" fmla="*/ 439 h 687"/>
              <a:gd name="T44" fmla="*/ 1115 w 1148"/>
              <a:gd name="T45" fmla="*/ 382 h 687"/>
              <a:gd name="T46" fmla="*/ 1108 w 1148"/>
              <a:gd name="T47" fmla="*/ 322 h 687"/>
              <a:gd name="T48" fmla="*/ 1072 w 1148"/>
              <a:gd name="T49" fmla="*/ 269 h 687"/>
              <a:gd name="T50" fmla="*/ 1029 w 1148"/>
              <a:gd name="T51" fmla="*/ 219 h 687"/>
              <a:gd name="T52" fmla="*/ 1023 w 1148"/>
              <a:gd name="T53" fmla="*/ 195 h 687"/>
              <a:gd name="T54" fmla="*/ 953 w 1148"/>
              <a:gd name="T55" fmla="*/ 189 h 687"/>
              <a:gd name="T56" fmla="*/ 761 w 1148"/>
              <a:gd name="T57" fmla="*/ 34 h 687"/>
              <a:gd name="T58" fmla="*/ 699 w 1148"/>
              <a:gd name="T59" fmla="*/ 6 h 687"/>
              <a:gd name="T60" fmla="*/ 265 w 1148"/>
              <a:gd name="T61" fmla="*/ 2 h 687"/>
              <a:gd name="T62" fmla="*/ 183 w 1148"/>
              <a:gd name="T63" fmla="*/ 25 h 687"/>
              <a:gd name="T64" fmla="*/ 101 w 1148"/>
              <a:gd name="T65" fmla="*/ 77 h 687"/>
              <a:gd name="T66" fmla="*/ 140 w 1148"/>
              <a:gd name="T67" fmla="*/ 88 h 687"/>
              <a:gd name="T68" fmla="*/ 222 w 1148"/>
              <a:gd name="T69" fmla="*/ 57 h 687"/>
              <a:gd name="T70" fmla="*/ 182 w 1148"/>
              <a:gd name="T71" fmla="*/ 171 h 687"/>
              <a:gd name="T72" fmla="*/ 156 w 1148"/>
              <a:gd name="T73" fmla="*/ 194 h 687"/>
              <a:gd name="T74" fmla="*/ 246 w 1148"/>
              <a:gd name="T75" fmla="*/ 58 h 687"/>
              <a:gd name="T76" fmla="*/ 252 w 1148"/>
              <a:gd name="T77" fmla="*/ 168 h 687"/>
              <a:gd name="T78" fmla="*/ 327 w 1148"/>
              <a:gd name="T79" fmla="*/ 56 h 687"/>
              <a:gd name="T80" fmla="*/ 522 w 1148"/>
              <a:gd name="T81" fmla="*/ 43 h 687"/>
              <a:gd name="T82" fmla="*/ 867 w 1148"/>
              <a:gd name="T83" fmla="*/ 201 h 687"/>
              <a:gd name="T84" fmla="*/ 365 w 1148"/>
              <a:gd name="T85" fmla="*/ 204 h 687"/>
              <a:gd name="T86" fmla="*/ 327 w 1148"/>
              <a:gd name="T87" fmla="*/ 56 h 687"/>
              <a:gd name="T88" fmla="*/ 384 w 1148"/>
              <a:gd name="T89" fmla="*/ 269 h 687"/>
              <a:gd name="T90" fmla="*/ 435 w 1148"/>
              <a:gd name="T91" fmla="*/ 288 h 687"/>
              <a:gd name="T92" fmla="*/ 540 w 1148"/>
              <a:gd name="T93" fmla="*/ 338 h 687"/>
              <a:gd name="T94" fmla="*/ 580 w 1148"/>
              <a:gd name="T95" fmla="*/ 373 h 687"/>
              <a:gd name="T96" fmla="*/ 517 w 1148"/>
              <a:gd name="T97" fmla="*/ 383 h 687"/>
              <a:gd name="T98" fmla="*/ 398 w 1148"/>
              <a:gd name="T99" fmla="*/ 367 h 687"/>
              <a:gd name="T100" fmla="*/ 370 w 1148"/>
              <a:gd name="T101" fmla="*/ 346 h 687"/>
              <a:gd name="T102" fmla="*/ 366 w 1148"/>
              <a:gd name="T103" fmla="*/ 300 h 687"/>
              <a:gd name="T104" fmla="*/ 377 w 1148"/>
              <a:gd name="T105" fmla="*/ 277 h 687"/>
              <a:gd name="T106" fmla="*/ 1084 w 1148"/>
              <a:gd name="T107" fmla="*/ 296 h 687"/>
              <a:gd name="T108" fmla="*/ 1104 w 1148"/>
              <a:gd name="T109" fmla="*/ 338 h 687"/>
              <a:gd name="T110" fmla="*/ 1096 w 1148"/>
              <a:gd name="T111" fmla="*/ 376 h 687"/>
              <a:gd name="T112" fmla="*/ 1054 w 1148"/>
              <a:gd name="T113" fmla="*/ 393 h 687"/>
              <a:gd name="T114" fmla="*/ 1000 w 1148"/>
              <a:gd name="T115" fmla="*/ 388 h 687"/>
              <a:gd name="T116" fmla="*/ 994 w 1148"/>
              <a:gd name="T117" fmla="*/ 374 h 687"/>
              <a:gd name="T118" fmla="*/ 1015 w 1148"/>
              <a:gd name="T119" fmla="*/ 336 h 687"/>
              <a:gd name="T120" fmla="*/ 1061 w 1148"/>
              <a:gd name="T121" fmla="*/ 279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8" h="687">
                <a:moveTo>
                  <a:pt x="62" y="162"/>
                </a:moveTo>
                <a:lnTo>
                  <a:pt x="62" y="162"/>
                </a:lnTo>
                <a:lnTo>
                  <a:pt x="45" y="183"/>
                </a:lnTo>
                <a:lnTo>
                  <a:pt x="33" y="198"/>
                </a:lnTo>
                <a:lnTo>
                  <a:pt x="27" y="208"/>
                </a:lnTo>
                <a:lnTo>
                  <a:pt x="27" y="208"/>
                </a:lnTo>
                <a:lnTo>
                  <a:pt x="25" y="223"/>
                </a:lnTo>
                <a:lnTo>
                  <a:pt x="21" y="241"/>
                </a:lnTo>
                <a:lnTo>
                  <a:pt x="21" y="241"/>
                </a:lnTo>
                <a:lnTo>
                  <a:pt x="16" y="275"/>
                </a:lnTo>
                <a:lnTo>
                  <a:pt x="16" y="275"/>
                </a:lnTo>
                <a:lnTo>
                  <a:pt x="15" y="281"/>
                </a:lnTo>
                <a:lnTo>
                  <a:pt x="14" y="286"/>
                </a:lnTo>
                <a:lnTo>
                  <a:pt x="11" y="294"/>
                </a:lnTo>
                <a:lnTo>
                  <a:pt x="11" y="294"/>
                </a:lnTo>
                <a:lnTo>
                  <a:pt x="7" y="300"/>
                </a:lnTo>
                <a:lnTo>
                  <a:pt x="5" y="308"/>
                </a:lnTo>
                <a:lnTo>
                  <a:pt x="2" y="319"/>
                </a:lnTo>
                <a:lnTo>
                  <a:pt x="0" y="335"/>
                </a:lnTo>
                <a:lnTo>
                  <a:pt x="0" y="335"/>
                </a:lnTo>
                <a:lnTo>
                  <a:pt x="0" y="347"/>
                </a:lnTo>
                <a:lnTo>
                  <a:pt x="0" y="359"/>
                </a:lnTo>
                <a:lnTo>
                  <a:pt x="1" y="385"/>
                </a:lnTo>
                <a:lnTo>
                  <a:pt x="2" y="409"/>
                </a:lnTo>
                <a:lnTo>
                  <a:pt x="2" y="421"/>
                </a:lnTo>
                <a:lnTo>
                  <a:pt x="2" y="421"/>
                </a:lnTo>
                <a:lnTo>
                  <a:pt x="2" y="426"/>
                </a:lnTo>
                <a:lnTo>
                  <a:pt x="3" y="429"/>
                </a:lnTo>
                <a:lnTo>
                  <a:pt x="5" y="433"/>
                </a:lnTo>
                <a:lnTo>
                  <a:pt x="7" y="435"/>
                </a:lnTo>
                <a:lnTo>
                  <a:pt x="7" y="435"/>
                </a:lnTo>
                <a:lnTo>
                  <a:pt x="6" y="460"/>
                </a:lnTo>
                <a:lnTo>
                  <a:pt x="5" y="485"/>
                </a:lnTo>
                <a:lnTo>
                  <a:pt x="5" y="512"/>
                </a:lnTo>
                <a:lnTo>
                  <a:pt x="6" y="541"/>
                </a:lnTo>
                <a:lnTo>
                  <a:pt x="8" y="555"/>
                </a:lnTo>
                <a:lnTo>
                  <a:pt x="11" y="568"/>
                </a:lnTo>
                <a:lnTo>
                  <a:pt x="14" y="579"/>
                </a:lnTo>
                <a:lnTo>
                  <a:pt x="18" y="590"/>
                </a:lnTo>
                <a:lnTo>
                  <a:pt x="24" y="597"/>
                </a:lnTo>
                <a:lnTo>
                  <a:pt x="31" y="603"/>
                </a:lnTo>
                <a:lnTo>
                  <a:pt x="31" y="603"/>
                </a:lnTo>
                <a:lnTo>
                  <a:pt x="44" y="610"/>
                </a:lnTo>
                <a:lnTo>
                  <a:pt x="56" y="615"/>
                </a:lnTo>
                <a:lnTo>
                  <a:pt x="66" y="618"/>
                </a:lnTo>
                <a:lnTo>
                  <a:pt x="76" y="619"/>
                </a:lnTo>
                <a:lnTo>
                  <a:pt x="84" y="619"/>
                </a:lnTo>
                <a:lnTo>
                  <a:pt x="91" y="617"/>
                </a:lnTo>
                <a:lnTo>
                  <a:pt x="99" y="614"/>
                </a:lnTo>
                <a:lnTo>
                  <a:pt x="106" y="610"/>
                </a:lnTo>
                <a:lnTo>
                  <a:pt x="106" y="610"/>
                </a:lnTo>
                <a:lnTo>
                  <a:pt x="109" y="606"/>
                </a:lnTo>
                <a:lnTo>
                  <a:pt x="113" y="603"/>
                </a:lnTo>
                <a:lnTo>
                  <a:pt x="118" y="593"/>
                </a:lnTo>
                <a:lnTo>
                  <a:pt x="121" y="581"/>
                </a:lnTo>
                <a:lnTo>
                  <a:pt x="124" y="570"/>
                </a:lnTo>
                <a:lnTo>
                  <a:pt x="126" y="548"/>
                </a:lnTo>
                <a:lnTo>
                  <a:pt x="127" y="539"/>
                </a:lnTo>
                <a:lnTo>
                  <a:pt x="146" y="535"/>
                </a:lnTo>
                <a:lnTo>
                  <a:pt x="269" y="572"/>
                </a:lnTo>
                <a:lnTo>
                  <a:pt x="269" y="572"/>
                </a:lnTo>
                <a:lnTo>
                  <a:pt x="270" y="583"/>
                </a:lnTo>
                <a:lnTo>
                  <a:pt x="271" y="595"/>
                </a:lnTo>
                <a:lnTo>
                  <a:pt x="275" y="608"/>
                </a:lnTo>
                <a:lnTo>
                  <a:pt x="278" y="622"/>
                </a:lnTo>
                <a:lnTo>
                  <a:pt x="285" y="635"/>
                </a:lnTo>
                <a:lnTo>
                  <a:pt x="289" y="641"/>
                </a:lnTo>
                <a:lnTo>
                  <a:pt x="294" y="647"/>
                </a:lnTo>
                <a:lnTo>
                  <a:pt x="298" y="650"/>
                </a:lnTo>
                <a:lnTo>
                  <a:pt x="303" y="654"/>
                </a:lnTo>
                <a:lnTo>
                  <a:pt x="303" y="654"/>
                </a:lnTo>
                <a:lnTo>
                  <a:pt x="316" y="659"/>
                </a:lnTo>
                <a:lnTo>
                  <a:pt x="329" y="661"/>
                </a:lnTo>
                <a:lnTo>
                  <a:pt x="342" y="662"/>
                </a:lnTo>
                <a:lnTo>
                  <a:pt x="357" y="662"/>
                </a:lnTo>
                <a:lnTo>
                  <a:pt x="370" y="661"/>
                </a:lnTo>
                <a:lnTo>
                  <a:pt x="382" y="660"/>
                </a:lnTo>
                <a:lnTo>
                  <a:pt x="394" y="656"/>
                </a:lnTo>
                <a:lnTo>
                  <a:pt x="403" y="653"/>
                </a:lnTo>
                <a:lnTo>
                  <a:pt x="403" y="653"/>
                </a:lnTo>
                <a:lnTo>
                  <a:pt x="420" y="644"/>
                </a:lnTo>
                <a:lnTo>
                  <a:pt x="432" y="637"/>
                </a:lnTo>
                <a:lnTo>
                  <a:pt x="442" y="630"/>
                </a:lnTo>
                <a:lnTo>
                  <a:pt x="536" y="628"/>
                </a:lnTo>
                <a:lnTo>
                  <a:pt x="536" y="628"/>
                </a:lnTo>
                <a:lnTo>
                  <a:pt x="629" y="628"/>
                </a:lnTo>
                <a:lnTo>
                  <a:pt x="765" y="627"/>
                </a:lnTo>
                <a:lnTo>
                  <a:pt x="765" y="627"/>
                </a:lnTo>
                <a:lnTo>
                  <a:pt x="820" y="624"/>
                </a:lnTo>
                <a:lnTo>
                  <a:pt x="884" y="623"/>
                </a:lnTo>
                <a:lnTo>
                  <a:pt x="914" y="623"/>
                </a:lnTo>
                <a:lnTo>
                  <a:pt x="939" y="623"/>
                </a:lnTo>
                <a:lnTo>
                  <a:pt x="955" y="625"/>
                </a:lnTo>
                <a:lnTo>
                  <a:pt x="961" y="627"/>
                </a:lnTo>
                <a:lnTo>
                  <a:pt x="964" y="628"/>
                </a:lnTo>
                <a:lnTo>
                  <a:pt x="964" y="628"/>
                </a:lnTo>
                <a:lnTo>
                  <a:pt x="968" y="639"/>
                </a:lnTo>
                <a:lnTo>
                  <a:pt x="974" y="652"/>
                </a:lnTo>
                <a:lnTo>
                  <a:pt x="978" y="659"/>
                </a:lnTo>
                <a:lnTo>
                  <a:pt x="983" y="666"/>
                </a:lnTo>
                <a:lnTo>
                  <a:pt x="989" y="672"/>
                </a:lnTo>
                <a:lnTo>
                  <a:pt x="994" y="677"/>
                </a:lnTo>
                <a:lnTo>
                  <a:pt x="994" y="677"/>
                </a:lnTo>
                <a:lnTo>
                  <a:pt x="1003" y="680"/>
                </a:lnTo>
                <a:lnTo>
                  <a:pt x="1014" y="683"/>
                </a:lnTo>
                <a:lnTo>
                  <a:pt x="1027" y="685"/>
                </a:lnTo>
                <a:lnTo>
                  <a:pt x="1039" y="686"/>
                </a:lnTo>
                <a:lnTo>
                  <a:pt x="1052" y="687"/>
                </a:lnTo>
                <a:lnTo>
                  <a:pt x="1064" y="686"/>
                </a:lnTo>
                <a:lnTo>
                  <a:pt x="1073" y="684"/>
                </a:lnTo>
                <a:lnTo>
                  <a:pt x="1077" y="681"/>
                </a:lnTo>
                <a:lnTo>
                  <a:pt x="1080" y="679"/>
                </a:lnTo>
                <a:lnTo>
                  <a:pt x="1080" y="679"/>
                </a:lnTo>
                <a:lnTo>
                  <a:pt x="1086" y="672"/>
                </a:lnTo>
                <a:lnTo>
                  <a:pt x="1091" y="662"/>
                </a:lnTo>
                <a:lnTo>
                  <a:pt x="1097" y="650"/>
                </a:lnTo>
                <a:lnTo>
                  <a:pt x="1102" y="639"/>
                </a:lnTo>
                <a:lnTo>
                  <a:pt x="1109" y="618"/>
                </a:lnTo>
                <a:lnTo>
                  <a:pt x="1111" y="609"/>
                </a:lnTo>
                <a:lnTo>
                  <a:pt x="1111" y="609"/>
                </a:lnTo>
                <a:lnTo>
                  <a:pt x="1123" y="602"/>
                </a:lnTo>
                <a:lnTo>
                  <a:pt x="1131" y="595"/>
                </a:lnTo>
                <a:lnTo>
                  <a:pt x="1135" y="591"/>
                </a:lnTo>
                <a:lnTo>
                  <a:pt x="1135" y="591"/>
                </a:lnTo>
                <a:lnTo>
                  <a:pt x="1138" y="575"/>
                </a:lnTo>
                <a:lnTo>
                  <a:pt x="1142" y="546"/>
                </a:lnTo>
                <a:lnTo>
                  <a:pt x="1148" y="496"/>
                </a:lnTo>
                <a:lnTo>
                  <a:pt x="1148" y="496"/>
                </a:lnTo>
                <a:lnTo>
                  <a:pt x="1148" y="484"/>
                </a:lnTo>
                <a:lnTo>
                  <a:pt x="1146" y="462"/>
                </a:lnTo>
                <a:lnTo>
                  <a:pt x="1143" y="451"/>
                </a:lnTo>
                <a:lnTo>
                  <a:pt x="1141" y="439"/>
                </a:lnTo>
                <a:lnTo>
                  <a:pt x="1136" y="428"/>
                </a:lnTo>
                <a:lnTo>
                  <a:pt x="1133" y="420"/>
                </a:lnTo>
                <a:lnTo>
                  <a:pt x="1133" y="420"/>
                </a:lnTo>
                <a:lnTo>
                  <a:pt x="1123" y="405"/>
                </a:lnTo>
                <a:lnTo>
                  <a:pt x="1118" y="393"/>
                </a:lnTo>
                <a:lnTo>
                  <a:pt x="1115" y="382"/>
                </a:lnTo>
                <a:lnTo>
                  <a:pt x="1115" y="382"/>
                </a:lnTo>
                <a:lnTo>
                  <a:pt x="1115" y="374"/>
                </a:lnTo>
                <a:lnTo>
                  <a:pt x="1113" y="358"/>
                </a:lnTo>
                <a:lnTo>
                  <a:pt x="1112" y="347"/>
                </a:lnTo>
                <a:lnTo>
                  <a:pt x="1111" y="335"/>
                </a:lnTo>
                <a:lnTo>
                  <a:pt x="1108" y="322"/>
                </a:lnTo>
                <a:lnTo>
                  <a:pt x="1103" y="309"/>
                </a:lnTo>
                <a:lnTo>
                  <a:pt x="1103" y="309"/>
                </a:lnTo>
                <a:lnTo>
                  <a:pt x="1099" y="303"/>
                </a:lnTo>
                <a:lnTo>
                  <a:pt x="1096" y="296"/>
                </a:lnTo>
                <a:lnTo>
                  <a:pt x="1084" y="282"/>
                </a:lnTo>
                <a:lnTo>
                  <a:pt x="1072" y="269"/>
                </a:lnTo>
                <a:lnTo>
                  <a:pt x="1059" y="256"/>
                </a:lnTo>
                <a:lnTo>
                  <a:pt x="1035" y="234"/>
                </a:lnTo>
                <a:lnTo>
                  <a:pt x="1024" y="226"/>
                </a:lnTo>
                <a:lnTo>
                  <a:pt x="1024" y="226"/>
                </a:lnTo>
                <a:lnTo>
                  <a:pt x="1027" y="225"/>
                </a:lnTo>
                <a:lnTo>
                  <a:pt x="1029" y="219"/>
                </a:lnTo>
                <a:lnTo>
                  <a:pt x="1030" y="214"/>
                </a:lnTo>
                <a:lnTo>
                  <a:pt x="1030" y="209"/>
                </a:lnTo>
                <a:lnTo>
                  <a:pt x="1029" y="204"/>
                </a:lnTo>
                <a:lnTo>
                  <a:pt x="1025" y="197"/>
                </a:lnTo>
                <a:lnTo>
                  <a:pt x="1025" y="197"/>
                </a:lnTo>
                <a:lnTo>
                  <a:pt x="1023" y="195"/>
                </a:lnTo>
                <a:lnTo>
                  <a:pt x="1019" y="192"/>
                </a:lnTo>
                <a:lnTo>
                  <a:pt x="1014" y="190"/>
                </a:lnTo>
                <a:lnTo>
                  <a:pt x="1008" y="189"/>
                </a:lnTo>
                <a:lnTo>
                  <a:pt x="994" y="188"/>
                </a:lnTo>
                <a:lnTo>
                  <a:pt x="979" y="187"/>
                </a:lnTo>
                <a:lnTo>
                  <a:pt x="953" y="189"/>
                </a:lnTo>
                <a:lnTo>
                  <a:pt x="941" y="190"/>
                </a:lnTo>
                <a:lnTo>
                  <a:pt x="941" y="190"/>
                </a:lnTo>
                <a:lnTo>
                  <a:pt x="856" y="118"/>
                </a:lnTo>
                <a:lnTo>
                  <a:pt x="770" y="41"/>
                </a:lnTo>
                <a:lnTo>
                  <a:pt x="770" y="41"/>
                </a:lnTo>
                <a:lnTo>
                  <a:pt x="761" y="34"/>
                </a:lnTo>
                <a:lnTo>
                  <a:pt x="745" y="24"/>
                </a:lnTo>
                <a:lnTo>
                  <a:pt x="735" y="19"/>
                </a:lnTo>
                <a:lnTo>
                  <a:pt x="723" y="13"/>
                </a:lnTo>
                <a:lnTo>
                  <a:pt x="711" y="9"/>
                </a:lnTo>
                <a:lnTo>
                  <a:pt x="699" y="6"/>
                </a:lnTo>
                <a:lnTo>
                  <a:pt x="699" y="6"/>
                </a:lnTo>
                <a:lnTo>
                  <a:pt x="671" y="3"/>
                </a:lnTo>
                <a:lnTo>
                  <a:pt x="617" y="2"/>
                </a:lnTo>
                <a:lnTo>
                  <a:pt x="467" y="0"/>
                </a:lnTo>
                <a:lnTo>
                  <a:pt x="389" y="0"/>
                </a:lnTo>
                <a:lnTo>
                  <a:pt x="318" y="1"/>
                </a:lnTo>
                <a:lnTo>
                  <a:pt x="265" y="2"/>
                </a:lnTo>
                <a:lnTo>
                  <a:pt x="247" y="3"/>
                </a:lnTo>
                <a:lnTo>
                  <a:pt x="238" y="5"/>
                </a:lnTo>
                <a:lnTo>
                  <a:pt x="238" y="5"/>
                </a:lnTo>
                <a:lnTo>
                  <a:pt x="216" y="12"/>
                </a:lnTo>
                <a:lnTo>
                  <a:pt x="199" y="18"/>
                </a:lnTo>
                <a:lnTo>
                  <a:pt x="183" y="25"/>
                </a:lnTo>
                <a:lnTo>
                  <a:pt x="170" y="32"/>
                </a:lnTo>
                <a:lnTo>
                  <a:pt x="170" y="32"/>
                </a:lnTo>
                <a:lnTo>
                  <a:pt x="152" y="43"/>
                </a:lnTo>
                <a:lnTo>
                  <a:pt x="130" y="57"/>
                </a:lnTo>
                <a:lnTo>
                  <a:pt x="108" y="72"/>
                </a:lnTo>
                <a:lnTo>
                  <a:pt x="101" y="77"/>
                </a:lnTo>
                <a:lnTo>
                  <a:pt x="97" y="82"/>
                </a:lnTo>
                <a:lnTo>
                  <a:pt x="97" y="82"/>
                </a:lnTo>
                <a:lnTo>
                  <a:pt x="62" y="162"/>
                </a:lnTo>
                <a:lnTo>
                  <a:pt x="62" y="162"/>
                </a:lnTo>
                <a:close/>
                <a:moveTo>
                  <a:pt x="140" y="88"/>
                </a:moveTo>
                <a:lnTo>
                  <a:pt x="140" y="88"/>
                </a:lnTo>
                <a:lnTo>
                  <a:pt x="144" y="85"/>
                </a:lnTo>
                <a:lnTo>
                  <a:pt x="151" y="82"/>
                </a:lnTo>
                <a:lnTo>
                  <a:pt x="172" y="74"/>
                </a:lnTo>
                <a:lnTo>
                  <a:pt x="203" y="62"/>
                </a:lnTo>
                <a:lnTo>
                  <a:pt x="222" y="57"/>
                </a:lnTo>
                <a:lnTo>
                  <a:pt x="222" y="57"/>
                </a:lnTo>
                <a:lnTo>
                  <a:pt x="204" y="104"/>
                </a:lnTo>
                <a:lnTo>
                  <a:pt x="193" y="140"/>
                </a:lnTo>
                <a:lnTo>
                  <a:pt x="185" y="160"/>
                </a:lnTo>
                <a:lnTo>
                  <a:pt x="185" y="160"/>
                </a:lnTo>
                <a:lnTo>
                  <a:pt x="184" y="168"/>
                </a:lnTo>
                <a:lnTo>
                  <a:pt x="182" y="171"/>
                </a:lnTo>
                <a:lnTo>
                  <a:pt x="179" y="173"/>
                </a:lnTo>
                <a:lnTo>
                  <a:pt x="176" y="175"/>
                </a:lnTo>
                <a:lnTo>
                  <a:pt x="176" y="175"/>
                </a:lnTo>
                <a:lnTo>
                  <a:pt x="170" y="179"/>
                </a:lnTo>
                <a:lnTo>
                  <a:pt x="164" y="185"/>
                </a:lnTo>
                <a:lnTo>
                  <a:pt x="156" y="194"/>
                </a:lnTo>
                <a:lnTo>
                  <a:pt x="114" y="172"/>
                </a:lnTo>
                <a:lnTo>
                  <a:pt x="115" y="148"/>
                </a:lnTo>
                <a:lnTo>
                  <a:pt x="115" y="148"/>
                </a:lnTo>
                <a:lnTo>
                  <a:pt x="140" y="88"/>
                </a:lnTo>
                <a:lnTo>
                  <a:pt x="140" y="88"/>
                </a:lnTo>
                <a:close/>
                <a:moveTo>
                  <a:pt x="246" y="58"/>
                </a:moveTo>
                <a:lnTo>
                  <a:pt x="265" y="53"/>
                </a:lnTo>
                <a:lnTo>
                  <a:pt x="275" y="64"/>
                </a:lnTo>
                <a:lnTo>
                  <a:pt x="281" y="145"/>
                </a:lnTo>
                <a:lnTo>
                  <a:pt x="271" y="178"/>
                </a:lnTo>
                <a:lnTo>
                  <a:pt x="252" y="168"/>
                </a:lnTo>
                <a:lnTo>
                  <a:pt x="252" y="168"/>
                </a:lnTo>
                <a:lnTo>
                  <a:pt x="248" y="166"/>
                </a:lnTo>
                <a:lnTo>
                  <a:pt x="241" y="166"/>
                </a:lnTo>
                <a:lnTo>
                  <a:pt x="224" y="165"/>
                </a:lnTo>
                <a:lnTo>
                  <a:pt x="200" y="166"/>
                </a:lnTo>
                <a:lnTo>
                  <a:pt x="246" y="58"/>
                </a:lnTo>
                <a:close/>
                <a:moveTo>
                  <a:pt x="327" y="56"/>
                </a:moveTo>
                <a:lnTo>
                  <a:pt x="327" y="56"/>
                </a:lnTo>
                <a:lnTo>
                  <a:pt x="398" y="49"/>
                </a:lnTo>
                <a:lnTo>
                  <a:pt x="463" y="45"/>
                </a:lnTo>
                <a:lnTo>
                  <a:pt x="494" y="44"/>
                </a:lnTo>
                <a:lnTo>
                  <a:pt x="522" y="43"/>
                </a:lnTo>
                <a:lnTo>
                  <a:pt x="522" y="43"/>
                </a:lnTo>
                <a:lnTo>
                  <a:pt x="589" y="45"/>
                </a:lnTo>
                <a:lnTo>
                  <a:pt x="668" y="47"/>
                </a:lnTo>
                <a:lnTo>
                  <a:pt x="765" y="51"/>
                </a:lnTo>
                <a:lnTo>
                  <a:pt x="925" y="195"/>
                </a:lnTo>
                <a:lnTo>
                  <a:pt x="925" y="195"/>
                </a:lnTo>
                <a:lnTo>
                  <a:pt x="867" y="201"/>
                </a:lnTo>
                <a:lnTo>
                  <a:pt x="787" y="209"/>
                </a:lnTo>
                <a:lnTo>
                  <a:pt x="787" y="209"/>
                </a:lnTo>
                <a:lnTo>
                  <a:pt x="761" y="209"/>
                </a:lnTo>
                <a:lnTo>
                  <a:pt x="710" y="209"/>
                </a:lnTo>
                <a:lnTo>
                  <a:pt x="566" y="208"/>
                </a:lnTo>
                <a:lnTo>
                  <a:pt x="365" y="204"/>
                </a:lnTo>
                <a:lnTo>
                  <a:pt x="365" y="204"/>
                </a:lnTo>
                <a:lnTo>
                  <a:pt x="359" y="198"/>
                </a:lnTo>
                <a:lnTo>
                  <a:pt x="354" y="191"/>
                </a:lnTo>
                <a:lnTo>
                  <a:pt x="351" y="185"/>
                </a:lnTo>
                <a:lnTo>
                  <a:pt x="351" y="185"/>
                </a:lnTo>
                <a:lnTo>
                  <a:pt x="327" y="56"/>
                </a:lnTo>
                <a:lnTo>
                  <a:pt x="327" y="56"/>
                </a:lnTo>
                <a:close/>
                <a:moveTo>
                  <a:pt x="377" y="277"/>
                </a:moveTo>
                <a:lnTo>
                  <a:pt x="377" y="277"/>
                </a:lnTo>
                <a:lnTo>
                  <a:pt x="382" y="269"/>
                </a:lnTo>
                <a:lnTo>
                  <a:pt x="383" y="267"/>
                </a:lnTo>
                <a:lnTo>
                  <a:pt x="384" y="269"/>
                </a:lnTo>
                <a:lnTo>
                  <a:pt x="387" y="273"/>
                </a:lnTo>
                <a:lnTo>
                  <a:pt x="388" y="276"/>
                </a:lnTo>
                <a:lnTo>
                  <a:pt x="391" y="277"/>
                </a:lnTo>
                <a:lnTo>
                  <a:pt x="391" y="277"/>
                </a:lnTo>
                <a:lnTo>
                  <a:pt x="407" y="281"/>
                </a:lnTo>
                <a:lnTo>
                  <a:pt x="435" y="288"/>
                </a:lnTo>
                <a:lnTo>
                  <a:pt x="452" y="294"/>
                </a:lnTo>
                <a:lnTo>
                  <a:pt x="471" y="301"/>
                </a:lnTo>
                <a:lnTo>
                  <a:pt x="490" y="309"/>
                </a:lnTo>
                <a:lnTo>
                  <a:pt x="509" y="319"/>
                </a:lnTo>
                <a:lnTo>
                  <a:pt x="509" y="319"/>
                </a:lnTo>
                <a:lnTo>
                  <a:pt x="540" y="338"/>
                </a:lnTo>
                <a:lnTo>
                  <a:pt x="559" y="352"/>
                </a:lnTo>
                <a:lnTo>
                  <a:pt x="571" y="363"/>
                </a:lnTo>
                <a:lnTo>
                  <a:pt x="578" y="369"/>
                </a:lnTo>
                <a:lnTo>
                  <a:pt x="578" y="369"/>
                </a:lnTo>
                <a:lnTo>
                  <a:pt x="582" y="372"/>
                </a:lnTo>
                <a:lnTo>
                  <a:pt x="580" y="373"/>
                </a:lnTo>
                <a:lnTo>
                  <a:pt x="579" y="374"/>
                </a:lnTo>
                <a:lnTo>
                  <a:pt x="564" y="378"/>
                </a:lnTo>
                <a:lnTo>
                  <a:pt x="564" y="378"/>
                </a:lnTo>
                <a:lnTo>
                  <a:pt x="554" y="379"/>
                </a:lnTo>
                <a:lnTo>
                  <a:pt x="539" y="382"/>
                </a:lnTo>
                <a:lnTo>
                  <a:pt x="517" y="383"/>
                </a:lnTo>
                <a:lnTo>
                  <a:pt x="492" y="383"/>
                </a:lnTo>
                <a:lnTo>
                  <a:pt x="467" y="382"/>
                </a:lnTo>
                <a:lnTo>
                  <a:pt x="441" y="379"/>
                </a:lnTo>
                <a:lnTo>
                  <a:pt x="417" y="374"/>
                </a:lnTo>
                <a:lnTo>
                  <a:pt x="407" y="371"/>
                </a:lnTo>
                <a:lnTo>
                  <a:pt x="398" y="367"/>
                </a:lnTo>
                <a:lnTo>
                  <a:pt x="398" y="367"/>
                </a:lnTo>
                <a:lnTo>
                  <a:pt x="390" y="364"/>
                </a:lnTo>
                <a:lnTo>
                  <a:pt x="383" y="359"/>
                </a:lnTo>
                <a:lnTo>
                  <a:pt x="378" y="354"/>
                </a:lnTo>
                <a:lnTo>
                  <a:pt x="373" y="351"/>
                </a:lnTo>
                <a:lnTo>
                  <a:pt x="370" y="346"/>
                </a:lnTo>
                <a:lnTo>
                  <a:pt x="367" y="341"/>
                </a:lnTo>
                <a:lnTo>
                  <a:pt x="365" y="332"/>
                </a:lnTo>
                <a:lnTo>
                  <a:pt x="365" y="323"/>
                </a:lnTo>
                <a:lnTo>
                  <a:pt x="365" y="315"/>
                </a:lnTo>
                <a:lnTo>
                  <a:pt x="366" y="307"/>
                </a:lnTo>
                <a:lnTo>
                  <a:pt x="366" y="300"/>
                </a:lnTo>
                <a:lnTo>
                  <a:pt x="366" y="300"/>
                </a:lnTo>
                <a:lnTo>
                  <a:pt x="366" y="291"/>
                </a:lnTo>
                <a:lnTo>
                  <a:pt x="366" y="290"/>
                </a:lnTo>
                <a:lnTo>
                  <a:pt x="367" y="289"/>
                </a:lnTo>
                <a:lnTo>
                  <a:pt x="371" y="285"/>
                </a:lnTo>
                <a:lnTo>
                  <a:pt x="377" y="277"/>
                </a:lnTo>
                <a:lnTo>
                  <a:pt x="377" y="277"/>
                </a:lnTo>
                <a:close/>
                <a:moveTo>
                  <a:pt x="1061" y="279"/>
                </a:moveTo>
                <a:lnTo>
                  <a:pt x="1061" y="279"/>
                </a:lnTo>
                <a:lnTo>
                  <a:pt x="1066" y="283"/>
                </a:lnTo>
                <a:lnTo>
                  <a:pt x="1078" y="290"/>
                </a:lnTo>
                <a:lnTo>
                  <a:pt x="1084" y="296"/>
                </a:lnTo>
                <a:lnTo>
                  <a:pt x="1090" y="302"/>
                </a:lnTo>
                <a:lnTo>
                  <a:pt x="1094" y="308"/>
                </a:lnTo>
                <a:lnTo>
                  <a:pt x="1098" y="314"/>
                </a:lnTo>
                <a:lnTo>
                  <a:pt x="1098" y="314"/>
                </a:lnTo>
                <a:lnTo>
                  <a:pt x="1102" y="329"/>
                </a:lnTo>
                <a:lnTo>
                  <a:pt x="1104" y="338"/>
                </a:lnTo>
                <a:lnTo>
                  <a:pt x="1105" y="346"/>
                </a:lnTo>
                <a:lnTo>
                  <a:pt x="1106" y="355"/>
                </a:lnTo>
                <a:lnTo>
                  <a:pt x="1105" y="363"/>
                </a:lnTo>
                <a:lnTo>
                  <a:pt x="1102" y="370"/>
                </a:lnTo>
                <a:lnTo>
                  <a:pt x="1099" y="373"/>
                </a:lnTo>
                <a:lnTo>
                  <a:pt x="1096" y="376"/>
                </a:lnTo>
                <a:lnTo>
                  <a:pt x="1096" y="376"/>
                </a:lnTo>
                <a:lnTo>
                  <a:pt x="1083" y="385"/>
                </a:lnTo>
                <a:lnTo>
                  <a:pt x="1075" y="389"/>
                </a:lnTo>
                <a:lnTo>
                  <a:pt x="1069" y="391"/>
                </a:lnTo>
                <a:lnTo>
                  <a:pt x="1061" y="393"/>
                </a:lnTo>
                <a:lnTo>
                  <a:pt x="1054" y="393"/>
                </a:lnTo>
                <a:lnTo>
                  <a:pt x="1044" y="393"/>
                </a:lnTo>
                <a:lnTo>
                  <a:pt x="1034" y="392"/>
                </a:lnTo>
                <a:lnTo>
                  <a:pt x="1034" y="392"/>
                </a:lnTo>
                <a:lnTo>
                  <a:pt x="1015" y="390"/>
                </a:lnTo>
                <a:lnTo>
                  <a:pt x="1006" y="389"/>
                </a:lnTo>
                <a:lnTo>
                  <a:pt x="1000" y="388"/>
                </a:lnTo>
                <a:lnTo>
                  <a:pt x="1000" y="388"/>
                </a:lnTo>
                <a:lnTo>
                  <a:pt x="997" y="385"/>
                </a:lnTo>
                <a:lnTo>
                  <a:pt x="994" y="382"/>
                </a:lnTo>
                <a:lnTo>
                  <a:pt x="993" y="380"/>
                </a:lnTo>
                <a:lnTo>
                  <a:pt x="993" y="378"/>
                </a:lnTo>
                <a:lnTo>
                  <a:pt x="994" y="374"/>
                </a:lnTo>
                <a:lnTo>
                  <a:pt x="996" y="372"/>
                </a:lnTo>
                <a:lnTo>
                  <a:pt x="996" y="372"/>
                </a:lnTo>
                <a:lnTo>
                  <a:pt x="998" y="370"/>
                </a:lnTo>
                <a:lnTo>
                  <a:pt x="1000" y="365"/>
                </a:lnTo>
                <a:lnTo>
                  <a:pt x="1006" y="352"/>
                </a:lnTo>
                <a:lnTo>
                  <a:pt x="1015" y="336"/>
                </a:lnTo>
                <a:lnTo>
                  <a:pt x="1019" y="329"/>
                </a:lnTo>
                <a:lnTo>
                  <a:pt x="1027" y="321"/>
                </a:lnTo>
                <a:lnTo>
                  <a:pt x="1027" y="321"/>
                </a:lnTo>
                <a:lnTo>
                  <a:pt x="1050" y="292"/>
                </a:lnTo>
                <a:lnTo>
                  <a:pt x="1061" y="279"/>
                </a:lnTo>
                <a:lnTo>
                  <a:pt x="1061" y="2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C354A034-0AE1-4C06-9D71-1844658CE92C}"/>
              </a:ext>
            </a:extLst>
          </p:cNvPr>
          <p:cNvSpPr>
            <a:spLocks noEditPoints="1"/>
          </p:cNvSpPr>
          <p:nvPr/>
        </p:nvSpPr>
        <p:spPr bwMode="auto">
          <a:xfrm>
            <a:off x="2297705" y="3068960"/>
            <a:ext cx="1607588" cy="1096232"/>
          </a:xfrm>
          <a:custGeom>
            <a:avLst/>
            <a:gdLst>
              <a:gd name="T0" fmla="*/ 224 w 1465"/>
              <a:gd name="T1" fmla="*/ 239 h 999"/>
              <a:gd name="T2" fmla="*/ 215 w 1465"/>
              <a:gd name="T3" fmla="*/ 290 h 999"/>
              <a:gd name="T4" fmla="*/ 144 w 1465"/>
              <a:gd name="T5" fmla="*/ 356 h 999"/>
              <a:gd name="T6" fmla="*/ 83 w 1465"/>
              <a:gd name="T7" fmla="*/ 406 h 999"/>
              <a:gd name="T8" fmla="*/ 36 w 1465"/>
              <a:gd name="T9" fmla="*/ 513 h 999"/>
              <a:gd name="T10" fmla="*/ 0 w 1465"/>
              <a:gd name="T11" fmla="*/ 623 h 999"/>
              <a:gd name="T12" fmla="*/ 21 w 1465"/>
              <a:gd name="T13" fmla="*/ 811 h 999"/>
              <a:gd name="T14" fmla="*/ 53 w 1465"/>
              <a:gd name="T15" fmla="*/ 866 h 999"/>
              <a:gd name="T16" fmla="*/ 103 w 1465"/>
              <a:gd name="T17" fmla="*/ 931 h 999"/>
              <a:gd name="T18" fmla="*/ 189 w 1465"/>
              <a:gd name="T19" fmla="*/ 940 h 999"/>
              <a:gd name="T20" fmla="*/ 236 w 1465"/>
              <a:gd name="T21" fmla="*/ 919 h 999"/>
              <a:gd name="T22" fmla="*/ 826 w 1465"/>
              <a:gd name="T23" fmla="*/ 959 h 999"/>
              <a:gd name="T24" fmla="*/ 1003 w 1465"/>
              <a:gd name="T25" fmla="*/ 971 h 999"/>
              <a:gd name="T26" fmla="*/ 1058 w 1465"/>
              <a:gd name="T27" fmla="*/ 999 h 999"/>
              <a:gd name="T28" fmla="*/ 1136 w 1465"/>
              <a:gd name="T29" fmla="*/ 975 h 999"/>
              <a:gd name="T30" fmla="*/ 1175 w 1465"/>
              <a:gd name="T31" fmla="*/ 896 h 999"/>
              <a:gd name="T32" fmla="*/ 1326 w 1465"/>
              <a:gd name="T33" fmla="*/ 724 h 999"/>
              <a:gd name="T34" fmla="*/ 1361 w 1465"/>
              <a:gd name="T35" fmla="*/ 774 h 999"/>
              <a:gd name="T36" fmla="*/ 1432 w 1465"/>
              <a:gd name="T37" fmla="*/ 771 h 999"/>
              <a:gd name="T38" fmla="*/ 1450 w 1465"/>
              <a:gd name="T39" fmla="*/ 697 h 999"/>
              <a:gd name="T40" fmla="*/ 1456 w 1465"/>
              <a:gd name="T41" fmla="*/ 547 h 999"/>
              <a:gd name="T42" fmla="*/ 1465 w 1465"/>
              <a:gd name="T43" fmla="*/ 519 h 999"/>
              <a:gd name="T44" fmla="*/ 1456 w 1465"/>
              <a:gd name="T45" fmla="*/ 387 h 999"/>
              <a:gd name="T46" fmla="*/ 1427 w 1465"/>
              <a:gd name="T47" fmla="*/ 315 h 999"/>
              <a:gd name="T48" fmla="*/ 1408 w 1465"/>
              <a:gd name="T49" fmla="*/ 241 h 999"/>
              <a:gd name="T50" fmla="*/ 1285 w 1465"/>
              <a:gd name="T51" fmla="*/ 49 h 999"/>
              <a:gd name="T52" fmla="*/ 1204 w 1465"/>
              <a:gd name="T53" fmla="*/ 8 h 999"/>
              <a:gd name="T54" fmla="*/ 735 w 1465"/>
              <a:gd name="T55" fmla="*/ 7 h 999"/>
              <a:gd name="T56" fmla="*/ 500 w 1465"/>
              <a:gd name="T57" fmla="*/ 37 h 999"/>
              <a:gd name="T58" fmla="*/ 514 w 1465"/>
              <a:gd name="T59" fmla="*/ 61 h 999"/>
              <a:gd name="T60" fmla="*/ 723 w 1465"/>
              <a:gd name="T61" fmla="*/ 48 h 999"/>
              <a:gd name="T62" fmla="*/ 1114 w 1465"/>
              <a:gd name="T63" fmla="*/ 63 h 999"/>
              <a:gd name="T64" fmla="*/ 1074 w 1465"/>
              <a:gd name="T65" fmla="*/ 240 h 999"/>
              <a:gd name="T66" fmla="*/ 1026 w 1465"/>
              <a:gd name="T67" fmla="*/ 271 h 999"/>
              <a:gd name="T68" fmla="*/ 630 w 1465"/>
              <a:gd name="T69" fmla="*/ 276 h 999"/>
              <a:gd name="T70" fmla="*/ 304 w 1465"/>
              <a:gd name="T71" fmla="*/ 270 h 999"/>
              <a:gd name="T72" fmla="*/ 323 w 1465"/>
              <a:gd name="T73" fmla="*/ 228 h 999"/>
              <a:gd name="T74" fmla="*/ 412 w 1465"/>
              <a:gd name="T75" fmla="*/ 134 h 999"/>
              <a:gd name="T76" fmla="*/ 157 w 1465"/>
              <a:gd name="T77" fmla="*/ 387 h 999"/>
              <a:gd name="T78" fmla="*/ 203 w 1465"/>
              <a:gd name="T79" fmla="*/ 448 h 999"/>
              <a:gd name="T80" fmla="*/ 214 w 1465"/>
              <a:gd name="T81" fmla="*/ 520 h 999"/>
              <a:gd name="T82" fmla="*/ 169 w 1465"/>
              <a:gd name="T83" fmla="*/ 550 h 999"/>
              <a:gd name="T84" fmla="*/ 122 w 1465"/>
              <a:gd name="T85" fmla="*/ 540 h 999"/>
              <a:gd name="T86" fmla="*/ 82 w 1465"/>
              <a:gd name="T87" fmla="*/ 457 h 999"/>
              <a:gd name="T88" fmla="*/ 102 w 1465"/>
              <a:gd name="T89" fmla="*/ 402 h 999"/>
              <a:gd name="T90" fmla="*/ 136 w 1465"/>
              <a:gd name="T91" fmla="*/ 371 h 999"/>
              <a:gd name="T92" fmla="*/ 840 w 1465"/>
              <a:gd name="T93" fmla="*/ 434 h 999"/>
              <a:gd name="T94" fmla="*/ 1031 w 1465"/>
              <a:gd name="T95" fmla="*/ 406 h 999"/>
              <a:gd name="T96" fmla="*/ 1026 w 1465"/>
              <a:gd name="T97" fmla="*/ 458 h 999"/>
              <a:gd name="T98" fmla="*/ 981 w 1465"/>
              <a:gd name="T99" fmla="*/ 523 h 999"/>
              <a:gd name="T100" fmla="*/ 781 w 1465"/>
              <a:gd name="T101" fmla="*/ 586 h 999"/>
              <a:gd name="T102" fmla="*/ 725 w 1465"/>
              <a:gd name="T103" fmla="*/ 559 h 999"/>
              <a:gd name="T104" fmla="*/ 705 w 1465"/>
              <a:gd name="T105" fmla="*/ 516 h 999"/>
              <a:gd name="T106" fmla="*/ 800 w 1465"/>
              <a:gd name="T107" fmla="*/ 445 h 999"/>
              <a:gd name="T108" fmla="*/ 1263 w 1465"/>
              <a:gd name="T109" fmla="*/ 214 h 999"/>
              <a:gd name="T110" fmla="*/ 1223 w 1465"/>
              <a:gd name="T111" fmla="*/ 253 h 999"/>
              <a:gd name="T112" fmla="*/ 1185 w 1465"/>
              <a:gd name="T113" fmla="*/ 156 h 999"/>
              <a:gd name="T114" fmla="*/ 1266 w 1465"/>
              <a:gd name="T115" fmla="*/ 92 h 999"/>
              <a:gd name="T116" fmla="*/ 1314 w 1465"/>
              <a:gd name="T117" fmla="*/ 103 h 999"/>
              <a:gd name="T118" fmla="*/ 1299 w 1465"/>
              <a:gd name="T119" fmla="*/ 233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5" h="999">
                <a:moveTo>
                  <a:pt x="277" y="221"/>
                </a:moveTo>
                <a:lnTo>
                  <a:pt x="277" y="221"/>
                </a:lnTo>
                <a:lnTo>
                  <a:pt x="254" y="227"/>
                </a:lnTo>
                <a:lnTo>
                  <a:pt x="236" y="233"/>
                </a:lnTo>
                <a:lnTo>
                  <a:pt x="229" y="237"/>
                </a:lnTo>
                <a:lnTo>
                  <a:pt x="224" y="239"/>
                </a:lnTo>
                <a:lnTo>
                  <a:pt x="224" y="239"/>
                </a:lnTo>
                <a:lnTo>
                  <a:pt x="222" y="243"/>
                </a:lnTo>
                <a:lnTo>
                  <a:pt x="220" y="246"/>
                </a:lnTo>
                <a:lnTo>
                  <a:pt x="216" y="256"/>
                </a:lnTo>
                <a:lnTo>
                  <a:pt x="213" y="272"/>
                </a:lnTo>
                <a:lnTo>
                  <a:pt x="213" y="272"/>
                </a:lnTo>
                <a:lnTo>
                  <a:pt x="213" y="281"/>
                </a:lnTo>
                <a:lnTo>
                  <a:pt x="215" y="290"/>
                </a:lnTo>
                <a:lnTo>
                  <a:pt x="218" y="301"/>
                </a:lnTo>
                <a:lnTo>
                  <a:pt x="218" y="301"/>
                </a:lnTo>
                <a:lnTo>
                  <a:pt x="195" y="321"/>
                </a:lnTo>
                <a:lnTo>
                  <a:pt x="170" y="344"/>
                </a:lnTo>
                <a:lnTo>
                  <a:pt x="170" y="344"/>
                </a:lnTo>
                <a:lnTo>
                  <a:pt x="155" y="350"/>
                </a:lnTo>
                <a:lnTo>
                  <a:pt x="144" y="356"/>
                </a:lnTo>
                <a:lnTo>
                  <a:pt x="128" y="363"/>
                </a:lnTo>
                <a:lnTo>
                  <a:pt x="114" y="372"/>
                </a:lnTo>
                <a:lnTo>
                  <a:pt x="100" y="382"/>
                </a:lnTo>
                <a:lnTo>
                  <a:pt x="94" y="388"/>
                </a:lnTo>
                <a:lnTo>
                  <a:pt x="89" y="394"/>
                </a:lnTo>
                <a:lnTo>
                  <a:pt x="85" y="400"/>
                </a:lnTo>
                <a:lnTo>
                  <a:pt x="83" y="406"/>
                </a:lnTo>
                <a:lnTo>
                  <a:pt x="83" y="406"/>
                </a:lnTo>
                <a:lnTo>
                  <a:pt x="73" y="440"/>
                </a:lnTo>
                <a:lnTo>
                  <a:pt x="71" y="451"/>
                </a:lnTo>
                <a:lnTo>
                  <a:pt x="71" y="451"/>
                </a:lnTo>
                <a:lnTo>
                  <a:pt x="60" y="469"/>
                </a:lnTo>
                <a:lnTo>
                  <a:pt x="50" y="488"/>
                </a:lnTo>
                <a:lnTo>
                  <a:pt x="36" y="513"/>
                </a:lnTo>
                <a:lnTo>
                  <a:pt x="23" y="539"/>
                </a:lnTo>
                <a:lnTo>
                  <a:pt x="13" y="569"/>
                </a:lnTo>
                <a:lnTo>
                  <a:pt x="8" y="583"/>
                </a:lnTo>
                <a:lnTo>
                  <a:pt x="4" y="597"/>
                </a:lnTo>
                <a:lnTo>
                  <a:pt x="1" y="610"/>
                </a:lnTo>
                <a:lnTo>
                  <a:pt x="0" y="623"/>
                </a:lnTo>
                <a:lnTo>
                  <a:pt x="0" y="623"/>
                </a:lnTo>
                <a:lnTo>
                  <a:pt x="0" y="651"/>
                </a:lnTo>
                <a:lnTo>
                  <a:pt x="1" y="680"/>
                </a:lnTo>
                <a:lnTo>
                  <a:pt x="4" y="710"/>
                </a:lnTo>
                <a:lnTo>
                  <a:pt x="8" y="739"/>
                </a:lnTo>
                <a:lnTo>
                  <a:pt x="16" y="787"/>
                </a:lnTo>
                <a:lnTo>
                  <a:pt x="19" y="803"/>
                </a:lnTo>
                <a:lnTo>
                  <a:pt x="21" y="811"/>
                </a:lnTo>
                <a:lnTo>
                  <a:pt x="21" y="811"/>
                </a:lnTo>
                <a:lnTo>
                  <a:pt x="27" y="820"/>
                </a:lnTo>
                <a:lnTo>
                  <a:pt x="34" y="829"/>
                </a:lnTo>
                <a:lnTo>
                  <a:pt x="42" y="839"/>
                </a:lnTo>
                <a:lnTo>
                  <a:pt x="42" y="839"/>
                </a:lnTo>
                <a:lnTo>
                  <a:pt x="47" y="852"/>
                </a:lnTo>
                <a:lnTo>
                  <a:pt x="53" y="866"/>
                </a:lnTo>
                <a:lnTo>
                  <a:pt x="60" y="881"/>
                </a:lnTo>
                <a:lnTo>
                  <a:pt x="70" y="898"/>
                </a:lnTo>
                <a:lnTo>
                  <a:pt x="76" y="906"/>
                </a:lnTo>
                <a:lnTo>
                  <a:pt x="82" y="913"/>
                </a:lnTo>
                <a:lnTo>
                  <a:pt x="89" y="921"/>
                </a:lnTo>
                <a:lnTo>
                  <a:pt x="96" y="927"/>
                </a:lnTo>
                <a:lnTo>
                  <a:pt x="103" y="931"/>
                </a:lnTo>
                <a:lnTo>
                  <a:pt x="110" y="934"/>
                </a:lnTo>
                <a:lnTo>
                  <a:pt x="110" y="934"/>
                </a:lnTo>
                <a:lnTo>
                  <a:pt x="127" y="938"/>
                </a:lnTo>
                <a:lnTo>
                  <a:pt x="144" y="941"/>
                </a:lnTo>
                <a:lnTo>
                  <a:pt x="160" y="942"/>
                </a:lnTo>
                <a:lnTo>
                  <a:pt x="176" y="941"/>
                </a:lnTo>
                <a:lnTo>
                  <a:pt x="189" y="940"/>
                </a:lnTo>
                <a:lnTo>
                  <a:pt x="201" y="938"/>
                </a:lnTo>
                <a:lnTo>
                  <a:pt x="209" y="936"/>
                </a:lnTo>
                <a:lnTo>
                  <a:pt x="215" y="934"/>
                </a:lnTo>
                <a:lnTo>
                  <a:pt x="215" y="934"/>
                </a:lnTo>
                <a:lnTo>
                  <a:pt x="223" y="930"/>
                </a:lnTo>
                <a:lnTo>
                  <a:pt x="230" y="925"/>
                </a:lnTo>
                <a:lnTo>
                  <a:pt x="236" y="919"/>
                </a:lnTo>
                <a:lnTo>
                  <a:pt x="236" y="919"/>
                </a:lnTo>
                <a:lnTo>
                  <a:pt x="500" y="938"/>
                </a:lnTo>
                <a:lnTo>
                  <a:pt x="692" y="953"/>
                </a:lnTo>
                <a:lnTo>
                  <a:pt x="763" y="957"/>
                </a:lnTo>
                <a:lnTo>
                  <a:pt x="803" y="959"/>
                </a:lnTo>
                <a:lnTo>
                  <a:pt x="803" y="959"/>
                </a:lnTo>
                <a:lnTo>
                  <a:pt x="826" y="959"/>
                </a:lnTo>
                <a:lnTo>
                  <a:pt x="854" y="956"/>
                </a:lnTo>
                <a:lnTo>
                  <a:pt x="911" y="952"/>
                </a:lnTo>
                <a:lnTo>
                  <a:pt x="979" y="943"/>
                </a:lnTo>
                <a:lnTo>
                  <a:pt x="979" y="943"/>
                </a:lnTo>
                <a:lnTo>
                  <a:pt x="986" y="952"/>
                </a:lnTo>
                <a:lnTo>
                  <a:pt x="993" y="961"/>
                </a:lnTo>
                <a:lnTo>
                  <a:pt x="1003" y="971"/>
                </a:lnTo>
                <a:lnTo>
                  <a:pt x="1016" y="980"/>
                </a:lnTo>
                <a:lnTo>
                  <a:pt x="1029" y="990"/>
                </a:lnTo>
                <a:lnTo>
                  <a:pt x="1036" y="993"/>
                </a:lnTo>
                <a:lnTo>
                  <a:pt x="1043" y="996"/>
                </a:lnTo>
                <a:lnTo>
                  <a:pt x="1051" y="998"/>
                </a:lnTo>
                <a:lnTo>
                  <a:pt x="1058" y="999"/>
                </a:lnTo>
                <a:lnTo>
                  <a:pt x="1058" y="999"/>
                </a:lnTo>
                <a:lnTo>
                  <a:pt x="1073" y="999"/>
                </a:lnTo>
                <a:lnTo>
                  <a:pt x="1086" y="999"/>
                </a:lnTo>
                <a:lnTo>
                  <a:pt x="1097" y="997"/>
                </a:lnTo>
                <a:lnTo>
                  <a:pt x="1106" y="994"/>
                </a:lnTo>
                <a:lnTo>
                  <a:pt x="1116" y="990"/>
                </a:lnTo>
                <a:lnTo>
                  <a:pt x="1125" y="984"/>
                </a:lnTo>
                <a:lnTo>
                  <a:pt x="1136" y="975"/>
                </a:lnTo>
                <a:lnTo>
                  <a:pt x="1148" y="965"/>
                </a:lnTo>
                <a:lnTo>
                  <a:pt x="1148" y="965"/>
                </a:lnTo>
                <a:lnTo>
                  <a:pt x="1154" y="957"/>
                </a:lnTo>
                <a:lnTo>
                  <a:pt x="1160" y="949"/>
                </a:lnTo>
                <a:lnTo>
                  <a:pt x="1164" y="937"/>
                </a:lnTo>
                <a:lnTo>
                  <a:pt x="1169" y="924"/>
                </a:lnTo>
                <a:lnTo>
                  <a:pt x="1175" y="896"/>
                </a:lnTo>
                <a:lnTo>
                  <a:pt x="1181" y="866"/>
                </a:lnTo>
                <a:lnTo>
                  <a:pt x="1185" y="837"/>
                </a:lnTo>
                <a:lnTo>
                  <a:pt x="1187" y="812"/>
                </a:lnTo>
                <a:lnTo>
                  <a:pt x="1188" y="790"/>
                </a:lnTo>
                <a:lnTo>
                  <a:pt x="1324" y="716"/>
                </a:lnTo>
                <a:lnTo>
                  <a:pt x="1324" y="716"/>
                </a:lnTo>
                <a:lnTo>
                  <a:pt x="1326" y="724"/>
                </a:lnTo>
                <a:lnTo>
                  <a:pt x="1335" y="742"/>
                </a:lnTo>
                <a:lnTo>
                  <a:pt x="1340" y="753"/>
                </a:lnTo>
                <a:lnTo>
                  <a:pt x="1346" y="762"/>
                </a:lnTo>
                <a:lnTo>
                  <a:pt x="1354" y="770"/>
                </a:lnTo>
                <a:lnTo>
                  <a:pt x="1357" y="772"/>
                </a:lnTo>
                <a:lnTo>
                  <a:pt x="1361" y="774"/>
                </a:lnTo>
                <a:lnTo>
                  <a:pt x="1361" y="774"/>
                </a:lnTo>
                <a:lnTo>
                  <a:pt x="1369" y="777"/>
                </a:lnTo>
                <a:lnTo>
                  <a:pt x="1379" y="779"/>
                </a:lnTo>
                <a:lnTo>
                  <a:pt x="1390" y="779"/>
                </a:lnTo>
                <a:lnTo>
                  <a:pt x="1402" y="779"/>
                </a:lnTo>
                <a:lnTo>
                  <a:pt x="1414" y="778"/>
                </a:lnTo>
                <a:lnTo>
                  <a:pt x="1424" y="776"/>
                </a:lnTo>
                <a:lnTo>
                  <a:pt x="1432" y="771"/>
                </a:lnTo>
                <a:lnTo>
                  <a:pt x="1436" y="768"/>
                </a:lnTo>
                <a:lnTo>
                  <a:pt x="1437" y="765"/>
                </a:lnTo>
                <a:lnTo>
                  <a:pt x="1437" y="765"/>
                </a:lnTo>
                <a:lnTo>
                  <a:pt x="1439" y="760"/>
                </a:lnTo>
                <a:lnTo>
                  <a:pt x="1442" y="752"/>
                </a:lnTo>
                <a:lnTo>
                  <a:pt x="1445" y="728"/>
                </a:lnTo>
                <a:lnTo>
                  <a:pt x="1450" y="697"/>
                </a:lnTo>
                <a:lnTo>
                  <a:pt x="1453" y="663"/>
                </a:lnTo>
                <a:lnTo>
                  <a:pt x="1457" y="628"/>
                </a:lnTo>
                <a:lnTo>
                  <a:pt x="1458" y="597"/>
                </a:lnTo>
                <a:lnTo>
                  <a:pt x="1459" y="573"/>
                </a:lnTo>
                <a:lnTo>
                  <a:pt x="1459" y="559"/>
                </a:lnTo>
                <a:lnTo>
                  <a:pt x="1459" y="559"/>
                </a:lnTo>
                <a:lnTo>
                  <a:pt x="1456" y="547"/>
                </a:lnTo>
                <a:lnTo>
                  <a:pt x="1456" y="541"/>
                </a:lnTo>
                <a:lnTo>
                  <a:pt x="1456" y="538"/>
                </a:lnTo>
                <a:lnTo>
                  <a:pt x="1456" y="538"/>
                </a:lnTo>
                <a:lnTo>
                  <a:pt x="1461" y="529"/>
                </a:lnTo>
                <a:lnTo>
                  <a:pt x="1464" y="523"/>
                </a:lnTo>
                <a:lnTo>
                  <a:pt x="1465" y="519"/>
                </a:lnTo>
                <a:lnTo>
                  <a:pt x="1465" y="519"/>
                </a:lnTo>
                <a:lnTo>
                  <a:pt x="1465" y="500"/>
                </a:lnTo>
                <a:lnTo>
                  <a:pt x="1465" y="459"/>
                </a:lnTo>
                <a:lnTo>
                  <a:pt x="1464" y="437"/>
                </a:lnTo>
                <a:lnTo>
                  <a:pt x="1463" y="415"/>
                </a:lnTo>
                <a:lnTo>
                  <a:pt x="1459" y="398"/>
                </a:lnTo>
                <a:lnTo>
                  <a:pt x="1458" y="391"/>
                </a:lnTo>
                <a:lnTo>
                  <a:pt x="1456" y="387"/>
                </a:lnTo>
                <a:lnTo>
                  <a:pt x="1456" y="387"/>
                </a:lnTo>
                <a:lnTo>
                  <a:pt x="1446" y="370"/>
                </a:lnTo>
                <a:lnTo>
                  <a:pt x="1438" y="353"/>
                </a:lnTo>
                <a:lnTo>
                  <a:pt x="1431" y="338"/>
                </a:lnTo>
                <a:lnTo>
                  <a:pt x="1429" y="328"/>
                </a:lnTo>
                <a:lnTo>
                  <a:pt x="1429" y="328"/>
                </a:lnTo>
                <a:lnTo>
                  <a:pt x="1427" y="315"/>
                </a:lnTo>
                <a:lnTo>
                  <a:pt x="1426" y="295"/>
                </a:lnTo>
                <a:lnTo>
                  <a:pt x="1424" y="276"/>
                </a:lnTo>
                <a:lnTo>
                  <a:pt x="1423" y="270"/>
                </a:lnTo>
                <a:lnTo>
                  <a:pt x="1421" y="266"/>
                </a:lnTo>
                <a:lnTo>
                  <a:pt x="1421" y="266"/>
                </a:lnTo>
                <a:lnTo>
                  <a:pt x="1418" y="259"/>
                </a:lnTo>
                <a:lnTo>
                  <a:pt x="1408" y="241"/>
                </a:lnTo>
                <a:lnTo>
                  <a:pt x="1382" y="188"/>
                </a:lnTo>
                <a:lnTo>
                  <a:pt x="1345" y="109"/>
                </a:lnTo>
                <a:lnTo>
                  <a:pt x="1345" y="109"/>
                </a:lnTo>
                <a:lnTo>
                  <a:pt x="1335" y="96"/>
                </a:lnTo>
                <a:lnTo>
                  <a:pt x="1323" y="83"/>
                </a:lnTo>
                <a:lnTo>
                  <a:pt x="1306" y="67"/>
                </a:lnTo>
                <a:lnTo>
                  <a:pt x="1285" y="49"/>
                </a:lnTo>
                <a:lnTo>
                  <a:pt x="1273" y="40"/>
                </a:lnTo>
                <a:lnTo>
                  <a:pt x="1261" y="32"/>
                </a:lnTo>
                <a:lnTo>
                  <a:pt x="1248" y="25"/>
                </a:lnTo>
                <a:lnTo>
                  <a:pt x="1233" y="19"/>
                </a:lnTo>
                <a:lnTo>
                  <a:pt x="1219" y="13"/>
                </a:lnTo>
                <a:lnTo>
                  <a:pt x="1204" y="8"/>
                </a:lnTo>
                <a:lnTo>
                  <a:pt x="1204" y="8"/>
                </a:lnTo>
                <a:lnTo>
                  <a:pt x="1182" y="5"/>
                </a:lnTo>
                <a:lnTo>
                  <a:pt x="1152" y="2"/>
                </a:lnTo>
                <a:lnTo>
                  <a:pt x="1113" y="1"/>
                </a:lnTo>
                <a:lnTo>
                  <a:pt x="1068" y="0"/>
                </a:lnTo>
                <a:lnTo>
                  <a:pt x="962" y="0"/>
                </a:lnTo>
                <a:lnTo>
                  <a:pt x="848" y="2"/>
                </a:lnTo>
                <a:lnTo>
                  <a:pt x="735" y="7"/>
                </a:lnTo>
                <a:lnTo>
                  <a:pt x="635" y="12"/>
                </a:lnTo>
                <a:lnTo>
                  <a:pt x="561" y="18"/>
                </a:lnTo>
                <a:lnTo>
                  <a:pt x="536" y="21"/>
                </a:lnTo>
                <a:lnTo>
                  <a:pt x="523" y="24"/>
                </a:lnTo>
                <a:lnTo>
                  <a:pt x="523" y="24"/>
                </a:lnTo>
                <a:lnTo>
                  <a:pt x="514" y="29"/>
                </a:lnTo>
                <a:lnTo>
                  <a:pt x="500" y="37"/>
                </a:lnTo>
                <a:lnTo>
                  <a:pt x="467" y="61"/>
                </a:lnTo>
                <a:lnTo>
                  <a:pt x="427" y="93"/>
                </a:lnTo>
                <a:lnTo>
                  <a:pt x="385" y="128"/>
                </a:lnTo>
                <a:lnTo>
                  <a:pt x="310" y="192"/>
                </a:lnTo>
                <a:lnTo>
                  <a:pt x="277" y="221"/>
                </a:lnTo>
                <a:lnTo>
                  <a:pt x="277" y="221"/>
                </a:lnTo>
                <a:close/>
                <a:moveTo>
                  <a:pt x="514" y="61"/>
                </a:moveTo>
                <a:lnTo>
                  <a:pt x="514" y="61"/>
                </a:lnTo>
                <a:lnTo>
                  <a:pt x="530" y="58"/>
                </a:lnTo>
                <a:lnTo>
                  <a:pt x="552" y="56"/>
                </a:lnTo>
                <a:lnTo>
                  <a:pt x="581" y="54"/>
                </a:lnTo>
                <a:lnTo>
                  <a:pt x="619" y="51"/>
                </a:lnTo>
                <a:lnTo>
                  <a:pt x="667" y="49"/>
                </a:lnTo>
                <a:lnTo>
                  <a:pt x="723" y="48"/>
                </a:lnTo>
                <a:lnTo>
                  <a:pt x="788" y="49"/>
                </a:lnTo>
                <a:lnTo>
                  <a:pt x="788" y="49"/>
                </a:lnTo>
                <a:lnTo>
                  <a:pt x="916" y="51"/>
                </a:lnTo>
                <a:lnTo>
                  <a:pt x="1018" y="56"/>
                </a:lnTo>
                <a:lnTo>
                  <a:pt x="1114" y="61"/>
                </a:lnTo>
                <a:lnTo>
                  <a:pt x="1114" y="61"/>
                </a:lnTo>
                <a:lnTo>
                  <a:pt x="1114" y="63"/>
                </a:lnTo>
                <a:lnTo>
                  <a:pt x="1114" y="69"/>
                </a:lnTo>
                <a:lnTo>
                  <a:pt x="1111" y="90"/>
                </a:lnTo>
                <a:lnTo>
                  <a:pt x="1106" y="121"/>
                </a:lnTo>
                <a:lnTo>
                  <a:pt x="1098" y="157"/>
                </a:lnTo>
                <a:lnTo>
                  <a:pt x="1089" y="194"/>
                </a:lnTo>
                <a:lnTo>
                  <a:pt x="1079" y="227"/>
                </a:lnTo>
                <a:lnTo>
                  <a:pt x="1074" y="240"/>
                </a:lnTo>
                <a:lnTo>
                  <a:pt x="1069" y="251"/>
                </a:lnTo>
                <a:lnTo>
                  <a:pt x="1063" y="259"/>
                </a:lnTo>
                <a:lnTo>
                  <a:pt x="1061" y="262"/>
                </a:lnTo>
                <a:lnTo>
                  <a:pt x="1058" y="264"/>
                </a:lnTo>
                <a:lnTo>
                  <a:pt x="1058" y="264"/>
                </a:lnTo>
                <a:lnTo>
                  <a:pt x="1045" y="268"/>
                </a:lnTo>
                <a:lnTo>
                  <a:pt x="1026" y="271"/>
                </a:lnTo>
                <a:lnTo>
                  <a:pt x="999" y="274"/>
                </a:lnTo>
                <a:lnTo>
                  <a:pt x="963" y="276"/>
                </a:lnTo>
                <a:lnTo>
                  <a:pt x="918" y="277"/>
                </a:lnTo>
                <a:lnTo>
                  <a:pt x="862" y="277"/>
                </a:lnTo>
                <a:lnTo>
                  <a:pt x="713" y="276"/>
                </a:lnTo>
                <a:lnTo>
                  <a:pt x="713" y="276"/>
                </a:lnTo>
                <a:lnTo>
                  <a:pt x="630" y="276"/>
                </a:lnTo>
                <a:lnTo>
                  <a:pt x="554" y="276"/>
                </a:lnTo>
                <a:lnTo>
                  <a:pt x="428" y="276"/>
                </a:lnTo>
                <a:lnTo>
                  <a:pt x="379" y="276"/>
                </a:lnTo>
                <a:lnTo>
                  <a:pt x="342" y="276"/>
                </a:lnTo>
                <a:lnTo>
                  <a:pt x="317" y="274"/>
                </a:lnTo>
                <a:lnTo>
                  <a:pt x="309" y="272"/>
                </a:lnTo>
                <a:lnTo>
                  <a:pt x="304" y="270"/>
                </a:lnTo>
                <a:lnTo>
                  <a:pt x="304" y="270"/>
                </a:lnTo>
                <a:lnTo>
                  <a:pt x="301" y="265"/>
                </a:lnTo>
                <a:lnTo>
                  <a:pt x="301" y="263"/>
                </a:lnTo>
                <a:lnTo>
                  <a:pt x="301" y="260"/>
                </a:lnTo>
                <a:lnTo>
                  <a:pt x="303" y="255"/>
                </a:lnTo>
                <a:lnTo>
                  <a:pt x="308" y="247"/>
                </a:lnTo>
                <a:lnTo>
                  <a:pt x="323" y="228"/>
                </a:lnTo>
                <a:lnTo>
                  <a:pt x="333" y="215"/>
                </a:lnTo>
                <a:lnTo>
                  <a:pt x="345" y="199"/>
                </a:lnTo>
                <a:lnTo>
                  <a:pt x="345" y="199"/>
                </a:lnTo>
                <a:lnTo>
                  <a:pt x="352" y="189"/>
                </a:lnTo>
                <a:lnTo>
                  <a:pt x="361" y="180"/>
                </a:lnTo>
                <a:lnTo>
                  <a:pt x="385" y="157"/>
                </a:lnTo>
                <a:lnTo>
                  <a:pt x="412" y="134"/>
                </a:lnTo>
                <a:lnTo>
                  <a:pt x="441" y="112"/>
                </a:lnTo>
                <a:lnTo>
                  <a:pt x="492" y="76"/>
                </a:lnTo>
                <a:lnTo>
                  <a:pt x="514" y="61"/>
                </a:lnTo>
                <a:lnTo>
                  <a:pt x="514" y="61"/>
                </a:lnTo>
                <a:close/>
                <a:moveTo>
                  <a:pt x="147" y="371"/>
                </a:moveTo>
                <a:lnTo>
                  <a:pt x="147" y="371"/>
                </a:lnTo>
                <a:lnTo>
                  <a:pt x="157" y="387"/>
                </a:lnTo>
                <a:lnTo>
                  <a:pt x="164" y="400"/>
                </a:lnTo>
                <a:lnTo>
                  <a:pt x="170" y="408"/>
                </a:lnTo>
                <a:lnTo>
                  <a:pt x="170" y="408"/>
                </a:lnTo>
                <a:lnTo>
                  <a:pt x="186" y="428"/>
                </a:lnTo>
                <a:lnTo>
                  <a:pt x="196" y="439"/>
                </a:lnTo>
                <a:lnTo>
                  <a:pt x="203" y="448"/>
                </a:lnTo>
                <a:lnTo>
                  <a:pt x="203" y="448"/>
                </a:lnTo>
                <a:lnTo>
                  <a:pt x="205" y="453"/>
                </a:lnTo>
                <a:lnTo>
                  <a:pt x="209" y="463"/>
                </a:lnTo>
                <a:lnTo>
                  <a:pt x="213" y="473"/>
                </a:lnTo>
                <a:lnTo>
                  <a:pt x="215" y="486"/>
                </a:lnTo>
                <a:lnTo>
                  <a:pt x="216" y="500"/>
                </a:lnTo>
                <a:lnTo>
                  <a:pt x="215" y="513"/>
                </a:lnTo>
                <a:lnTo>
                  <a:pt x="214" y="520"/>
                </a:lnTo>
                <a:lnTo>
                  <a:pt x="211" y="525"/>
                </a:lnTo>
                <a:lnTo>
                  <a:pt x="208" y="530"/>
                </a:lnTo>
                <a:lnTo>
                  <a:pt x="203" y="534"/>
                </a:lnTo>
                <a:lnTo>
                  <a:pt x="203" y="534"/>
                </a:lnTo>
                <a:lnTo>
                  <a:pt x="192" y="541"/>
                </a:lnTo>
                <a:lnTo>
                  <a:pt x="180" y="546"/>
                </a:lnTo>
                <a:lnTo>
                  <a:pt x="169" y="550"/>
                </a:lnTo>
                <a:lnTo>
                  <a:pt x="157" y="552"/>
                </a:lnTo>
                <a:lnTo>
                  <a:pt x="146" y="552"/>
                </a:lnTo>
                <a:lnTo>
                  <a:pt x="138" y="552"/>
                </a:lnTo>
                <a:lnTo>
                  <a:pt x="132" y="551"/>
                </a:lnTo>
                <a:lnTo>
                  <a:pt x="129" y="550"/>
                </a:lnTo>
                <a:lnTo>
                  <a:pt x="129" y="550"/>
                </a:lnTo>
                <a:lnTo>
                  <a:pt x="122" y="540"/>
                </a:lnTo>
                <a:lnTo>
                  <a:pt x="107" y="519"/>
                </a:lnTo>
                <a:lnTo>
                  <a:pt x="100" y="506"/>
                </a:lnTo>
                <a:lnTo>
                  <a:pt x="92" y="492"/>
                </a:lnTo>
                <a:lnTo>
                  <a:pt x="86" y="479"/>
                </a:lnTo>
                <a:lnTo>
                  <a:pt x="83" y="466"/>
                </a:lnTo>
                <a:lnTo>
                  <a:pt x="83" y="466"/>
                </a:lnTo>
                <a:lnTo>
                  <a:pt x="82" y="457"/>
                </a:lnTo>
                <a:lnTo>
                  <a:pt x="82" y="448"/>
                </a:lnTo>
                <a:lnTo>
                  <a:pt x="84" y="442"/>
                </a:lnTo>
                <a:lnTo>
                  <a:pt x="86" y="437"/>
                </a:lnTo>
                <a:lnTo>
                  <a:pt x="92" y="423"/>
                </a:lnTo>
                <a:lnTo>
                  <a:pt x="97" y="414"/>
                </a:lnTo>
                <a:lnTo>
                  <a:pt x="102" y="402"/>
                </a:lnTo>
                <a:lnTo>
                  <a:pt x="102" y="402"/>
                </a:lnTo>
                <a:lnTo>
                  <a:pt x="104" y="396"/>
                </a:lnTo>
                <a:lnTo>
                  <a:pt x="107" y="390"/>
                </a:lnTo>
                <a:lnTo>
                  <a:pt x="110" y="385"/>
                </a:lnTo>
                <a:lnTo>
                  <a:pt x="114" y="382"/>
                </a:lnTo>
                <a:lnTo>
                  <a:pt x="121" y="376"/>
                </a:lnTo>
                <a:lnTo>
                  <a:pt x="129" y="373"/>
                </a:lnTo>
                <a:lnTo>
                  <a:pt x="136" y="371"/>
                </a:lnTo>
                <a:lnTo>
                  <a:pt x="142" y="371"/>
                </a:lnTo>
                <a:lnTo>
                  <a:pt x="147" y="371"/>
                </a:lnTo>
                <a:lnTo>
                  <a:pt x="147" y="371"/>
                </a:lnTo>
                <a:close/>
                <a:moveTo>
                  <a:pt x="800" y="445"/>
                </a:moveTo>
                <a:lnTo>
                  <a:pt x="800" y="445"/>
                </a:lnTo>
                <a:lnTo>
                  <a:pt x="813" y="441"/>
                </a:lnTo>
                <a:lnTo>
                  <a:pt x="840" y="434"/>
                </a:lnTo>
                <a:lnTo>
                  <a:pt x="874" y="427"/>
                </a:lnTo>
                <a:lnTo>
                  <a:pt x="913" y="419"/>
                </a:lnTo>
                <a:lnTo>
                  <a:pt x="954" y="412"/>
                </a:lnTo>
                <a:lnTo>
                  <a:pt x="989" y="407"/>
                </a:lnTo>
                <a:lnTo>
                  <a:pt x="1017" y="404"/>
                </a:lnTo>
                <a:lnTo>
                  <a:pt x="1025" y="404"/>
                </a:lnTo>
                <a:lnTo>
                  <a:pt x="1031" y="406"/>
                </a:lnTo>
                <a:lnTo>
                  <a:pt x="1031" y="406"/>
                </a:lnTo>
                <a:lnTo>
                  <a:pt x="1034" y="408"/>
                </a:lnTo>
                <a:lnTo>
                  <a:pt x="1036" y="412"/>
                </a:lnTo>
                <a:lnTo>
                  <a:pt x="1036" y="417"/>
                </a:lnTo>
                <a:lnTo>
                  <a:pt x="1036" y="423"/>
                </a:lnTo>
                <a:lnTo>
                  <a:pt x="1032" y="440"/>
                </a:lnTo>
                <a:lnTo>
                  <a:pt x="1026" y="458"/>
                </a:lnTo>
                <a:lnTo>
                  <a:pt x="1018" y="476"/>
                </a:lnTo>
                <a:lnTo>
                  <a:pt x="1009" y="494"/>
                </a:lnTo>
                <a:lnTo>
                  <a:pt x="999" y="508"/>
                </a:lnTo>
                <a:lnTo>
                  <a:pt x="993" y="514"/>
                </a:lnTo>
                <a:lnTo>
                  <a:pt x="988" y="519"/>
                </a:lnTo>
                <a:lnTo>
                  <a:pt x="988" y="519"/>
                </a:lnTo>
                <a:lnTo>
                  <a:pt x="981" y="523"/>
                </a:lnTo>
                <a:lnTo>
                  <a:pt x="972" y="528"/>
                </a:lnTo>
                <a:lnTo>
                  <a:pt x="948" y="538"/>
                </a:lnTo>
                <a:lnTo>
                  <a:pt x="917" y="548"/>
                </a:lnTo>
                <a:lnTo>
                  <a:pt x="885" y="559"/>
                </a:lnTo>
                <a:lnTo>
                  <a:pt x="821" y="577"/>
                </a:lnTo>
                <a:lnTo>
                  <a:pt x="781" y="586"/>
                </a:lnTo>
                <a:lnTo>
                  <a:pt x="781" y="586"/>
                </a:lnTo>
                <a:lnTo>
                  <a:pt x="777" y="588"/>
                </a:lnTo>
                <a:lnTo>
                  <a:pt x="772" y="586"/>
                </a:lnTo>
                <a:lnTo>
                  <a:pt x="766" y="585"/>
                </a:lnTo>
                <a:lnTo>
                  <a:pt x="760" y="584"/>
                </a:lnTo>
                <a:lnTo>
                  <a:pt x="748" y="577"/>
                </a:lnTo>
                <a:lnTo>
                  <a:pt x="736" y="569"/>
                </a:lnTo>
                <a:lnTo>
                  <a:pt x="725" y="559"/>
                </a:lnTo>
                <a:lnTo>
                  <a:pt x="715" y="550"/>
                </a:lnTo>
                <a:lnTo>
                  <a:pt x="707" y="540"/>
                </a:lnTo>
                <a:lnTo>
                  <a:pt x="702" y="532"/>
                </a:lnTo>
                <a:lnTo>
                  <a:pt x="702" y="532"/>
                </a:lnTo>
                <a:lnTo>
                  <a:pt x="700" y="527"/>
                </a:lnTo>
                <a:lnTo>
                  <a:pt x="703" y="522"/>
                </a:lnTo>
                <a:lnTo>
                  <a:pt x="705" y="516"/>
                </a:lnTo>
                <a:lnTo>
                  <a:pt x="711" y="510"/>
                </a:lnTo>
                <a:lnTo>
                  <a:pt x="724" y="497"/>
                </a:lnTo>
                <a:lnTo>
                  <a:pt x="742" y="484"/>
                </a:lnTo>
                <a:lnTo>
                  <a:pt x="760" y="471"/>
                </a:lnTo>
                <a:lnTo>
                  <a:pt x="778" y="459"/>
                </a:lnTo>
                <a:lnTo>
                  <a:pt x="800" y="445"/>
                </a:lnTo>
                <a:lnTo>
                  <a:pt x="800" y="445"/>
                </a:lnTo>
                <a:close/>
                <a:moveTo>
                  <a:pt x="1231" y="101"/>
                </a:moveTo>
                <a:lnTo>
                  <a:pt x="1231" y="101"/>
                </a:lnTo>
                <a:lnTo>
                  <a:pt x="1232" y="102"/>
                </a:lnTo>
                <a:lnTo>
                  <a:pt x="1235" y="106"/>
                </a:lnTo>
                <a:lnTo>
                  <a:pt x="1241" y="121"/>
                </a:lnTo>
                <a:lnTo>
                  <a:pt x="1252" y="168"/>
                </a:lnTo>
                <a:lnTo>
                  <a:pt x="1263" y="214"/>
                </a:lnTo>
                <a:lnTo>
                  <a:pt x="1268" y="236"/>
                </a:lnTo>
                <a:lnTo>
                  <a:pt x="1268" y="236"/>
                </a:lnTo>
                <a:lnTo>
                  <a:pt x="1257" y="236"/>
                </a:lnTo>
                <a:lnTo>
                  <a:pt x="1249" y="236"/>
                </a:lnTo>
                <a:lnTo>
                  <a:pt x="1243" y="236"/>
                </a:lnTo>
                <a:lnTo>
                  <a:pt x="1243" y="236"/>
                </a:lnTo>
                <a:lnTo>
                  <a:pt x="1223" y="253"/>
                </a:lnTo>
                <a:lnTo>
                  <a:pt x="1204" y="270"/>
                </a:lnTo>
                <a:lnTo>
                  <a:pt x="1167" y="202"/>
                </a:lnTo>
                <a:lnTo>
                  <a:pt x="1167" y="202"/>
                </a:lnTo>
                <a:lnTo>
                  <a:pt x="1174" y="183"/>
                </a:lnTo>
                <a:lnTo>
                  <a:pt x="1180" y="168"/>
                </a:lnTo>
                <a:lnTo>
                  <a:pt x="1185" y="156"/>
                </a:lnTo>
                <a:lnTo>
                  <a:pt x="1185" y="156"/>
                </a:lnTo>
                <a:lnTo>
                  <a:pt x="1194" y="143"/>
                </a:lnTo>
                <a:lnTo>
                  <a:pt x="1207" y="125"/>
                </a:lnTo>
                <a:lnTo>
                  <a:pt x="1221" y="108"/>
                </a:lnTo>
                <a:lnTo>
                  <a:pt x="1227" y="103"/>
                </a:lnTo>
                <a:lnTo>
                  <a:pt x="1231" y="101"/>
                </a:lnTo>
                <a:lnTo>
                  <a:pt x="1231" y="101"/>
                </a:lnTo>
                <a:close/>
                <a:moveTo>
                  <a:pt x="1266" y="92"/>
                </a:moveTo>
                <a:lnTo>
                  <a:pt x="1266" y="92"/>
                </a:lnTo>
                <a:lnTo>
                  <a:pt x="1266" y="90"/>
                </a:lnTo>
                <a:lnTo>
                  <a:pt x="1267" y="89"/>
                </a:lnTo>
                <a:lnTo>
                  <a:pt x="1271" y="90"/>
                </a:lnTo>
                <a:lnTo>
                  <a:pt x="1288" y="95"/>
                </a:lnTo>
                <a:lnTo>
                  <a:pt x="1305" y="101"/>
                </a:lnTo>
                <a:lnTo>
                  <a:pt x="1314" y="103"/>
                </a:lnTo>
                <a:lnTo>
                  <a:pt x="1314" y="103"/>
                </a:lnTo>
                <a:lnTo>
                  <a:pt x="1315" y="106"/>
                </a:lnTo>
                <a:lnTo>
                  <a:pt x="1318" y="109"/>
                </a:lnTo>
                <a:lnTo>
                  <a:pt x="1323" y="125"/>
                </a:lnTo>
                <a:lnTo>
                  <a:pt x="1338" y="172"/>
                </a:lnTo>
                <a:lnTo>
                  <a:pt x="1357" y="243"/>
                </a:lnTo>
                <a:lnTo>
                  <a:pt x="1299" y="233"/>
                </a:lnTo>
                <a:lnTo>
                  <a:pt x="1299" y="233"/>
                </a:lnTo>
                <a:lnTo>
                  <a:pt x="1282" y="165"/>
                </a:lnTo>
                <a:lnTo>
                  <a:pt x="1270" y="117"/>
                </a:lnTo>
                <a:lnTo>
                  <a:pt x="1266" y="92"/>
                </a:lnTo>
                <a:lnTo>
                  <a:pt x="1266" y="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0">
            <a:extLst>
              <a:ext uri="{FF2B5EF4-FFF2-40B4-BE49-F238E27FC236}">
                <a16:creationId xmlns:a16="http://schemas.microsoft.com/office/drawing/2014/main" id="{A44336F3-76A7-4D3B-A983-98FED3B4D3DE}"/>
              </a:ext>
            </a:extLst>
          </p:cNvPr>
          <p:cNvSpPr>
            <a:spLocks noEditPoints="1"/>
          </p:cNvSpPr>
          <p:nvPr/>
        </p:nvSpPr>
        <p:spPr bwMode="auto">
          <a:xfrm>
            <a:off x="7859088" y="1059415"/>
            <a:ext cx="1639418" cy="1066984"/>
          </a:xfrm>
          <a:custGeom>
            <a:avLst/>
            <a:gdLst>
              <a:gd name="T0" fmla="*/ 4 w 1263"/>
              <a:gd name="T1" fmla="*/ 438 h 822"/>
              <a:gd name="T2" fmla="*/ 1 w 1263"/>
              <a:gd name="T3" fmla="*/ 496 h 822"/>
              <a:gd name="T4" fmla="*/ 11 w 1263"/>
              <a:gd name="T5" fmla="*/ 589 h 822"/>
              <a:gd name="T6" fmla="*/ 42 w 1263"/>
              <a:gd name="T7" fmla="*/ 726 h 822"/>
              <a:gd name="T8" fmla="*/ 75 w 1263"/>
              <a:gd name="T9" fmla="*/ 751 h 822"/>
              <a:gd name="T10" fmla="*/ 124 w 1263"/>
              <a:gd name="T11" fmla="*/ 747 h 822"/>
              <a:gd name="T12" fmla="*/ 157 w 1263"/>
              <a:gd name="T13" fmla="*/ 662 h 822"/>
              <a:gd name="T14" fmla="*/ 391 w 1263"/>
              <a:gd name="T15" fmla="*/ 766 h 822"/>
              <a:gd name="T16" fmla="*/ 418 w 1263"/>
              <a:gd name="T17" fmla="*/ 805 h 822"/>
              <a:gd name="T18" fmla="*/ 499 w 1263"/>
              <a:gd name="T19" fmla="*/ 822 h 822"/>
              <a:gd name="T20" fmla="*/ 531 w 1263"/>
              <a:gd name="T21" fmla="*/ 805 h 822"/>
              <a:gd name="T22" fmla="*/ 825 w 1263"/>
              <a:gd name="T23" fmla="*/ 739 h 822"/>
              <a:gd name="T24" fmla="*/ 1105 w 1263"/>
              <a:gd name="T25" fmla="*/ 762 h 822"/>
              <a:gd name="T26" fmla="*/ 1118 w 1263"/>
              <a:gd name="T27" fmla="*/ 795 h 822"/>
              <a:gd name="T28" fmla="*/ 1186 w 1263"/>
              <a:gd name="T29" fmla="*/ 795 h 822"/>
              <a:gd name="T30" fmla="*/ 1202 w 1263"/>
              <a:gd name="T31" fmla="*/ 769 h 822"/>
              <a:gd name="T32" fmla="*/ 1214 w 1263"/>
              <a:gd name="T33" fmla="*/ 730 h 822"/>
              <a:gd name="T34" fmla="*/ 1249 w 1263"/>
              <a:gd name="T35" fmla="*/ 689 h 822"/>
              <a:gd name="T36" fmla="*/ 1263 w 1263"/>
              <a:gd name="T37" fmla="*/ 607 h 822"/>
              <a:gd name="T38" fmla="*/ 1256 w 1263"/>
              <a:gd name="T39" fmla="*/ 476 h 822"/>
              <a:gd name="T40" fmla="*/ 1235 w 1263"/>
              <a:gd name="T41" fmla="*/ 408 h 822"/>
              <a:gd name="T42" fmla="*/ 1130 w 1263"/>
              <a:gd name="T43" fmla="*/ 272 h 822"/>
              <a:gd name="T44" fmla="*/ 1122 w 1263"/>
              <a:gd name="T45" fmla="*/ 241 h 822"/>
              <a:gd name="T46" fmla="*/ 1113 w 1263"/>
              <a:gd name="T47" fmla="*/ 205 h 822"/>
              <a:gd name="T48" fmla="*/ 1061 w 1263"/>
              <a:gd name="T49" fmla="*/ 186 h 822"/>
              <a:gd name="T50" fmla="*/ 862 w 1263"/>
              <a:gd name="T51" fmla="*/ 27 h 822"/>
              <a:gd name="T52" fmla="*/ 763 w 1263"/>
              <a:gd name="T53" fmla="*/ 3 h 822"/>
              <a:gd name="T54" fmla="*/ 552 w 1263"/>
              <a:gd name="T55" fmla="*/ 2 h 822"/>
              <a:gd name="T56" fmla="*/ 228 w 1263"/>
              <a:gd name="T57" fmla="*/ 24 h 822"/>
              <a:gd name="T58" fmla="*/ 142 w 1263"/>
              <a:gd name="T59" fmla="*/ 61 h 822"/>
              <a:gd name="T60" fmla="*/ 100 w 1263"/>
              <a:gd name="T61" fmla="*/ 138 h 822"/>
              <a:gd name="T62" fmla="*/ 42 w 1263"/>
              <a:gd name="T63" fmla="*/ 290 h 822"/>
              <a:gd name="T64" fmla="*/ 130 w 1263"/>
              <a:gd name="T65" fmla="*/ 125 h 822"/>
              <a:gd name="T66" fmla="*/ 185 w 1263"/>
              <a:gd name="T67" fmla="*/ 238 h 822"/>
              <a:gd name="T68" fmla="*/ 282 w 1263"/>
              <a:gd name="T69" fmla="*/ 93 h 822"/>
              <a:gd name="T70" fmla="*/ 323 w 1263"/>
              <a:gd name="T71" fmla="*/ 138 h 822"/>
              <a:gd name="T72" fmla="*/ 357 w 1263"/>
              <a:gd name="T73" fmla="*/ 267 h 822"/>
              <a:gd name="T74" fmla="*/ 342 w 1263"/>
              <a:gd name="T75" fmla="*/ 286 h 822"/>
              <a:gd name="T76" fmla="*/ 326 w 1263"/>
              <a:gd name="T77" fmla="*/ 261 h 822"/>
              <a:gd name="T78" fmla="*/ 299 w 1263"/>
              <a:gd name="T79" fmla="*/ 213 h 822"/>
              <a:gd name="T80" fmla="*/ 257 w 1263"/>
              <a:gd name="T81" fmla="*/ 199 h 822"/>
              <a:gd name="T82" fmla="*/ 402 w 1263"/>
              <a:gd name="T83" fmla="*/ 66 h 822"/>
              <a:gd name="T84" fmla="*/ 851 w 1263"/>
              <a:gd name="T85" fmla="*/ 55 h 822"/>
              <a:gd name="T86" fmla="*/ 917 w 1263"/>
              <a:gd name="T87" fmla="*/ 89 h 822"/>
              <a:gd name="T88" fmla="*/ 1036 w 1263"/>
              <a:gd name="T89" fmla="*/ 224 h 822"/>
              <a:gd name="T90" fmla="*/ 1026 w 1263"/>
              <a:gd name="T91" fmla="*/ 241 h 822"/>
              <a:gd name="T92" fmla="*/ 542 w 1263"/>
              <a:gd name="T93" fmla="*/ 262 h 822"/>
              <a:gd name="T94" fmla="*/ 471 w 1263"/>
              <a:gd name="T95" fmla="*/ 243 h 822"/>
              <a:gd name="T96" fmla="*/ 440 w 1263"/>
              <a:gd name="T97" fmla="*/ 206 h 822"/>
              <a:gd name="T98" fmla="*/ 514 w 1263"/>
              <a:gd name="T99" fmla="*/ 367 h 822"/>
              <a:gd name="T100" fmla="*/ 528 w 1263"/>
              <a:gd name="T101" fmla="*/ 357 h 822"/>
              <a:gd name="T102" fmla="*/ 619 w 1263"/>
              <a:gd name="T103" fmla="*/ 376 h 822"/>
              <a:gd name="T104" fmla="*/ 652 w 1263"/>
              <a:gd name="T105" fmla="*/ 414 h 822"/>
              <a:gd name="T106" fmla="*/ 661 w 1263"/>
              <a:gd name="T107" fmla="*/ 438 h 822"/>
              <a:gd name="T108" fmla="*/ 646 w 1263"/>
              <a:gd name="T109" fmla="*/ 466 h 822"/>
              <a:gd name="T110" fmla="*/ 555 w 1263"/>
              <a:gd name="T111" fmla="*/ 430 h 822"/>
              <a:gd name="T112" fmla="*/ 520 w 1263"/>
              <a:gd name="T113" fmla="*/ 382 h 822"/>
              <a:gd name="T114" fmla="*/ 1160 w 1263"/>
              <a:gd name="T115" fmla="*/ 348 h 822"/>
              <a:gd name="T116" fmla="*/ 1204 w 1263"/>
              <a:gd name="T117" fmla="*/ 414 h 822"/>
              <a:gd name="T118" fmla="*/ 1182 w 1263"/>
              <a:gd name="T119" fmla="*/ 439 h 822"/>
              <a:gd name="T120" fmla="*/ 1142 w 1263"/>
              <a:gd name="T121" fmla="*/ 448 h 822"/>
              <a:gd name="T122" fmla="*/ 1126 w 1263"/>
              <a:gd name="T123" fmla="*/ 410 h 822"/>
              <a:gd name="T124" fmla="*/ 1156 w 1263"/>
              <a:gd name="T125" fmla="*/ 348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3" h="822">
                <a:moveTo>
                  <a:pt x="38" y="334"/>
                </a:moveTo>
                <a:lnTo>
                  <a:pt x="38" y="334"/>
                </a:lnTo>
                <a:lnTo>
                  <a:pt x="22" y="376"/>
                </a:lnTo>
                <a:lnTo>
                  <a:pt x="11" y="412"/>
                </a:lnTo>
                <a:lnTo>
                  <a:pt x="7" y="426"/>
                </a:lnTo>
                <a:lnTo>
                  <a:pt x="4" y="438"/>
                </a:lnTo>
                <a:lnTo>
                  <a:pt x="4" y="438"/>
                </a:lnTo>
                <a:lnTo>
                  <a:pt x="1" y="460"/>
                </a:lnTo>
                <a:lnTo>
                  <a:pt x="0" y="467"/>
                </a:lnTo>
                <a:lnTo>
                  <a:pt x="0" y="476"/>
                </a:lnTo>
                <a:lnTo>
                  <a:pt x="0" y="476"/>
                </a:lnTo>
                <a:lnTo>
                  <a:pt x="1" y="496"/>
                </a:lnTo>
                <a:lnTo>
                  <a:pt x="3" y="524"/>
                </a:lnTo>
                <a:lnTo>
                  <a:pt x="6" y="549"/>
                </a:lnTo>
                <a:lnTo>
                  <a:pt x="8" y="557"/>
                </a:lnTo>
                <a:lnTo>
                  <a:pt x="9" y="562"/>
                </a:lnTo>
                <a:lnTo>
                  <a:pt x="9" y="562"/>
                </a:lnTo>
                <a:lnTo>
                  <a:pt x="11" y="589"/>
                </a:lnTo>
                <a:lnTo>
                  <a:pt x="15" y="618"/>
                </a:lnTo>
                <a:lnTo>
                  <a:pt x="21" y="650"/>
                </a:lnTo>
                <a:lnTo>
                  <a:pt x="28" y="683"/>
                </a:lnTo>
                <a:lnTo>
                  <a:pt x="33" y="699"/>
                </a:lnTo>
                <a:lnTo>
                  <a:pt x="38" y="713"/>
                </a:lnTo>
                <a:lnTo>
                  <a:pt x="42" y="726"/>
                </a:lnTo>
                <a:lnTo>
                  <a:pt x="48" y="736"/>
                </a:lnTo>
                <a:lnTo>
                  <a:pt x="54" y="743"/>
                </a:lnTo>
                <a:lnTo>
                  <a:pt x="58" y="746"/>
                </a:lnTo>
                <a:lnTo>
                  <a:pt x="61" y="747"/>
                </a:lnTo>
                <a:lnTo>
                  <a:pt x="61" y="747"/>
                </a:lnTo>
                <a:lnTo>
                  <a:pt x="75" y="751"/>
                </a:lnTo>
                <a:lnTo>
                  <a:pt x="86" y="753"/>
                </a:lnTo>
                <a:lnTo>
                  <a:pt x="97" y="755"/>
                </a:lnTo>
                <a:lnTo>
                  <a:pt x="105" y="755"/>
                </a:lnTo>
                <a:lnTo>
                  <a:pt x="113" y="753"/>
                </a:lnTo>
                <a:lnTo>
                  <a:pt x="119" y="751"/>
                </a:lnTo>
                <a:lnTo>
                  <a:pt x="124" y="747"/>
                </a:lnTo>
                <a:lnTo>
                  <a:pt x="128" y="743"/>
                </a:lnTo>
                <a:lnTo>
                  <a:pt x="128" y="743"/>
                </a:lnTo>
                <a:lnTo>
                  <a:pt x="132" y="736"/>
                </a:lnTo>
                <a:lnTo>
                  <a:pt x="136" y="725"/>
                </a:lnTo>
                <a:lnTo>
                  <a:pt x="146" y="697"/>
                </a:lnTo>
                <a:lnTo>
                  <a:pt x="157" y="662"/>
                </a:lnTo>
                <a:lnTo>
                  <a:pt x="376" y="709"/>
                </a:lnTo>
                <a:lnTo>
                  <a:pt x="376" y="709"/>
                </a:lnTo>
                <a:lnTo>
                  <a:pt x="378" y="721"/>
                </a:lnTo>
                <a:lnTo>
                  <a:pt x="380" y="734"/>
                </a:lnTo>
                <a:lnTo>
                  <a:pt x="385" y="750"/>
                </a:lnTo>
                <a:lnTo>
                  <a:pt x="391" y="766"/>
                </a:lnTo>
                <a:lnTo>
                  <a:pt x="398" y="782"/>
                </a:lnTo>
                <a:lnTo>
                  <a:pt x="403" y="789"/>
                </a:lnTo>
                <a:lnTo>
                  <a:pt x="408" y="795"/>
                </a:lnTo>
                <a:lnTo>
                  <a:pt x="412" y="801"/>
                </a:lnTo>
                <a:lnTo>
                  <a:pt x="418" y="805"/>
                </a:lnTo>
                <a:lnTo>
                  <a:pt x="418" y="805"/>
                </a:lnTo>
                <a:lnTo>
                  <a:pt x="431" y="810"/>
                </a:lnTo>
                <a:lnTo>
                  <a:pt x="445" y="815"/>
                </a:lnTo>
                <a:lnTo>
                  <a:pt x="459" y="819"/>
                </a:lnTo>
                <a:lnTo>
                  <a:pt x="473" y="821"/>
                </a:lnTo>
                <a:lnTo>
                  <a:pt x="486" y="822"/>
                </a:lnTo>
                <a:lnTo>
                  <a:pt x="499" y="822"/>
                </a:lnTo>
                <a:lnTo>
                  <a:pt x="510" y="821"/>
                </a:lnTo>
                <a:lnTo>
                  <a:pt x="518" y="819"/>
                </a:lnTo>
                <a:lnTo>
                  <a:pt x="518" y="819"/>
                </a:lnTo>
                <a:lnTo>
                  <a:pt x="522" y="816"/>
                </a:lnTo>
                <a:lnTo>
                  <a:pt x="525" y="814"/>
                </a:lnTo>
                <a:lnTo>
                  <a:pt x="531" y="805"/>
                </a:lnTo>
                <a:lnTo>
                  <a:pt x="536" y="793"/>
                </a:lnTo>
                <a:lnTo>
                  <a:pt x="540" y="780"/>
                </a:lnTo>
                <a:lnTo>
                  <a:pt x="546" y="757"/>
                </a:lnTo>
                <a:lnTo>
                  <a:pt x="547" y="747"/>
                </a:lnTo>
                <a:lnTo>
                  <a:pt x="547" y="747"/>
                </a:lnTo>
                <a:lnTo>
                  <a:pt x="825" y="739"/>
                </a:lnTo>
                <a:lnTo>
                  <a:pt x="1016" y="734"/>
                </a:lnTo>
                <a:lnTo>
                  <a:pt x="1080" y="733"/>
                </a:lnTo>
                <a:lnTo>
                  <a:pt x="1104" y="733"/>
                </a:lnTo>
                <a:lnTo>
                  <a:pt x="1104" y="733"/>
                </a:lnTo>
                <a:lnTo>
                  <a:pt x="1104" y="743"/>
                </a:lnTo>
                <a:lnTo>
                  <a:pt x="1105" y="762"/>
                </a:lnTo>
                <a:lnTo>
                  <a:pt x="1106" y="771"/>
                </a:lnTo>
                <a:lnTo>
                  <a:pt x="1108" y="781"/>
                </a:lnTo>
                <a:lnTo>
                  <a:pt x="1112" y="789"/>
                </a:lnTo>
                <a:lnTo>
                  <a:pt x="1114" y="793"/>
                </a:lnTo>
                <a:lnTo>
                  <a:pt x="1118" y="795"/>
                </a:lnTo>
                <a:lnTo>
                  <a:pt x="1118" y="795"/>
                </a:lnTo>
                <a:lnTo>
                  <a:pt x="1126" y="799"/>
                </a:lnTo>
                <a:lnTo>
                  <a:pt x="1137" y="801"/>
                </a:lnTo>
                <a:lnTo>
                  <a:pt x="1150" y="801"/>
                </a:lnTo>
                <a:lnTo>
                  <a:pt x="1163" y="800"/>
                </a:lnTo>
                <a:lnTo>
                  <a:pt x="1175" y="799"/>
                </a:lnTo>
                <a:lnTo>
                  <a:pt x="1186" y="795"/>
                </a:lnTo>
                <a:lnTo>
                  <a:pt x="1194" y="791"/>
                </a:lnTo>
                <a:lnTo>
                  <a:pt x="1198" y="788"/>
                </a:lnTo>
                <a:lnTo>
                  <a:pt x="1199" y="786"/>
                </a:lnTo>
                <a:lnTo>
                  <a:pt x="1199" y="786"/>
                </a:lnTo>
                <a:lnTo>
                  <a:pt x="1201" y="778"/>
                </a:lnTo>
                <a:lnTo>
                  <a:pt x="1202" y="769"/>
                </a:lnTo>
                <a:lnTo>
                  <a:pt x="1204" y="749"/>
                </a:lnTo>
                <a:lnTo>
                  <a:pt x="1204" y="724"/>
                </a:lnTo>
                <a:lnTo>
                  <a:pt x="1204" y="724"/>
                </a:lnTo>
                <a:lnTo>
                  <a:pt x="1206" y="727"/>
                </a:lnTo>
                <a:lnTo>
                  <a:pt x="1210" y="728"/>
                </a:lnTo>
                <a:lnTo>
                  <a:pt x="1214" y="730"/>
                </a:lnTo>
                <a:lnTo>
                  <a:pt x="1220" y="730"/>
                </a:lnTo>
                <a:lnTo>
                  <a:pt x="1226" y="726"/>
                </a:lnTo>
                <a:lnTo>
                  <a:pt x="1233" y="718"/>
                </a:lnTo>
                <a:lnTo>
                  <a:pt x="1242" y="705"/>
                </a:lnTo>
                <a:lnTo>
                  <a:pt x="1242" y="705"/>
                </a:lnTo>
                <a:lnTo>
                  <a:pt x="1249" y="689"/>
                </a:lnTo>
                <a:lnTo>
                  <a:pt x="1255" y="674"/>
                </a:lnTo>
                <a:lnTo>
                  <a:pt x="1260" y="659"/>
                </a:lnTo>
                <a:lnTo>
                  <a:pt x="1262" y="646"/>
                </a:lnTo>
                <a:lnTo>
                  <a:pt x="1263" y="632"/>
                </a:lnTo>
                <a:lnTo>
                  <a:pt x="1263" y="620"/>
                </a:lnTo>
                <a:lnTo>
                  <a:pt x="1263" y="607"/>
                </a:lnTo>
                <a:lnTo>
                  <a:pt x="1261" y="595"/>
                </a:lnTo>
                <a:lnTo>
                  <a:pt x="1261" y="595"/>
                </a:lnTo>
                <a:lnTo>
                  <a:pt x="1258" y="582"/>
                </a:lnTo>
                <a:lnTo>
                  <a:pt x="1257" y="569"/>
                </a:lnTo>
                <a:lnTo>
                  <a:pt x="1256" y="539"/>
                </a:lnTo>
                <a:lnTo>
                  <a:pt x="1256" y="476"/>
                </a:lnTo>
                <a:lnTo>
                  <a:pt x="1256" y="476"/>
                </a:lnTo>
                <a:lnTo>
                  <a:pt x="1256" y="468"/>
                </a:lnTo>
                <a:lnTo>
                  <a:pt x="1254" y="460"/>
                </a:lnTo>
                <a:lnTo>
                  <a:pt x="1249" y="443"/>
                </a:lnTo>
                <a:lnTo>
                  <a:pt x="1243" y="425"/>
                </a:lnTo>
                <a:lnTo>
                  <a:pt x="1235" y="408"/>
                </a:lnTo>
                <a:lnTo>
                  <a:pt x="1220" y="382"/>
                </a:lnTo>
                <a:lnTo>
                  <a:pt x="1213" y="372"/>
                </a:lnTo>
                <a:lnTo>
                  <a:pt x="1213" y="372"/>
                </a:lnTo>
                <a:lnTo>
                  <a:pt x="1137" y="281"/>
                </a:lnTo>
                <a:lnTo>
                  <a:pt x="1137" y="281"/>
                </a:lnTo>
                <a:lnTo>
                  <a:pt x="1130" y="272"/>
                </a:lnTo>
                <a:lnTo>
                  <a:pt x="1124" y="263"/>
                </a:lnTo>
                <a:lnTo>
                  <a:pt x="1118" y="253"/>
                </a:lnTo>
                <a:lnTo>
                  <a:pt x="1118" y="253"/>
                </a:lnTo>
                <a:lnTo>
                  <a:pt x="1118" y="253"/>
                </a:lnTo>
                <a:lnTo>
                  <a:pt x="1120" y="249"/>
                </a:lnTo>
                <a:lnTo>
                  <a:pt x="1122" y="241"/>
                </a:lnTo>
                <a:lnTo>
                  <a:pt x="1123" y="224"/>
                </a:lnTo>
                <a:lnTo>
                  <a:pt x="1123" y="224"/>
                </a:lnTo>
                <a:lnTo>
                  <a:pt x="1123" y="218"/>
                </a:lnTo>
                <a:lnTo>
                  <a:pt x="1120" y="213"/>
                </a:lnTo>
                <a:lnTo>
                  <a:pt x="1118" y="210"/>
                </a:lnTo>
                <a:lnTo>
                  <a:pt x="1113" y="205"/>
                </a:lnTo>
                <a:lnTo>
                  <a:pt x="1104" y="199"/>
                </a:lnTo>
                <a:lnTo>
                  <a:pt x="1092" y="194"/>
                </a:lnTo>
                <a:lnTo>
                  <a:pt x="1081" y="190"/>
                </a:lnTo>
                <a:lnTo>
                  <a:pt x="1070" y="187"/>
                </a:lnTo>
                <a:lnTo>
                  <a:pt x="1061" y="186"/>
                </a:lnTo>
                <a:lnTo>
                  <a:pt x="1061" y="186"/>
                </a:lnTo>
                <a:lnTo>
                  <a:pt x="1000" y="134"/>
                </a:lnTo>
                <a:lnTo>
                  <a:pt x="944" y="87"/>
                </a:lnTo>
                <a:lnTo>
                  <a:pt x="890" y="43"/>
                </a:lnTo>
                <a:lnTo>
                  <a:pt x="890" y="43"/>
                </a:lnTo>
                <a:lnTo>
                  <a:pt x="876" y="35"/>
                </a:lnTo>
                <a:lnTo>
                  <a:pt x="862" y="27"/>
                </a:lnTo>
                <a:lnTo>
                  <a:pt x="848" y="21"/>
                </a:lnTo>
                <a:lnTo>
                  <a:pt x="831" y="16"/>
                </a:lnTo>
                <a:lnTo>
                  <a:pt x="816" y="11"/>
                </a:lnTo>
                <a:lnTo>
                  <a:pt x="798" y="8"/>
                </a:lnTo>
                <a:lnTo>
                  <a:pt x="781" y="5"/>
                </a:lnTo>
                <a:lnTo>
                  <a:pt x="763" y="3"/>
                </a:lnTo>
                <a:lnTo>
                  <a:pt x="729" y="2"/>
                </a:lnTo>
                <a:lnTo>
                  <a:pt x="696" y="0"/>
                </a:lnTo>
                <a:lnTo>
                  <a:pt x="637" y="0"/>
                </a:lnTo>
                <a:lnTo>
                  <a:pt x="637" y="0"/>
                </a:lnTo>
                <a:lnTo>
                  <a:pt x="603" y="0"/>
                </a:lnTo>
                <a:lnTo>
                  <a:pt x="552" y="2"/>
                </a:lnTo>
                <a:lnTo>
                  <a:pt x="423" y="6"/>
                </a:lnTo>
                <a:lnTo>
                  <a:pt x="358" y="10"/>
                </a:lnTo>
                <a:lnTo>
                  <a:pt x="299" y="15"/>
                </a:lnTo>
                <a:lnTo>
                  <a:pt x="254" y="20"/>
                </a:lnTo>
                <a:lnTo>
                  <a:pt x="239" y="22"/>
                </a:lnTo>
                <a:lnTo>
                  <a:pt x="228" y="24"/>
                </a:lnTo>
                <a:lnTo>
                  <a:pt x="228" y="24"/>
                </a:lnTo>
                <a:lnTo>
                  <a:pt x="198" y="35"/>
                </a:lnTo>
                <a:lnTo>
                  <a:pt x="172" y="46"/>
                </a:lnTo>
                <a:lnTo>
                  <a:pt x="160" y="50"/>
                </a:lnTo>
                <a:lnTo>
                  <a:pt x="151" y="56"/>
                </a:lnTo>
                <a:lnTo>
                  <a:pt x="142" y="61"/>
                </a:lnTo>
                <a:lnTo>
                  <a:pt x="138" y="67"/>
                </a:lnTo>
                <a:lnTo>
                  <a:pt x="138" y="67"/>
                </a:lnTo>
                <a:lnTo>
                  <a:pt x="128" y="83"/>
                </a:lnTo>
                <a:lnTo>
                  <a:pt x="117" y="103"/>
                </a:lnTo>
                <a:lnTo>
                  <a:pt x="100" y="138"/>
                </a:lnTo>
                <a:lnTo>
                  <a:pt x="100" y="138"/>
                </a:lnTo>
                <a:lnTo>
                  <a:pt x="78" y="181"/>
                </a:lnTo>
                <a:lnTo>
                  <a:pt x="61" y="215"/>
                </a:lnTo>
                <a:lnTo>
                  <a:pt x="47" y="243"/>
                </a:lnTo>
                <a:lnTo>
                  <a:pt x="47" y="243"/>
                </a:lnTo>
                <a:lnTo>
                  <a:pt x="45" y="259"/>
                </a:lnTo>
                <a:lnTo>
                  <a:pt x="42" y="290"/>
                </a:lnTo>
                <a:lnTo>
                  <a:pt x="38" y="334"/>
                </a:lnTo>
                <a:lnTo>
                  <a:pt x="38" y="334"/>
                </a:lnTo>
                <a:close/>
                <a:moveTo>
                  <a:pt x="114" y="148"/>
                </a:moveTo>
                <a:lnTo>
                  <a:pt x="114" y="148"/>
                </a:lnTo>
                <a:lnTo>
                  <a:pt x="122" y="135"/>
                </a:lnTo>
                <a:lnTo>
                  <a:pt x="130" y="125"/>
                </a:lnTo>
                <a:lnTo>
                  <a:pt x="138" y="119"/>
                </a:lnTo>
                <a:lnTo>
                  <a:pt x="138" y="119"/>
                </a:lnTo>
                <a:lnTo>
                  <a:pt x="155" y="112"/>
                </a:lnTo>
                <a:lnTo>
                  <a:pt x="186" y="100"/>
                </a:lnTo>
                <a:lnTo>
                  <a:pt x="228" y="86"/>
                </a:lnTo>
                <a:lnTo>
                  <a:pt x="185" y="238"/>
                </a:lnTo>
                <a:lnTo>
                  <a:pt x="95" y="229"/>
                </a:lnTo>
                <a:lnTo>
                  <a:pt x="114" y="148"/>
                </a:lnTo>
                <a:close/>
                <a:moveTo>
                  <a:pt x="266" y="86"/>
                </a:moveTo>
                <a:lnTo>
                  <a:pt x="266" y="86"/>
                </a:lnTo>
                <a:lnTo>
                  <a:pt x="271" y="89"/>
                </a:lnTo>
                <a:lnTo>
                  <a:pt x="282" y="93"/>
                </a:lnTo>
                <a:lnTo>
                  <a:pt x="289" y="98"/>
                </a:lnTo>
                <a:lnTo>
                  <a:pt x="296" y="104"/>
                </a:lnTo>
                <a:lnTo>
                  <a:pt x="303" y="111"/>
                </a:lnTo>
                <a:lnTo>
                  <a:pt x="309" y="119"/>
                </a:lnTo>
                <a:lnTo>
                  <a:pt x="309" y="119"/>
                </a:lnTo>
                <a:lnTo>
                  <a:pt x="323" y="138"/>
                </a:lnTo>
                <a:lnTo>
                  <a:pt x="339" y="156"/>
                </a:lnTo>
                <a:lnTo>
                  <a:pt x="357" y="177"/>
                </a:lnTo>
                <a:lnTo>
                  <a:pt x="357" y="177"/>
                </a:lnTo>
                <a:lnTo>
                  <a:pt x="357" y="219"/>
                </a:lnTo>
                <a:lnTo>
                  <a:pt x="358" y="250"/>
                </a:lnTo>
                <a:lnTo>
                  <a:pt x="357" y="267"/>
                </a:lnTo>
                <a:lnTo>
                  <a:pt x="357" y="267"/>
                </a:lnTo>
                <a:lnTo>
                  <a:pt x="354" y="273"/>
                </a:lnTo>
                <a:lnTo>
                  <a:pt x="349" y="280"/>
                </a:lnTo>
                <a:lnTo>
                  <a:pt x="345" y="285"/>
                </a:lnTo>
                <a:lnTo>
                  <a:pt x="343" y="286"/>
                </a:lnTo>
                <a:lnTo>
                  <a:pt x="342" y="286"/>
                </a:lnTo>
                <a:lnTo>
                  <a:pt x="342" y="286"/>
                </a:lnTo>
                <a:lnTo>
                  <a:pt x="340" y="284"/>
                </a:lnTo>
                <a:lnTo>
                  <a:pt x="335" y="280"/>
                </a:lnTo>
                <a:lnTo>
                  <a:pt x="328" y="276"/>
                </a:lnTo>
                <a:lnTo>
                  <a:pt x="328" y="276"/>
                </a:lnTo>
                <a:lnTo>
                  <a:pt x="326" y="261"/>
                </a:lnTo>
                <a:lnTo>
                  <a:pt x="322" y="249"/>
                </a:lnTo>
                <a:lnTo>
                  <a:pt x="318" y="238"/>
                </a:lnTo>
                <a:lnTo>
                  <a:pt x="318" y="238"/>
                </a:lnTo>
                <a:lnTo>
                  <a:pt x="314" y="230"/>
                </a:lnTo>
                <a:lnTo>
                  <a:pt x="308" y="222"/>
                </a:lnTo>
                <a:lnTo>
                  <a:pt x="299" y="213"/>
                </a:lnTo>
                <a:lnTo>
                  <a:pt x="290" y="205"/>
                </a:lnTo>
                <a:lnTo>
                  <a:pt x="290" y="205"/>
                </a:lnTo>
                <a:lnTo>
                  <a:pt x="283" y="202"/>
                </a:lnTo>
                <a:lnTo>
                  <a:pt x="274" y="199"/>
                </a:lnTo>
                <a:lnTo>
                  <a:pt x="266" y="199"/>
                </a:lnTo>
                <a:lnTo>
                  <a:pt x="257" y="199"/>
                </a:lnTo>
                <a:lnTo>
                  <a:pt x="240" y="199"/>
                </a:lnTo>
                <a:lnTo>
                  <a:pt x="233" y="200"/>
                </a:lnTo>
                <a:lnTo>
                  <a:pt x="266" y="86"/>
                </a:lnTo>
                <a:close/>
                <a:moveTo>
                  <a:pt x="385" y="67"/>
                </a:moveTo>
                <a:lnTo>
                  <a:pt x="385" y="67"/>
                </a:lnTo>
                <a:lnTo>
                  <a:pt x="402" y="66"/>
                </a:lnTo>
                <a:lnTo>
                  <a:pt x="449" y="64"/>
                </a:lnTo>
                <a:lnTo>
                  <a:pt x="593" y="59"/>
                </a:lnTo>
                <a:lnTo>
                  <a:pt x="818" y="53"/>
                </a:lnTo>
                <a:lnTo>
                  <a:pt x="818" y="53"/>
                </a:lnTo>
                <a:lnTo>
                  <a:pt x="835" y="54"/>
                </a:lnTo>
                <a:lnTo>
                  <a:pt x="851" y="55"/>
                </a:lnTo>
                <a:lnTo>
                  <a:pt x="868" y="59"/>
                </a:lnTo>
                <a:lnTo>
                  <a:pt x="885" y="62"/>
                </a:lnTo>
                <a:lnTo>
                  <a:pt x="885" y="62"/>
                </a:lnTo>
                <a:lnTo>
                  <a:pt x="890" y="65"/>
                </a:lnTo>
                <a:lnTo>
                  <a:pt x="897" y="71"/>
                </a:lnTo>
                <a:lnTo>
                  <a:pt x="917" y="89"/>
                </a:lnTo>
                <a:lnTo>
                  <a:pt x="939" y="112"/>
                </a:lnTo>
                <a:lnTo>
                  <a:pt x="964" y="140"/>
                </a:lnTo>
                <a:lnTo>
                  <a:pt x="1010" y="192"/>
                </a:lnTo>
                <a:lnTo>
                  <a:pt x="1032" y="219"/>
                </a:lnTo>
                <a:lnTo>
                  <a:pt x="1032" y="219"/>
                </a:lnTo>
                <a:lnTo>
                  <a:pt x="1036" y="224"/>
                </a:lnTo>
                <a:lnTo>
                  <a:pt x="1036" y="229"/>
                </a:lnTo>
                <a:lnTo>
                  <a:pt x="1035" y="232"/>
                </a:lnTo>
                <a:lnTo>
                  <a:pt x="1032" y="238"/>
                </a:lnTo>
                <a:lnTo>
                  <a:pt x="1032" y="238"/>
                </a:lnTo>
                <a:lnTo>
                  <a:pt x="1030" y="240"/>
                </a:lnTo>
                <a:lnTo>
                  <a:pt x="1026" y="241"/>
                </a:lnTo>
                <a:lnTo>
                  <a:pt x="1011" y="242"/>
                </a:lnTo>
                <a:lnTo>
                  <a:pt x="955" y="246"/>
                </a:lnTo>
                <a:lnTo>
                  <a:pt x="878" y="249"/>
                </a:lnTo>
                <a:lnTo>
                  <a:pt x="790" y="254"/>
                </a:lnTo>
                <a:lnTo>
                  <a:pt x="623" y="259"/>
                </a:lnTo>
                <a:lnTo>
                  <a:pt x="542" y="262"/>
                </a:lnTo>
                <a:lnTo>
                  <a:pt x="542" y="262"/>
                </a:lnTo>
                <a:lnTo>
                  <a:pt x="536" y="262"/>
                </a:lnTo>
                <a:lnTo>
                  <a:pt x="528" y="261"/>
                </a:lnTo>
                <a:lnTo>
                  <a:pt x="506" y="255"/>
                </a:lnTo>
                <a:lnTo>
                  <a:pt x="481" y="248"/>
                </a:lnTo>
                <a:lnTo>
                  <a:pt x="471" y="243"/>
                </a:lnTo>
                <a:lnTo>
                  <a:pt x="461" y="238"/>
                </a:lnTo>
                <a:lnTo>
                  <a:pt x="461" y="238"/>
                </a:lnTo>
                <a:lnTo>
                  <a:pt x="456" y="235"/>
                </a:lnTo>
                <a:lnTo>
                  <a:pt x="452" y="228"/>
                </a:lnTo>
                <a:lnTo>
                  <a:pt x="446" y="218"/>
                </a:lnTo>
                <a:lnTo>
                  <a:pt x="440" y="206"/>
                </a:lnTo>
                <a:lnTo>
                  <a:pt x="428" y="179"/>
                </a:lnTo>
                <a:lnTo>
                  <a:pt x="415" y="149"/>
                </a:lnTo>
                <a:lnTo>
                  <a:pt x="395" y="93"/>
                </a:lnTo>
                <a:lnTo>
                  <a:pt x="385" y="67"/>
                </a:lnTo>
                <a:lnTo>
                  <a:pt x="385" y="67"/>
                </a:lnTo>
                <a:close/>
                <a:moveTo>
                  <a:pt x="514" y="367"/>
                </a:moveTo>
                <a:lnTo>
                  <a:pt x="514" y="367"/>
                </a:lnTo>
                <a:lnTo>
                  <a:pt x="514" y="363"/>
                </a:lnTo>
                <a:lnTo>
                  <a:pt x="514" y="361"/>
                </a:lnTo>
                <a:lnTo>
                  <a:pt x="516" y="359"/>
                </a:lnTo>
                <a:lnTo>
                  <a:pt x="518" y="357"/>
                </a:lnTo>
                <a:lnTo>
                  <a:pt x="528" y="357"/>
                </a:lnTo>
                <a:lnTo>
                  <a:pt x="540" y="359"/>
                </a:lnTo>
                <a:lnTo>
                  <a:pt x="569" y="364"/>
                </a:lnTo>
                <a:lnTo>
                  <a:pt x="604" y="372"/>
                </a:lnTo>
                <a:lnTo>
                  <a:pt x="604" y="372"/>
                </a:lnTo>
                <a:lnTo>
                  <a:pt x="612" y="374"/>
                </a:lnTo>
                <a:lnTo>
                  <a:pt x="619" y="376"/>
                </a:lnTo>
                <a:lnTo>
                  <a:pt x="625" y="379"/>
                </a:lnTo>
                <a:lnTo>
                  <a:pt x="630" y="382"/>
                </a:lnTo>
                <a:lnTo>
                  <a:pt x="640" y="389"/>
                </a:lnTo>
                <a:lnTo>
                  <a:pt x="646" y="399"/>
                </a:lnTo>
                <a:lnTo>
                  <a:pt x="649" y="407"/>
                </a:lnTo>
                <a:lnTo>
                  <a:pt x="652" y="414"/>
                </a:lnTo>
                <a:lnTo>
                  <a:pt x="654" y="420"/>
                </a:lnTo>
                <a:lnTo>
                  <a:pt x="656" y="424"/>
                </a:lnTo>
                <a:lnTo>
                  <a:pt x="656" y="424"/>
                </a:lnTo>
                <a:lnTo>
                  <a:pt x="659" y="426"/>
                </a:lnTo>
                <a:lnTo>
                  <a:pt x="660" y="430"/>
                </a:lnTo>
                <a:lnTo>
                  <a:pt x="661" y="438"/>
                </a:lnTo>
                <a:lnTo>
                  <a:pt x="660" y="450"/>
                </a:lnTo>
                <a:lnTo>
                  <a:pt x="656" y="462"/>
                </a:lnTo>
                <a:lnTo>
                  <a:pt x="656" y="462"/>
                </a:lnTo>
                <a:lnTo>
                  <a:pt x="654" y="464"/>
                </a:lnTo>
                <a:lnTo>
                  <a:pt x="650" y="466"/>
                </a:lnTo>
                <a:lnTo>
                  <a:pt x="646" y="466"/>
                </a:lnTo>
                <a:lnTo>
                  <a:pt x="638" y="466"/>
                </a:lnTo>
                <a:lnTo>
                  <a:pt x="623" y="461"/>
                </a:lnTo>
                <a:lnTo>
                  <a:pt x="605" y="454"/>
                </a:lnTo>
                <a:lnTo>
                  <a:pt x="586" y="445"/>
                </a:lnTo>
                <a:lnTo>
                  <a:pt x="569" y="437"/>
                </a:lnTo>
                <a:lnTo>
                  <a:pt x="555" y="430"/>
                </a:lnTo>
                <a:lnTo>
                  <a:pt x="547" y="424"/>
                </a:lnTo>
                <a:lnTo>
                  <a:pt x="547" y="424"/>
                </a:lnTo>
                <a:lnTo>
                  <a:pt x="542" y="419"/>
                </a:lnTo>
                <a:lnTo>
                  <a:pt x="536" y="413"/>
                </a:lnTo>
                <a:lnTo>
                  <a:pt x="527" y="399"/>
                </a:lnTo>
                <a:lnTo>
                  <a:pt x="520" y="382"/>
                </a:lnTo>
                <a:lnTo>
                  <a:pt x="514" y="367"/>
                </a:lnTo>
                <a:lnTo>
                  <a:pt x="514" y="367"/>
                </a:lnTo>
                <a:close/>
                <a:moveTo>
                  <a:pt x="1156" y="348"/>
                </a:moveTo>
                <a:lnTo>
                  <a:pt x="1156" y="348"/>
                </a:lnTo>
                <a:lnTo>
                  <a:pt x="1157" y="347"/>
                </a:lnTo>
                <a:lnTo>
                  <a:pt x="1160" y="348"/>
                </a:lnTo>
                <a:lnTo>
                  <a:pt x="1166" y="353"/>
                </a:lnTo>
                <a:lnTo>
                  <a:pt x="1173" y="361"/>
                </a:lnTo>
                <a:lnTo>
                  <a:pt x="1181" y="372"/>
                </a:lnTo>
                <a:lnTo>
                  <a:pt x="1195" y="397"/>
                </a:lnTo>
                <a:lnTo>
                  <a:pt x="1201" y="407"/>
                </a:lnTo>
                <a:lnTo>
                  <a:pt x="1204" y="414"/>
                </a:lnTo>
                <a:lnTo>
                  <a:pt x="1204" y="414"/>
                </a:lnTo>
                <a:lnTo>
                  <a:pt x="1204" y="417"/>
                </a:lnTo>
                <a:lnTo>
                  <a:pt x="1202" y="420"/>
                </a:lnTo>
                <a:lnTo>
                  <a:pt x="1198" y="426"/>
                </a:lnTo>
                <a:lnTo>
                  <a:pt x="1191" y="433"/>
                </a:lnTo>
                <a:lnTo>
                  <a:pt x="1182" y="439"/>
                </a:lnTo>
                <a:lnTo>
                  <a:pt x="1172" y="444"/>
                </a:lnTo>
                <a:lnTo>
                  <a:pt x="1161" y="448"/>
                </a:lnTo>
                <a:lnTo>
                  <a:pt x="1150" y="449"/>
                </a:lnTo>
                <a:lnTo>
                  <a:pt x="1145" y="449"/>
                </a:lnTo>
                <a:lnTo>
                  <a:pt x="1142" y="448"/>
                </a:lnTo>
                <a:lnTo>
                  <a:pt x="1142" y="448"/>
                </a:lnTo>
                <a:lnTo>
                  <a:pt x="1138" y="447"/>
                </a:lnTo>
                <a:lnTo>
                  <a:pt x="1136" y="444"/>
                </a:lnTo>
                <a:lnTo>
                  <a:pt x="1131" y="438"/>
                </a:lnTo>
                <a:lnTo>
                  <a:pt x="1129" y="431"/>
                </a:lnTo>
                <a:lnTo>
                  <a:pt x="1127" y="424"/>
                </a:lnTo>
                <a:lnTo>
                  <a:pt x="1126" y="410"/>
                </a:lnTo>
                <a:lnTo>
                  <a:pt x="1127" y="400"/>
                </a:lnTo>
                <a:lnTo>
                  <a:pt x="1127" y="400"/>
                </a:lnTo>
                <a:lnTo>
                  <a:pt x="1129" y="397"/>
                </a:lnTo>
                <a:lnTo>
                  <a:pt x="1131" y="389"/>
                </a:lnTo>
                <a:lnTo>
                  <a:pt x="1139" y="374"/>
                </a:lnTo>
                <a:lnTo>
                  <a:pt x="1156" y="348"/>
                </a:lnTo>
                <a:lnTo>
                  <a:pt x="1156" y="3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id="{15D3D698-1505-43FD-8781-178161EFAD35}"/>
              </a:ext>
            </a:extLst>
          </p:cNvPr>
          <p:cNvSpPr>
            <a:spLocks noEditPoints="1"/>
          </p:cNvSpPr>
          <p:nvPr/>
        </p:nvSpPr>
        <p:spPr bwMode="auto">
          <a:xfrm>
            <a:off x="6042626" y="1078595"/>
            <a:ext cx="1545498" cy="997318"/>
          </a:xfrm>
          <a:custGeom>
            <a:avLst/>
            <a:gdLst>
              <a:gd name="T0" fmla="*/ 735 w 1342"/>
              <a:gd name="T1" fmla="*/ 4 h 866"/>
              <a:gd name="T2" fmla="*/ 458 w 1342"/>
              <a:gd name="T3" fmla="*/ 9 h 866"/>
              <a:gd name="T4" fmla="*/ 130 w 1342"/>
              <a:gd name="T5" fmla="*/ 48 h 866"/>
              <a:gd name="T6" fmla="*/ 69 w 1342"/>
              <a:gd name="T7" fmla="*/ 75 h 866"/>
              <a:gd name="T8" fmla="*/ 13 w 1342"/>
              <a:gd name="T9" fmla="*/ 286 h 866"/>
              <a:gd name="T10" fmla="*/ 0 w 1342"/>
              <a:gd name="T11" fmla="*/ 603 h 866"/>
              <a:gd name="T12" fmla="*/ 18 w 1342"/>
              <a:gd name="T13" fmla="*/ 638 h 866"/>
              <a:gd name="T14" fmla="*/ 39 w 1342"/>
              <a:gd name="T15" fmla="*/ 714 h 866"/>
              <a:gd name="T16" fmla="*/ 80 w 1342"/>
              <a:gd name="T17" fmla="*/ 746 h 866"/>
              <a:gd name="T18" fmla="*/ 124 w 1342"/>
              <a:gd name="T19" fmla="*/ 742 h 866"/>
              <a:gd name="T20" fmla="*/ 149 w 1342"/>
              <a:gd name="T21" fmla="*/ 712 h 866"/>
              <a:gd name="T22" fmla="*/ 493 w 1342"/>
              <a:gd name="T23" fmla="*/ 752 h 866"/>
              <a:gd name="T24" fmla="*/ 531 w 1342"/>
              <a:gd name="T25" fmla="*/ 839 h 866"/>
              <a:gd name="T26" fmla="*/ 578 w 1342"/>
              <a:gd name="T27" fmla="*/ 866 h 866"/>
              <a:gd name="T28" fmla="*/ 653 w 1342"/>
              <a:gd name="T29" fmla="*/ 855 h 866"/>
              <a:gd name="T30" fmla="*/ 676 w 1342"/>
              <a:gd name="T31" fmla="*/ 825 h 866"/>
              <a:gd name="T32" fmla="*/ 793 w 1342"/>
              <a:gd name="T33" fmla="*/ 795 h 866"/>
              <a:gd name="T34" fmla="*/ 1119 w 1342"/>
              <a:gd name="T35" fmla="*/ 796 h 866"/>
              <a:gd name="T36" fmla="*/ 1159 w 1342"/>
              <a:gd name="T37" fmla="*/ 831 h 866"/>
              <a:gd name="T38" fmla="*/ 1210 w 1342"/>
              <a:gd name="T39" fmla="*/ 841 h 866"/>
              <a:gd name="T40" fmla="*/ 1264 w 1342"/>
              <a:gd name="T41" fmla="*/ 829 h 866"/>
              <a:gd name="T42" fmla="*/ 1298 w 1342"/>
              <a:gd name="T43" fmla="*/ 787 h 866"/>
              <a:gd name="T44" fmla="*/ 1309 w 1342"/>
              <a:gd name="T45" fmla="*/ 760 h 866"/>
              <a:gd name="T46" fmla="*/ 1335 w 1342"/>
              <a:gd name="T47" fmla="*/ 738 h 866"/>
              <a:gd name="T48" fmla="*/ 1333 w 1342"/>
              <a:gd name="T49" fmla="*/ 597 h 866"/>
              <a:gd name="T50" fmla="*/ 1320 w 1342"/>
              <a:gd name="T51" fmla="*/ 494 h 866"/>
              <a:gd name="T52" fmla="*/ 1276 w 1342"/>
              <a:gd name="T53" fmla="*/ 371 h 866"/>
              <a:gd name="T54" fmla="*/ 1223 w 1342"/>
              <a:gd name="T55" fmla="*/ 315 h 866"/>
              <a:gd name="T56" fmla="*/ 1094 w 1342"/>
              <a:gd name="T57" fmla="*/ 189 h 866"/>
              <a:gd name="T58" fmla="*/ 1000 w 1342"/>
              <a:gd name="T59" fmla="*/ 45 h 866"/>
              <a:gd name="T60" fmla="*/ 405 w 1342"/>
              <a:gd name="T61" fmla="*/ 74 h 866"/>
              <a:gd name="T62" fmla="*/ 402 w 1342"/>
              <a:gd name="T63" fmla="*/ 206 h 866"/>
              <a:gd name="T64" fmla="*/ 329 w 1342"/>
              <a:gd name="T65" fmla="*/ 207 h 866"/>
              <a:gd name="T66" fmla="*/ 309 w 1342"/>
              <a:gd name="T67" fmla="*/ 232 h 866"/>
              <a:gd name="T68" fmla="*/ 321 w 1342"/>
              <a:gd name="T69" fmla="*/ 268 h 866"/>
              <a:gd name="T70" fmla="*/ 348 w 1342"/>
              <a:gd name="T71" fmla="*/ 285 h 866"/>
              <a:gd name="T72" fmla="*/ 238 w 1342"/>
              <a:gd name="T73" fmla="*/ 90 h 866"/>
              <a:gd name="T74" fmla="*/ 237 w 1342"/>
              <a:gd name="T75" fmla="*/ 280 h 866"/>
              <a:gd name="T76" fmla="*/ 112 w 1342"/>
              <a:gd name="T77" fmla="*/ 282 h 866"/>
              <a:gd name="T78" fmla="*/ 237 w 1342"/>
              <a:gd name="T79" fmla="*/ 88 h 866"/>
              <a:gd name="T80" fmla="*/ 32 w 1342"/>
              <a:gd name="T81" fmla="*/ 279 h 866"/>
              <a:gd name="T82" fmla="*/ 85 w 1342"/>
              <a:gd name="T83" fmla="*/ 109 h 866"/>
              <a:gd name="T84" fmla="*/ 497 w 1342"/>
              <a:gd name="T85" fmla="*/ 66 h 866"/>
              <a:gd name="T86" fmla="*/ 823 w 1342"/>
              <a:gd name="T87" fmla="*/ 62 h 866"/>
              <a:gd name="T88" fmla="*/ 1121 w 1342"/>
              <a:gd name="T89" fmla="*/ 269 h 866"/>
              <a:gd name="T90" fmla="*/ 553 w 1342"/>
              <a:gd name="T91" fmla="*/ 285 h 866"/>
              <a:gd name="T92" fmla="*/ 490 w 1342"/>
              <a:gd name="T93" fmla="*/ 67 h 866"/>
              <a:gd name="T94" fmla="*/ 710 w 1342"/>
              <a:gd name="T95" fmla="*/ 368 h 866"/>
              <a:gd name="T96" fmla="*/ 806 w 1342"/>
              <a:gd name="T97" fmla="*/ 386 h 866"/>
              <a:gd name="T98" fmla="*/ 815 w 1342"/>
              <a:gd name="T99" fmla="*/ 439 h 866"/>
              <a:gd name="T100" fmla="*/ 799 w 1342"/>
              <a:gd name="T101" fmla="*/ 486 h 866"/>
              <a:gd name="T102" fmla="*/ 672 w 1342"/>
              <a:gd name="T103" fmla="*/ 478 h 866"/>
              <a:gd name="T104" fmla="*/ 1251 w 1342"/>
              <a:gd name="T105" fmla="*/ 361 h 866"/>
              <a:gd name="T106" fmla="*/ 1271 w 1342"/>
              <a:gd name="T107" fmla="*/ 382 h 866"/>
              <a:gd name="T108" fmla="*/ 1295 w 1342"/>
              <a:gd name="T109" fmla="*/ 456 h 866"/>
              <a:gd name="T110" fmla="*/ 1290 w 1342"/>
              <a:gd name="T111" fmla="*/ 468 h 866"/>
              <a:gd name="T112" fmla="*/ 1222 w 1342"/>
              <a:gd name="T113" fmla="*/ 461 h 866"/>
              <a:gd name="T114" fmla="*/ 1205 w 1342"/>
              <a:gd name="T115" fmla="*/ 393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2" h="866">
                <a:moveTo>
                  <a:pt x="947" y="23"/>
                </a:moveTo>
                <a:lnTo>
                  <a:pt x="947" y="23"/>
                </a:lnTo>
                <a:lnTo>
                  <a:pt x="927" y="21"/>
                </a:lnTo>
                <a:lnTo>
                  <a:pt x="870" y="13"/>
                </a:lnTo>
                <a:lnTo>
                  <a:pt x="785" y="6"/>
                </a:lnTo>
                <a:lnTo>
                  <a:pt x="735" y="4"/>
                </a:lnTo>
                <a:lnTo>
                  <a:pt x="683" y="0"/>
                </a:lnTo>
                <a:lnTo>
                  <a:pt x="683" y="0"/>
                </a:lnTo>
                <a:lnTo>
                  <a:pt x="653" y="0"/>
                </a:lnTo>
                <a:lnTo>
                  <a:pt x="619" y="0"/>
                </a:lnTo>
                <a:lnTo>
                  <a:pt x="543" y="4"/>
                </a:lnTo>
                <a:lnTo>
                  <a:pt x="458" y="9"/>
                </a:lnTo>
                <a:lnTo>
                  <a:pt x="373" y="16"/>
                </a:lnTo>
                <a:lnTo>
                  <a:pt x="292" y="24"/>
                </a:lnTo>
                <a:lnTo>
                  <a:pt x="219" y="32"/>
                </a:lnTo>
                <a:lnTo>
                  <a:pt x="164" y="41"/>
                </a:lnTo>
                <a:lnTo>
                  <a:pt x="144" y="44"/>
                </a:lnTo>
                <a:lnTo>
                  <a:pt x="130" y="48"/>
                </a:lnTo>
                <a:lnTo>
                  <a:pt x="130" y="48"/>
                </a:lnTo>
                <a:lnTo>
                  <a:pt x="98" y="59"/>
                </a:lnTo>
                <a:lnTo>
                  <a:pt x="80" y="67"/>
                </a:lnTo>
                <a:lnTo>
                  <a:pt x="75" y="69"/>
                </a:lnTo>
                <a:lnTo>
                  <a:pt x="72" y="73"/>
                </a:lnTo>
                <a:lnTo>
                  <a:pt x="69" y="75"/>
                </a:lnTo>
                <a:lnTo>
                  <a:pt x="67" y="80"/>
                </a:lnTo>
                <a:lnTo>
                  <a:pt x="67" y="80"/>
                </a:lnTo>
                <a:lnTo>
                  <a:pt x="56" y="116"/>
                </a:lnTo>
                <a:lnTo>
                  <a:pt x="37" y="185"/>
                </a:lnTo>
                <a:lnTo>
                  <a:pt x="19" y="258"/>
                </a:lnTo>
                <a:lnTo>
                  <a:pt x="13" y="286"/>
                </a:lnTo>
                <a:lnTo>
                  <a:pt x="11" y="304"/>
                </a:lnTo>
                <a:lnTo>
                  <a:pt x="11" y="304"/>
                </a:lnTo>
                <a:lnTo>
                  <a:pt x="4" y="464"/>
                </a:lnTo>
                <a:lnTo>
                  <a:pt x="0" y="562"/>
                </a:lnTo>
                <a:lnTo>
                  <a:pt x="0" y="594"/>
                </a:lnTo>
                <a:lnTo>
                  <a:pt x="0" y="603"/>
                </a:lnTo>
                <a:lnTo>
                  <a:pt x="1" y="607"/>
                </a:lnTo>
                <a:lnTo>
                  <a:pt x="1" y="607"/>
                </a:lnTo>
                <a:lnTo>
                  <a:pt x="11" y="616"/>
                </a:lnTo>
                <a:lnTo>
                  <a:pt x="17" y="622"/>
                </a:lnTo>
                <a:lnTo>
                  <a:pt x="17" y="622"/>
                </a:lnTo>
                <a:lnTo>
                  <a:pt x="18" y="638"/>
                </a:lnTo>
                <a:lnTo>
                  <a:pt x="19" y="654"/>
                </a:lnTo>
                <a:lnTo>
                  <a:pt x="23" y="675"/>
                </a:lnTo>
                <a:lnTo>
                  <a:pt x="26" y="684"/>
                </a:lnTo>
                <a:lnTo>
                  <a:pt x="30" y="695"/>
                </a:lnTo>
                <a:lnTo>
                  <a:pt x="33" y="704"/>
                </a:lnTo>
                <a:lnTo>
                  <a:pt x="39" y="714"/>
                </a:lnTo>
                <a:lnTo>
                  <a:pt x="45" y="723"/>
                </a:lnTo>
                <a:lnTo>
                  <a:pt x="53" y="731"/>
                </a:lnTo>
                <a:lnTo>
                  <a:pt x="61" y="738"/>
                </a:lnTo>
                <a:lnTo>
                  <a:pt x="70" y="742"/>
                </a:lnTo>
                <a:lnTo>
                  <a:pt x="70" y="742"/>
                </a:lnTo>
                <a:lnTo>
                  <a:pt x="80" y="746"/>
                </a:lnTo>
                <a:lnTo>
                  <a:pt x="89" y="748"/>
                </a:lnTo>
                <a:lnTo>
                  <a:pt x="98" y="750"/>
                </a:lnTo>
                <a:lnTo>
                  <a:pt x="105" y="748"/>
                </a:lnTo>
                <a:lnTo>
                  <a:pt x="112" y="747"/>
                </a:lnTo>
                <a:lnTo>
                  <a:pt x="118" y="746"/>
                </a:lnTo>
                <a:lnTo>
                  <a:pt x="124" y="742"/>
                </a:lnTo>
                <a:lnTo>
                  <a:pt x="129" y="739"/>
                </a:lnTo>
                <a:lnTo>
                  <a:pt x="137" y="732"/>
                </a:lnTo>
                <a:lnTo>
                  <a:pt x="143" y="723"/>
                </a:lnTo>
                <a:lnTo>
                  <a:pt x="146" y="716"/>
                </a:lnTo>
                <a:lnTo>
                  <a:pt x="149" y="712"/>
                </a:lnTo>
                <a:lnTo>
                  <a:pt x="149" y="712"/>
                </a:lnTo>
                <a:lnTo>
                  <a:pt x="152" y="703"/>
                </a:lnTo>
                <a:lnTo>
                  <a:pt x="154" y="694"/>
                </a:lnTo>
                <a:lnTo>
                  <a:pt x="156" y="683"/>
                </a:lnTo>
                <a:lnTo>
                  <a:pt x="484" y="756"/>
                </a:lnTo>
                <a:lnTo>
                  <a:pt x="493" y="752"/>
                </a:lnTo>
                <a:lnTo>
                  <a:pt x="493" y="752"/>
                </a:lnTo>
                <a:lnTo>
                  <a:pt x="497" y="770"/>
                </a:lnTo>
                <a:lnTo>
                  <a:pt x="503" y="788"/>
                </a:lnTo>
                <a:lnTo>
                  <a:pt x="513" y="808"/>
                </a:lnTo>
                <a:lnTo>
                  <a:pt x="518" y="819"/>
                </a:lnTo>
                <a:lnTo>
                  <a:pt x="525" y="829"/>
                </a:lnTo>
                <a:lnTo>
                  <a:pt x="531" y="839"/>
                </a:lnTo>
                <a:lnTo>
                  <a:pt x="539" y="847"/>
                </a:lnTo>
                <a:lnTo>
                  <a:pt x="547" y="854"/>
                </a:lnTo>
                <a:lnTo>
                  <a:pt x="557" y="860"/>
                </a:lnTo>
                <a:lnTo>
                  <a:pt x="568" y="864"/>
                </a:lnTo>
                <a:lnTo>
                  <a:pt x="578" y="866"/>
                </a:lnTo>
                <a:lnTo>
                  <a:pt x="578" y="866"/>
                </a:lnTo>
                <a:lnTo>
                  <a:pt x="600" y="866"/>
                </a:lnTo>
                <a:lnTo>
                  <a:pt x="616" y="865"/>
                </a:lnTo>
                <a:lnTo>
                  <a:pt x="630" y="864"/>
                </a:lnTo>
                <a:lnTo>
                  <a:pt x="640" y="861"/>
                </a:lnTo>
                <a:lnTo>
                  <a:pt x="647" y="859"/>
                </a:lnTo>
                <a:lnTo>
                  <a:pt x="653" y="855"/>
                </a:lnTo>
                <a:lnTo>
                  <a:pt x="664" y="850"/>
                </a:lnTo>
                <a:lnTo>
                  <a:pt x="664" y="850"/>
                </a:lnTo>
                <a:lnTo>
                  <a:pt x="666" y="848"/>
                </a:lnTo>
                <a:lnTo>
                  <a:pt x="669" y="845"/>
                </a:lnTo>
                <a:lnTo>
                  <a:pt x="672" y="836"/>
                </a:lnTo>
                <a:lnTo>
                  <a:pt x="676" y="825"/>
                </a:lnTo>
                <a:lnTo>
                  <a:pt x="680" y="813"/>
                </a:lnTo>
                <a:lnTo>
                  <a:pt x="684" y="790"/>
                </a:lnTo>
                <a:lnTo>
                  <a:pt x="685" y="781"/>
                </a:lnTo>
                <a:lnTo>
                  <a:pt x="775" y="794"/>
                </a:lnTo>
                <a:lnTo>
                  <a:pt x="775" y="794"/>
                </a:lnTo>
                <a:lnTo>
                  <a:pt x="793" y="795"/>
                </a:lnTo>
                <a:lnTo>
                  <a:pt x="807" y="796"/>
                </a:lnTo>
                <a:lnTo>
                  <a:pt x="815" y="796"/>
                </a:lnTo>
                <a:lnTo>
                  <a:pt x="815" y="796"/>
                </a:lnTo>
                <a:lnTo>
                  <a:pt x="865" y="796"/>
                </a:lnTo>
                <a:lnTo>
                  <a:pt x="969" y="796"/>
                </a:lnTo>
                <a:lnTo>
                  <a:pt x="1119" y="796"/>
                </a:lnTo>
                <a:lnTo>
                  <a:pt x="1119" y="796"/>
                </a:lnTo>
                <a:lnTo>
                  <a:pt x="1123" y="803"/>
                </a:lnTo>
                <a:lnTo>
                  <a:pt x="1129" y="810"/>
                </a:lnTo>
                <a:lnTo>
                  <a:pt x="1139" y="819"/>
                </a:lnTo>
                <a:lnTo>
                  <a:pt x="1152" y="826"/>
                </a:lnTo>
                <a:lnTo>
                  <a:pt x="1159" y="831"/>
                </a:lnTo>
                <a:lnTo>
                  <a:pt x="1167" y="833"/>
                </a:lnTo>
                <a:lnTo>
                  <a:pt x="1177" y="836"/>
                </a:lnTo>
                <a:lnTo>
                  <a:pt x="1186" y="839"/>
                </a:lnTo>
                <a:lnTo>
                  <a:pt x="1198" y="840"/>
                </a:lnTo>
                <a:lnTo>
                  <a:pt x="1210" y="841"/>
                </a:lnTo>
                <a:lnTo>
                  <a:pt x="1210" y="841"/>
                </a:lnTo>
                <a:lnTo>
                  <a:pt x="1222" y="840"/>
                </a:lnTo>
                <a:lnTo>
                  <a:pt x="1232" y="839"/>
                </a:lnTo>
                <a:lnTo>
                  <a:pt x="1241" y="838"/>
                </a:lnTo>
                <a:lnTo>
                  <a:pt x="1251" y="835"/>
                </a:lnTo>
                <a:lnTo>
                  <a:pt x="1258" y="833"/>
                </a:lnTo>
                <a:lnTo>
                  <a:pt x="1264" y="829"/>
                </a:lnTo>
                <a:lnTo>
                  <a:pt x="1270" y="826"/>
                </a:lnTo>
                <a:lnTo>
                  <a:pt x="1276" y="821"/>
                </a:lnTo>
                <a:lnTo>
                  <a:pt x="1284" y="813"/>
                </a:lnTo>
                <a:lnTo>
                  <a:pt x="1290" y="803"/>
                </a:lnTo>
                <a:lnTo>
                  <a:pt x="1298" y="787"/>
                </a:lnTo>
                <a:lnTo>
                  <a:pt x="1298" y="787"/>
                </a:lnTo>
                <a:lnTo>
                  <a:pt x="1307" y="767"/>
                </a:lnTo>
                <a:lnTo>
                  <a:pt x="1308" y="764"/>
                </a:lnTo>
                <a:lnTo>
                  <a:pt x="1308" y="762"/>
                </a:lnTo>
                <a:lnTo>
                  <a:pt x="1308" y="762"/>
                </a:lnTo>
                <a:lnTo>
                  <a:pt x="1308" y="762"/>
                </a:lnTo>
                <a:lnTo>
                  <a:pt x="1309" y="760"/>
                </a:lnTo>
                <a:lnTo>
                  <a:pt x="1315" y="759"/>
                </a:lnTo>
                <a:lnTo>
                  <a:pt x="1323" y="756"/>
                </a:lnTo>
                <a:lnTo>
                  <a:pt x="1327" y="753"/>
                </a:lnTo>
                <a:lnTo>
                  <a:pt x="1329" y="750"/>
                </a:lnTo>
                <a:lnTo>
                  <a:pt x="1329" y="750"/>
                </a:lnTo>
                <a:lnTo>
                  <a:pt x="1335" y="738"/>
                </a:lnTo>
                <a:lnTo>
                  <a:pt x="1339" y="726"/>
                </a:lnTo>
                <a:lnTo>
                  <a:pt x="1342" y="712"/>
                </a:lnTo>
                <a:lnTo>
                  <a:pt x="1339" y="698"/>
                </a:lnTo>
                <a:lnTo>
                  <a:pt x="1339" y="698"/>
                </a:lnTo>
                <a:lnTo>
                  <a:pt x="1336" y="660"/>
                </a:lnTo>
                <a:lnTo>
                  <a:pt x="1333" y="597"/>
                </a:lnTo>
                <a:lnTo>
                  <a:pt x="1333" y="597"/>
                </a:lnTo>
                <a:lnTo>
                  <a:pt x="1330" y="568"/>
                </a:lnTo>
                <a:lnTo>
                  <a:pt x="1327" y="534"/>
                </a:lnTo>
                <a:lnTo>
                  <a:pt x="1323" y="507"/>
                </a:lnTo>
                <a:lnTo>
                  <a:pt x="1320" y="494"/>
                </a:lnTo>
                <a:lnTo>
                  <a:pt x="1320" y="494"/>
                </a:lnTo>
                <a:lnTo>
                  <a:pt x="1316" y="487"/>
                </a:lnTo>
                <a:lnTo>
                  <a:pt x="1310" y="475"/>
                </a:lnTo>
                <a:lnTo>
                  <a:pt x="1310" y="475"/>
                </a:lnTo>
                <a:lnTo>
                  <a:pt x="1295" y="421"/>
                </a:lnTo>
                <a:lnTo>
                  <a:pt x="1282" y="386"/>
                </a:lnTo>
                <a:lnTo>
                  <a:pt x="1276" y="371"/>
                </a:lnTo>
                <a:lnTo>
                  <a:pt x="1270" y="361"/>
                </a:lnTo>
                <a:lnTo>
                  <a:pt x="1270" y="361"/>
                </a:lnTo>
                <a:lnTo>
                  <a:pt x="1263" y="352"/>
                </a:lnTo>
                <a:lnTo>
                  <a:pt x="1255" y="344"/>
                </a:lnTo>
                <a:lnTo>
                  <a:pt x="1238" y="327"/>
                </a:lnTo>
                <a:lnTo>
                  <a:pt x="1223" y="315"/>
                </a:lnTo>
                <a:lnTo>
                  <a:pt x="1216" y="311"/>
                </a:lnTo>
                <a:lnTo>
                  <a:pt x="1216" y="311"/>
                </a:lnTo>
                <a:lnTo>
                  <a:pt x="1186" y="305"/>
                </a:lnTo>
                <a:lnTo>
                  <a:pt x="1159" y="301"/>
                </a:lnTo>
                <a:lnTo>
                  <a:pt x="1159" y="301"/>
                </a:lnTo>
                <a:lnTo>
                  <a:pt x="1094" y="189"/>
                </a:lnTo>
                <a:lnTo>
                  <a:pt x="1046" y="109"/>
                </a:lnTo>
                <a:lnTo>
                  <a:pt x="1017" y="61"/>
                </a:lnTo>
                <a:lnTo>
                  <a:pt x="1017" y="61"/>
                </a:lnTo>
                <a:lnTo>
                  <a:pt x="1014" y="56"/>
                </a:lnTo>
                <a:lnTo>
                  <a:pt x="1009" y="53"/>
                </a:lnTo>
                <a:lnTo>
                  <a:pt x="1000" y="45"/>
                </a:lnTo>
                <a:lnTo>
                  <a:pt x="988" y="38"/>
                </a:lnTo>
                <a:lnTo>
                  <a:pt x="977" y="34"/>
                </a:lnTo>
                <a:lnTo>
                  <a:pt x="957" y="25"/>
                </a:lnTo>
                <a:lnTo>
                  <a:pt x="947" y="23"/>
                </a:lnTo>
                <a:lnTo>
                  <a:pt x="947" y="23"/>
                </a:lnTo>
                <a:close/>
                <a:moveTo>
                  <a:pt x="405" y="74"/>
                </a:moveTo>
                <a:lnTo>
                  <a:pt x="437" y="222"/>
                </a:lnTo>
                <a:lnTo>
                  <a:pt x="437" y="222"/>
                </a:lnTo>
                <a:lnTo>
                  <a:pt x="425" y="216"/>
                </a:lnTo>
                <a:lnTo>
                  <a:pt x="414" y="211"/>
                </a:lnTo>
                <a:lnTo>
                  <a:pt x="402" y="206"/>
                </a:lnTo>
                <a:lnTo>
                  <a:pt x="402" y="206"/>
                </a:lnTo>
                <a:lnTo>
                  <a:pt x="394" y="204"/>
                </a:lnTo>
                <a:lnTo>
                  <a:pt x="382" y="202"/>
                </a:lnTo>
                <a:lnTo>
                  <a:pt x="368" y="202"/>
                </a:lnTo>
                <a:lnTo>
                  <a:pt x="354" y="202"/>
                </a:lnTo>
                <a:lnTo>
                  <a:pt x="340" y="205"/>
                </a:lnTo>
                <a:lnTo>
                  <a:pt x="329" y="207"/>
                </a:lnTo>
                <a:lnTo>
                  <a:pt x="323" y="210"/>
                </a:lnTo>
                <a:lnTo>
                  <a:pt x="319" y="212"/>
                </a:lnTo>
                <a:lnTo>
                  <a:pt x="315" y="216"/>
                </a:lnTo>
                <a:lnTo>
                  <a:pt x="313" y="219"/>
                </a:lnTo>
                <a:lnTo>
                  <a:pt x="313" y="219"/>
                </a:lnTo>
                <a:lnTo>
                  <a:pt x="309" y="232"/>
                </a:lnTo>
                <a:lnTo>
                  <a:pt x="309" y="243"/>
                </a:lnTo>
                <a:lnTo>
                  <a:pt x="311" y="251"/>
                </a:lnTo>
                <a:lnTo>
                  <a:pt x="313" y="260"/>
                </a:lnTo>
                <a:lnTo>
                  <a:pt x="313" y="260"/>
                </a:lnTo>
                <a:lnTo>
                  <a:pt x="317" y="264"/>
                </a:lnTo>
                <a:lnTo>
                  <a:pt x="321" y="268"/>
                </a:lnTo>
                <a:lnTo>
                  <a:pt x="336" y="276"/>
                </a:lnTo>
                <a:lnTo>
                  <a:pt x="348" y="282"/>
                </a:lnTo>
                <a:lnTo>
                  <a:pt x="350" y="285"/>
                </a:lnTo>
                <a:lnTo>
                  <a:pt x="350" y="285"/>
                </a:lnTo>
                <a:lnTo>
                  <a:pt x="348" y="285"/>
                </a:lnTo>
                <a:lnTo>
                  <a:pt x="348" y="285"/>
                </a:lnTo>
                <a:lnTo>
                  <a:pt x="333" y="286"/>
                </a:lnTo>
                <a:lnTo>
                  <a:pt x="308" y="286"/>
                </a:lnTo>
                <a:lnTo>
                  <a:pt x="275" y="285"/>
                </a:lnTo>
                <a:lnTo>
                  <a:pt x="282" y="76"/>
                </a:lnTo>
                <a:lnTo>
                  <a:pt x="405" y="74"/>
                </a:lnTo>
                <a:close/>
                <a:moveTo>
                  <a:pt x="238" y="90"/>
                </a:moveTo>
                <a:lnTo>
                  <a:pt x="238" y="90"/>
                </a:lnTo>
                <a:lnTo>
                  <a:pt x="237" y="100"/>
                </a:lnTo>
                <a:lnTo>
                  <a:pt x="237" y="123"/>
                </a:lnTo>
                <a:lnTo>
                  <a:pt x="238" y="191"/>
                </a:lnTo>
                <a:lnTo>
                  <a:pt x="237" y="257"/>
                </a:lnTo>
                <a:lnTo>
                  <a:pt x="237" y="280"/>
                </a:lnTo>
                <a:lnTo>
                  <a:pt x="236" y="286"/>
                </a:lnTo>
                <a:lnTo>
                  <a:pt x="235" y="288"/>
                </a:lnTo>
                <a:lnTo>
                  <a:pt x="235" y="288"/>
                </a:lnTo>
                <a:lnTo>
                  <a:pt x="213" y="288"/>
                </a:lnTo>
                <a:lnTo>
                  <a:pt x="170" y="286"/>
                </a:lnTo>
                <a:lnTo>
                  <a:pt x="112" y="282"/>
                </a:lnTo>
                <a:lnTo>
                  <a:pt x="133" y="99"/>
                </a:lnTo>
                <a:lnTo>
                  <a:pt x="133" y="99"/>
                </a:lnTo>
                <a:lnTo>
                  <a:pt x="187" y="91"/>
                </a:lnTo>
                <a:lnTo>
                  <a:pt x="223" y="87"/>
                </a:lnTo>
                <a:lnTo>
                  <a:pt x="233" y="87"/>
                </a:lnTo>
                <a:lnTo>
                  <a:pt x="237" y="88"/>
                </a:lnTo>
                <a:lnTo>
                  <a:pt x="238" y="90"/>
                </a:lnTo>
                <a:lnTo>
                  <a:pt x="238" y="90"/>
                </a:lnTo>
                <a:close/>
                <a:moveTo>
                  <a:pt x="105" y="105"/>
                </a:moveTo>
                <a:lnTo>
                  <a:pt x="86" y="279"/>
                </a:lnTo>
                <a:lnTo>
                  <a:pt x="32" y="279"/>
                </a:lnTo>
                <a:lnTo>
                  <a:pt x="32" y="279"/>
                </a:lnTo>
                <a:lnTo>
                  <a:pt x="55" y="197"/>
                </a:lnTo>
                <a:lnTo>
                  <a:pt x="72" y="138"/>
                </a:lnTo>
                <a:lnTo>
                  <a:pt x="80" y="111"/>
                </a:lnTo>
                <a:lnTo>
                  <a:pt x="80" y="111"/>
                </a:lnTo>
                <a:lnTo>
                  <a:pt x="81" y="110"/>
                </a:lnTo>
                <a:lnTo>
                  <a:pt x="85" y="109"/>
                </a:lnTo>
                <a:lnTo>
                  <a:pt x="93" y="107"/>
                </a:lnTo>
                <a:lnTo>
                  <a:pt x="105" y="105"/>
                </a:lnTo>
                <a:lnTo>
                  <a:pt x="105" y="105"/>
                </a:lnTo>
                <a:close/>
                <a:moveTo>
                  <a:pt x="490" y="67"/>
                </a:moveTo>
                <a:lnTo>
                  <a:pt x="490" y="67"/>
                </a:lnTo>
                <a:lnTo>
                  <a:pt x="497" y="66"/>
                </a:lnTo>
                <a:lnTo>
                  <a:pt x="515" y="65"/>
                </a:lnTo>
                <a:lnTo>
                  <a:pt x="577" y="62"/>
                </a:lnTo>
                <a:lnTo>
                  <a:pt x="666" y="61"/>
                </a:lnTo>
                <a:lnTo>
                  <a:pt x="771" y="61"/>
                </a:lnTo>
                <a:lnTo>
                  <a:pt x="771" y="61"/>
                </a:lnTo>
                <a:lnTo>
                  <a:pt x="823" y="62"/>
                </a:lnTo>
                <a:lnTo>
                  <a:pt x="870" y="63"/>
                </a:lnTo>
                <a:lnTo>
                  <a:pt x="944" y="68"/>
                </a:lnTo>
                <a:lnTo>
                  <a:pt x="991" y="72"/>
                </a:lnTo>
                <a:lnTo>
                  <a:pt x="1008" y="74"/>
                </a:lnTo>
                <a:lnTo>
                  <a:pt x="1121" y="269"/>
                </a:lnTo>
                <a:lnTo>
                  <a:pt x="1121" y="269"/>
                </a:lnTo>
                <a:lnTo>
                  <a:pt x="1042" y="275"/>
                </a:lnTo>
                <a:lnTo>
                  <a:pt x="977" y="280"/>
                </a:lnTo>
                <a:lnTo>
                  <a:pt x="922" y="282"/>
                </a:lnTo>
                <a:lnTo>
                  <a:pt x="922" y="282"/>
                </a:lnTo>
                <a:lnTo>
                  <a:pt x="716" y="283"/>
                </a:lnTo>
                <a:lnTo>
                  <a:pt x="553" y="285"/>
                </a:lnTo>
                <a:lnTo>
                  <a:pt x="553" y="285"/>
                </a:lnTo>
                <a:lnTo>
                  <a:pt x="481" y="80"/>
                </a:lnTo>
                <a:lnTo>
                  <a:pt x="481" y="80"/>
                </a:lnTo>
                <a:lnTo>
                  <a:pt x="481" y="78"/>
                </a:lnTo>
                <a:lnTo>
                  <a:pt x="483" y="74"/>
                </a:lnTo>
                <a:lnTo>
                  <a:pt x="490" y="67"/>
                </a:lnTo>
                <a:lnTo>
                  <a:pt x="490" y="67"/>
                </a:lnTo>
                <a:close/>
                <a:moveTo>
                  <a:pt x="630" y="364"/>
                </a:moveTo>
                <a:lnTo>
                  <a:pt x="630" y="364"/>
                </a:lnTo>
                <a:lnTo>
                  <a:pt x="635" y="363"/>
                </a:lnTo>
                <a:lnTo>
                  <a:pt x="655" y="364"/>
                </a:lnTo>
                <a:lnTo>
                  <a:pt x="710" y="368"/>
                </a:lnTo>
                <a:lnTo>
                  <a:pt x="741" y="371"/>
                </a:lnTo>
                <a:lnTo>
                  <a:pt x="771" y="376"/>
                </a:lnTo>
                <a:lnTo>
                  <a:pt x="793" y="381"/>
                </a:lnTo>
                <a:lnTo>
                  <a:pt x="801" y="383"/>
                </a:lnTo>
                <a:lnTo>
                  <a:pt x="806" y="386"/>
                </a:lnTo>
                <a:lnTo>
                  <a:pt x="806" y="386"/>
                </a:lnTo>
                <a:lnTo>
                  <a:pt x="809" y="389"/>
                </a:lnTo>
                <a:lnTo>
                  <a:pt x="812" y="394"/>
                </a:lnTo>
                <a:lnTo>
                  <a:pt x="813" y="401"/>
                </a:lnTo>
                <a:lnTo>
                  <a:pt x="814" y="407"/>
                </a:lnTo>
                <a:lnTo>
                  <a:pt x="815" y="423"/>
                </a:lnTo>
                <a:lnTo>
                  <a:pt x="815" y="439"/>
                </a:lnTo>
                <a:lnTo>
                  <a:pt x="813" y="455"/>
                </a:lnTo>
                <a:lnTo>
                  <a:pt x="810" y="469"/>
                </a:lnTo>
                <a:lnTo>
                  <a:pt x="808" y="480"/>
                </a:lnTo>
                <a:lnTo>
                  <a:pt x="806" y="484"/>
                </a:lnTo>
                <a:lnTo>
                  <a:pt x="806" y="484"/>
                </a:lnTo>
                <a:lnTo>
                  <a:pt x="799" y="486"/>
                </a:lnTo>
                <a:lnTo>
                  <a:pt x="784" y="486"/>
                </a:lnTo>
                <a:lnTo>
                  <a:pt x="741" y="486"/>
                </a:lnTo>
                <a:lnTo>
                  <a:pt x="676" y="484"/>
                </a:lnTo>
                <a:lnTo>
                  <a:pt x="676" y="484"/>
                </a:lnTo>
                <a:lnTo>
                  <a:pt x="675" y="482"/>
                </a:lnTo>
                <a:lnTo>
                  <a:pt x="672" y="478"/>
                </a:lnTo>
                <a:lnTo>
                  <a:pt x="666" y="465"/>
                </a:lnTo>
                <a:lnTo>
                  <a:pt x="650" y="425"/>
                </a:lnTo>
                <a:lnTo>
                  <a:pt x="635" y="383"/>
                </a:lnTo>
                <a:lnTo>
                  <a:pt x="630" y="364"/>
                </a:lnTo>
                <a:lnTo>
                  <a:pt x="630" y="364"/>
                </a:lnTo>
                <a:close/>
                <a:moveTo>
                  <a:pt x="1251" y="361"/>
                </a:moveTo>
                <a:lnTo>
                  <a:pt x="1251" y="361"/>
                </a:lnTo>
                <a:lnTo>
                  <a:pt x="1253" y="362"/>
                </a:lnTo>
                <a:lnTo>
                  <a:pt x="1258" y="365"/>
                </a:lnTo>
                <a:lnTo>
                  <a:pt x="1263" y="369"/>
                </a:lnTo>
                <a:lnTo>
                  <a:pt x="1266" y="375"/>
                </a:lnTo>
                <a:lnTo>
                  <a:pt x="1271" y="382"/>
                </a:lnTo>
                <a:lnTo>
                  <a:pt x="1276" y="393"/>
                </a:lnTo>
                <a:lnTo>
                  <a:pt x="1276" y="393"/>
                </a:lnTo>
                <a:lnTo>
                  <a:pt x="1280" y="404"/>
                </a:lnTo>
                <a:lnTo>
                  <a:pt x="1285" y="415"/>
                </a:lnTo>
                <a:lnTo>
                  <a:pt x="1291" y="438"/>
                </a:lnTo>
                <a:lnTo>
                  <a:pt x="1295" y="456"/>
                </a:lnTo>
                <a:lnTo>
                  <a:pt x="1297" y="462"/>
                </a:lnTo>
                <a:lnTo>
                  <a:pt x="1298" y="465"/>
                </a:lnTo>
                <a:lnTo>
                  <a:pt x="1298" y="465"/>
                </a:lnTo>
                <a:lnTo>
                  <a:pt x="1298" y="465"/>
                </a:lnTo>
                <a:lnTo>
                  <a:pt x="1297" y="467"/>
                </a:lnTo>
                <a:lnTo>
                  <a:pt x="1290" y="468"/>
                </a:lnTo>
                <a:lnTo>
                  <a:pt x="1267" y="469"/>
                </a:lnTo>
                <a:lnTo>
                  <a:pt x="1241" y="468"/>
                </a:lnTo>
                <a:lnTo>
                  <a:pt x="1232" y="467"/>
                </a:lnTo>
                <a:lnTo>
                  <a:pt x="1226" y="465"/>
                </a:lnTo>
                <a:lnTo>
                  <a:pt x="1226" y="465"/>
                </a:lnTo>
                <a:lnTo>
                  <a:pt x="1222" y="461"/>
                </a:lnTo>
                <a:lnTo>
                  <a:pt x="1217" y="452"/>
                </a:lnTo>
                <a:lnTo>
                  <a:pt x="1210" y="430"/>
                </a:lnTo>
                <a:lnTo>
                  <a:pt x="1205" y="407"/>
                </a:lnTo>
                <a:lnTo>
                  <a:pt x="1203" y="395"/>
                </a:lnTo>
                <a:lnTo>
                  <a:pt x="1203" y="395"/>
                </a:lnTo>
                <a:lnTo>
                  <a:pt x="1205" y="393"/>
                </a:lnTo>
                <a:lnTo>
                  <a:pt x="1211" y="388"/>
                </a:lnTo>
                <a:lnTo>
                  <a:pt x="1228" y="376"/>
                </a:lnTo>
                <a:lnTo>
                  <a:pt x="1251" y="361"/>
                </a:lnTo>
                <a:lnTo>
                  <a:pt x="1251" y="3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id="{521E3FCA-A7E3-4A31-A40B-37BE74C4FC22}"/>
              </a:ext>
            </a:extLst>
          </p:cNvPr>
          <p:cNvSpPr>
            <a:spLocks noEditPoints="1"/>
          </p:cNvSpPr>
          <p:nvPr/>
        </p:nvSpPr>
        <p:spPr bwMode="auto">
          <a:xfrm>
            <a:off x="4149330" y="1127291"/>
            <a:ext cx="1545498" cy="1128838"/>
          </a:xfrm>
          <a:custGeom>
            <a:avLst/>
            <a:gdLst>
              <a:gd name="T0" fmla="*/ 76 w 842"/>
              <a:gd name="T1" fmla="*/ 27 h 615"/>
              <a:gd name="T2" fmla="*/ 26 w 842"/>
              <a:gd name="T3" fmla="*/ 158 h 615"/>
              <a:gd name="T4" fmla="*/ 5 w 842"/>
              <a:gd name="T5" fmla="*/ 349 h 615"/>
              <a:gd name="T6" fmla="*/ 1 w 842"/>
              <a:gd name="T7" fmla="*/ 377 h 615"/>
              <a:gd name="T8" fmla="*/ 5 w 842"/>
              <a:gd name="T9" fmla="*/ 387 h 615"/>
              <a:gd name="T10" fmla="*/ 8 w 842"/>
              <a:gd name="T11" fmla="*/ 445 h 615"/>
              <a:gd name="T12" fmla="*/ 30 w 842"/>
              <a:gd name="T13" fmla="*/ 552 h 615"/>
              <a:gd name="T14" fmla="*/ 43 w 842"/>
              <a:gd name="T15" fmla="*/ 573 h 615"/>
              <a:gd name="T16" fmla="*/ 76 w 842"/>
              <a:gd name="T17" fmla="*/ 574 h 615"/>
              <a:gd name="T18" fmla="*/ 95 w 842"/>
              <a:gd name="T19" fmla="*/ 559 h 615"/>
              <a:gd name="T20" fmla="*/ 105 w 842"/>
              <a:gd name="T21" fmla="*/ 525 h 615"/>
              <a:gd name="T22" fmla="*/ 215 w 842"/>
              <a:gd name="T23" fmla="*/ 566 h 615"/>
              <a:gd name="T24" fmla="*/ 247 w 842"/>
              <a:gd name="T25" fmla="*/ 604 h 615"/>
              <a:gd name="T26" fmla="*/ 269 w 842"/>
              <a:gd name="T27" fmla="*/ 612 h 615"/>
              <a:gd name="T28" fmla="*/ 288 w 842"/>
              <a:gd name="T29" fmla="*/ 607 h 615"/>
              <a:gd name="T30" fmla="*/ 302 w 842"/>
              <a:gd name="T31" fmla="*/ 592 h 615"/>
              <a:gd name="T32" fmla="*/ 309 w 842"/>
              <a:gd name="T33" fmla="*/ 563 h 615"/>
              <a:gd name="T34" fmla="*/ 727 w 842"/>
              <a:gd name="T35" fmla="*/ 583 h 615"/>
              <a:gd name="T36" fmla="*/ 747 w 842"/>
              <a:gd name="T37" fmla="*/ 610 h 615"/>
              <a:gd name="T38" fmla="*/ 770 w 842"/>
              <a:gd name="T39" fmla="*/ 615 h 615"/>
              <a:gd name="T40" fmla="*/ 802 w 842"/>
              <a:gd name="T41" fmla="*/ 610 h 615"/>
              <a:gd name="T42" fmla="*/ 817 w 842"/>
              <a:gd name="T43" fmla="*/ 596 h 615"/>
              <a:gd name="T44" fmla="*/ 823 w 842"/>
              <a:gd name="T45" fmla="*/ 563 h 615"/>
              <a:gd name="T46" fmla="*/ 840 w 842"/>
              <a:gd name="T47" fmla="*/ 549 h 615"/>
              <a:gd name="T48" fmla="*/ 842 w 842"/>
              <a:gd name="T49" fmla="*/ 536 h 615"/>
              <a:gd name="T50" fmla="*/ 841 w 842"/>
              <a:gd name="T51" fmla="*/ 462 h 615"/>
              <a:gd name="T52" fmla="*/ 833 w 842"/>
              <a:gd name="T53" fmla="*/ 364 h 615"/>
              <a:gd name="T54" fmla="*/ 814 w 842"/>
              <a:gd name="T55" fmla="*/ 293 h 615"/>
              <a:gd name="T56" fmla="*/ 792 w 842"/>
              <a:gd name="T57" fmla="*/ 242 h 615"/>
              <a:gd name="T58" fmla="*/ 766 w 842"/>
              <a:gd name="T59" fmla="*/ 207 h 615"/>
              <a:gd name="T60" fmla="*/ 785 w 842"/>
              <a:gd name="T61" fmla="*/ 192 h 615"/>
              <a:gd name="T62" fmla="*/ 785 w 842"/>
              <a:gd name="T63" fmla="*/ 160 h 615"/>
              <a:gd name="T64" fmla="*/ 773 w 842"/>
              <a:gd name="T65" fmla="*/ 141 h 615"/>
              <a:gd name="T66" fmla="*/ 728 w 842"/>
              <a:gd name="T67" fmla="*/ 140 h 615"/>
              <a:gd name="T68" fmla="*/ 670 w 842"/>
              <a:gd name="T69" fmla="*/ 57 h 615"/>
              <a:gd name="T70" fmla="*/ 641 w 842"/>
              <a:gd name="T71" fmla="*/ 27 h 615"/>
              <a:gd name="T72" fmla="*/ 569 w 842"/>
              <a:gd name="T73" fmla="*/ 9 h 615"/>
              <a:gd name="T74" fmla="*/ 417 w 842"/>
              <a:gd name="T75" fmla="*/ 1 h 615"/>
              <a:gd name="T76" fmla="*/ 106 w 842"/>
              <a:gd name="T77" fmla="*/ 3 h 615"/>
              <a:gd name="T78" fmla="*/ 243 w 842"/>
              <a:gd name="T79" fmla="*/ 50 h 615"/>
              <a:gd name="T80" fmla="*/ 621 w 842"/>
              <a:gd name="T81" fmla="*/ 46 h 615"/>
              <a:gd name="T82" fmla="*/ 638 w 842"/>
              <a:gd name="T83" fmla="*/ 54 h 615"/>
              <a:gd name="T84" fmla="*/ 723 w 842"/>
              <a:gd name="T85" fmla="*/ 192 h 615"/>
              <a:gd name="T86" fmla="*/ 614 w 842"/>
              <a:gd name="T87" fmla="*/ 192 h 615"/>
              <a:gd name="T88" fmla="*/ 445 w 842"/>
              <a:gd name="T89" fmla="*/ 197 h 615"/>
              <a:gd name="T90" fmla="*/ 273 w 842"/>
              <a:gd name="T91" fmla="*/ 201 h 615"/>
              <a:gd name="T92" fmla="*/ 260 w 842"/>
              <a:gd name="T93" fmla="*/ 195 h 615"/>
              <a:gd name="T94" fmla="*/ 248 w 842"/>
              <a:gd name="T95" fmla="*/ 121 h 615"/>
              <a:gd name="T96" fmla="*/ 200 w 842"/>
              <a:gd name="T97" fmla="*/ 145 h 615"/>
              <a:gd name="T98" fmla="*/ 200 w 842"/>
              <a:gd name="T99" fmla="*/ 145 h 615"/>
              <a:gd name="T100" fmla="*/ 126 w 842"/>
              <a:gd name="T101" fmla="*/ 140 h 615"/>
              <a:gd name="T102" fmla="*/ 110 w 842"/>
              <a:gd name="T103" fmla="*/ 148 h 615"/>
              <a:gd name="T104" fmla="*/ 109 w 842"/>
              <a:gd name="T105" fmla="*/ 192 h 615"/>
              <a:gd name="T106" fmla="*/ 76 w 842"/>
              <a:gd name="T107" fmla="*/ 123 h 615"/>
              <a:gd name="T108" fmla="*/ 83 w 842"/>
              <a:gd name="T109" fmla="*/ 87 h 615"/>
              <a:gd name="T110" fmla="*/ 428 w 842"/>
              <a:gd name="T111" fmla="*/ 297 h 615"/>
              <a:gd name="T112" fmla="*/ 785 w 842"/>
              <a:gd name="T113" fmla="*/ 273 h 615"/>
              <a:gd name="T114" fmla="*/ 809 w 842"/>
              <a:gd name="T115" fmla="*/ 326 h 615"/>
              <a:gd name="T116" fmla="*/ 787 w 842"/>
              <a:gd name="T117" fmla="*/ 334 h 615"/>
              <a:gd name="T118" fmla="*/ 733 w 842"/>
              <a:gd name="T119" fmla="*/ 340 h 615"/>
              <a:gd name="T120" fmla="*/ 737 w 842"/>
              <a:gd name="T121" fmla="*/ 288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2" h="615">
                <a:moveTo>
                  <a:pt x="85" y="7"/>
                </a:moveTo>
                <a:lnTo>
                  <a:pt x="85" y="7"/>
                </a:lnTo>
                <a:lnTo>
                  <a:pt x="82" y="13"/>
                </a:lnTo>
                <a:lnTo>
                  <a:pt x="76" y="27"/>
                </a:lnTo>
                <a:lnTo>
                  <a:pt x="57" y="71"/>
                </a:lnTo>
                <a:lnTo>
                  <a:pt x="28" y="145"/>
                </a:lnTo>
                <a:lnTo>
                  <a:pt x="28" y="145"/>
                </a:lnTo>
                <a:lnTo>
                  <a:pt x="26" y="158"/>
                </a:lnTo>
                <a:lnTo>
                  <a:pt x="22" y="183"/>
                </a:lnTo>
                <a:lnTo>
                  <a:pt x="15" y="251"/>
                </a:lnTo>
                <a:lnTo>
                  <a:pt x="5" y="349"/>
                </a:lnTo>
                <a:lnTo>
                  <a:pt x="5" y="349"/>
                </a:lnTo>
                <a:lnTo>
                  <a:pt x="2" y="361"/>
                </a:lnTo>
                <a:lnTo>
                  <a:pt x="0" y="373"/>
                </a:lnTo>
                <a:lnTo>
                  <a:pt x="0" y="373"/>
                </a:lnTo>
                <a:lnTo>
                  <a:pt x="1" y="377"/>
                </a:lnTo>
                <a:lnTo>
                  <a:pt x="3" y="380"/>
                </a:lnTo>
                <a:lnTo>
                  <a:pt x="5" y="384"/>
                </a:lnTo>
                <a:lnTo>
                  <a:pt x="5" y="385"/>
                </a:lnTo>
                <a:lnTo>
                  <a:pt x="5" y="387"/>
                </a:lnTo>
                <a:lnTo>
                  <a:pt x="5" y="387"/>
                </a:lnTo>
                <a:lnTo>
                  <a:pt x="5" y="397"/>
                </a:lnTo>
                <a:lnTo>
                  <a:pt x="6" y="417"/>
                </a:lnTo>
                <a:lnTo>
                  <a:pt x="8" y="445"/>
                </a:lnTo>
                <a:lnTo>
                  <a:pt x="13" y="477"/>
                </a:lnTo>
                <a:lnTo>
                  <a:pt x="19" y="510"/>
                </a:lnTo>
                <a:lnTo>
                  <a:pt x="25" y="539"/>
                </a:lnTo>
                <a:lnTo>
                  <a:pt x="30" y="552"/>
                </a:lnTo>
                <a:lnTo>
                  <a:pt x="33" y="561"/>
                </a:lnTo>
                <a:lnTo>
                  <a:pt x="38" y="568"/>
                </a:lnTo>
                <a:lnTo>
                  <a:pt x="43" y="573"/>
                </a:lnTo>
                <a:lnTo>
                  <a:pt x="43" y="573"/>
                </a:lnTo>
                <a:lnTo>
                  <a:pt x="52" y="577"/>
                </a:lnTo>
                <a:lnTo>
                  <a:pt x="60" y="578"/>
                </a:lnTo>
                <a:lnTo>
                  <a:pt x="69" y="577"/>
                </a:lnTo>
                <a:lnTo>
                  <a:pt x="76" y="574"/>
                </a:lnTo>
                <a:lnTo>
                  <a:pt x="83" y="571"/>
                </a:lnTo>
                <a:lnTo>
                  <a:pt x="88" y="566"/>
                </a:lnTo>
                <a:lnTo>
                  <a:pt x="95" y="559"/>
                </a:lnTo>
                <a:lnTo>
                  <a:pt x="95" y="559"/>
                </a:lnTo>
                <a:lnTo>
                  <a:pt x="97" y="555"/>
                </a:lnTo>
                <a:lnTo>
                  <a:pt x="99" y="550"/>
                </a:lnTo>
                <a:lnTo>
                  <a:pt x="102" y="540"/>
                </a:lnTo>
                <a:lnTo>
                  <a:pt x="105" y="525"/>
                </a:lnTo>
                <a:lnTo>
                  <a:pt x="200" y="535"/>
                </a:lnTo>
                <a:lnTo>
                  <a:pt x="200" y="535"/>
                </a:lnTo>
                <a:lnTo>
                  <a:pt x="204" y="544"/>
                </a:lnTo>
                <a:lnTo>
                  <a:pt x="215" y="566"/>
                </a:lnTo>
                <a:lnTo>
                  <a:pt x="223" y="579"/>
                </a:lnTo>
                <a:lnTo>
                  <a:pt x="232" y="590"/>
                </a:lnTo>
                <a:lnTo>
                  <a:pt x="241" y="600"/>
                </a:lnTo>
                <a:lnTo>
                  <a:pt x="247" y="604"/>
                </a:lnTo>
                <a:lnTo>
                  <a:pt x="252" y="606"/>
                </a:lnTo>
                <a:lnTo>
                  <a:pt x="252" y="606"/>
                </a:lnTo>
                <a:lnTo>
                  <a:pt x="262" y="610"/>
                </a:lnTo>
                <a:lnTo>
                  <a:pt x="269" y="612"/>
                </a:lnTo>
                <a:lnTo>
                  <a:pt x="275" y="612"/>
                </a:lnTo>
                <a:lnTo>
                  <a:pt x="279" y="612"/>
                </a:lnTo>
                <a:lnTo>
                  <a:pt x="284" y="610"/>
                </a:lnTo>
                <a:lnTo>
                  <a:pt x="288" y="607"/>
                </a:lnTo>
                <a:lnTo>
                  <a:pt x="295" y="602"/>
                </a:lnTo>
                <a:lnTo>
                  <a:pt x="295" y="602"/>
                </a:lnTo>
                <a:lnTo>
                  <a:pt x="298" y="597"/>
                </a:lnTo>
                <a:lnTo>
                  <a:pt x="302" y="592"/>
                </a:lnTo>
                <a:lnTo>
                  <a:pt x="304" y="585"/>
                </a:lnTo>
                <a:lnTo>
                  <a:pt x="307" y="579"/>
                </a:lnTo>
                <a:lnTo>
                  <a:pt x="309" y="568"/>
                </a:lnTo>
                <a:lnTo>
                  <a:pt x="309" y="563"/>
                </a:lnTo>
                <a:lnTo>
                  <a:pt x="718" y="559"/>
                </a:lnTo>
                <a:lnTo>
                  <a:pt x="718" y="559"/>
                </a:lnTo>
                <a:lnTo>
                  <a:pt x="721" y="566"/>
                </a:lnTo>
                <a:lnTo>
                  <a:pt x="727" y="583"/>
                </a:lnTo>
                <a:lnTo>
                  <a:pt x="730" y="591"/>
                </a:lnTo>
                <a:lnTo>
                  <a:pt x="736" y="600"/>
                </a:lnTo>
                <a:lnTo>
                  <a:pt x="743" y="606"/>
                </a:lnTo>
                <a:lnTo>
                  <a:pt x="747" y="610"/>
                </a:lnTo>
                <a:lnTo>
                  <a:pt x="752" y="611"/>
                </a:lnTo>
                <a:lnTo>
                  <a:pt x="752" y="611"/>
                </a:lnTo>
                <a:lnTo>
                  <a:pt x="761" y="613"/>
                </a:lnTo>
                <a:lnTo>
                  <a:pt x="770" y="615"/>
                </a:lnTo>
                <a:lnTo>
                  <a:pt x="779" y="615"/>
                </a:lnTo>
                <a:lnTo>
                  <a:pt x="787" y="615"/>
                </a:lnTo>
                <a:lnTo>
                  <a:pt x="795" y="612"/>
                </a:lnTo>
                <a:lnTo>
                  <a:pt x="802" y="610"/>
                </a:lnTo>
                <a:lnTo>
                  <a:pt x="809" y="606"/>
                </a:lnTo>
                <a:lnTo>
                  <a:pt x="814" y="602"/>
                </a:lnTo>
                <a:lnTo>
                  <a:pt x="814" y="602"/>
                </a:lnTo>
                <a:lnTo>
                  <a:pt x="817" y="596"/>
                </a:lnTo>
                <a:lnTo>
                  <a:pt x="820" y="588"/>
                </a:lnTo>
                <a:lnTo>
                  <a:pt x="822" y="581"/>
                </a:lnTo>
                <a:lnTo>
                  <a:pt x="823" y="574"/>
                </a:lnTo>
                <a:lnTo>
                  <a:pt x="823" y="563"/>
                </a:lnTo>
                <a:lnTo>
                  <a:pt x="823" y="559"/>
                </a:lnTo>
                <a:lnTo>
                  <a:pt x="823" y="559"/>
                </a:lnTo>
                <a:lnTo>
                  <a:pt x="833" y="554"/>
                </a:lnTo>
                <a:lnTo>
                  <a:pt x="840" y="549"/>
                </a:lnTo>
                <a:lnTo>
                  <a:pt x="842" y="547"/>
                </a:lnTo>
                <a:lnTo>
                  <a:pt x="842" y="544"/>
                </a:lnTo>
                <a:lnTo>
                  <a:pt x="842" y="544"/>
                </a:lnTo>
                <a:lnTo>
                  <a:pt x="842" y="536"/>
                </a:lnTo>
                <a:lnTo>
                  <a:pt x="842" y="530"/>
                </a:lnTo>
                <a:lnTo>
                  <a:pt x="842" y="530"/>
                </a:lnTo>
                <a:lnTo>
                  <a:pt x="842" y="510"/>
                </a:lnTo>
                <a:lnTo>
                  <a:pt x="841" y="462"/>
                </a:lnTo>
                <a:lnTo>
                  <a:pt x="840" y="435"/>
                </a:lnTo>
                <a:lnTo>
                  <a:pt x="839" y="409"/>
                </a:lnTo>
                <a:lnTo>
                  <a:pt x="836" y="384"/>
                </a:lnTo>
                <a:lnTo>
                  <a:pt x="833" y="364"/>
                </a:lnTo>
                <a:lnTo>
                  <a:pt x="833" y="364"/>
                </a:lnTo>
                <a:lnTo>
                  <a:pt x="826" y="335"/>
                </a:lnTo>
                <a:lnTo>
                  <a:pt x="821" y="314"/>
                </a:lnTo>
                <a:lnTo>
                  <a:pt x="814" y="293"/>
                </a:lnTo>
                <a:lnTo>
                  <a:pt x="804" y="269"/>
                </a:lnTo>
                <a:lnTo>
                  <a:pt x="804" y="269"/>
                </a:lnTo>
                <a:lnTo>
                  <a:pt x="798" y="255"/>
                </a:lnTo>
                <a:lnTo>
                  <a:pt x="792" y="242"/>
                </a:lnTo>
                <a:lnTo>
                  <a:pt x="779" y="223"/>
                </a:lnTo>
                <a:lnTo>
                  <a:pt x="770" y="211"/>
                </a:lnTo>
                <a:lnTo>
                  <a:pt x="766" y="207"/>
                </a:lnTo>
                <a:lnTo>
                  <a:pt x="766" y="207"/>
                </a:lnTo>
                <a:lnTo>
                  <a:pt x="776" y="201"/>
                </a:lnTo>
                <a:lnTo>
                  <a:pt x="783" y="196"/>
                </a:lnTo>
                <a:lnTo>
                  <a:pt x="784" y="194"/>
                </a:lnTo>
                <a:lnTo>
                  <a:pt x="785" y="192"/>
                </a:lnTo>
                <a:lnTo>
                  <a:pt x="785" y="192"/>
                </a:lnTo>
                <a:lnTo>
                  <a:pt x="785" y="185"/>
                </a:lnTo>
                <a:lnTo>
                  <a:pt x="786" y="173"/>
                </a:lnTo>
                <a:lnTo>
                  <a:pt x="785" y="160"/>
                </a:lnTo>
                <a:lnTo>
                  <a:pt x="783" y="154"/>
                </a:lnTo>
                <a:lnTo>
                  <a:pt x="780" y="150"/>
                </a:lnTo>
                <a:lnTo>
                  <a:pt x="780" y="150"/>
                </a:lnTo>
                <a:lnTo>
                  <a:pt x="773" y="141"/>
                </a:lnTo>
                <a:lnTo>
                  <a:pt x="772" y="140"/>
                </a:lnTo>
                <a:lnTo>
                  <a:pt x="771" y="140"/>
                </a:lnTo>
                <a:lnTo>
                  <a:pt x="728" y="140"/>
                </a:lnTo>
                <a:lnTo>
                  <a:pt x="728" y="140"/>
                </a:lnTo>
                <a:lnTo>
                  <a:pt x="718" y="126"/>
                </a:lnTo>
                <a:lnTo>
                  <a:pt x="697" y="92"/>
                </a:lnTo>
                <a:lnTo>
                  <a:pt x="684" y="75"/>
                </a:lnTo>
                <a:lnTo>
                  <a:pt x="670" y="57"/>
                </a:lnTo>
                <a:lnTo>
                  <a:pt x="658" y="41"/>
                </a:lnTo>
                <a:lnTo>
                  <a:pt x="647" y="31"/>
                </a:lnTo>
                <a:lnTo>
                  <a:pt x="647" y="31"/>
                </a:lnTo>
                <a:lnTo>
                  <a:pt x="641" y="27"/>
                </a:lnTo>
                <a:lnTo>
                  <a:pt x="634" y="23"/>
                </a:lnTo>
                <a:lnTo>
                  <a:pt x="615" y="18"/>
                </a:lnTo>
                <a:lnTo>
                  <a:pt x="594" y="13"/>
                </a:lnTo>
                <a:lnTo>
                  <a:pt x="569" y="9"/>
                </a:lnTo>
                <a:lnTo>
                  <a:pt x="522" y="4"/>
                </a:lnTo>
                <a:lnTo>
                  <a:pt x="490" y="2"/>
                </a:lnTo>
                <a:lnTo>
                  <a:pt x="490" y="2"/>
                </a:lnTo>
                <a:lnTo>
                  <a:pt x="417" y="1"/>
                </a:lnTo>
                <a:lnTo>
                  <a:pt x="283" y="0"/>
                </a:lnTo>
                <a:lnTo>
                  <a:pt x="212" y="1"/>
                </a:lnTo>
                <a:lnTo>
                  <a:pt x="150" y="2"/>
                </a:lnTo>
                <a:lnTo>
                  <a:pt x="106" y="3"/>
                </a:lnTo>
                <a:lnTo>
                  <a:pt x="91" y="6"/>
                </a:lnTo>
                <a:lnTo>
                  <a:pt x="85" y="7"/>
                </a:lnTo>
                <a:lnTo>
                  <a:pt x="85" y="7"/>
                </a:lnTo>
                <a:close/>
                <a:moveTo>
                  <a:pt x="243" y="50"/>
                </a:moveTo>
                <a:lnTo>
                  <a:pt x="609" y="45"/>
                </a:lnTo>
                <a:lnTo>
                  <a:pt x="609" y="45"/>
                </a:lnTo>
                <a:lnTo>
                  <a:pt x="613" y="45"/>
                </a:lnTo>
                <a:lnTo>
                  <a:pt x="621" y="46"/>
                </a:lnTo>
                <a:lnTo>
                  <a:pt x="630" y="48"/>
                </a:lnTo>
                <a:lnTo>
                  <a:pt x="635" y="51"/>
                </a:lnTo>
                <a:lnTo>
                  <a:pt x="638" y="54"/>
                </a:lnTo>
                <a:lnTo>
                  <a:pt x="638" y="54"/>
                </a:lnTo>
                <a:lnTo>
                  <a:pt x="683" y="126"/>
                </a:lnTo>
                <a:lnTo>
                  <a:pt x="710" y="171"/>
                </a:lnTo>
                <a:lnTo>
                  <a:pt x="723" y="192"/>
                </a:lnTo>
                <a:lnTo>
                  <a:pt x="723" y="192"/>
                </a:lnTo>
                <a:lnTo>
                  <a:pt x="721" y="194"/>
                </a:lnTo>
                <a:lnTo>
                  <a:pt x="714" y="194"/>
                </a:lnTo>
                <a:lnTo>
                  <a:pt x="688" y="194"/>
                </a:lnTo>
                <a:lnTo>
                  <a:pt x="614" y="192"/>
                </a:lnTo>
                <a:lnTo>
                  <a:pt x="614" y="192"/>
                </a:lnTo>
                <a:lnTo>
                  <a:pt x="586" y="192"/>
                </a:lnTo>
                <a:lnTo>
                  <a:pt x="546" y="194"/>
                </a:lnTo>
                <a:lnTo>
                  <a:pt x="445" y="197"/>
                </a:lnTo>
                <a:lnTo>
                  <a:pt x="314" y="202"/>
                </a:lnTo>
                <a:lnTo>
                  <a:pt x="314" y="202"/>
                </a:lnTo>
                <a:lnTo>
                  <a:pt x="291" y="202"/>
                </a:lnTo>
                <a:lnTo>
                  <a:pt x="273" y="201"/>
                </a:lnTo>
                <a:lnTo>
                  <a:pt x="266" y="200"/>
                </a:lnTo>
                <a:lnTo>
                  <a:pt x="262" y="197"/>
                </a:lnTo>
                <a:lnTo>
                  <a:pt x="262" y="197"/>
                </a:lnTo>
                <a:lnTo>
                  <a:pt x="260" y="195"/>
                </a:lnTo>
                <a:lnTo>
                  <a:pt x="258" y="189"/>
                </a:lnTo>
                <a:lnTo>
                  <a:pt x="254" y="172"/>
                </a:lnTo>
                <a:lnTo>
                  <a:pt x="251" y="148"/>
                </a:lnTo>
                <a:lnTo>
                  <a:pt x="248" y="121"/>
                </a:lnTo>
                <a:lnTo>
                  <a:pt x="244" y="72"/>
                </a:lnTo>
                <a:lnTo>
                  <a:pt x="243" y="50"/>
                </a:lnTo>
                <a:lnTo>
                  <a:pt x="243" y="50"/>
                </a:lnTo>
                <a:close/>
                <a:moveTo>
                  <a:pt x="200" y="145"/>
                </a:moveTo>
                <a:lnTo>
                  <a:pt x="143" y="140"/>
                </a:lnTo>
                <a:lnTo>
                  <a:pt x="147" y="69"/>
                </a:lnTo>
                <a:lnTo>
                  <a:pt x="195" y="69"/>
                </a:lnTo>
                <a:lnTo>
                  <a:pt x="200" y="145"/>
                </a:lnTo>
                <a:close/>
                <a:moveTo>
                  <a:pt x="124" y="69"/>
                </a:moveTo>
                <a:lnTo>
                  <a:pt x="128" y="140"/>
                </a:lnTo>
                <a:lnTo>
                  <a:pt x="128" y="140"/>
                </a:lnTo>
                <a:lnTo>
                  <a:pt x="126" y="140"/>
                </a:lnTo>
                <a:lnTo>
                  <a:pt x="119" y="140"/>
                </a:lnTo>
                <a:lnTo>
                  <a:pt x="116" y="142"/>
                </a:lnTo>
                <a:lnTo>
                  <a:pt x="113" y="145"/>
                </a:lnTo>
                <a:lnTo>
                  <a:pt x="110" y="148"/>
                </a:lnTo>
                <a:lnTo>
                  <a:pt x="109" y="154"/>
                </a:lnTo>
                <a:lnTo>
                  <a:pt x="109" y="154"/>
                </a:lnTo>
                <a:lnTo>
                  <a:pt x="109" y="180"/>
                </a:lnTo>
                <a:lnTo>
                  <a:pt x="109" y="192"/>
                </a:lnTo>
                <a:lnTo>
                  <a:pt x="71" y="178"/>
                </a:lnTo>
                <a:lnTo>
                  <a:pt x="71" y="178"/>
                </a:lnTo>
                <a:lnTo>
                  <a:pt x="74" y="146"/>
                </a:lnTo>
                <a:lnTo>
                  <a:pt x="76" y="123"/>
                </a:lnTo>
                <a:lnTo>
                  <a:pt x="76" y="111"/>
                </a:lnTo>
                <a:lnTo>
                  <a:pt x="76" y="111"/>
                </a:lnTo>
                <a:lnTo>
                  <a:pt x="77" y="103"/>
                </a:lnTo>
                <a:lnTo>
                  <a:pt x="83" y="87"/>
                </a:lnTo>
                <a:lnTo>
                  <a:pt x="90" y="64"/>
                </a:lnTo>
                <a:lnTo>
                  <a:pt x="124" y="69"/>
                </a:lnTo>
                <a:close/>
                <a:moveTo>
                  <a:pt x="276" y="273"/>
                </a:moveTo>
                <a:lnTo>
                  <a:pt x="428" y="297"/>
                </a:lnTo>
                <a:lnTo>
                  <a:pt x="423" y="340"/>
                </a:lnTo>
                <a:lnTo>
                  <a:pt x="290" y="335"/>
                </a:lnTo>
                <a:lnTo>
                  <a:pt x="276" y="273"/>
                </a:lnTo>
                <a:close/>
                <a:moveTo>
                  <a:pt x="785" y="273"/>
                </a:moveTo>
                <a:lnTo>
                  <a:pt x="785" y="273"/>
                </a:lnTo>
                <a:lnTo>
                  <a:pt x="796" y="296"/>
                </a:lnTo>
                <a:lnTo>
                  <a:pt x="809" y="326"/>
                </a:lnTo>
                <a:lnTo>
                  <a:pt x="809" y="326"/>
                </a:lnTo>
                <a:lnTo>
                  <a:pt x="809" y="327"/>
                </a:lnTo>
                <a:lnTo>
                  <a:pt x="806" y="329"/>
                </a:lnTo>
                <a:lnTo>
                  <a:pt x="799" y="332"/>
                </a:lnTo>
                <a:lnTo>
                  <a:pt x="787" y="334"/>
                </a:lnTo>
                <a:lnTo>
                  <a:pt x="773" y="336"/>
                </a:lnTo>
                <a:lnTo>
                  <a:pt x="747" y="339"/>
                </a:lnTo>
                <a:lnTo>
                  <a:pt x="733" y="340"/>
                </a:lnTo>
                <a:lnTo>
                  <a:pt x="733" y="340"/>
                </a:lnTo>
                <a:lnTo>
                  <a:pt x="732" y="337"/>
                </a:lnTo>
                <a:lnTo>
                  <a:pt x="732" y="332"/>
                </a:lnTo>
                <a:lnTo>
                  <a:pt x="734" y="314"/>
                </a:lnTo>
                <a:lnTo>
                  <a:pt x="737" y="288"/>
                </a:lnTo>
                <a:lnTo>
                  <a:pt x="785" y="2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1">
            <a:extLst>
              <a:ext uri="{FF2B5EF4-FFF2-40B4-BE49-F238E27FC236}">
                <a16:creationId xmlns:a16="http://schemas.microsoft.com/office/drawing/2014/main" id="{E1261B0A-A47A-46A5-98A1-81AC44FA2C80}"/>
              </a:ext>
            </a:extLst>
          </p:cNvPr>
          <p:cNvSpPr>
            <a:spLocks noEditPoints="1"/>
          </p:cNvSpPr>
          <p:nvPr/>
        </p:nvSpPr>
        <p:spPr bwMode="auto">
          <a:xfrm>
            <a:off x="6035982" y="3303637"/>
            <a:ext cx="1607590" cy="714936"/>
          </a:xfrm>
          <a:custGeom>
            <a:avLst/>
            <a:gdLst>
              <a:gd name="T0" fmla="*/ 377 w 1583"/>
              <a:gd name="T1" fmla="*/ 0 h 704"/>
              <a:gd name="T2" fmla="*/ 249 w 1583"/>
              <a:gd name="T3" fmla="*/ 11 h 704"/>
              <a:gd name="T4" fmla="*/ 126 w 1583"/>
              <a:gd name="T5" fmla="*/ 70 h 704"/>
              <a:gd name="T6" fmla="*/ 39 w 1583"/>
              <a:gd name="T7" fmla="*/ 190 h 704"/>
              <a:gd name="T8" fmla="*/ 8 w 1583"/>
              <a:gd name="T9" fmla="*/ 319 h 704"/>
              <a:gd name="T10" fmla="*/ 6 w 1583"/>
              <a:gd name="T11" fmla="*/ 459 h 704"/>
              <a:gd name="T12" fmla="*/ 19 w 1583"/>
              <a:gd name="T13" fmla="*/ 518 h 704"/>
              <a:gd name="T14" fmla="*/ 80 w 1583"/>
              <a:gd name="T15" fmla="*/ 548 h 704"/>
              <a:gd name="T16" fmla="*/ 107 w 1583"/>
              <a:gd name="T17" fmla="*/ 613 h 704"/>
              <a:gd name="T18" fmla="*/ 153 w 1583"/>
              <a:gd name="T19" fmla="*/ 653 h 704"/>
              <a:gd name="T20" fmla="*/ 208 w 1583"/>
              <a:gd name="T21" fmla="*/ 655 h 704"/>
              <a:gd name="T22" fmla="*/ 255 w 1583"/>
              <a:gd name="T23" fmla="*/ 628 h 704"/>
              <a:gd name="T24" fmla="*/ 708 w 1583"/>
              <a:gd name="T25" fmla="*/ 618 h 704"/>
              <a:gd name="T26" fmla="*/ 722 w 1583"/>
              <a:gd name="T27" fmla="*/ 653 h 704"/>
              <a:gd name="T28" fmla="*/ 760 w 1583"/>
              <a:gd name="T29" fmla="*/ 690 h 704"/>
              <a:gd name="T30" fmla="*/ 814 w 1583"/>
              <a:gd name="T31" fmla="*/ 704 h 704"/>
              <a:gd name="T32" fmla="*/ 911 w 1583"/>
              <a:gd name="T33" fmla="*/ 694 h 704"/>
              <a:gd name="T34" fmla="*/ 927 w 1583"/>
              <a:gd name="T35" fmla="*/ 670 h 704"/>
              <a:gd name="T36" fmla="*/ 1120 w 1583"/>
              <a:gd name="T37" fmla="*/ 628 h 704"/>
              <a:gd name="T38" fmla="*/ 1306 w 1583"/>
              <a:gd name="T39" fmla="*/ 623 h 704"/>
              <a:gd name="T40" fmla="*/ 1346 w 1583"/>
              <a:gd name="T41" fmla="*/ 662 h 704"/>
              <a:gd name="T42" fmla="*/ 1402 w 1583"/>
              <a:gd name="T43" fmla="*/ 678 h 704"/>
              <a:gd name="T44" fmla="*/ 1442 w 1583"/>
              <a:gd name="T45" fmla="*/ 668 h 704"/>
              <a:gd name="T46" fmla="*/ 1495 w 1583"/>
              <a:gd name="T47" fmla="*/ 627 h 704"/>
              <a:gd name="T48" fmla="*/ 1556 w 1583"/>
              <a:gd name="T49" fmla="*/ 616 h 704"/>
              <a:gd name="T50" fmla="*/ 1583 w 1583"/>
              <a:gd name="T51" fmla="*/ 603 h 704"/>
              <a:gd name="T52" fmla="*/ 1575 w 1583"/>
              <a:gd name="T53" fmla="*/ 455 h 704"/>
              <a:gd name="T54" fmla="*/ 1537 w 1583"/>
              <a:gd name="T55" fmla="*/ 342 h 704"/>
              <a:gd name="T56" fmla="*/ 1508 w 1583"/>
              <a:gd name="T57" fmla="*/ 308 h 704"/>
              <a:gd name="T58" fmla="*/ 1256 w 1583"/>
              <a:gd name="T59" fmla="*/ 165 h 704"/>
              <a:gd name="T60" fmla="*/ 717 w 1583"/>
              <a:gd name="T61" fmla="*/ 74 h 704"/>
              <a:gd name="T62" fmla="*/ 903 w 1583"/>
              <a:gd name="T63" fmla="*/ 65 h 704"/>
              <a:gd name="T64" fmla="*/ 648 w 1583"/>
              <a:gd name="T65" fmla="*/ 80 h 704"/>
              <a:gd name="T66" fmla="*/ 573 w 1583"/>
              <a:gd name="T67" fmla="*/ 191 h 704"/>
              <a:gd name="T68" fmla="*/ 546 w 1583"/>
              <a:gd name="T69" fmla="*/ 209 h 704"/>
              <a:gd name="T70" fmla="*/ 241 w 1583"/>
              <a:gd name="T71" fmla="*/ 186 h 704"/>
              <a:gd name="T72" fmla="*/ 161 w 1583"/>
              <a:gd name="T73" fmla="*/ 171 h 704"/>
              <a:gd name="T74" fmla="*/ 138 w 1583"/>
              <a:gd name="T75" fmla="*/ 116 h 704"/>
              <a:gd name="T76" fmla="*/ 151 w 1583"/>
              <a:gd name="T77" fmla="*/ 95 h 704"/>
              <a:gd name="T78" fmla="*/ 309 w 1583"/>
              <a:gd name="T79" fmla="*/ 60 h 704"/>
              <a:gd name="T80" fmla="*/ 432 w 1583"/>
              <a:gd name="T81" fmla="*/ 58 h 704"/>
              <a:gd name="T82" fmla="*/ 551 w 1583"/>
              <a:gd name="T83" fmla="*/ 89 h 704"/>
              <a:gd name="T84" fmla="*/ 607 w 1583"/>
              <a:gd name="T85" fmla="*/ 127 h 704"/>
              <a:gd name="T86" fmla="*/ 643 w 1583"/>
              <a:gd name="T87" fmla="*/ 181 h 704"/>
              <a:gd name="T88" fmla="*/ 991 w 1583"/>
              <a:gd name="T89" fmla="*/ 313 h 704"/>
              <a:gd name="T90" fmla="*/ 1066 w 1583"/>
              <a:gd name="T91" fmla="*/ 347 h 704"/>
              <a:gd name="T92" fmla="*/ 1089 w 1583"/>
              <a:gd name="T93" fmla="*/ 359 h 704"/>
              <a:gd name="T94" fmla="*/ 1105 w 1583"/>
              <a:gd name="T95" fmla="*/ 397 h 704"/>
              <a:gd name="T96" fmla="*/ 1084 w 1583"/>
              <a:gd name="T97" fmla="*/ 398 h 704"/>
              <a:gd name="T98" fmla="*/ 1497 w 1583"/>
              <a:gd name="T99" fmla="*/ 317 h 704"/>
              <a:gd name="T100" fmla="*/ 1532 w 1583"/>
              <a:gd name="T101" fmla="*/ 367 h 704"/>
              <a:gd name="T102" fmla="*/ 1507 w 1583"/>
              <a:gd name="T103" fmla="*/ 397 h 704"/>
              <a:gd name="T104" fmla="*/ 1496 w 1583"/>
              <a:gd name="T105" fmla="*/ 399 h 704"/>
              <a:gd name="T106" fmla="*/ 1497 w 1583"/>
              <a:gd name="T107" fmla="*/ 361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83" h="704">
                <a:moveTo>
                  <a:pt x="869" y="0"/>
                </a:moveTo>
                <a:lnTo>
                  <a:pt x="869" y="0"/>
                </a:lnTo>
                <a:lnTo>
                  <a:pt x="666" y="1"/>
                </a:lnTo>
                <a:lnTo>
                  <a:pt x="501" y="1"/>
                </a:lnTo>
                <a:lnTo>
                  <a:pt x="377" y="0"/>
                </a:lnTo>
                <a:lnTo>
                  <a:pt x="377" y="0"/>
                </a:lnTo>
                <a:lnTo>
                  <a:pt x="355" y="0"/>
                </a:lnTo>
                <a:lnTo>
                  <a:pt x="334" y="1"/>
                </a:lnTo>
                <a:lnTo>
                  <a:pt x="290" y="5"/>
                </a:lnTo>
                <a:lnTo>
                  <a:pt x="249" y="11"/>
                </a:lnTo>
                <a:lnTo>
                  <a:pt x="211" y="19"/>
                </a:lnTo>
                <a:lnTo>
                  <a:pt x="178" y="26"/>
                </a:lnTo>
                <a:lnTo>
                  <a:pt x="153" y="34"/>
                </a:lnTo>
                <a:lnTo>
                  <a:pt x="131" y="40"/>
                </a:lnTo>
                <a:lnTo>
                  <a:pt x="126" y="70"/>
                </a:lnTo>
                <a:lnTo>
                  <a:pt x="126" y="70"/>
                </a:lnTo>
                <a:lnTo>
                  <a:pt x="109" y="90"/>
                </a:lnTo>
                <a:lnTo>
                  <a:pt x="75" y="137"/>
                </a:lnTo>
                <a:lnTo>
                  <a:pt x="55" y="163"/>
                </a:lnTo>
                <a:lnTo>
                  <a:pt x="39" y="190"/>
                </a:lnTo>
                <a:lnTo>
                  <a:pt x="26" y="214"/>
                </a:lnTo>
                <a:lnTo>
                  <a:pt x="23" y="224"/>
                </a:lnTo>
                <a:lnTo>
                  <a:pt x="20" y="231"/>
                </a:lnTo>
                <a:lnTo>
                  <a:pt x="20" y="231"/>
                </a:lnTo>
                <a:lnTo>
                  <a:pt x="8" y="319"/>
                </a:lnTo>
                <a:lnTo>
                  <a:pt x="1" y="367"/>
                </a:lnTo>
                <a:lnTo>
                  <a:pt x="0" y="384"/>
                </a:lnTo>
                <a:lnTo>
                  <a:pt x="0" y="397"/>
                </a:lnTo>
                <a:lnTo>
                  <a:pt x="0" y="397"/>
                </a:lnTo>
                <a:lnTo>
                  <a:pt x="6" y="459"/>
                </a:lnTo>
                <a:lnTo>
                  <a:pt x="11" y="492"/>
                </a:lnTo>
                <a:lnTo>
                  <a:pt x="13" y="505"/>
                </a:lnTo>
                <a:lnTo>
                  <a:pt x="15" y="513"/>
                </a:lnTo>
                <a:lnTo>
                  <a:pt x="15" y="513"/>
                </a:lnTo>
                <a:lnTo>
                  <a:pt x="19" y="518"/>
                </a:lnTo>
                <a:lnTo>
                  <a:pt x="25" y="524"/>
                </a:lnTo>
                <a:lnTo>
                  <a:pt x="43" y="535"/>
                </a:lnTo>
                <a:lnTo>
                  <a:pt x="58" y="544"/>
                </a:lnTo>
                <a:lnTo>
                  <a:pt x="65" y="548"/>
                </a:lnTo>
                <a:lnTo>
                  <a:pt x="80" y="548"/>
                </a:lnTo>
                <a:lnTo>
                  <a:pt x="80" y="548"/>
                </a:lnTo>
                <a:lnTo>
                  <a:pt x="85" y="565"/>
                </a:lnTo>
                <a:lnTo>
                  <a:pt x="90" y="583"/>
                </a:lnTo>
                <a:lnTo>
                  <a:pt x="100" y="603"/>
                </a:lnTo>
                <a:lnTo>
                  <a:pt x="107" y="613"/>
                </a:lnTo>
                <a:lnTo>
                  <a:pt x="114" y="623"/>
                </a:lnTo>
                <a:lnTo>
                  <a:pt x="122" y="633"/>
                </a:lnTo>
                <a:lnTo>
                  <a:pt x="132" y="641"/>
                </a:lnTo>
                <a:lnTo>
                  <a:pt x="142" y="648"/>
                </a:lnTo>
                <a:lnTo>
                  <a:pt x="153" y="653"/>
                </a:lnTo>
                <a:lnTo>
                  <a:pt x="167" y="657"/>
                </a:lnTo>
                <a:lnTo>
                  <a:pt x="181" y="658"/>
                </a:lnTo>
                <a:lnTo>
                  <a:pt x="181" y="658"/>
                </a:lnTo>
                <a:lnTo>
                  <a:pt x="195" y="657"/>
                </a:lnTo>
                <a:lnTo>
                  <a:pt x="208" y="655"/>
                </a:lnTo>
                <a:lnTo>
                  <a:pt x="220" y="651"/>
                </a:lnTo>
                <a:lnTo>
                  <a:pt x="231" y="647"/>
                </a:lnTo>
                <a:lnTo>
                  <a:pt x="240" y="641"/>
                </a:lnTo>
                <a:lnTo>
                  <a:pt x="247" y="634"/>
                </a:lnTo>
                <a:lnTo>
                  <a:pt x="255" y="628"/>
                </a:lnTo>
                <a:lnTo>
                  <a:pt x="261" y="621"/>
                </a:lnTo>
                <a:lnTo>
                  <a:pt x="271" y="607"/>
                </a:lnTo>
                <a:lnTo>
                  <a:pt x="278" y="594"/>
                </a:lnTo>
                <a:lnTo>
                  <a:pt x="281" y="583"/>
                </a:lnTo>
                <a:lnTo>
                  <a:pt x="708" y="618"/>
                </a:lnTo>
                <a:lnTo>
                  <a:pt x="708" y="618"/>
                </a:lnTo>
                <a:lnTo>
                  <a:pt x="710" y="622"/>
                </a:lnTo>
                <a:lnTo>
                  <a:pt x="712" y="632"/>
                </a:lnTo>
                <a:lnTo>
                  <a:pt x="718" y="646"/>
                </a:lnTo>
                <a:lnTo>
                  <a:pt x="722" y="653"/>
                </a:lnTo>
                <a:lnTo>
                  <a:pt x="727" y="661"/>
                </a:lnTo>
                <a:lnTo>
                  <a:pt x="733" y="668"/>
                </a:lnTo>
                <a:lnTo>
                  <a:pt x="741" y="676"/>
                </a:lnTo>
                <a:lnTo>
                  <a:pt x="750" y="683"/>
                </a:lnTo>
                <a:lnTo>
                  <a:pt x="760" y="690"/>
                </a:lnTo>
                <a:lnTo>
                  <a:pt x="771" y="696"/>
                </a:lnTo>
                <a:lnTo>
                  <a:pt x="784" y="700"/>
                </a:lnTo>
                <a:lnTo>
                  <a:pt x="798" y="702"/>
                </a:lnTo>
                <a:lnTo>
                  <a:pt x="814" y="704"/>
                </a:lnTo>
                <a:lnTo>
                  <a:pt x="814" y="704"/>
                </a:lnTo>
                <a:lnTo>
                  <a:pt x="867" y="702"/>
                </a:lnTo>
                <a:lnTo>
                  <a:pt x="884" y="701"/>
                </a:lnTo>
                <a:lnTo>
                  <a:pt x="896" y="699"/>
                </a:lnTo>
                <a:lnTo>
                  <a:pt x="904" y="696"/>
                </a:lnTo>
                <a:lnTo>
                  <a:pt x="911" y="694"/>
                </a:lnTo>
                <a:lnTo>
                  <a:pt x="914" y="688"/>
                </a:lnTo>
                <a:lnTo>
                  <a:pt x="919" y="683"/>
                </a:lnTo>
                <a:lnTo>
                  <a:pt x="919" y="683"/>
                </a:lnTo>
                <a:lnTo>
                  <a:pt x="923" y="677"/>
                </a:lnTo>
                <a:lnTo>
                  <a:pt x="927" y="670"/>
                </a:lnTo>
                <a:lnTo>
                  <a:pt x="932" y="655"/>
                </a:lnTo>
                <a:lnTo>
                  <a:pt x="934" y="643"/>
                </a:lnTo>
                <a:lnTo>
                  <a:pt x="934" y="638"/>
                </a:lnTo>
                <a:lnTo>
                  <a:pt x="934" y="638"/>
                </a:lnTo>
                <a:lnTo>
                  <a:pt x="1120" y="628"/>
                </a:lnTo>
                <a:lnTo>
                  <a:pt x="1248" y="623"/>
                </a:lnTo>
                <a:lnTo>
                  <a:pt x="1290" y="622"/>
                </a:lnTo>
                <a:lnTo>
                  <a:pt x="1302" y="622"/>
                </a:lnTo>
                <a:lnTo>
                  <a:pt x="1306" y="623"/>
                </a:lnTo>
                <a:lnTo>
                  <a:pt x="1306" y="623"/>
                </a:lnTo>
                <a:lnTo>
                  <a:pt x="1308" y="627"/>
                </a:lnTo>
                <a:lnTo>
                  <a:pt x="1313" y="634"/>
                </a:lnTo>
                <a:lnTo>
                  <a:pt x="1321" y="643"/>
                </a:lnTo>
                <a:lnTo>
                  <a:pt x="1333" y="652"/>
                </a:lnTo>
                <a:lnTo>
                  <a:pt x="1346" y="662"/>
                </a:lnTo>
                <a:lnTo>
                  <a:pt x="1363" y="671"/>
                </a:lnTo>
                <a:lnTo>
                  <a:pt x="1372" y="673"/>
                </a:lnTo>
                <a:lnTo>
                  <a:pt x="1382" y="676"/>
                </a:lnTo>
                <a:lnTo>
                  <a:pt x="1392" y="678"/>
                </a:lnTo>
                <a:lnTo>
                  <a:pt x="1402" y="678"/>
                </a:lnTo>
                <a:lnTo>
                  <a:pt x="1402" y="678"/>
                </a:lnTo>
                <a:lnTo>
                  <a:pt x="1412" y="677"/>
                </a:lnTo>
                <a:lnTo>
                  <a:pt x="1423" y="676"/>
                </a:lnTo>
                <a:lnTo>
                  <a:pt x="1432" y="673"/>
                </a:lnTo>
                <a:lnTo>
                  <a:pt x="1442" y="668"/>
                </a:lnTo>
                <a:lnTo>
                  <a:pt x="1451" y="665"/>
                </a:lnTo>
                <a:lnTo>
                  <a:pt x="1459" y="660"/>
                </a:lnTo>
                <a:lnTo>
                  <a:pt x="1473" y="648"/>
                </a:lnTo>
                <a:lnTo>
                  <a:pt x="1486" y="637"/>
                </a:lnTo>
                <a:lnTo>
                  <a:pt x="1495" y="627"/>
                </a:lnTo>
                <a:lnTo>
                  <a:pt x="1502" y="618"/>
                </a:lnTo>
                <a:lnTo>
                  <a:pt x="1502" y="618"/>
                </a:lnTo>
                <a:lnTo>
                  <a:pt x="1515" y="618"/>
                </a:lnTo>
                <a:lnTo>
                  <a:pt x="1541" y="617"/>
                </a:lnTo>
                <a:lnTo>
                  <a:pt x="1556" y="616"/>
                </a:lnTo>
                <a:lnTo>
                  <a:pt x="1569" y="613"/>
                </a:lnTo>
                <a:lnTo>
                  <a:pt x="1574" y="611"/>
                </a:lnTo>
                <a:lnTo>
                  <a:pt x="1579" y="609"/>
                </a:lnTo>
                <a:lnTo>
                  <a:pt x="1581" y="606"/>
                </a:lnTo>
                <a:lnTo>
                  <a:pt x="1583" y="603"/>
                </a:lnTo>
                <a:lnTo>
                  <a:pt x="1583" y="603"/>
                </a:lnTo>
                <a:lnTo>
                  <a:pt x="1583" y="590"/>
                </a:lnTo>
                <a:lnTo>
                  <a:pt x="1583" y="569"/>
                </a:lnTo>
                <a:lnTo>
                  <a:pt x="1580" y="511"/>
                </a:lnTo>
                <a:lnTo>
                  <a:pt x="1575" y="455"/>
                </a:lnTo>
                <a:lnTo>
                  <a:pt x="1573" y="427"/>
                </a:lnTo>
                <a:lnTo>
                  <a:pt x="1573" y="427"/>
                </a:lnTo>
                <a:lnTo>
                  <a:pt x="1556" y="388"/>
                </a:lnTo>
                <a:lnTo>
                  <a:pt x="1545" y="362"/>
                </a:lnTo>
                <a:lnTo>
                  <a:pt x="1537" y="342"/>
                </a:lnTo>
                <a:lnTo>
                  <a:pt x="1537" y="342"/>
                </a:lnTo>
                <a:lnTo>
                  <a:pt x="1534" y="334"/>
                </a:lnTo>
                <a:lnTo>
                  <a:pt x="1527" y="325"/>
                </a:lnTo>
                <a:lnTo>
                  <a:pt x="1519" y="317"/>
                </a:lnTo>
                <a:lnTo>
                  <a:pt x="1508" y="308"/>
                </a:lnTo>
                <a:lnTo>
                  <a:pt x="1488" y="294"/>
                </a:lnTo>
                <a:lnTo>
                  <a:pt x="1477" y="286"/>
                </a:lnTo>
                <a:lnTo>
                  <a:pt x="1477" y="286"/>
                </a:lnTo>
                <a:lnTo>
                  <a:pt x="1405" y="247"/>
                </a:lnTo>
                <a:lnTo>
                  <a:pt x="1256" y="165"/>
                </a:lnTo>
                <a:lnTo>
                  <a:pt x="1040" y="45"/>
                </a:lnTo>
                <a:lnTo>
                  <a:pt x="869" y="0"/>
                </a:lnTo>
                <a:close/>
                <a:moveTo>
                  <a:pt x="648" y="80"/>
                </a:moveTo>
                <a:lnTo>
                  <a:pt x="648" y="80"/>
                </a:lnTo>
                <a:lnTo>
                  <a:pt x="717" y="74"/>
                </a:lnTo>
                <a:lnTo>
                  <a:pt x="780" y="69"/>
                </a:lnTo>
                <a:lnTo>
                  <a:pt x="839" y="65"/>
                </a:lnTo>
                <a:lnTo>
                  <a:pt x="839" y="65"/>
                </a:lnTo>
                <a:lnTo>
                  <a:pt x="869" y="65"/>
                </a:lnTo>
                <a:lnTo>
                  <a:pt x="903" y="65"/>
                </a:lnTo>
                <a:lnTo>
                  <a:pt x="976" y="69"/>
                </a:lnTo>
                <a:lnTo>
                  <a:pt x="1060" y="75"/>
                </a:lnTo>
                <a:lnTo>
                  <a:pt x="1316" y="216"/>
                </a:lnTo>
                <a:lnTo>
                  <a:pt x="829" y="231"/>
                </a:lnTo>
                <a:lnTo>
                  <a:pt x="648" y="80"/>
                </a:lnTo>
                <a:close/>
                <a:moveTo>
                  <a:pt x="643" y="181"/>
                </a:moveTo>
                <a:lnTo>
                  <a:pt x="643" y="181"/>
                </a:lnTo>
                <a:lnTo>
                  <a:pt x="619" y="183"/>
                </a:lnTo>
                <a:lnTo>
                  <a:pt x="597" y="186"/>
                </a:lnTo>
                <a:lnTo>
                  <a:pt x="573" y="191"/>
                </a:lnTo>
                <a:lnTo>
                  <a:pt x="573" y="191"/>
                </a:lnTo>
                <a:lnTo>
                  <a:pt x="563" y="195"/>
                </a:lnTo>
                <a:lnTo>
                  <a:pt x="555" y="198"/>
                </a:lnTo>
                <a:lnTo>
                  <a:pt x="550" y="203"/>
                </a:lnTo>
                <a:lnTo>
                  <a:pt x="546" y="209"/>
                </a:lnTo>
                <a:lnTo>
                  <a:pt x="544" y="214"/>
                </a:lnTo>
                <a:lnTo>
                  <a:pt x="543" y="217"/>
                </a:lnTo>
                <a:lnTo>
                  <a:pt x="543" y="221"/>
                </a:lnTo>
                <a:lnTo>
                  <a:pt x="241" y="186"/>
                </a:lnTo>
                <a:lnTo>
                  <a:pt x="241" y="186"/>
                </a:lnTo>
                <a:lnTo>
                  <a:pt x="201" y="180"/>
                </a:lnTo>
                <a:lnTo>
                  <a:pt x="173" y="176"/>
                </a:lnTo>
                <a:lnTo>
                  <a:pt x="165" y="173"/>
                </a:lnTo>
                <a:lnTo>
                  <a:pt x="162" y="172"/>
                </a:lnTo>
                <a:lnTo>
                  <a:pt x="161" y="171"/>
                </a:lnTo>
                <a:lnTo>
                  <a:pt x="161" y="171"/>
                </a:lnTo>
                <a:lnTo>
                  <a:pt x="156" y="160"/>
                </a:lnTo>
                <a:lnTo>
                  <a:pt x="146" y="137"/>
                </a:lnTo>
                <a:lnTo>
                  <a:pt x="142" y="126"/>
                </a:lnTo>
                <a:lnTo>
                  <a:pt x="138" y="116"/>
                </a:lnTo>
                <a:lnTo>
                  <a:pt x="138" y="107"/>
                </a:lnTo>
                <a:lnTo>
                  <a:pt x="139" y="103"/>
                </a:lnTo>
                <a:lnTo>
                  <a:pt x="141" y="100"/>
                </a:lnTo>
                <a:lnTo>
                  <a:pt x="141" y="100"/>
                </a:lnTo>
                <a:lnTo>
                  <a:pt x="151" y="95"/>
                </a:lnTo>
                <a:lnTo>
                  <a:pt x="172" y="89"/>
                </a:lnTo>
                <a:lnTo>
                  <a:pt x="201" y="82"/>
                </a:lnTo>
                <a:lnTo>
                  <a:pt x="235" y="74"/>
                </a:lnTo>
                <a:lnTo>
                  <a:pt x="271" y="67"/>
                </a:lnTo>
                <a:lnTo>
                  <a:pt x="309" y="60"/>
                </a:lnTo>
                <a:lnTo>
                  <a:pt x="345" y="56"/>
                </a:lnTo>
                <a:lnTo>
                  <a:pt x="377" y="55"/>
                </a:lnTo>
                <a:lnTo>
                  <a:pt x="377" y="55"/>
                </a:lnTo>
                <a:lnTo>
                  <a:pt x="406" y="55"/>
                </a:lnTo>
                <a:lnTo>
                  <a:pt x="432" y="58"/>
                </a:lnTo>
                <a:lnTo>
                  <a:pt x="458" y="62"/>
                </a:lnTo>
                <a:lnTo>
                  <a:pt x="484" y="65"/>
                </a:lnTo>
                <a:lnTo>
                  <a:pt x="507" y="72"/>
                </a:lnTo>
                <a:lnTo>
                  <a:pt x="530" y="79"/>
                </a:lnTo>
                <a:lnTo>
                  <a:pt x="551" y="89"/>
                </a:lnTo>
                <a:lnTo>
                  <a:pt x="573" y="100"/>
                </a:lnTo>
                <a:lnTo>
                  <a:pt x="573" y="100"/>
                </a:lnTo>
                <a:lnTo>
                  <a:pt x="583" y="107"/>
                </a:lnTo>
                <a:lnTo>
                  <a:pt x="592" y="113"/>
                </a:lnTo>
                <a:lnTo>
                  <a:pt x="607" y="127"/>
                </a:lnTo>
                <a:lnTo>
                  <a:pt x="619" y="141"/>
                </a:lnTo>
                <a:lnTo>
                  <a:pt x="629" y="153"/>
                </a:lnTo>
                <a:lnTo>
                  <a:pt x="636" y="165"/>
                </a:lnTo>
                <a:lnTo>
                  <a:pt x="639" y="173"/>
                </a:lnTo>
                <a:lnTo>
                  <a:pt x="643" y="181"/>
                </a:lnTo>
                <a:lnTo>
                  <a:pt x="643" y="181"/>
                </a:lnTo>
                <a:close/>
                <a:moveTo>
                  <a:pt x="914" y="307"/>
                </a:moveTo>
                <a:lnTo>
                  <a:pt x="975" y="307"/>
                </a:lnTo>
                <a:lnTo>
                  <a:pt x="975" y="307"/>
                </a:lnTo>
                <a:lnTo>
                  <a:pt x="991" y="313"/>
                </a:lnTo>
                <a:lnTo>
                  <a:pt x="1015" y="322"/>
                </a:lnTo>
                <a:lnTo>
                  <a:pt x="1015" y="322"/>
                </a:lnTo>
                <a:lnTo>
                  <a:pt x="1027" y="327"/>
                </a:lnTo>
                <a:lnTo>
                  <a:pt x="1046" y="337"/>
                </a:lnTo>
                <a:lnTo>
                  <a:pt x="1066" y="347"/>
                </a:lnTo>
                <a:lnTo>
                  <a:pt x="1074" y="349"/>
                </a:lnTo>
                <a:lnTo>
                  <a:pt x="1080" y="352"/>
                </a:lnTo>
                <a:lnTo>
                  <a:pt x="1080" y="352"/>
                </a:lnTo>
                <a:lnTo>
                  <a:pt x="1084" y="354"/>
                </a:lnTo>
                <a:lnTo>
                  <a:pt x="1089" y="359"/>
                </a:lnTo>
                <a:lnTo>
                  <a:pt x="1091" y="366"/>
                </a:lnTo>
                <a:lnTo>
                  <a:pt x="1095" y="372"/>
                </a:lnTo>
                <a:lnTo>
                  <a:pt x="1100" y="387"/>
                </a:lnTo>
                <a:lnTo>
                  <a:pt x="1103" y="393"/>
                </a:lnTo>
                <a:lnTo>
                  <a:pt x="1105" y="397"/>
                </a:lnTo>
                <a:lnTo>
                  <a:pt x="1105" y="397"/>
                </a:lnTo>
                <a:lnTo>
                  <a:pt x="1105" y="397"/>
                </a:lnTo>
                <a:lnTo>
                  <a:pt x="1105" y="398"/>
                </a:lnTo>
                <a:lnTo>
                  <a:pt x="1100" y="398"/>
                </a:lnTo>
                <a:lnTo>
                  <a:pt x="1084" y="398"/>
                </a:lnTo>
                <a:lnTo>
                  <a:pt x="1030" y="392"/>
                </a:lnTo>
                <a:lnTo>
                  <a:pt x="950" y="382"/>
                </a:lnTo>
                <a:lnTo>
                  <a:pt x="914" y="307"/>
                </a:lnTo>
                <a:close/>
                <a:moveTo>
                  <a:pt x="1492" y="332"/>
                </a:moveTo>
                <a:lnTo>
                  <a:pt x="1497" y="317"/>
                </a:lnTo>
                <a:lnTo>
                  <a:pt x="1522" y="337"/>
                </a:lnTo>
                <a:lnTo>
                  <a:pt x="1522" y="337"/>
                </a:lnTo>
                <a:lnTo>
                  <a:pt x="1527" y="349"/>
                </a:lnTo>
                <a:lnTo>
                  <a:pt x="1531" y="361"/>
                </a:lnTo>
                <a:lnTo>
                  <a:pt x="1532" y="367"/>
                </a:lnTo>
                <a:lnTo>
                  <a:pt x="1532" y="367"/>
                </a:lnTo>
                <a:lnTo>
                  <a:pt x="1531" y="372"/>
                </a:lnTo>
                <a:lnTo>
                  <a:pt x="1526" y="379"/>
                </a:lnTo>
                <a:lnTo>
                  <a:pt x="1517" y="388"/>
                </a:lnTo>
                <a:lnTo>
                  <a:pt x="1507" y="397"/>
                </a:lnTo>
                <a:lnTo>
                  <a:pt x="1507" y="397"/>
                </a:lnTo>
                <a:lnTo>
                  <a:pt x="1502" y="399"/>
                </a:lnTo>
                <a:lnTo>
                  <a:pt x="1498" y="401"/>
                </a:lnTo>
                <a:lnTo>
                  <a:pt x="1497" y="401"/>
                </a:lnTo>
                <a:lnTo>
                  <a:pt x="1496" y="399"/>
                </a:lnTo>
                <a:lnTo>
                  <a:pt x="1496" y="391"/>
                </a:lnTo>
                <a:lnTo>
                  <a:pt x="1497" y="377"/>
                </a:lnTo>
                <a:lnTo>
                  <a:pt x="1497" y="377"/>
                </a:lnTo>
                <a:lnTo>
                  <a:pt x="1497" y="368"/>
                </a:lnTo>
                <a:lnTo>
                  <a:pt x="1497" y="361"/>
                </a:lnTo>
                <a:lnTo>
                  <a:pt x="1496" y="345"/>
                </a:lnTo>
                <a:lnTo>
                  <a:pt x="1492" y="332"/>
                </a:lnTo>
                <a:lnTo>
                  <a:pt x="1492" y="3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id="{4D5B75D2-A59B-49E3-9486-EDFCB05B73E4}"/>
              </a:ext>
            </a:extLst>
          </p:cNvPr>
          <p:cNvSpPr>
            <a:spLocks noEditPoints="1"/>
          </p:cNvSpPr>
          <p:nvPr/>
        </p:nvSpPr>
        <p:spPr bwMode="auto">
          <a:xfrm>
            <a:off x="4149330" y="2739132"/>
            <a:ext cx="1607589" cy="1643161"/>
          </a:xfrm>
          <a:custGeom>
            <a:avLst/>
            <a:gdLst>
              <a:gd name="T0" fmla="*/ 113 w 1175"/>
              <a:gd name="T1" fmla="*/ 319 h 1201"/>
              <a:gd name="T2" fmla="*/ 49 w 1175"/>
              <a:gd name="T3" fmla="*/ 317 h 1201"/>
              <a:gd name="T4" fmla="*/ 4 w 1175"/>
              <a:gd name="T5" fmla="*/ 352 h 1201"/>
              <a:gd name="T6" fmla="*/ 20 w 1175"/>
              <a:gd name="T7" fmla="*/ 397 h 1201"/>
              <a:gd name="T8" fmla="*/ 63 w 1175"/>
              <a:gd name="T9" fmla="*/ 851 h 1201"/>
              <a:gd name="T10" fmla="*/ 61 w 1175"/>
              <a:gd name="T11" fmla="*/ 1156 h 1201"/>
              <a:gd name="T12" fmla="*/ 129 w 1175"/>
              <a:gd name="T13" fmla="*/ 1194 h 1201"/>
              <a:gd name="T14" fmla="*/ 202 w 1175"/>
              <a:gd name="T15" fmla="*/ 1199 h 1201"/>
              <a:gd name="T16" fmla="*/ 230 w 1175"/>
              <a:gd name="T17" fmla="*/ 1175 h 1201"/>
              <a:gd name="T18" fmla="*/ 983 w 1175"/>
              <a:gd name="T19" fmla="*/ 1116 h 1201"/>
              <a:gd name="T20" fmla="*/ 1021 w 1175"/>
              <a:gd name="T21" fmla="*/ 1194 h 1201"/>
              <a:gd name="T22" fmla="*/ 1118 w 1175"/>
              <a:gd name="T23" fmla="*/ 1191 h 1201"/>
              <a:gd name="T24" fmla="*/ 1152 w 1175"/>
              <a:gd name="T25" fmla="*/ 1146 h 1201"/>
              <a:gd name="T26" fmla="*/ 1165 w 1175"/>
              <a:gd name="T27" fmla="*/ 1071 h 1201"/>
              <a:gd name="T28" fmla="*/ 1172 w 1175"/>
              <a:gd name="T29" fmla="*/ 853 h 1201"/>
              <a:gd name="T30" fmla="*/ 1163 w 1175"/>
              <a:gd name="T31" fmla="*/ 592 h 1201"/>
              <a:gd name="T32" fmla="*/ 1062 w 1175"/>
              <a:gd name="T33" fmla="*/ 420 h 1201"/>
              <a:gd name="T34" fmla="*/ 1152 w 1175"/>
              <a:gd name="T35" fmla="*/ 386 h 1201"/>
              <a:gd name="T36" fmla="*/ 1165 w 1175"/>
              <a:gd name="T37" fmla="*/ 330 h 1201"/>
              <a:gd name="T38" fmla="*/ 1133 w 1175"/>
              <a:gd name="T39" fmla="*/ 297 h 1201"/>
              <a:gd name="T40" fmla="*/ 1074 w 1175"/>
              <a:gd name="T41" fmla="*/ 299 h 1201"/>
              <a:gd name="T42" fmla="*/ 972 w 1175"/>
              <a:gd name="T43" fmla="*/ 166 h 1201"/>
              <a:gd name="T44" fmla="*/ 917 w 1175"/>
              <a:gd name="T45" fmla="*/ 43 h 1201"/>
              <a:gd name="T46" fmla="*/ 816 w 1175"/>
              <a:gd name="T47" fmla="*/ 11 h 1201"/>
              <a:gd name="T48" fmla="*/ 476 w 1175"/>
              <a:gd name="T49" fmla="*/ 1 h 1201"/>
              <a:gd name="T50" fmla="*/ 253 w 1175"/>
              <a:gd name="T51" fmla="*/ 24 h 1201"/>
              <a:gd name="T52" fmla="*/ 186 w 1175"/>
              <a:gd name="T53" fmla="*/ 146 h 1201"/>
              <a:gd name="T54" fmla="*/ 212 w 1175"/>
              <a:gd name="T55" fmla="*/ 612 h 1201"/>
              <a:gd name="T56" fmla="*/ 251 w 1175"/>
              <a:gd name="T57" fmla="*/ 627 h 1201"/>
              <a:gd name="T58" fmla="*/ 267 w 1175"/>
              <a:gd name="T59" fmla="*/ 702 h 1201"/>
              <a:gd name="T60" fmla="*/ 218 w 1175"/>
              <a:gd name="T61" fmla="*/ 761 h 1201"/>
              <a:gd name="T62" fmla="*/ 179 w 1175"/>
              <a:gd name="T63" fmla="*/ 756 h 1201"/>
              <a:gd name="T64" fmla="*/ 145 w 1175"/>
              <a:gd name="T65" fmla="*/ 689 h 1201"/>
              <a:gd name="T66" fmla="*/ 183 w 1175"/>
              <a:gd name="T67" fmla="*/ 619 h 1201"/>
              <a:gd name="T68" fmla="*/ 1070 w 1175"/>
              <a:gd name="T69" fmla="*/ 612 h 1201"/>
              <a:gd name="T70" fmla="*/ 1118 w 1175"/>
              <a:gd name="T71" fmla="*/ 648 h 1201"/>
              <a:gd name="T72" fmla="*/ 1116 w 1175"/>
              <a:gd name="T73" fmla="*/ 743 h 1201"/>
              <a:gd name="T74" fmla="*/ 1077 w 1175"/>
              <a:gd name="T75" fmla="*/ 766 h 1201"/>
              <a:gd name="T76" fmla="*/ 1037 w 1175"/>
              <a:gd name="T77" fmla="*/ 758 h 1201"/>
              <a:gd name="T78" fmla="*/ 1012 w 1175"/>
              <a:gd name="T79" fmla="*/ 690 h 1201"/>
              <a:gd name="T80" fmla="*/ 1052 w 1175"/>
              <a:gd name="T81" fmla="*/ 617 h 1201"/>
              <a:gd name="T82" fmla="*/ 1046 w 1175"/>
              <a:gd name="T83" fmla="*/ 841 h 1201"/>
              <a:gd name="T84" fmla="*/ 1123 w 1175"/>
              <a:gd name="T85" fmla="*/ 847 h 1201"/>
              <a:gd name="T86" fmla="*/ 1123 w 1175"/>
              <a:gd name="T87" fmla="*/ 892 h 1201"/>
              <a:gd name="T88" fmla="*/ 1080 w 1175"/>
              <a:gd name="T89" fmla="*/ 901 h 1201"/>
              <a:gd name="T90" fmla="*/ 1021 w 1175"/>
              <a:gd name="T91" fmla="*/ 871 h 1201"/>
              <a:gd name="T92" fmla="*/ 253 w 1175"/>
              <a:gd name="T93" fmla="*/ 862 h 1201"/>
              <a:gd name="T94" fmla="*/ 265 w 1175"/>
              <a:gd name="T95" fmla="*/ 907 h 1201"/>
              <a:gd name="T96" fmla="*/ 143 w 1175"/>
              <a:gd name="T97" fmla="*/ 908 h 1201"/>
              <a:gd name="T98" fmla="*/ 152 w 1175"/>
              <a:gd name="T99" fmla="*/ 858 h 1201"/>
              <a:gd name="T100" fmla="*/ 246 w 1175"/>
              <a:gd name="T101" fmla="*/ 859 h 1201"/>
              <a:gd name="T102" fmla="*/ 277 w 1175"/>
              <a:gd name="T103" fmla="*/ 88 h 1201"/>
              <a:gd name="T104" fmla="*/ 532 w 1175"/>
              <a:gd name="T105" fmla="*/ 69 h 1201"/>
              <a:gd name="T106" fmla="*/ 889 w 1175"/>
              <a:gd name="T107" fmla="*/ 69 h 1201"/>
              <a:gd name="T108" fmla="*/ 924 w 1175"/>
              <a:gd name="T109" fmla="*/ 99 h 1201"/>
              <a:gd name="T110" fmla="*/ 1028 w 1175"/>
              <a:gd name="T111" fmla="*/ 402 h 1201"/>
              <a:gd name="T112" fmla="*/ 956 w 1175"/>
              <a:gd name="T113" fmla="*/ 427 h 1201"/>
              <a:gd name="T114" fmla="*/ 202 w 1175"/>
              <a:gd name="T115" fmla="*/ 435 h 1201"/>
              <a:gd name="T116" fmla="*/ 178 w 1175"/>
              <a:gd name="T117" fmla="*/ 401 h 1201"/>
              <a:gd name="T118" fmla="*/ 253 w 1175"/>
              <a:gd name="T119" fmla="*/ 107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75" h="1201">
                <a:moveTo>
                  <a:pt x="137" y="348"/>
                </a:moveTo>
                <a:lnTo>
                  <a:pt x="137" y="348"/>
                </a:lnTo>
                <a:lnTo>
                  <a:pt x="134" y="343"/>
                </a:lnTo>
                <a:lnTo>
                  <a:pt x="130" y="338"/>
                </a:lnTo>
                <a:lnTo>
                  <a:pt x="127" y="332"/>
                </a:lnTo>
                <a:lnTo>
                  <a:pt x="120" y="325"/>
                </a:lnTo>
                <a:lnTo>
                  <a:pt x="113" y="319"/>
                </a:lnTo>
                <a:lnTo>
                  <a:pt x="105" y="315"/>
                </a:lnTo>
                <a:lnTo>
                  <a:pt x="100" y="315"/>
                </a:lnTo>
                <a:lnTo>
                  <a:pt x="95" y="314"/>
                </a:lnTo>
                <a:lnTo>
                  <a:pt x="95" y="314"/>
                </a:lnTo>
                <a:lnTo>
                  <a:pt x="73" y="314"/>
                </a:lnTo>
                <a:lnTo>
                  <a:pt x="60" y="315"/>
                </a:lnTo>
                <a:lnTo>
                  <a:pt x="49" y="317"/>
                </a:lnTo>
                <a:lnTo>
                  <a:pt x="37" y="319"/>
                </a:lnTo>
                <a:lnTo>
                  <a:pt x="26" y="324"/>
                </a:lnTo>
                <a:lnTo>
                  <a:pt x="16" y="332"/>
                </a:lnTo>
                <a:lnTo>
                  <a:pt x="12" y="336"/>
                </a:lnTo>
                <a:lnTo>
                  <a:pt x="9" y="341"/>
                </a:lnTo>
                <a:lnTo>
                  <a:pt x="9" y="341"/>
                </a:lnTo>
                <a:lnTo>
                  <a:pt x="4" y="352"/>
                </a:lnTo>
                <a:lnTo>
                  <a:pt x="0" y="362"/>
                </a:lnTo>
                <a:lnTo>
                  <a:pt x="0" y="371"/>
                </a:lnTo>
                <a:lnTo>
                  <a:pt x="1" y="379"/>
                </a:lnTo>
                <a:lnTo>
                  <a:pt x="5" y="386"/>
                </a:lnTo>
                <a:lnTo>
                  <a:pt x="9" y="392"/>
                </a:lnTo>
                <a:lnTo>
                  <a:pt x="15" y="396"/>
                </a:lnTo>
                <a:lnTo>
                  <a:pt x="20" y="397"/>
                </a:lnTo>
                <a:lnTo>
                  <a:pt x="20" y="397"/>
                </a:lnTo>
                <a:lnTo>
                  <a:pt x="106" y="412"/>
                </a:lnTo>
                <a:lnTo>
                  <a:pt x="76" y="787"/>
                </a:lnTo>
                <a:lnTo>
                  <a:pt x="76" y="787"/>
                </a:lnTo>
                <a:lnTo>
                  <a:pt x="69" y="814"/>
                </a:lnTo>
                <a:lnTo>
                  <a:pt x="64" y="838"/>
                </a:lnTo>
                <a:lnTo>
                  <a:pt x="63" y="851"/>
                </a:lnTo>
                <a:lnTo>
                  <a:pt x="61" y="862"/>
                </a:lnTo>
                <a:lnTo>
                  <a:pt x="61" y="862"/>
                </a:lnTo>
                <a:lnTo>
                  <a:pt x="60" y="916"/>
                </a:lnTo>
                <a:lnTo>
                  <a:pt x="59" y="1010"/>
                </a:lnTo>
                <a:lnTo>
                  <a:pt x="60" y="1104"/>
                </a:lnTo>
                <a:lnTo>
                  <a:pt x="60" y="1138"/>
                </a:lnTo>
                <a:lnTo>
                  <a:pt x="61" y="1156"/>
                </a:lnTo>
                <a:lnTo>
                  <a:pt x="61" y="1156"/>
                </a:lnTo>
                <a:lnTo>
                  <a:pt x="64" y="1164"/>
                </a:lnTo>
                <a:lnTo>
                  <a:pt x="69" y="1170"/>
                </a:lnTo>
                <a:lnTo>
                  <a:pt x="76" y="1175"/>
                </a:lnTo>
                <a:lnTo>
                  <a:pt x="85" y="1179"/>
                </a:lnTo>
                <a:lnTo>
                  <a:pt x="105" y="1186"/>
                </a:lnTo>
                <a:lnTo>
                  <a:pt x="129" y="1194"/>
                </a:lnTo>
                <a:lnTo>
                  <a:pt x="129" y="1194"/>
                </a:lnTo>
                <a:lnTo>
                  <a:pt x="142" y="1197"/>
                </a:lnTo>
                <a:lnTo>
                  <a:pt x="154" y="1200"/>
                </a:lnTo>
                <a:lnTo>
                  <a:pt x="167" y="1201"/>
                </a:lnTo>
                <a:lnTo>
                  <a:pt x="179" y="1201"/>
                </a:lnTo>
                <a:lnTo>
                  <a:pt x="191" y="1200"/>
                </a:lnTo>
                <a:lnTo>
                  <a:pt x="202" y="1199"/>
                </a:lnTo>
                <a:lnTo>
                  <a:pt x="211" y="1196"/>
                </a:lnTo>
                <a:lnTo>
                  <a:pt x="220" y="1194"/>
                </a:lnTo>
                <a:lnTo>
                  <a:pt x="220" y="1194"/>
                </a:lnTo>
                <a:lnTo>
                  <a:pt x="222" y="1191"/>
                </a:lnTo>
                <a:lnTo>
                  <a:pt x="226" y="1187"/>
                </a:lnTo>
                <a:lnTo>
                  <a:pt x="227" y="1181"/>
                </a:lnTo>
                <a:lnTo>
                  <a:pt x="230" y="1175"/>
                </a:lnTo>
                <a:lnTo>
                  <a:pt x="232" y="1158"/>
                </a:lnTo>
                <a:lnTo>
                  <a:pt x="233" y="1141"/>
                </a:lnTo>
                <a:lnTo>
                  <a:pt x="235" y="1109"/>
                </a:lnTo>
                <a:lnTo>
                  <a:pt x="235" y="1096"/>
                </a:lnTo>
                <a:lnTo>
                  <a:pt x="979" y="1103"/>
                </a:lnTo>
                <a:lnTo>
                  <a:pt x="979" y="1103"/>
                </a:lnTo>
                <a:lnTo>
                  <a:pt x="983" y="1116"/>
                </a:lnTo>
                <a:lnTo>
                  <a:pt x="993" y="1146"/>
                </a:lnTo>
                <a:lnTo>
                  <a:pt x="1000" y="1162"/>
                </a:lnTo>
                <a:lnTo>
                  <a:pt x="1006" y="1177"/>
                </a:lnTo>
                <a:lnTo>
                  <a:pt x="1013" y="1187"/>
                </a:lnTo>
                <a:lnTo>
                  <a:pt x="1017" y="1191"/>
                </a:lnTo>
                <a:lnTo>
                  <a:pt x="1021" y="1194"/>
                </a:lnTo>
                <a:lnTo>
                  <a:pt x="1021" y="1194"/>
                </a:lnTo>
                <a:lnTo>
                  <a:pt x="1030" y="1196"/>
                </a:lnTo>
                <a:lnTo>
                  <a:pt x="1042" y="1197"/>
                </a:lnTo>
                <a:lnTo>
                  <a:pt x="1057" y="1197"/>
                </a:lnTo>
                <a:lnTo>
                  <a:pt x="1072" y="1197"/>
                </a:lnTo>
                <a:lnTo>
                  <a:pt x="1089" y="1196"/>
                </a:lnTo>
                <a:lnTo>
                  <a:pt x="1104" y="1194"/>
                </a:lnTo>
                <a:lnTo>
                  <a:pt x="1118" y="1191"/>
                </a:lnTo>
                <a:lnTo>
                  <a:pt x="1130" y="1186"/>
                </a:lnTo>
                <a:lnTo>
                  <a:pt x="1130" y="1186"/>
                </a:lnTo>
                <a:lnTo>
                  <a:pt x="1135" y="1182"/>
                </a:lnTo>
                <a:lnTo>
                  <a:pt x="1139" y="1177"/>
                </a:lnTo>
                <a:lnTo>
                  <a:pt x="1143" y="1171"/>
                </a:lnTo>
                <a:lnTo>
                  <a:pt x="1146" y="1164"/>
                </a:lnTo>
                <a:lnTo>
                  <a:pt x="1152" y="1146"/>
                </a:lnTo>
                <a:lnTo>
                  <a:pt x="1154" y="1126"/>
                </a:lnTo>
                <a:lnTo>
                  <a:pt x="1155" y="1108"/>
                </a:lnTo>
                <a:lnTo>
                  <a:pt x="1157" y="1092"/>
                </a:lnTo>
                <a:lnTo>
                  <a:pt x="1157" y="1077"/>
                </a:lnTo>
                <a:lnTo>
                  <a:pt x="1157" y="1077"/>
                </a:lnTo>
                <a:lnTo>
                  <a:pt x="1159" y="1076"/>
                </a:lnTo>
                <a:lnTo>
                  <a:pt x="1165" y="1071"/>
                </a:lnTo>
                <a:lnTo>
                  <a:pt x="1169" y="1067"/>
                </a:lnTo>
                <a:lnTo>
                  <a:pt x="1172" y="1062"/>
                </a:lnTo>
                <a:lnTo>
                  <a:pt x="1174" y="1057"/>
                </a:lnTo>
                <a:lnTo>
                  <a:pt x="1175" y="1050"/>
                </a:lnTo>
                <a:lnTo>
                  <a:pt x="1175" y="1050"/>
                </a:lnTo>
                <a:lnTo>
                  <a:pt x="1174" y="983"/>
                </a:lnTo>
                <a:lnTo>
                  <a:pt x="1172" y="853"/>
                </a:lnTo>
                <a:lnTo>
                  <a:pt x="1169" y="721"/>
                </a:lnTo>
                <a:lnTo>
                  <a:pt x="1168" y="655"/>
                </a:lnTo>
                <a:lnTo>
                  <a:pt x="1168" y="655"/>
                </a:lnTo>
                <a:lnTo>
                  <a:pt x="1168" y="637"/>
                </a:lnTo>
                <a:lnTo>
                  <a:pt x="1167" y="617"/>
                </a:lnTo>
                <a:lnTo>
                  <a:pt x="1164" y="599"/>
                </a:lnTo>
                <a:lnTo>
                  <a:pt x="1163" y="592"/>
                </a:lnTo>
                <a:lnTo>
                  <a:pt x="1160" y="586"/>
                </a:lnTo>
                <a:lnTo>
                  <a:pt x="1160" y="586"/>
                </a:lnTo>
                <a:lnTo>
                  <a:pt x="1143" y="558"/>
                </a:lnTo>
                <a:lnTo>
                  <a:pt x="1111" y="508"/>
                </a:lnTo>
                <a:lnTo>
                  <a:pt x="1066" y="439"/>
                </a:lnTo>
                <a:lnTo>
                  <a:pt x="1062" y="420"/>
                </a:lnTo>
                <a:lnTo>
                  <a:pt x="1062" y="420"/>
                </a:lnTo>
                <a:lnTo>
                  <a:pt x="1076" y="417"/>
                </a:lnTo>
                <a:lnTo>
                  <a:pt x="1090" y="415"/>
                </a:lnTo>
                <a:lnTo>
                  <a:pt x="1106" y="410"/>
                </a:lnTo>
                <a:lnTo>
                  <a:pt x="1123" y="403"/>
                </a:lnTo>
                <a:lnTo>
                  <a:pt x="1139" y="396"/>
                </a:lnTo>
                <a:lnTo>
                  <a:pt x="1146" y="391"/>
                </a:lnTo>
                <a:lnTo>
                  <a:pt x="1152" y="386"/>
                </a:lnTo>
                <a:lnTo>
                  <a:pt x="1157" y="381"/>
                </a:lnTo>
                <a:lnTo>
                  <a:pt x="1160" y="374"/>
                </a:lnTo>
                <a:lnTo>
                  <a:pt x="1160" y="374"/>
                </a:lnTo>
                <a:lnTo>
                  <a:pt x="1164" y="363"/>
                </a:lnTo>
                <a:lnTo>
                  <a:pt x="1167" y="351"/>
                </a:lnTo>
                <a:lnTo>
                  <a:pt x="1167" y="341"/>
                </a:lnTo>
                <a:lnTo>
                  <a:pt x="1165" y="330"/>
                </a:lnTo>
                <a:lnTo>
                  <a:pt x="1163" y="320"/>
                </a:lnTo>
                <a:lnTo>
                  <a:pt x="1159" y="313"/>
                </a:lnTo>
                <a:lnTo>
                  <a:pt x="1154" y="308"/>
                </a:lnTo>
                <a:lnTo>
                  <a:pt x="1149" y="303"/>
                </a:lnTo>
                <a:lnTo>
                  <a:pt x="1149" y="303"/>
                </a:lnTo>
                <a:lnTo>
                  <a:pt x="1141" y="300"/>
                </a:lnTo>
                <a:lnTo>
                  <a:pt x="1133" y="297"/>
                </a:lnTo>
                <a:lnTo>
                  <a:pt x="1123" y="295"/>
                </a:lnTo>
                <a:lnTo>
                  <a:pt x="1111" y="293"/>
                </a:lnTo>
                <a:lnTo>
                  <a:pt x="1100" y="293"/>
                </a:lnTo>
                <a:lnTo>
                  <a:pt x="1090" y="293"/>
                </a:lnTo>
                <a:lnTo>
                  <a:pt x="1081" y="295"/>
                </a:lnTo>
                <a:lnTo>
                  <a:pt x="1074" y="299"/>
                </a:lnTo>
                <a:lnTo>
                  <a:pt x="1074" y="299"/>
                </a:lnTo>
                <a:lnTo>
                  <a:pt x="1051" y="317"/>
                </a:lnTo>
                <a:lnTo>
                  <a:pt x="1040" y="325"/>
                </a:lnTo>
                <a:lnTo>
                  <a:pt x="1025" y="329"/>
                </a:lnTo>
                <a:lnTo>
                  <a:pt x="1025" y="329"/>
                </a:lnTo>
                <a:lnTo>
                  <a:pt x="1013" y="293"/>
                </a:lnTo>
                <a:lnTo>
                  <a:pt x="987" y="211"/>
                </a:lnTo>
                <a:lnTo>
                  <a:pt x="972" y="166"/>
                </a:lnTo>
                <a:lnTo>
                  <a:pt x="958" y="123"/>
                </a:lnTo>
                <a:lnTo>
                  <a:pt x="944" y="89"/>
                </a:lnTo>
                <a:lnTo>
                  <a:pt x="939" y="77"/>
                </a:lnTo>
                <a:lnTo>
                  <a:pt x="934" y="69"/>
                </a:lnTo>
                <a:lnTo>
                  <a:pt x="934" y="69"/>
                </a:lnTo>
                <a:lnTo>
                  <a:pt x="922" y="49"/>
                </a:lnTo>
                <a:lnTo>
                  <a:pt x="917" y="43"/>
                </a:lnTo>
                <a:lnTo>
                  <a:pt x="909" y="36"/>
                </a:lnTo>
                <a:lnTo>
                  <a:pt x="900" y="31"/>
                </a:lnTo>
                <a:lnTo>
                  <a:pt x="888" y="26"/>
                </a:lnTo>
                <a:lnTo>
                  <a:pt x="871" y="21"/>
                </a:lnTo>
                <a:lnTo>
                  <a:pt x="848" y="16"/>
                </a:lnTo>
                <a:lnTo>
                  <a:pt x="848" y="16"/>
                </a:lnTo>
                <a:lnTo>
                  <a:pt x="816" y="11"/>
                </a:lnTo>
                <a:lnTo>
                  <a:pt x="775" y="8"/>
                </a:lnTo>
                <a:lnTo>
                  <a:pt x="726" y="5"/>
                </a:lnTo>
                <a:lnTo>
                  <a:pt x="673" y="3"/>
                </a:lnTo>
                <a:lnTo>
                  <a:pt x="619" y="1"/>
                </a:lnTo>
                <a:lnTo>
                  <a:pt x="566" y="0"/>
                </a:lnTo>
                <a:lnTo>
                  <a:pt x="517" y="0"/>
                </a:lnTo>
                <a:lnTo>
                  <a:pt x="476" y="1"/>
                </a:lnTo>
                <a:lnTo>
                  <a:pt x="476" y="1"/>
                </a:lnTo>
                <a:lnTo>
                  <a:pt x="400" y="5"/>
                </a:lnTo>
                <a:lnTo>
                  <a:pt x="334" y="10"/>
                </a:lnTo>
                <a:lnTo>
                  <a:pt x="282" y="18"/>
                </a:lnTo>
                <a:lnTo>
                  <a:pt x="265" y="20"/>
                </a:lnTo>
                <a:lnTo>
                  <a:pt x="253" y="24"/>
                </a:lnTo>
                <a:lnTo>
                  <a:pt x="253" y="24"/>
                </a:lnTo>
                <a:lnTo>
                  <a:pt x="250" y="26"/>
                </a:lnTo>
                <a:lnTo>
                  <a:pt x="245" y="31"/>
                </a:lnTo>
                <a:lnTo>
                  <a:pt x="233" y="45"/>
                </a:lnTo>
                <a:lnTo>
                  <a:pt x="222" y="64"/>
                </a:lnTo>
                <a:lnTo>
                  <a:pt x="209" y="88"/>
                </a:lnTo>
                <a:lnTo>
                  <a:pt x="197" y="116"/>
                </a:lnTo>
                <a:lnTo>
                  <a:pt x="186" y="146"/>
                </a:lnTo>
                <a:lnTo>
                  <a:pt x="174" y="177"/>
                </a:lnTo>
                <a:lnTo>
                  <a:pt x="167" y="209"/>
                </a:lnTo>
                <a:lnTo>
                  <a:pt x="167" y="209"/>
                </a:lnTo>
                <a:lnTo>
                  <a:pt x="144" y="309"/>
                </a:lnTo>
                <a:lnTo>
                  <a:pt x="137" y="348"/>
                </a:lnTo>
                <a:lnTo>
                  <a:pt x="137" y="348"/>
                </a:lnTo>
                <a:close/>
                <a:moveTo>
                  <a:pt x="212" y="612"/>
                </a:moveTo>
                <a:lnTo>
                  <a:pt x="212" y="612"/>
                </a:lnTo>
                <a:lnTo>
                  <a:pt x="220" y="613"/>
                </a:lnTo>
                <a:lnTo>
                  <a:pt x="227" y="614"/>
                </a:lnTo>
                <a:lnTo>
                  <a:pt x="233" y="616"/>
                </a:lnTo>
                <a:lnTo>
                  <a:pt x="240" y="619"/>
                </a:lnTo>
                <a:lnTo>
                  <a:pt x="246" y="622"/>
                </a:lnTo>
                <a:lnTo>
                  <a:pt x="251" y="627"/>
                </a:lnTo>
                <a:lnTo>
                  <a:pt x="255" y="631"/>
                </a:lnTo>
                <a:lnTo>
                  <a:pt x="258" y="636"/>
                </a:lnTo>
                <a:lnTo>
                  <a:pt x="265" y="647"/>
                </a:lnTo>
                <a:lnTo>
                  <a:pt x="269" y="660"/>
                </a:lnTo>
                <a:lnTo>
                  <a:pt x="271" y="674"/>
                </a:lnTo>
                <a:lnTo>
                  <a:pt x="270" y="689"/>
                </a:lnTo>
                <a:lnTo>
                  <a:pt x="267" y="702"/>
                </a:lnTo>
                <a:lnTo>
                  <a:pt x="264" y="716"/>
                </a:lnTo>
                <a:lnTo>
                  <a:pt x="257" y="729"/>
                </a:lnTo>
                <a:lnTo>
                  <a:pt x="250" y="740"/>
                </a:lnTo>
                <a:lnTo>
                  <a:pt x="241" y="750"/>
                </a:lnTo>
                <a:lnTo>
                  <a:pt x="230" y="756"/>
                </a:lnTo>
                <a:lnTo>
                  <a:pt x="225" y="760"/>
                </a:lnTo>
                <a:lnTo>
                  <a:pt x="218" y="761"/>
                </a:lnTo>
                <a:lnTo>
                  <a:pt x="211" y="763"/>
                </a:lnTo>
                <a:lnTo>
                  <a:pt x="204" y="764"/>
                </a:lnTo>
                <a:lnTo>
                  <a:pt x="204" y="764"/>
                </a:lnTo>
                <a:lnTo>
                  <a:pt x="197" y="763"/>
                </a:lnTo>
                <a:lnTo>
                  <a:pt x="191" y="761"/>
                </a:lnTo>
                <a:lnTo>
                  <a:pt x="184" y="760"/>
                </a:lnTo>
                <a:lnTo>
                  <a:pt x="179" y="756"/>
                </a:lnTo>
                <a:lnTo>
                  <a:pt x="173" y="754"/>
                </a:lnTo>
                <a:lnTo>
                  <a:pt x="169" y="750"/>
                </a:lnTo>
                <a:lnTo>
                  <a:pt x="161" y="740"/>
                </a:lnTo>
                <a:lnTo>
                  <a:pt x="154" y="729"/>
                </a:lnTo>
                <a:lnTo>
                  <a:pt x="149" y="716"/>
                </a:lnTo>
                <a:lnTo>
                  <a:pt x="147" y="702"/>
                </a:lnTo>
                <a:lnTo>
                  <a:pt x="145" y="689"/>
                </a:lnTo>
                <a:lnTo>
                  <a:pt x="147" y="674"/>
                </a:lnTo>
                <a:lnTo>
                  <a:pt x="150" y="660"/>
                </a:lnTo>
                <a:lnTo>
                  <a:pt x="155" y="647"/>
                </a:lnTo>
                <a:lnTo>
                  <a:pt x="162" y="636"/>
                </a:lnTo>
                <a:lnTo>
                  <a:pt x="172" y="627"/>
                </a:lnTo>
                <a:lnTo>
                  <a:pt x="177" y="622"/>
                </a:lnTo>
                <a:lnTo>
                  <a:pt x="183" y="619"/>
                </a:lnTo>
                <a:lnTo>
                  <a:pt x="189" y="616"/>
                </a:lnTo>
                <a:lnTo>
                  <a:pt x="196" y="614"/>
                </a:lnTo>
                <a:lnTo>
                  <a:pt x="203" y="613"/>
                </a:lnTo>
                <a:lnTo>
                  <a:pt x="212" y="612"/>
                </a:lnTo>
                <a:lnTo>
                  <a:pt x="212" y="612"/>
                </a:lnTo>
                <a:close/>
                <a:moveTo>
                  <a:pt x="1070" y="612"/>
                </a:moveTo>
                <a:lnTo>
                  <a:pt x="1070" y="612"/>
                </a:lnTo>
                <a:lnTo>
                  <a:pt x="1076" y="613"/>
                </a:lnTo>
                <a:lnTo>
                  <a:pt x="1082" y="614"/>
                </a:lnTo>
                <a:lnTo>
                  <a:pt x="1087" y="617"/>
                </a:lnTo>
                <a:lnTo>
                  <a:pt x="1094" y="619"/>
                </a:lnTo>
                <a:lnTo>
                  <a:pt x="1103" y="627"/>
                </a:lnTo>
                <a:lnTo>
                  <a:pt x="1111" y="637"/>
                </a:lnTo>
                <a:lnTo>
                  <a:pt x="1118" y="648"/>
                </a:lnTo>
                <a:lnTo>
                  <a:pt x="1123" y="661"/>
                </a:lnTo>
                <a:lnTo>
                  <a:pt x="1126" y="676"/>
                </a:lnTo>
                <a:lnTo>
                  <a:pt x="1128" y="690"/>
                </a:lnTo>
                <a:lnTo>
                  <a:pt x="1128" y="705"/>
                </a:lnTo>
                <a:lnTo>
                  <a:pt x="1126" y="719"/>
                </a:lnTo>
                <a:lnTo>
                  <a:pt x="1123" y="731"/>
                </a:lnTo>
                <a:lnTo>
                  <a:pt x="1116" y="743"/>
                </a:lnTo>
                <a:lnTo>
                  <a:pt x="1113" y="749"/>
                </a:lnTo>
                <a:lnTo>
                  <a:pt x="1108" y="753"/>
                </a:lnTo>
                <a:lnTo>
                  <a:pt x="1103" y="758"/>
                </a:lnTo>
                <a:lnTo>
                  <a:pt x="1098" y="760"/>
                </a:lnTo>
                <a:lnTo>
                  <a:pt x="1091" y="764"/>
                </a:lnTo>
                <a:lnTo>
                  <a:pt x="1085" y="765"/>
                </a:lnTo>
                <a:lnTo>
                  <a:pt x="1077" y="766"/>
                </a:lnTo>
                <a:lnTo>
                  <a:pt x="1070" y="768"/>
                </a:lnTo>
                <a:lnTo>
                  <a:pt x="1070" y="768"/>
                </a:lnTo>
                <a:lnTo>
                  <a:pt x="1062" y="766"/>
                </a:lnTo>
                <a:lnTo>
                  <a:pt x="1055" y="765"/>
                </a:lnTo>
                <a:lnTo>
                  <a:pt x="1049" y="764"/>
                </a:lnTo>
                <a:lnTo>
                  <a:pt x="1042" y="760"/>
                </a:lnTo>
                <a:lnTo>
                  <a:pt x="1037" y="758"/>
                </a:lnTo>
                <a:lnTo>
                  <a:pt x="1032" y="753"/>
                </a:lnTo>
                <a:lnTo>
                  <a:pt x="1027" y="749"/>
                </a:lnTo>
                <a:lnTo>
                  <a:pt x="1023" y="743"/>
                </a:lnTo>
                <a:lnTo>
                  <a:pt x="1017" y="731"/>
                </a:lnTo>
                <a:lnTo>
                  <a:pt x="1013" y="719"/>
                </a:lnTo>
                <a:lnTo>
                  <a:pt x="1012" y="705"/>
                </a:lnTo>
                <a:lnTo>
                  <a:pt x="1012" y="690"/>
                </a:lnTo>
                <a:lnTo>
                  <a:pt x="1013" y="676"/>
                </a:lnTo>
                <a:lnTo>
                  <a:pt x="1017" y="661"/>
                </a:lnTo>
                <a:lnTo>
                  <a:pt x="1022" y="648"/>
                </a:lnTo>
                <a:lnTo>
                  <a:pt x="1028" y="637"/>
                </a:lnTo>
                <a:lnTo>
                  <a:pt x="1037" y="627"/>
                </a:lnTo>
                <a:lnTo>
                  <a:pt x="1046" y="619"/>
                </a:lnTo>
                <a:lnTo>
                  <a:pt x="1052" y="617"/>
                </a:lnTo>
                <a:lnTo>
                  <a:pt x="1057" y="614"/>
                </a:lnTo>
                <a:lnTo>
                  <a:pt x="1064" y="613"/>
                </a:lnTo>
                <a:lnTo>
                  <a:pt x="1070" y="612"/>
                </a:lnTo>
                <a:lnTo>
                  <a:pt x="1070" y="612"/>
                </a:lnTo>
                <a:close/>
                <a:moveTo>
                  <a:pt x="1040" y="843"/>
                </a:moveTo>
                <a:lnTo>
                  <a:pt x="1040" y="843"/>
                </a:lnTo>
                <a:lnTo>
                  <a:pt x="1046" y="841"/>
                </a:lnTo>
                <a:lnTo>
                  <a:pt x="1055" y="839"/>
                </a:lnTo>
                <a:lnTo>
                  <a:pt x="1066" y="839"/>
                </a:lnTo>
                <a:lnTo>
                  <a:pt x="1080" y="839"/>
                </a:lnTo>
                <a:lnTo>
                  <a:pt x="1104" y="842"/>
                </a:lnTo>
                <a:lnTo>
                  <a:pt x="1115" y="844"/>
                </a:lnTo>
                <a:lnTo>
                  <a:pt x="1123" y="847"/>
                </a:lnTo>
                <a:lnTo>
                  <a:pt x="1123" y="847"/>
                </a:lnTo>
                <a:lnTo>
                  <a:pt x="1128" y="849"/>
                </a:lnTo>
                <a:lnTo>
                  <a:pt x="1130" y="852"/>
                </a:lnTo>
                <a:lnTo>
                  <a:pt x="1131" y="857"/>
                </a:lnTo>
                <a:lnTo>
                  <a:pt x="1131" y="862"/>
                </a:lnTo>
                <a:lnTo>
                  <a:pt x="1128" y="875"/>
                </a:lnTo>
                <a:lnTo>
                  <a:pt x="1123" y="892"/>
                </a:lnTo>
                <a:lnTo>
                  <a:pt x="1123" y="892"/>
                </a:lnTo>
                <a:lnTo>
                  <a:pt x="1120" y="896"/>
                </a:lnTo>
                <a:lnTo>
                  <a:pt x="1118" y="900"/>
                </a:lnTo>
                <a:lnTo>
                  <a:pt x="1113" y="902"/>
                </a:lnTo>
                <a:lnTo>
                  <a:pt x="1108" y="903"/>
                </a:lnTo>
                <a:lnTo>
                  <a:pt x="1101" y="903"/>
                </a:lnTo>
                <a:lnTo>
                  <a:pt x="1095" y="903"/>
                </a:lnTo>
                <a:lnTo>
                  <a:pt x="1080" y="901"/>
                </a:lnTo>
                <a:lnTo>
                  <a:pt x="1065" y="896"/>
                </a:lnTo>
                <a:lnTo>
                  <a:pt x="1050" y="891"/>
                </a:lnTo>
                <a:lnTo>
                  <a:pt x="1037" y="886"/>
                </a:lnTo>
                <a:lnTo>
                  <a:pt x="1028" y="881"/>
                </a:lnTo>
                <a:lnTo>
                  <a:pt x="1028" y="881"/>
                </a:lnTo>
                <a:lnTo>
                  <a:pt x="1023" y="876"/>
                </a:lnTo>
                <a:lnTo>
                  <a:pt x="1021" y="871"/>
                </a:lnTo>
                <a:lnTo>
                  <a:pt x="1021" y="864"/>
                </a:lnTo>
                <a:lnTo>
                  <a:pt x="1023" y="859"/>
                </a:lnTo>
                <a:lnTo>
                  <a:pt x="1027" y="854"/>
                </a:lnTo>
                <a:lnTo>
                  <a:pt x="1031" y="849"/>
                </a:lnTo>
                <a:lnTo>
                  <a:pt x="1040" y="843"/>
                </a:lnTo>
                <a:lnTo>
                  <a:pt x="1040" y="843"/>
                </a:lnTo>
                <a:close/>
                <a:moveTo>
                  <a:pt x="253" y="862"/>
                </a:moveTo>
                <a:lnTo>
                  <a:pt x="253" y="862"/>
                </a:lnTo>
                <a:lnTo>
                  <a:pt x="256" y="866"/>
                </a:lnTo>
                <a:lnTo>
                  <a:pt x="260" y="871"/>
                </a:lnTo>
                <a:lnTo>
                  <a:pt x="261" y="878"/>
                </a:lnTo>
                <a:lnTo>
                  <a:pt x="262" y="887"/>
                </a:lnTo>
                <a:lnTo>
                  <a:pt x="264" y="901"/>
                </a:lnTo>
                <a:lnTo>
                  <a:pt x="265" y="907"/>
                </a:lnTo>
                <a:lnTo>
                  <a:pt x="265" y="907"/>
                </a:lnTo>
                <a:lnTo>
                  <a:pt x="246" y="908"/>
                </a:lnTo>
                <a:lnTo>
                  <a:pt x="204" y="910"/>
                </a:lnTo>
                <a:lnTo>
                  <a:pt x="182" y="911"/>
                </a:lnTo>
                <a:lnTo>
                  <a:pt x="162" y="911"/>
                </a:lnTo>
                <a:lnTo>
                  <a:pt x="147" y="910"/>
                </a:lnTo>
                <a:lnTo>
                  <a:pt x="143" y="908"/>
                </a:lnTo>
                <a:lnTo>
                  <a:pt x="140" y="907"/>
                </a:lnTo>
                <a:lnTo>
                  <a:pt x="140" y="907"/>
                </a:lnTo>
                <a:lnTo>
                  <a:pt x="139" y="902"/>
                </a:lnTo>
                <a:lnTo>
                  <a:pt x="139" y="896"/>
                </a:lnTo>
                <a:lnTo>
                  <a:pt x="143" y="880"/>
                </a:lnTo>
                <a:lnTo>
                  <a:pt x="149" y="863"/>
                </a:lnTo>
                <a:lnTo>
                  <a:pt x="152" y="858"/>
                </a:lnTo>
                <a:lnTo>
                  <a:pt x="155" y="854"/>
                </a:lnTo>
                <a:lnTo>
                  <a:pt x="155" y="854"/>
                </a:lnTo>
                <a:lnTo>
                  <a:pt x="162" y="852"/>
                </a:lnTo>
                <a:lnTo>
                  <a:pt x="172" y="852"/>
                </a:lnTo>
                <a:lnTo>
                  <a:pt x="203" y="853"/>
                </a:lnTo>
                <a:lnTo>
                  <a:pt x="235" y="857"/>
                </a:lnTo>
                <a:lnTo>
                  <a:pt x="246" y="859"/>
                </a:lnTo>
                <a:lnTo>
                  <a:pt x="253" y="862"/>
                </a:lnTo>
                <a:lnTo>
                  <a:pt x="253" y="862"/>
                </a:lnTo>
                <a:close/>
                <a:moveTo>
                  <a:pt x="257" y="99"/>
                </a:moveTo>
                <a:lnTo>
                  <a:pt x="257" y="99"/>
                </a:lnTo>
                <a:lnTo>
                  <a:pt x="261" y="96"/>
                </a:lnTo>
                <a:lnTo>
                  <a:pt x="267" y="92"/>
                </a:lnTo>
                <a:lnTo>
                  <a:pt x="277" y="88"/>
                </a:lnTo>
                <a:lnTo>
                  <a:pt x="289" y="85"/>
                </a:lnTo>
                <a:lnTo>
                  <a:pt x="319" y="80"/>
                </a:lnTo>
                <a:lnTo>
                  <a:pt x="354" y="77"/>
                </a:lnTo>
                <a:lnTo>
                  <a:pt x="395" y="74"/>
                </a:lnTo>
                <a:lnTo>
                  <a:pt x="439" y="72"/>
                </a:lnTo>
                <a:lnTo>
                  <a:pt x="532" y="69"/>
                </a:lnTo>
                <a:lnTo>
                  <a:pt x="532" y="69"/>
                </a:lnTo>
                <a:lnTo>
                  <a:pt x="635" y="67"/>
                </a:lnTo>
                <a:lnTo>
                  <a:pt x="747" y="64"/>
                </a:lnTo>
                <a:lnTo>
                  <a:pt x="797" y="64"/>
                </a:lnTo>
                <a:lnTo>
                  <a:pt x="840" y="65"/>
                </a:lnTo>
                <a:lnTo>
                  <a:pt x="871" y="67"/>
                </a:lnTo>
                <a:lnTo>
                  <a:pt x="883" y="68"/>
                </a:lnTo>
                <a:lnTo>
                  <a:pt x="889" y="69"/>
                </a:lnTo>
                <a:lnTo>
                  <a:pt x="889" y="69"/>
                </a:lnTo>
                <a:lnTo>
                  <a:pt x="900" y="73"/>
                </a:lnTo>
                <a:lnTo>
                  <a:pt x="904" y="75"/>
                </a:lnTo>
                <a:lnTo>
                  <a:pt x="908" y="79"/>
                </a:lnTo>
                <a:lnTo>
                  <a:pt x="919" y="92"/>
                </a:lnTo>
                <a:lnTo>
                  <a:pt x="919" y="92"/>
                </a:lnTo>
                <a:lnTo>
                  <a:pt x="924" y="99"/>
                </a:lnTo>
                <a:lnTo>
                  <a:pt x="932" y="112"/>
                </a:lnTo>
                <a:lnTo>
                  <a:pt x="947" y="151"/>
                </a:lnTo>
                <a:lnTo>
                  <a:pt x="966" y="202"/>
                </a:lnTo>
                <a:lnTo>
                  <a:pt x="986" y="259"/>
                </a:lnTo>
                <a:lnTo>
                  <a:pt x="1003" y="315"/>
                </a:lnTo>
                <a:lnTo>
                  <a:pt x="1018" y="366"/>
                </a:lnTo>
                <a:lnTo>
                  <a:pt x="1028" y="402"/>
                </a:lnTo>
                <a:lnTo>
                  <a:pt x="1031" y="415"/>
                </a:lnTo>
                <a:lnTo>
                  <a:pt x="1032" y="420"/>
                </a:lnTo>
                <a:lnTo>
                  <a:pt x="1032" y="420"/>
                </a:lnTo>
                <a:lnTo>
                  <a:pt x="1030" y="421"/>
                </a:lnTo>
                <a:lnTo>
                  <a:pt x="1023" y="422"/>
                </a:lnTo>
                <a:lnTo>
                  <a:pt x="997" y="425"/>
                </a:lnTo>
                <a:lnTo>
                  <a:pt x="956" y="427"/>
                </a:lnTo>
                <a:lnTo>
                  <a:pt x="904" y="429"/>
                </a:lnTo>
                <a:lnTo>
                  <a:pt x="772" y="431"/>
                </a:lnTo>
                <a:lnTo>
                  <a:pt x="621" y="434"/>
                </a:lnTo>
                <a:lnTo>
                  <a:pt x="340" y="435"/>
                </a:lnTo>
                <a:lnTo>
                  <a:pt x="212" y="435"/>
                </a:lnTo>
                <a:lnTo>
                  <a:pt x="212" y="435"/>
                </a:lnTo>
                <a:lnTo>
                  <a:pt x="202" y="435"/>
                </a:lnTo>
                <a:lnTo>
                  <a:pt x="191" y="434"/>
                </a:lnTo>
                <a:lnTo>
                  <a:pt x="178" y="431"/>
                </a:lnTo>
                <a:lnTo>
                  <a:pt x="178" y="431"/>
                </a:lnTo>
                <a:lnTo>
                  <a:pt x="177" y="430"/>
                </a:lnTo>
                <a:lnTo>
                  <a:pt x="176" y="427"/>
                </a:lnTo>
                <a:lnTo>
                  <a:pt x="176" y="417"/>
                </a:lnTo>
                <a:lnTo>
                  <a:pt x="178" y="401"/>
                </a:lnTo>
                <a:lnTo>
                  <a:pt x="181" y="381"/>
                </a:lnTo>
                <a:lnTo>
                  <a:pt x="192" y="330"/>
                </a:lnTo>
                <a:lnTo>
                  <a:pt x="206" y="273"/>
                </a:lnTo>
                <a:lnTo>
                  <a:pt x="221" y="214"/>
                </a:lnTo>
                <a:lnTo>
                  <a:pt x="236" y="161"/>
                </a:lnTo>
                <a:lnTo>
                  <a:pt x="248" y="121"/>
                </a:lnTo>
                <a:lnTo>
                  <a:pt x="253" y="107"/>
                </a:lnTo>
                <a:lnTo>
                  <a:pt x="257" y="99"/>
                </a:lnTo>
                <a:lnTo>
                  <a:pt x="257" y="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3EBB199F-F841-4858-B47E-9DE8AC4567E1}"/>
              </a:ext>
            </a:extLst>
          </p:cNvPr>
          <p:cNvSpPr>
            <a:spLocks noEditPoints="1"/>
          </p:cNvSpPr>
          <p:nvPr/>
        </p:nvSpPr>
        <p:spPr bwMode="auto">
          <a:xfrm>
            <a:off x="7927062" y="3140826"/>
            <a:ext cx="1557338" cy="952500"/>
          </a:xfrm>
          <a:custGeom>
            <a:avLst/>
            <a:gdLst>
              <a:gd name="T0" fmla="*/ 199 w 981"/>
              <a:gd name="T1" fmla="*/ 2 h 600"/>
              <a:gd name="T2" fmla="*/ 74 w 981"/>
              <a:gd name="T3" fmla="*/ 17 h 600"/>
              <a:gd name="T4" fmla="*/ 56 w 981"/>
              <a:gd name="T5" fmla="*/ 62 h 600"/>
              <a:gd name="T6" fmla="*/ 25 w 981"/>
              <a:gd name="T7" fmla="*/ 208 h 600"/>
              <a:gd name="T8" fmla="*/ 18 w 981"/>
              <a:gd name="T9" fmla="*/ 261 h 600"/>
              <a:gd name="T10" fmla="*/ 1 w 981"/>
              <a:gd name="T11" fmla="*/ 354 h 600"/>
              <a:gd name="T12" fmla="*/ 6 w 981"/>
              <a:gd name="T13" fmla="*/ 397 h 600"/>
              <a:gd name="T14" fmla="*/ 15 w 981"/>
              <a:gd name="T15" fmla="*/ 415 h 600"/>
              <a:gd name="T16" fmla="*/ 20 w 981"/>
              <a:gd name="T17" fmla="*/ 444 h 600"/>
              <a:gd name="T18" fmla="*/ 38 w 981"/>
              <a:gd name="T19" fmla="*/ 526 h 600"/>
              <a:gd name="T20" fmla="*/ 79 w 981"/>
              <a:gd name="T21" fmla="*/ 548 h 600"/>
              <a:gd name="T22" fmla="*/ 125 w 981"/>
              <a:gd name="T23" fmla="*/ 524 h 600"/>
              <a:gd name="T24" fmla="*/ 133 w 981"/>
              <a:gd name="T25" fmla="*/ 490 h 600"/>
              <a:gd name="T26" fmla="*/ 280 w 981"/>
              <a:gd name="T27" fmla="*/ 501 h 600"/>
              <a:gd name="T28" fmla="*/ 420 w 981"/>
              <a:gd name="T29" fmla="*/ 563 h 600"/>
              <a:gd name="T30" fmla="*/ 448 w 981"/>
              <a:gd name="T31" fmla="*/ 592 h 600"/>
              <a:gd name="T32" fmla="*/ 521 w 981"/>
              <a:gd name="T33" fmla="*/ 593 h 600"/>
              <a:gd name="T34" fmla="*/ 542 w 981"/>
              <a:gd name="T35" fmla="*/ 556 h 600"/>
              <a:gd name="T36" fmla="*/ 825 w 981"/>
              <a:gd name="T37" fmla="*/ 527 h 600"/>
              <a:gd name="T38" fmla="*/ 854 w 981"/>
              <a:gd name="T39" fmla="*/ 566 h 600"/>
              <a:gd name="T40" fmla="*/ 898 w 981"/>
              <a:gd name="T41" fmla="*/ 577 h 600"/>
              <a:gd name="T42" fmla="*/ 942 w 981"/>
              <a:gd name="T43" fmla="*/ 557 h 600"/>
              <a:gd name="T44" fmla="*/ 958 w 981"/>
              <a:gd name="T45" fmla="*/ 517 h 600"/>
              <a:gd name="T46" fmla="*/ 978 w 981"/>
              <a:gd name="T47" fmla="*/ 401 h 600"/>
              <a:gd name="T48" fmla="*/ 976 w 981"/>
              <a:gd name="T49" fmla="*/ 359 h 600"/>
              <a:gd name="T50" fmla="*/ 969 w 981"/>
              <a:gd name="T51" fmla="*/ 327 h 600"/>
              <a:gd name="T52" fmla="*/ 970 w 981"/>
              <a:gd name="T53" fmla="*/ 284 h 600"/>
              <a:gd name="T54" fmla="*/ 940 w 981"/>
              <a:gd name="T55" fmla="*/ 214 h 600"/>
              <a:gd name="T56" fmla="*/ 829 w 981"/>
              <a:gd name="T57" fmla="*/ 178 h 600"/>
              <a:gd name="T58" fmla="*/ 829 w 981"/>
              <a:gd name="T59" fmla="*/ 147 h 600"/>
              <a:gd name="T60" fmla="*/ 818 w 981"/>
              <a:gd name="T61" fmla="*/ 122 h 600"/>
              <a:gd name="T62" fmla="*/ 748 w 981"/>
              <a:gd name="T63" fmla="*/ 7 h 600"/>
              <a:gd name="T64" fmla="*/ 427 w 981"/>
              <a:gd name="T65" fmla="*/ 37 h 600"/>
              <a:gd name="T66" fmla="*/ 743 w 981"/>
              <a:gd name="T67" fmla="*/ 32 h 600"/>
              <a:gd name="T68" fmla="*/ 803 w 981"/>
              <a:gd name="T69" fmla="*/ 168 h 600"/>
              <a:gd name="T70" fmla="*/ 502 w 981"/>
              <a:gd name="T71" fmla="*/ 180 h 600"/>
              <a:gd name="T72" fmla="*/ 427 w 981"/>
              <a:gd name="T73" fmla="*/ 112 h 600"/>
              <a:gd name="T74" fmla="*/ 364 w 981"/>
              <a:gd name="T75" fmla="*/ 142 h 600"/>
              <a:gd name="T76" fmla="*/ 351 w 981"/>
              <a:gd name="T77" fmla="*/ 163 h 600"/>
              <a:gd name="T78" fmla="*/ 206 w 981"/>
              <a:gd name="T79" fmla="*/ 62 h 600"/>
              <a:gd name="T80" fmla="*/ 90 w 981"/>
              <a:gd name="T81" fmla="*/ 178 h 600"/>
              <a:gd name="T82" fmla="*/ 76 w 981"/>
              <a:gd name="T83" fmla="*/ 151 h 600"/>
              <a:gd name="T84" fmla="*/ 104 w 981"/>
              <a:gd name="T85" fmla="*/ 68 h 600"/>
              <a:gd name="T86" fmla="*/ 192 w 981"/>
              <a:gd name="T87" fmla="*/ 61 h 600"/>
              <a:gd name="T88" fmla="*/ 553 w 981"/>
              <a:gd name="T89" fmla="*/ 281 h 600"/>
              <a:gd name="T90" fmla="*/ 585 w 981"/>
              <a:gd name="T91" fmla="*/ 254 h 600"/>
              <a:gd name="T92" fmla="*/ 621 w 981"/>
              <a:gd name="T93" fmla="*/ 263 h 600"/>
              <a:gd name="T94" fmla="*/ 631 w 981"/>
              <a:gd name="T95" fmla="*/ 296 h 600"/>
              <a:gd name="T96" fmla="*/ 600 w 981"/>
              <a:gd name="T97" fmla="*/ 322 h 600"/>
              <a:gd name="T98" fmla="*/ 564 w 981"/>
              <a:gd name="T99" fmla="*/ 313 h 600"/>
              <a:gd name="T100" fmla="*/ 899 w 981"/>
              <a:gd name="T101" fmla="*/ 273 h 600"/>
              <a:gd name="T102" fmla="*/ 913 w 981"/>
              <a:gd name="T103" fmla="*/ 244 h 600"/>
              <a:gd name="T104" fmla="*/ 940 w 981"/>
              <a:gd name="T105" fmla="*/ 240 h 600"/>
              <a:gd name="T106" fmla="*/ 959 w 981"/>
              <a:gd name="T107" fmla="*/ 273 h 600"/>
              <a:gd name="T108" fmla="*/ 945 w 981"/>
              <a:gd name="T109" fmla="*/ 302 h 600"/>
              <a:gd name="T110" fmla="*/ 918 w 981"/>
              <a:gd name="T111" fmla="*/ 306 h 600"/>
              <a:gd name="T112" fmla="*/ 899 w 981"/>
              <a:gd name="T113" fmla="*/ 273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1" h="600">
                <a:moveTo>
                  <a:pt x="738" y="2"/>
                </a:moveTo>
                <a:lnTo>
                  <a:pt x="738" y="2"/>
                </a:lnTo>
                <a:lnTo>
                  <a:pt x="639" y="0"/>
                </a:lnTo>
                <a:lnTo>
                  <a:pt x="420" y="0"/>
                </a:lnTo>
                <a:lnTo>
                  <a:pt x="302" y="0"/>
                </a:lnTo>
                <a:lnTo>
                  <a:pt x="199" y="2"/>
                </a:lnTo>
                <a:lnTo>
                  <a:pt x="123" y="4"/>
                </a:lnTo>
                <a:lnTo>
                  <a:pt x="100" y="5"/>
                </a:lnTo>
                <a:lnTo>
                  <a:pt x="90" y="7"/>
                </a:lnTo>
                <a:lnTo>
                  <a:pt x="90" y="7"/>
                </a:lnTo>
                <a:lnTo>
                  <a:pt x="80" y="13"/>
                </a:lnTo>
                <a:lnTo>
                  <a:pt x="74" y="17"/>
                </a:lnTo>
                <a:lnTo>
                  <a:pt x="74" y="17"/>
                </a:lnTo>
                <a:lnTo>
                  <a:pt x="70" y="23"/>
                </a:lnTo>
                <a:lnTo>
                  <a:pt x="65" y="32"/>
                </a:lnTo>
                <a:lnTo>
                  <a:pt x="65" y="32"/>
                </a:lnTo>
                <a:lnTo>
                  <a:pt x="61" y="43"/>
                </a:lnTo>
                <a:lnTo>
                  <a:pt x="56" y="62"/>
                </a:lnTo>
                <a:lnTo>
                  <a:pt x="46" y="111"/>
                </a:lnTo>
                <a:lnTo>
                  <a:pt x="35" y="178"/>
                </a:lnTo>
                <a:lnTo>
                  <a:pt x="35" y="178"/>
                </a:lnTo>
                <a:lnTo>
                  <a:pt x="32" y="188"/>
                </a:lnTo>
                <a:lnTo>
                  <a:pt x="25" y="208"/>
                </a:lnTo>
                <a:lnTo>
                  <a:pt x="25" y="208"/>
                </a:lnTo>
                <a:lnTo>
                  <a:pt x="22" y="217"/>
                </a:lnTo>
                <a:lnTo>
                  <a:pt x="21" y="224"/>
                </a:lnTo>
                <a:lnTo>
                  <a:pt x="21" y="233"/>
                </a:lnTo>
                <a:lnTo>
                  <a:pt x="20" y="243"/>
                </a:lnTo>
                <a:lnTo>
                  <a:pt x="20" y="243"/>
                </a:lnTo>
                <a:lnTo>
                  <a:pt x="18" y="261"/>
                </a:lnTo>
                <a:lnTo>
                  <a:pt x="16" y="284"/>
                </a:lnTo>
                <a:lnTo>
                  <a:pt x="15" y="313"/>
                </a:lnTo>
                <a:lnTo>
                  <a:pt x="15" y="313"/>
                </a:lnTo>
                <a:lnTo>
                  <a:pt x="12" y="320"/>
                </a:lnTo>
                <a:lnTo>
                  <a:pt x="7" y="333"/>
                </a:lnTo>
                <a:lnTo>
                  <a:pt x="1" y="354"/>
                </a:lnTo>
                <a:lnTo>
                  <a:pt x="0" y="364"/>
                </a:lnTo>
                <a:lnTo>
                  <a:pt x="0" y="374"/>
                </a:lnTo>
                <a:lnTo>
                  <a:pt x="0" y="374"/>
                </a:lnTo>
                <a:lnTo>
                  <a:pt x="1" y="382"/>
                </a:lnTo>
                <a:lnTo>
                  <a:pt x="3" y="390"/>
                </a:lnTo>
                <a:lnTo>
                  <a:pt x="6" y="397"/>
                </a:lnTo>
                <a:lnTo>
                  <a:pt x="8" y="403"/>
                </a:lnTo>
                <a:lnTo>
                  <a:pt x="13" y="410"/>
                </a:lnTo>
                <a:lnTo>
                  <a:pt x="15" y="413"/>
                </a:lnTo>
                <a:lnTo>
                  <a:pt x="15" y="414"/>
                </a:lnTo>
                <a:lnTo>
                  <a:pt x="15" y="414"/>
                </a:lnTo>
                <a:lnTo>
                  <a:pt x="15" y="415"/>
                </a:lnTo>
                <a:lnTo>
                  <a:pt x="15" y="415"/>
                </a:lnTo>
                <a:lnTo>
                  <a:pt x="17" y="420"/>
                </a:lnTo>
                <a:lnTo>
                  <a:pt x="20" y="429"/>
                </a:lnTo>
                <a:lnTo>
                  <a:pt x="20" y="436"/>
                </a:lnTo>
                <a:lnTo>
                  <a:pt x="20" y="444"/>
                </a:lnTo>
                <a:lnTo>
                  <a:pt x="20" y="444"/>
                </a:lnTo>
                <a:lnTo>
                  <a:pt x="20" y="467"/>
                </a:lnTo>
                <a:lnTo>
                  <a:pt x="21" y="479"/>
                </a:lnTo>
                <a:lnTo>
                  <a:pt x="23" y="493"/>
                </a:lnTo>
                <a:lnTo>
                  <a:pt x="28" y="507"/>
                </a:lnTo>
                <a:lnTo>
                  <a:pt x="35" y="519"/>
                </a:lnTo>
                <a:lnTo>
                  <a:pt x="38" y="526"/>
                </a:lnTo>
                <a:lnTo>
                  <a:pt x="44" y="531"/>
                </a:lnTo>
                <a:lnTo>
                  <a:pt x="49" y="536"/>
                </a:lnTo>
                <a:lnTo>
                  <a:pt x="55" y="539"/>
                </a:lnTo>
                <a:lnTo>
                  <a:pt x="55" y="539"/>
                </a:lnTo>
                <a:lnTo>
                  <a:pt x="67" y="546"/>
                </a:lnTo>
                <a:lnTo>
                  <a:pt x="79" y="548"/>
                </a:lnTo>
                <a:lnTo>
                  <a:pt x="89" y="550"/>
                </a:lnTo>
                <a:lnTo>
                  <a:pt x="99" y="548"/>
                </a:lnTo>
                <a:lnTo>
                  <a:pt x="106" y="544"/>
                </a:lnTo>
                <a:lnTo>
                  <a:pt x="114" y="539"/>
                </a:lnTo>
                <a:lnTo>
                  <a:pt x="120" y="532"/>
                </a:lnTo>
                <a:lnTo>
                  <a:pt x="125" y="524"/>
                </a:lnTo>
                <a:lnTo>
                  <a:pt x="125" y="524"/>
                </a:lnTo>
                <a:lnTo>
                  <a:pt x="129" y="517"/>
                </a:lnTo>
                <a:lnTo>
                  <a:pt x="130" y="509"/>
                </a:lnTo>
                <a:lnTo>
                  <a:pt x="131" y="497"/>
                </a:lnTo>
                <a:lnTo>
                  <a:pt x="131" y="493"/>
                </a:lnTo>
                <a:lnTo>
                  <a:pt x="133" y="490"/>
                </a:lnTo>
                <a:lnTo>
                  <a:pt x="135" y="489"/>
                </a:lnTo>
                <a:lnTo>
                  <a:pt x="140" y="489"/>
                </a:lnTo>
                <a:lnTo>
                  <a:pt x="140" y="489"/>
                </a:lnTo>
                <a:lnTo>
                  <a:pt x="157" y="492"/>
                </a:lnTo>
                <a:lnTo>
                  <a:pt x="189" y="494"/>
                </a:lnTo>
                <a:lnTo>
                  <a:pt x="280" y="501"/>
                </a:lnTo>
                <a:lnTo>
                  <a:pt x="407" y="509"/>
                </a:lnTo>
                <a:lnTo>
                  <a:pt x="407" y="509"/>
                </a:lnTo>
                <a:lnTo>
                  <a:pt x="408" y="518"/>
                </a:lnTo>
                <a:lnTo>
                  <a:pt x="412" y="538"/>
                </a:lnTo>
                <a:lnTo>
                  <a:pt x="415" y="551"/>
                </a:lnTo>
                <a:lnTo>
                  <a:pt x="420" y="563"/>
                </a:lnTo>
                <a:lnTo>
                  <a:pt x="428" y="575"/>
                </a:lnTo>
                <a:lnTo>
                  <a:pt x="432" y="580"/>
                </a:lnTo>
                <a:lnTo>
                  <a:pt x="437" y="585"/>
                </a:lnTo>
                <a:lnTo>
                  <a:pt x="437" y="585"/>
                </a:lnTo>
                <a:lnTo>
                  <a:pt x="442" y="588"/>
                </a:lnTo>
                <a:lnTo>
                  <a:pt x="448" y="592"/>
                </a:lnTo>
                <a:lnTo>
                  <a:pt x="461" y="597"/>
                </a:lnTo>
                <a:lnTo>
                  <a:pt x="473" y="600"/>
                </a:lnTo>
                <a:lnTo>
                  <a:pt x="487" y="600"/>
                </a:lnTo>
                <a:lnTo>
                  <a:pt x="499" y="600"/>
                </a:lnTo>
                <a:lnTo>
                  <a:pt x="511" y="597"/>
                </a:lnTo>
                <a:lnTo>
                  <a:pt x="521" y="593"/>
                </a:lnTo>
                <a:lnTo>
                  <a:pt x="527" y="590"/>
                </a:lnTo>
                <a:lnTo>
                  <a:pt x="527" y="590"/>
                </a:lnTo>
                <a:lnTo>
                  <a:pt x="532" y="583"/>
                </a:lnTo>
                <a:lnTo>
                  <a:pt x="536" y="576"/>
                </a:lnTo>
                <a:lnTo>
                  <a:pt x="540" y="566"/>
                </a:lnTo>
                <a:lnTo>
                  <a:pt x="542" y="556"/>
                </a:lnTo>
                <a:lnTo>
                  <a:pt x="546" y="537"/>
                </a:lnTo>
                <a:lnTo>
                  <a:pt x="547" y="529"/>
                </a:lnTo>
                <a:lnTo>
                  <a:pt x="607" y="514"/>
                </a:lnTo>
                <a:lnTo>
                  <a:pt x="824" y="519"/>
                </a:lnTo>
                <a:lnTo>
                  <a:pt x="824" y="519"/>
                </a:lnTo>
                <a:lnTo>
                  <a:pt x="825" y="527"/>
                </a:lnTo>
                <a:lnTo>
                  <a:pt x="826" y="534"/>
                </a:lnTo>
                <a:lnTo>
                  <a:pt x="831" y="543"/>
                </a:lnTo>
                <a:lnTo>
                  <a:pt x="837" y="552"/>
                </a:lnTo>
                <a:lnTo>
                  <a:pt x="841" y="557"/>
                </a:lnTo>
                <a:lnTo>
                  <a:pt x="847" y="561"/>
                </a:lnTo>
                <a:lnTo>
                  <a:pt x="854" y="566"/>
                </a:lnTo>
                <a:lnTo>
                  <a:pt x="860" y="570"/>
                </a:lnTo>
                <a:lnTo>
                  <a:pt x="869" y="572"/>
                </a:lnTo>
                <a:lnTo>
                  <a:pt x="879" y="575"/>
                </a:lnTo>
                <a:lnTo>
                  <a:pt x="879" y="575"/>
                </a:lnTo>
                <a:lnTo>
                  <a:pt x="889" y="576"/>
                </a:lnTo>
                <a:lnTo>
                  <a:pt x="898" y="577"/>
                </a:lnTo>
                <a:lnTo>
                  <a:pt x="905" y="577"/>
                </a:lnTo>
                <a:lnTo>
                  <a:pt x="913" y="576"/>
                </a:lnTo>
                <a:lnTo>
                  <a:pt x="919" y="573"/>
                </a:lnTo>
                <a:lnTo>
                  <a:pt x="925" y="571"/>
                </a:lnTo>
                <a:lnTo>
                  <a:pt x="935" y="565"/>
                </a:lnTo>
                <a:lnTo>
                  <a:pt x="942" y="557"/>
                </a:lnTo>
                <a:lnTo>
                  <a:pt x="948" y="550"/>
                </a:lnTo>
                <a:lnTo>
                  <a:pt x="952" y="541"/>
                </a:lnTo>
                <a:lnTo>
                  <a:pt x="954" y="534"/>
                </a:lnTo>
                <a:lnTo>
                  <a:pt x="954" y="534"/>
                </a:lnTo>
                <a:lnTo>
                  <a:pt x="957" y="527"/>
                </a:lnTo>
                <a:lnTo>
                  <a:pt x="958" y="517"/>
                </a:lnTo>
                <a:lnTo>
                  <a:pt x="962" y="492"/>
                </a:lnTo>
                <a:lnTo>
                  <a:pt x="964" y="459"/>
                </a:lnTo>
                <a:lnTo>
                  <a:pt x="964" y="459"/>
                </a:lnTo>
                <a:lnTo>
                  <a:pt x="968" y="445"/>
                </a:lnTo>
                <a:lnTo>
                  <a:pt x="974" y="418"/>
                </a:lnTo>
                <a:lnTo>
                  <a:pt x="978" y="401"/>
                </a:lnTo>
                <a:lnTo>
                  <a:pt x="979" y="387"/>
                </a:lnTo>
                <a:lnTo>
                  <a:pt x="981" y="376"/>
                </a:lnTo>
                <a:lnTo>
                  <a:pt x="981" y="371"/>
                </a:lnTo>
                <a:lnTo>
                  <a:pt x="979" y="369"/>
                </a:lnTo>
                <a:lnTo>
                  <a:pt x="979" y="369"/>
                </a:lnTo>
                <a:lnTo>
                  <a:pt x="976" y="359"/>
                </a:lnTo>
                <a:lnTo>
                  <a:pt x="973" y="347"/>
                </a:lnTo>
                <a:lnTo>
                  <a:pt x="970" y="338"/>
                </a:lnTo>
                <a:lnTo>
                  <a:pt x="969" y="333"/>
                </a:lnTo>
                <a:lnTo>
                  <a:pt x="969" y="333"/>
                </a:lnTo>
                <a:lnTo>
                  <a:pt x="969" y="331"/>
                </a:lnTo>
                <a:lnTo>
                  <a:pt x="969" y="327"/>
                </a:lnTo>
                <a:lnTo>
                  <a:pt x="972" y="316"/>
                </a:lnTo>
                <a:lnTo>
                  <a:pt x="974" y="306"/>
                </a:lnTo>
                <a:lnTo>
                  <a:pt x="974" y="301"/>
                </a:lnTo>
                <a:lnTo>
                  <a:pt x="974" y="298"/>
                </a:lnTo>
                <a:lnTo>
                  <a:pt x="974" y="298"/>
                </a:lnTo>
                <a:lnTo>
                  <a:pt x="970" y="284"/>
                </a:lnTo>
                <a:lnTo>
                  <a:pt x="965" y="259"/>
                </a:lnTo>
                <a:lnTo>
                  <a:pt x="958" y="233"/>
                </a:lnTo>
                <a:lnTo>
                  <a:pt x="953" y="224"/>
                </a:lnTo>
                <a:lnTo>
                  <a:pt x="949" y="218"/>
                </a:lnTo>
                <a:lnTo>
                  <a:pt x="949" y="218"/>
                </a:lnTo>
                <a:lnTo>
                  <a:pt x="940" y="214"/>
                </a:lnTo>
                <a:lnTo>
                  <a:pt x="925" y="208"/>
                </a:lnTo>
                <a:lnTo>
                  <a:pt x="885" y="195"/>
                </a:lnTo>
                <a:lnTo>
                  <a:pt x="847" y="184"/>
                </a:lnTo>
                <a:lnTo>
                  <a:pt x="834" y="180"/>
                </a:lnTo>
                <a:lnTo>
                  <a:pt x="829" y="178"/>
                </a:lnTo>
                <a:lnTo>
                  <a:pt x="829" y="178"/>
                </a:lnTo>
                <a:lnTo>
                  <a:pt x="825" y="171"/>
                </a:lnTo>
                <a:lnTo>
                  <a:pt x="824" y="168"/>
                </a:lnTo>
                <a:lnTo>
                  <a:pt x="824" y="168"/>
                </a:lnTo>
                <a:lnTo>
                  <a:pt x="826" y="160"/>
                </a:lnTo>
                <a:lnTo>
                  <a:pt x="827" y="154"/>
                </a:lnTo>
                <a:lnTo>
                  <a:pt x="829" y="147"/>
                </a:lnTo>
                <a:lnTo>
                  <a:pt x="829" y="147"/>
                </a:lnTo>
                <a:lnTo>
                  <a:pt x="829" y="140"/>
                </a:lnTo>
                <a:lnTo>
                  <a:pt x="826" y="132"/>
                </a:lnTo>
                <a:lnTo>
                  <a:pt x="824" y="126"/>
                </a:lnTo>
                <a:lnTo>
                  <a:pt x="821" y="124"/>
                </a:lnTo>
                <a:lnTo>
                  <a:pt x="818" y="122"/>
                </a:lnTo>
                <a:lnTo>
                  <a:pt x="818" y="122"/>
                </a:lnTo>
                <a:lnTo>
                  <a:pt x="811" y="120"/>
                </a:lnTo>
                <a:lnTo>
                  <a:pt x="803" y="117"/>
                </a:lnTo>
                <a:lnTo>
                  <a:pt x="793" y="112"/>
                </a:lnTo>
                <a:lnTo>
                  <a:pt x="758" y="17"/>
                </a:lnTo>
                <a:lnTo>
                  <a:pt x="748" y="7"/>
                </a:lnTo>
                <a:lnTo>
                  <a:pt x="738" y="2"/>
                </a:lnTo>
                <a:close/>
                <a:moveTo>
                  <a:pt x="417" y="42"/>
                </a:moveTo>
                <a:lnTo>
                  <a:pt x="417" y="42"/>
                </a:lnTo>
                <a:lnTo>
                  <a:pt x="418" y="39"/>
                </a:lnTo>
                <a:lnTo>
                  <a:pt x="422" y="38"/>
                </a:lnTo>
                <a:lnTo>
                  <a:pt x="427" y="37"/>
                </a:lnTo>
                <a:lnTo>
                  <a:pt x="427" y="37"/>
                </a:lnTo>
                <a:lnTo>
                  <a:pt x="585" y="32"/>
                </a:lnTo>
                <a:lnTo>
                  <a:pt x="692" y="29"/>
                </a:lnTo>
                <a:lnTo>
                  <a:pt x="727" y="29"/>
                </a:lnTo>
                <a:lnTo>
                  <a:pt x="738" y="31"/>
                </a:lnTo>
                <a:lnTo>
                  <a:pt x="743" y="32"/>
                </a:lnTo>
                <a:lnTo>
                  <a:pt x="743" y="32"/>
                </a:lnTo>
                <a:lnTo>
                  <a:pt x="748" y="39"/>
                </a:lnTo>
                <a:lnTo>
                  <a:pt x="756" y="56"/>
                </a:lnTo>
                <a:lnTo>
                  <a:pt x="776" y="101"/>
                </a:lnTo>
                <a:lnTo>
                  <a:pt x="795" y="145"/>
                </a:lnTo>
                <a:lnTo>
                  <a:pt x="803" y="168"/>
                </a:lnTo>
                <a:lnTo>
                  <a:pt x="803" y="168"/>
                </a:lnTo>
                <a:lnTo>
                  <a:pt x="800" y="169"/>
                </a:lnTo>
                <a:lnTo>
                  <a:pt x="788" y="170"/>
                </a:lnTo>
                <a:lnTo>
                  <a:pt x="748" y="171"/>
                </a:lnTo>
                <a:lnTo>
                  <a:pt x="626" y="176"/>
                </a:lnTo>
                <a:lnTo>
                  <a:pt x="502" y="180"/>
                </a:lnTo>
                <a:lnTo>
                  <a:pt x="442" y="183"/>
                </a:lnTo>
                <a:lnTo>
                  <a:pt x="442" y="183"/>
                </a:lnTo>
                <a:lnTo>
                  <a:pt x="440" y="181"/>
                </a:lnTo>
                <a:lnTo>
                  <a:pt x="438" y="176"/>
                </a:lnTo>
                <a:lnTo>
                  <a:pt x="434" y="161"/>
                </a:lnTo>
                <a:lnTo>
                  <a:pt x="427" y="112"/>
                </a:lnTo>
                <a:lnTo>
                  <a:pt x="417" y="42"/>
                </a:lnTo>
                <a:lnTo>
                  <a:pt x="417" y="42"/>
                </a:lnTo>
                <a:close/>
                <a:moveTo>
                  <a:pt x="361" y="57"/>
                </a:moveTo>
                <a:lnTo>
                  <a:pt x="366" y="142"/>
                </a:lnTo>
                <a:lnTo>
                  <a:pt x="366" y="142"/>
                </a:lnTo>
                <a:lnTo>
                  <a:pt x="364" y="142"/>
                </a:lnTo>
                <a:lnTo>
                  <a:pt x="359" y="144"/>
                </a:lnTo>
                <a:lnTo>
                  <a:pt x="354" y="146"/>
                </a:lnTo>
                <a:lnTo>
                  <a:pt x="353" y="149"/>
                </a:lnTo>
                <a:lnTo>
                  <a:pt x="351" y="152"/>
                </a:lnTo>
                <a:lnTo>
                  <a:pt x="351" y="152"/>
                </a:lnTo>
                <a:lnTo>
                  <a:pt x="351" y="163"/>
                </a:lnTo>
                <a:lnTo>
                  <a:pt x="351" y="176"/>
                </a:lnTo>
                <a:lnTo>
                  <a:pt x="351" y="193"/>
                </a:lnTo>
                <a:lnTo>
                  <a:pt x="226" y="188"/>
                </a:lnTo>
                <a:lnTo>
                  <a:pt x="236" y="57"/>
                </a:lnTo>
                <a:lnTo>
                  <a:pt x="361" y="57"/>
                </a:lnTo>
                <a:close/>
                <a:moveTo>
                  <a:pt x="206" y="62"/>
                </a:moveTo>
                <a:lnTo>
                  <a:pt x="206" y="62"/>
                </a:lnTo>
                <a:lnTo>
                  <a:pt x="203" y="82"/>
                </a:lnTo>
                <a:lnTo>
                  <a:pt x="201" y="126"/>
                </a:lnTo>
                <a:lnTo>
                  <a:pt x="196" y="188"/>
                </a:lnTo>
                <a:lnTo>
                  <a:pt x="90" y="178"/>
                </a:lnTo>
                <a:lnTo>
                  <a:pt x="90" y="178"/>
                </a:lnTo>
                <a:lnTo>
                  <a:pt x="82" y="171"/>
                </a:lnTo>
                <a:lnTo>
                  <a:pt x="77" y="165"/>
                </a:lnTo>
                <a:lnTo>
                  <a:pt x="76" y="161"/>
                </a:lnTo>
                <a:lnTo>
                  <a:pt x="75" y="157"/>
                </a:lnTo>
                <a:lnTo>
                  <a:pt x="75" y="157"/>
                </a:lnTo>
                <a:lnTo>
                  <a:pt x="76" y="151"/>
                </a:lnTo>
                <a:lnTo>
                  <a:pt x="79" y="142"/>
                </a:lnTo>
                <a:lnTo>
                  <a:pt x="86" y="119"/>
                </a:lnTo>
                <a:lnTo>
                  <a:pt x="95" y="95"/>
                </a:lnTo>
                <a:lnTo>
                  <a:pt x="100" y="77"/>
                </a:lnTo>
                <a:lnTo>
                  <a:pt x="100" y="77"/>
                </a:lnTo>
                <a:lnTo>
                  <a:pt x="104" y="68"/>
                </a:lnTo>
                <a:lnTo>
                  <a:pt x="106" y="63"/>
                </a:lnTo>
                <a:lnTo>
                  <a:pt x="109" y="62"/>
                </a:lnTo>
                <a:lnTo>
                  <a:pt x="110" y="62"/>
                </a:lnTo>
                <a:lnTo>
                  <a:pt x="110" y="62"/>
                </a:lnTo>
                <a:lnTo>
                  <a:pt x="158" y="61"/>
                </a:lnTo>
                <a:lnTo>
                  <a:pt x="192" y="61"/>
                </a:lnTo>
                <a:lnTo>
                  <a:pt x="202" y="61"/>
                </a:lnTo>
                <a:lnTo>
                  <a:pt x="206" y="62"/>
                </a:lnTo>
                <a:lnTo>
                  <a:pt x="206" y="62"/>
                </a:lnTo>
                <a:close/>
                <a:moveTo>
                  <a:pt x="552" y="288"/>
                </a:moveTo>
                <a:lnTo>
                  <a:pt x="552" y="288"/>
                </a:lnTo>
                <a:lnTo>
                  <a:pt x="553" y="281"/>
                </a:lnTo>
                <a:lnTo>
                  <a:pt x="556" y="274"/>
                </a:lnTo>
                <a:lnTo>
                  <a:pt x="558" y="268"/>
                </a:lnTo>
                <a:lnTo>
                  <a:pt x="564" y="263"/>
                </a:lnTo>
                <a:lnTo>
                  <a:pt x="570" y="259"/>
                </a:lnTo>
                <a:lnTo>
                  <a:pt x="577" y="256"/>
                </a:lnTo>
                <a:lnTo>
                  <a:pt x="585" y="254"/>
                </a:lnTo>
                <a:lnTo>
                  <a:pt x="592" y="253"/>
                </a:lnTo>
                <a:lnTo>
                  <a:pt x="592" y="253"/>
                </a:lnTo>
                <a:lnTo>
                  <a:pt x="600" y="254"/>
                </a:lnTo>
                <a:lnTo>
                  <a:pt x="607" y="256"/>
                </a:lnTo>
                <a:lnTo>
                  <a:pt x="615" y="259"/>
                </a:lnTo>
                <a:lnTo>
                  <a:pt x="621" y="263"/>
                </a:lnTo>
                <a:lnTo>
                  <a:pt x="626" y="268"/>
                </a:lnTo>
                <a:lnTo>
                  <a:pt x="629" y="274"/>
                </a:lnTo>
                <a:lnTo>
                  <a:pt x="631" y="281"/>
                </a:lnTo>
                <a:lnTo>
                  <a:pt x="633" y="288"/>
                </a:lnTo>
                <a:lnTo>
                  <a:pt x="633" y="288"/>
                </a:lnTo>
                <a:lnTo>
                  <a:pt x="631" y="296"/>
                </a:lnTo>
                <a:lnTo>
                  <a:pt x="629" y="302"/>
                </a:lnTo>
                <a:lnTo>
                  <a:pt x="626" y="308"/>
                </a:lnTo>
                <a:lnTo>
                  <a:pt x="621" y="313"/>
                </a:lnTo>
                <a:lnTo>
                  <a:pt x="615" y="317"/>
                </a:lnTo>
                <a:lnTo>
                  <a:pt x="607" y="321"/>
                </a:lnTo>
                <a:lnTo>
                  <a:pt x="600" y="322"/>
                </a:lnTo>
                <a:lnTo>
                  <a:pt x="592" y="323"/>
                </a:lnTo>
                <a:lnTo>
                  <a:pt x="592" y="323"/>
                </a:lnTo>
                <a:lnTo>
                  <a:pt x="585" y="322"/>
                </a:lnTo>
                <a:lnTo>
                  <a:pt x="577" y="321"/>
                </a:lnTo>
                <a:lnTo>
                  <a:pt x="570" y="317"/>
                </a:lnTo>
                <a:lnTo>
                  <a:pt x="564" y="313"/>
                </a:lnTo>
                <a:lnTo>
                  <a:pt x="558" y="308"/>
                </a:lnTo>
                <a:lnTo>
                  <a:pt x="556" y="302"/>
                </a:lnTo>
                <a:lnTo>
                  <a:pt x="553" y="296"/>
                </a:lnTo>
                <a:lnTo>
                  <a:pt x="552" y="288"/>
                </a:lnTo>
                <a:lnTo>
                  <a:pt x="552" y="288"/>
                </a:lnTo>
                <a:close/>
                <a:moveTo>
                  <a:pt x="899" y="273"/>
                </a:moveTo>
                <a:lnTo>
                  <a:pt x="899" y="273"/>
                </a:lnTo>
                <a:lnTo>
                  <a:pt x="899" y="266"/>
                </a:lnTo>
                <a:lnTo>
                  <a:pt x="901" y="259"/>
                </a:lnTo>
                <a:lnTo>
                  <a:pt x="904" y="253"/>
                </a:lnTo>
                <a:lnTo>
                  <a:pt x="908" y="248"/>
                </a:lnTo>
                <a:lnTo>
                  <a:pt x="913" y="244"/>
                </a:lnTo>
                <a:lnTo>
                  <a:pt x="918" y="240"/>
                </a:lnTo>
                <a:lnTo>
                  <a:pt x="923" y="239"/>
                </a:lnTo>
                <a:lnTo>
                  <a:pt x="929" y="238"/>
                </a:lnTo>
                <a:lnTo>
                  <a:pt x="929" y="238"/>
                </a:lnTo>
                <a:lnTo>
                  <a:pt x="935" y="239"/>
                </a:lnTo>
                <a:lnTo>
                  <a:pt x="940" y="240"/>
                </a:lnTo>
                <a:lnTo>
                  <a:pt x="945" y="244"/>
                </a:lnTo>
                <a:lnTo>
                  <a:pt x="950" y="248"/>
                </a:lnTo>
                <a:lnTo>
                  <a:pt x="954" y="253"/>
                </a:lnTo>
                <a:lnTo>
                  <a:pt x="957" y="259"/>
                </a:lnTo>
                <a:lnTo>
                  <a:pt x="959" y="266"/>
                </a:lnTo>
                <a:lnTo>
                  <a:pt x="959" y="273"/>
                </a:lnTo>
                <a:lnTo>
                  <a:pt x="959" y="273"/>
                </a:lnTo>
                <a:lnTo>
                  <a:pt x="959" y="281"/>
                </a:lnTo>
                <a:lnTo>
                  <a:pt x="957" y="287"/>
                </a:lnTo>
                <a:lnTo>
                  <a:pt x="954" y="293"/>
                </a:lnTo>
                <a:lnTo>
                  <a:pt x="950" y="298"/>
                </a:lnTo>
                <a:lnTo>
                  <a:pt x="945" y="302"/>
                </a:lnTo>
                <a:lnTo>
                  <a:pt x="940" y="306"/>
                </a:lnTo>
                <a:lnTo>
                  <a:pt x="935" y="307"/>
                </a:lnTo>
                <a:lnTo>
                  <a:pt x="929" y="308"/>
                </a:lnTo>
                <a:lnTo>
                  <a:pt x="929" y="308"/>
                </a:lnTo>
                <a:lnTo>
                  <a:pt x="923" y="307"/>
                </a:lnTo>
                <a:lnTo>
                  <a:pt x="918" y="306"/>
                </a:lnTo>
                <a:lnTo>
                  <a:pt x="913" y="302"/>
                </a:lnTo>
                <a:lnTo>
                  <a:pt x="908" y="298"/>
                </a:lnTo>
                <a:lnTo>
                  <a:pt x="904" y="293"/>
                </a:lnTo>
                <a:lnTo>
                  <a:pt x="901" y="287"/>
                </a:lnTo>
                <a:lnTo>
                  <a:pt x="899" y="281"/>
                </a:lnTo>
                <a:lnTo>
                  <a:pt x="899" y="273"/>
                </a:lnTo>
                <a:lnTo>
                  <a:pt x="899" y="27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2">
            <a:extLst>
              <a:ext uri="{FF2B5EF4-FFF2-40B4-BE49-F238E27FC236}">
                <a16:creationId xmlns:a16="http://schemas.microsoft.com/office/drawing/2014/main" id="{B8576F02-E913-4DAD-8683-893F2E0A89BB}"/>
              </a:ext>
            </a:extLst>
          </p:cNvPr>
          <p:cNvSpPr>
            <a:spLocks noEditPoints="1"/>
          </p:cNvSpPr>
          <p:nvPr/>
        </p:nvSpPr>
        <p:spPr bwMode="auto">
          <a:xfrm>
            <a:off x="2276371" y="5154211"/>
            <a:ext cx="1628922" cy="758189"/>
          </a:xfrm>
          <a:custGeom>
            <a:avLst/>
            <a:gdLst>
              <a:gd name="T0" fmla="*/ 106 w 1100"/>
              <a:gd name="T1" fmla="*/ 186 h 512"/>
              <a:gd name="T2" fmla="*/ 42 w 1100"/>
              <a:gd name="T3" fmla="*/ 216 h 512"/>
              <a:gd name="T4" fmla="*/ 24 w 1100"/>
              <a:gd name="T5" fmla="*/ 251 h 512"/>
              <a:gd name="T6" fmla="*/ 11 w 1100"/>
              <a:gd name="T7" fmla="*/ 287 h 512"/>
              <a:gd name="T8" fmla="*/ 2 w 1100"/>
              <a:gd name="T9" fmla="*/ 306 h 512"/>
              <a:gd name="T10" fmla="*/ 0 w 1100"/>
              <a:gd name="T11" fmla="*/ 353 h 512"/>
              <a:gd name="T12" fmla="*/ 5 w 1100"/>
              <a:gd name="T13" fmla="*/ 431 h 512"/>
              <a:gd name="T14" fmla="*/ 21 w 1100"/>
              <a:gd name="T15" fmla="*/ 443 h 512"/>
              <a:gd name="T16" fmla="*/ 45 w 1100"/>
              <a:gd name="T17" fmla="*/ 461 h 512"/>
              <a:gd name="T18" fmla="*/ 76 w 1100"/>
              <a:gd name="T19" fmla="*/ 498 h 512"/>
              <a:gd name="T20" fmla="*/ 106 w 1100"/>
              <a:gd name="T21" fmla="*/ 511 h 512"/>
              <a:gd name="T22" fmla="*/ 132 w 1100"/>
              <a:gd name="T23" fmla="*/ 510 h 512"/>
              <a:gd name="T24" fmla="*/ 157 w 1100"/>
              <a:gd name="T25" fmla="*/ 495 h 512"/>
              <a:gd name="T26" fmla="*/ 181 w 1100"/>
              <a:gd name="T27" fmla="*/ 457 h 512"/>
              <a:gd name="T28" fmla="*/ 481 w 1100"/>
              <a:gd name="T29" fmla="*/ 481 h 512"/>
              <a:gd name="T30" fmla="*/ 516 w 1100"/>
              <a:gd name="T31" fmla="*/ 508 h 512"/>
              <a:gd name="T32" fmla="*/ 542 w 1100"/>
              <a:gd name="T33" fmla="*/ 512 h 512"/>
              <a:gd name="T34" fmla="*/ 598 w 1100"/>
              <a:gd name="T35" fmla="*/ 503 h 512"/>
              <a:gd name="T36" fmla="*/ 618 w 1100"/>
              <a:gd name="T37" fmla="*/ 487 h 512"/>
              <a:gd name="T38" fmla="*/ 934 w 1100"/>
              <a:gd name="T39" fmla="*/ 437 h 512"/>
              <a:gd name="T40" fmla="*/ 951 w 1100"/>
              <a:gd name="T41" fmla="*/ 467 h 512"/>
              <a:gd name="T42" fmla="*/ 979 w 1100"/>
              <a:gd name="T43" fmla="*/ 492 h 512"/>
              <a:gd name="T44" fmla="*/ 1005 w 1100"/>
              <a:gd name="T45" fmla="*/ 497 h 512"/>
              <a:gd name="T46" fmla="*/ 1038 w 1100"/>
              <a:gd name="T47" fmla="*/ 490 h 512"/>
              <a:gd name="T48" fmla="*/ 1080 w 1100"/>
              <a:gd name="T49" fmla="*/ 453 h 512"/>
              <a:gd name="T50" fmla="*/ 1086 w 1100"/>
              <a:gd name="T51" fmla="*/ 426 h 512"/>
              <a:gd name="T52" fmla="*/ 1095 w 1100"/>
              <a:gd name="T53" fmla="*/ 395 h 512"/>
              <a:gd name="T54" fmla="*/ 1082 w 1100"/>
              <a:gd name="T55" fmla="*/ 291 h 512"/>
              <a:gd name="T56" fmla="*/ 1067 w 1100"/>
              <a:gd name="T57" fmla="*/ 182 h 512"/>
              <a:gd name="T58" fmla="*/ 1031 w 1100"/>
              <a:gd name="T59" fmla="*/ 152 h 512"/>
              <a:gd name="T60" fmla="*/ 944 w 1100"/>
              <a:gd name="T61" fmla="*/ 45 h 512"/>
              <a:gd name="T62" fmla="*/ 885 w 1100"/>
              <a:gd name="T63" fmla="*/ 20 h 512"/>
              <a:gd name="T64" fmla="*/ 783 w 1100"/>
              <a:gd name="T65" fmla="*/ 0 h 512"/>
              <a:gd name="T66" fmla="*/ 536 w 1100"/>
              <a:gd name="T67" fmla="*/ 5 h 512"/>
              <a:gd name="T68" fmla="*/ 557 w 1100"/>
              <a:gd name="T69" fmla="*/ 150 h 512"/>
              <a:gd name="T70" fmla="*/ 212 w 1100"/>
              <a:gd name="T71" fmla="*/ 152 h 512"/>
              <a:gd name="T72" fmla="*/ 221 w 1100"/>
              <a:gd name="T73" fmla="*/ 132 h 512"/>
              <a:gd name="T74" fmla="*/ 708 w 1100"/>
              <a:gd name="T75" fmla="*/ 55 h 512"/>
              <a:gd name="T76" fmla="*/ 785 w 1100"/>
              <a:gd name="T77" fmla="*/ 50 h 512"/>
              <a:gd name="T78" fmla="*/ 801 w 1100"/>
              <a:gd name="T79" fmla="*/ 108 h 512"/>
              <a:gd name="T80" fmla="*/ 814 w 1100"/>
              <a:gd name="T81" fmla="*/ 165 h 512"/>
              <a:gd name="T82" fmla="*/ 768 w 1100"/>
              <a:gd name="T83" fmla="*/ 165 h 512"/>
              <a:gd name="T84" fmla="*/ 743 w 1100"/>
              <a:gd name="T85" fmla="*/ 140 h 512"/>
              <a:gd name="T86" fmla="*/ 706 w 1100"/>
              <a:gd name="T87" fmla="*/ 135 h 512"/>
              <a:gd name="T88" fmla="*/ 814 w 1100"/>
              <a:gd name="T89" fmla="*/ 50 h 512"/>
              <a:gd name="T90" fmla="*/ 909 w 1100"/>
              <a:gd name="T91" fmla="*/ 59 h 512"/>
              <a:gd name="T92" fmla="*/ 930 w 1100"/>
              <a:gd name="T93" fmla="*/ 65 h 512"/>
              <a:gd name="T94" fmla="*/ 934 w 1100"/>
              <a:gd name="T95" fmla="*/ 75 h 512"/>
              <a:gd name="T96" fmla="*/ 949 w 1100"/>
              <a:gd name="T97" fmla="*/ 140 h 512"/>
              <a:gd name="T98" fmla="*/ 932 w 1100"/>
              <a:gd name="T99" fmla="*/ 145 h 512"/>
              <a:gd name="T100" fmla="*/ 517 w 1100"/>
              <a:gd name="T101" fmla="*/ 211 h 512"/>
              <a:gd name="T102" fmla="*/ 517 w 1100"/>
              <a:gd name="T103" fmla="*/ 241 h 512"/>
              <a:gd name="T104" fmla="*/ 496 w 1100"/>
              <a:gd name="T105" fmla="*/ 261 h 512"/>
              <a:gd name="T106" fmla="*/ 456 w 1100"/>
              <a:gd name="T107" fmla="*/ 289 h 512"/>
              <a:gd name="T108" fmla="*/ 403 w 1100"/>
              <a:gd name="T109" fmla="*/ 284 h 512"/>
              <a:gd name="T110" fmla="*/ 388 w 1100"/>
              <a:gd name="T111" fmla="*/ 276 h 512"/>
              <a:gd name="T112" fmla="*/ 388 w 1100"/>
              <a:gd name="T113" fmla="*/ 246 h 512"/>
              <a:gd name="T114" fmla="*/ 432 w 1100"/>
              <a:gd name="T115" fmla="*/ 230 h 512"/>
              <a:gd name="T116" fmla="*/ 60 w 1100"/>
              <a:gd name="T117" fmla="*/ 216 h 512"/>
              <a:gd name="T118" fmla="*/ 30 w 1100"/>
              <a:gd name="T119" fmla="*/ 271 h 512"/>
              <a:gd name="T120" fmla="*/ 35 w 1100"/>
              <a:gd name="T121" fmla="*/ 231 h 512"/>
              <a:gd name="T122" fmla="*/ 60 w 1100"/>
              <a:gd name="T123" fmla="*/ 216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0" h="512">
                <a:moveTo>
                  <a:pt x="366" y="10"/>
                </a:moveTo>
                <a:lnTo>
                  <a:pt x="145" y="170"/>
                </a:lnTo>
                <a:lnTo>
                  <a:pt x="145" y="170"/>
                </a:lnTo>
                <a:lnTo>
                  <a:pt x="106" y="186"/>
                </a:lnTo>
                <a:lnTo>
                  <a:pt x="74" y="199"/>
                </a:lnTo>
                <a:lnTo>
                  <a:pt x="50" y="211"/>
                </a:lnTo>
                <a:lnTo>
                  <a:pt x="50" y="211"/>
                </a:lnTo>
                <a:lnTo>
                  <a:pt x="42" y="216"/>
                </a:lnTo>
                <a:lnTo>
                  <a:pt x="36" y="222"/>
                </a:lnTo>
                <a:lnTo>
                  <a:pt x="32" y="230"/>
                </a:lnTo>
                <a:lnTo>
                  <a:pt x="29" y="237"/>
                </a:lnTo>
                <a:lnTo>
                  <a:pt x="24" y="251"/>
                </a:lnTo>
                <a:lnTo>
                  <a:pt x="20" y="261"/>
                </a:lnTo>
                <a:lnTo>
                  <a:pt x="20" y="261"/>
                </a:lnTo>
                <a:lnTo>
                  <a:pt x="15" y="272"/>
                </a:lnTo>
                <a:lnTo>
                  <a:pt x="11" y="287"/>
                </a:lnTo>
                <a:lnTo>
                  <a:pt x="5" y="306"/>
                </a:lnTo>
                <a:lnTo>
                  <a:pt x="5" y="306"/>
                </a:lnTo>
                <a:lnTo>
                  <a:pt x="3" y="306"/>
                </a:lnTo>
                <a:lnTo>
                  <a:pt x="2" y="306"/>
                </a:lnTo>
                <a:lnTo>
                  <a:pt x="1" y="312"/>
                </a:lnTo>
                <a:lnTo>
                  <a:pt x="0" y="326"/>
                </a:lnTo>
                <a:lnTo>
                  <a:pt x="0" y="326"/>
                </a:lnTo>
                <a:lnTo>
                  <a:pt x="0" y="353"/>
                </a:lnTo>
                <a:lnTo>
                  <a:pt x="0" y="387"/>
                </a:lnTo>
                <a:lnTo>
                  <a:pt x="0" y="404"/>
                </a:lnTo>
                <a:lnTo>
                  <a:pt x="2" y="419"/>
                </a:lnTo>
                <a:lnTo>
                  <a:pt x="5" y="431"/>
                </a:lnTo>
                <a:lnTo>
                  <a:pt x="7" y="434"/>
                </a:lnTo>
                <a:lnTo>
                  <a:pt x="10" y="437"/>
                </a:lnTo>
                <a:lnTo>
                  <a:pt x="10" y="437"/>
                </a:lnTo>
                <a:lnTo>
                  <a:pt x="21" y="443"/>
                </a:lnTo>
                <a:lnTo>
                  <a:pt x="31" y="448"/>
                </a:lnTo>
                <a:lnTo>
                  <a:pt x="40" y="452"/>
                </a:lnTo>
                <a:lnTo>
                  <a:pt x="40" y="452"/>
                </a:lnTo>
                <a:lnTo>
                  <a:pt x="45" y="461"/>
                </a:lnTo>
                <a:lnTo>
                  <a:pt x="51" y="471"/>
                </a:lnTo>
                <a:lnTo>
                  <a:pt x="60" y="482"/>
                </a:lnTo>
                <a:lnTo>
                  <a:pt x="70" y="493"/>
                </a:lnTo>
                <a:lnTo>
                  <a:pt x="76" y="498"/>
                </a:lnTo>
                <a:lnTo>
                  <a:pt x="84" y="502"/>
                </a:lnTo>
                <a:lnTo>
                  <a:pt x="90" y="507"/>
                </a:lnTo>
                <a:lnTo>
                  <a:pt x="99" y="510"/>
                </a:lnTo>
                <a:lnTo>
                  <a:pt x="106" y="511"/>
                </a:lnTo>
                <a:lnTo>
                  <a:pt x="115" y="512"/>
                </a:lnTo>
                <a:lnTo>
                  <a:pt x="115" y="512"/>
                </a:lnTo>
                <a:lnTo>
                  <a:pt x="124" y="512"/>
                </a:lnTo>
                <a:lnTo>
                  <a:pt x="132" y="510"/>
                </a:lnTo>
                <a:lnTo>
                  <a:pt x="139" y="507"/>
                </a:lnTo>
                <a:lnTo>
                  <a:pt x="145" y="503"/>
                </a:lnTo>
                <a:lnTo>
                  <a:pt x="152" y="500"/>
                </a:lnTo>
                <a:lnTo>
                  <a:pt x="157" y="495"/>
                </a:lnTo>
                <a:lnTo>
                  <a:pt x="166" y="485"/>
                </a:lnTo>
                <a:lnTo>
                  <a:pt x="173" y="475"/>
                </a:lnTo>
                <a:lnTo>
                  <a:pt x="177" y="466"/>
                </a:lnTo>
                <a:lnTo>
                  <a:pt x="181" y="457"/>
                </a:lnTo>
                <a:lnTo>
                  <a:pt x="472" y="467"/>
                </a:lnTo>
                <a:lnTo>
                  <a:pt x="472" y="467"/>
                </a:lnTo>
                <a:lnTo>
                  <a:pt x="476" y="475"/>
                </a:lnTo>
                <a:lnTo>
                  <a:pt x="481" y="481"/>
                </a:lnTo>
                <a:lnTo>
                  <a:pt x="487" y="490"/>
                </a:lnTo>
                <a:lnTo>
                  <a:pt x="497" y="498"/>
                </a:lnTo>
                <a:lnTo>
                  <a:pt x="510" y="505"/>
                </a:lnTo>
                <a:lnTo>
                  <a:pt x="516" y="508"/>
                </a:lnTo>
                <a:lnTo>
                  <a:pt x="525" y="510"/>
                </a:lnTo>
                <a:lnTo>
                  <a:pt x="532" y="512"/>
                </a:lnTo>
                <a:lnTo>
                  <a:pt x="542" y="512"/>
                </a:lnTo>
                <a:lnTo>
                  <a:pt x="542" y="512"/>
                </a:lnTo>
                <a:lnTo>
                  <a:pt x="560" y="511"/>
                </a:lnTo>
                <a:lnTo>
                  <a:pt x="575" y="510"/>
                </a:lnTo>
                <a:lnTo>
                  <a:pt x="588" y="507"/>
                </a:lnTo>
                <a:lnTo>
                  <a:pt x="598" y="503"/>
                </a:lnTo>
                <a:lnTo>
                  <a:pt x="604" y="500"/>
                </a:lnTo>
                <a:lnTo>
                  <a:pt x="610" y="495"/>
                </a:lnTo>
                <a:lnTo>
                  <a:pt x="614" y="491"/>
                </a:lnTo>
                <a:lnTo>
                  <a:pt x="618" y="487"/>
                </a:lnTo>
                <a:lnTo>
                  <a:pt x="618" y="487"/>
                </a:lnTo>
                <a:lnTo>
                  <a:pt x="633" y="463"/>
                </a:lnTo>
                <a:lnTo>
                  <a:pt x="643" y="447"/>
                </a:lnTo>
                <a:lnTo>
                  <a:pt x="934" y="437"/>
                </a:lnTo>
                <a:lnTo>
                  <a:pt x="934" y="437"/>
                </a:lnTo>
                <a:lnTo>
                  <a:pt x="938" y="446"/>
                </a:lnTo>
                <a:lnTo>
                  <a:pt x="943" y="456"/>
                </a:lnTo>
                <a:lnTo>
                  <a:pt x="951" y="467"/>
                </a:lnTo>
                <a:lnTo>
                  <a:pt x="961" y="478"/>
                </a:lnTo>
                <a:lnTo>
                  <a:pt x="966" y="483"/>
                </a:lnTo>
                <a:lnTo>
                  <a:pt x="972" y="487"/>
                </a:lnTo>
                <a:lnTo>
                  <a:pt x="979" y="492"/>
                </a:lnTo>
                <a:lnTo>
                  <a:pt x="987" y="495"/>
                </a:lnTo>
                <a:lnTo>
                  <a:pt x="996" y="496"/>
                </a:lnTo>
                <a:lnTo>
                  <a:pt x="1005" y="497"/>
                </a:lnTo>
                <a:lnTo>
                  <a:pt x="1005" y="497"/>
                </a:lnTo>
                <a:lnTo>
                  <a:pt x="1013" y="497"/>
                </a:lnTo>
                <a:lnTo>
                  <a:pt x="1022" y="495"/>
                </a:lnTo>
                <a:lnTo>
                  <a:pt x="1031" y="493"/>
                </a:lnTo>
                <a:lnTo>
                  <a:pt x="1038" y="490"/>
                </a:lnTo>
                <a:lnTo>
                  <a:pt x="1052" y="482"/>
                </a:lnTo>
                <a:lnTo>
                  <a:pt x="1064" y="472"/>
                </a:lnTo>
                <a:lnTo>
                  <a:pt x="1072" y="462"/>
                </a:lnTo>
                <a:lnTo>
                  <a:pt x="1080" y="453"/>
                </a:lnTo>
                <a:lnTo>
                  <a:pt x="1084" y="444"/>
                </a:lnTo>
                <a:lnTo>
                  <a:pt x="1085" y="437"/>
                </a:lnTo>
                <a:lnTo>
                  <a:pt x="1085" y="437"/>
                </a:lnTo>
                <a:lnTo>
                  <a:pt x="1086" y="426"/>
                </a:lnTo>
                <a:lnTo>
                  <a:pt x="1087" y="416"/>
                </a:lnTo>
                <a:lnTo>
                  <a:pt x="1090" y="407"/>
                </a:lnTo>
                <a:lnTo>
                  <a:pt x="1090" y="407"/>
                </a:lnTo>
                <a:lnTo>
                  <a:pt x="1095" y="395"/>
                </a:lnTo>
                <a:lnTo>
                  <a:pt x="1099" y="388"/>
                </a:lnTo>
                <a:lnTo>
                  <a:pt x="1100" y="382"/>
                </a:lnTo>
                <a:lnTo>
                  <a:pt x="1100" y="382"/>
                </a:lnTo>
                <a:lnTo>
                  <a:pt x="1082" y="291"/>
                </a:lnTo>
                <a:lnTo>
                  <a:pt x="1065" y="206"/>
                </a:lnTo>
                <a:lnTo>
                  <a:pt x="1065" y="206"/>
                </a:lnTo>
                <a:lnTo>
                  <a:pt x="1067" y="192"/>
                </a:lnTo>
                <a:lnTo>
                  <a:pt x="1067" y="182"/>
                </a:lnTo>
                <a:lnTo>
                  <a:pt x="1066" y="178"/>
                </a:lnTo>
                <a:lnTo>
                  <a:pt x="1065" y="176"/>
                </a:lnTo>
                <a:lnTo>
                  <a:pt x="1065" y="176"/>
                </a:lnTo>
                <a:lnTo>
                  <a:pt x="1031" y="152"/>
                </a:lnTo>
                <a:lnTo>
                  <a:pt x="1000" y="130"/>
                </a:lnTo>
                <a:lnTo>
                  <a:pt x="1000" y="130"/>
                </a:lnTo>
                <a:lnTo>
                  <a:pt x="944" y="45"/>
                </a:lnTo>
                <a:lnTo>
                  <a:pt x="944" y="45"/>
                </a:lnTo>
                <a:lnTo>
                  <a:pt x="939" y="41"/>
                </a:lnTo>
                <a:lnTo>
                  <a:pt x="927" y="35"/>
                </a:lnTo>
                <a:lnTo>
                  <a:pt x="908" y="27"/>
                </a:lnTo>
                <a:lnTo>
                  <a:pt x="885" y="20"/>
                </a:lnTo>
                <a:lnTo>
                  <a:pt x="859" y="12"/>
                </a:lnTo>
                <a:lnTo>
                  <a:pt x="830" y="6"/>
                </a:lnTo>
                <a:lnTo>
                  <a:pt x="800" y="1"/>
                </a:lnTo>
                <a:lnTo>
                  <a:pt x="783" y="0"/>
                </a:lnTo>
                <a:lnTo>
                  <a:pt x="768" y="0"/>
                </a:lnTo>
                <a:lnTo>
                  <a:pt x="768" y="0"/>
                </a:lnTo>
                <a:lnTo>
                  <a:pt x="670" y="1"/>
                </a:lnTo>
                <a:lnTo>
                  <a:pt x="536" y="5"/>
                </a:lnTo>
                <a:lnTo>
                  <a:pt x="366" y="10"/>
                </a:lnTo>
                <a:lnTo>
                  <a:pt x="366" y="10"/>
                </a:lnTo>
                <a:close/>
                <a:moveTo>
                  <a:pt x="648" y="35"/>
                </a:moveTo>
                <a:lnTo>
                  <a:pt x="557" y="150"/>
                </a:lnTo>
                <a:lnTo>
                  <a:pt x="557" y="150"/>
                </a:lnTo>
                <a:lnTo>
                  <a:pt x="377" y="152"/>
                </a:lnTo>
                <a:lnTo>
                  <a:pt x="252" y="152"/>
                </a:lnTo>
                <a:lnTo>
                  <a:pt x="212" y="152"/>
                </a:lnTo>
                <a:lnTo>
                  <a:pt x="196" y="150"/>
                </a:lnTo>
                <a:lnTo>
                  <a:pt x="196" y="150"/>
                </a:lnTo>
                <a:lnTo>
                  <a:pt x="202" y="144"/>
                </a:lnTo>
                <a:lnTo>
                  <a:pt x="221" y="132"/>
                </a:lnTo>
                <a:lnTo>
                  <a:pt x="276" y="91"/>
                </a:lnTo>
                <a:lnTo>
                  <a:pt x="356" y="35"/>
                </a:lnTo>
                <a:lnTo>
                  <a:pt x="648" y="35"/>
                </a:lnTo>
                <a:close/>
                <a:moveTo>
                  <a:pt x="708" y="55"/>
                </a:moveTo>
                <a:lnTo>
                  <a:pt x="708" y="55"/>
                </a:lnTo>
                <a:lnTo>
                  <a:pt x="747" y="51"/>
                </a:lnTo>
                <a:lnTo>
                  <a:pt x="775" y="50"/>
                </a:lnTo>
                <a:lnTo>
                  <a:pt x="785" y="50"/>
                </a:lnTo>
                <a:lnTo>
                  <a:pt x="789" y="50"/>
                </a:lnTo>
                <a:lnTo>
                  <a:pt x="789" y="50"/>
                </a:lnTo>
                <a:lnTo>
                  <a:pt x="794" y="69"/>
                </a:lnTo>
                <a:lnTo>
                  <a:pt x="801" y="108"/>
                </a:lnTo>
                <a:lnTo>
                  <a:pt x="809" y="147"/>
                </a:lnTo>
                <a:lnTo>
                  <a:pt x="811" y="160"/>
                </a:lnTo>
                <a:lnTo>
                  <a:pt x="814" y="165"/>
                </a:lnTo>
                <a:lnTo>
                  <a:pt x="814" y="165"/>
                </a:lnTo>
                <a:lnTo>
                  <a:pt x="809" y="165"/>
                </a:lnTo>
                <a:lnTo>
                  <a:pt x="792" y="165"/>
                </a:lnTo>
                <a:lnTo>
                  <a:pt x="768" y="165"/>
                </a:lnTo>
                <a:lnTo>
                  <a:pt x="768" y="165"/>
                </a:lnTo>
                <a:lnTo>
                  <a:pt x="761" y="155"/>
                </a:lnTo>
                <a:lnTo>
                  <a:pt x="752" y="147"/>
                </a:lnTo>
                <a:lnTo>
                  <a:pt x="748" y="143"/>
                </a:lnTo>
                <a:lnTo>
                  <a:pt x="743" y="140"/>
                </a:lnTo>
                <a:lnTo>
                  <a:pt x="743" y="140"/>
                </a:lnTo>
                <a:lnTo>
                  <a:pt x="737" y="138"/>
                </a:lnTo>
                <a:lnTo>
                  <a:pt x="728" y="137"/>
                </a:lnTo>
                <a:lnTo>
                  <a:pt x="706" y="135"/>
                </a:lnTo>
                <a:lnTo>
                  <a:pt x="678" y="135"/>
                </a:lnTo>
                <a:lnTo>
                  <a:pt x="668" y="95"/>
                </a:lnTo>
                <a:lnTo>
                  <a:pt x="708" y="55"/>
                </a:lnTo>
                <a:close/>
                <a:moveTo>
                  <a:pt x="814" y="50"/>
                </a:moveTo>
                <a:lnTo>
                  <a:pt x="814" y="50"/>
                </a:lnTo>
                <a:lnTo>
                  <a:pt x="860" y="52"/>
                </a:lnTo>
                <a:lnTo>
                  <a:pt x="895" y="56"/>
                </a:lnTo>
                <a:lnTo>
                  <a:pt x="909" y="59"/>
                </a:lnTo>
                <a:lnTo>
                  <a:pt x="919" y="60"/>
                </a:lnTo>
                <a:lnTo>
                  <a:pt x="919" y="60"/>
                </a:lnTo>
                <a:lnTo>
                  <a:pt x="928" y="64"/>
                </a:lnTo>
                <a:lnTo>
                  <a:pt x="930" y="65"/>
                </a:lnTo>
                <a:lnTo>
                  <a:pt x="932" y="66"/>
                </a:lnTo>
                <a:lnTo>
                  <a:pt x="932" y="70"/>
                </a:lnTo>
                <a:lnTo>
                  <a:pt x="934" y="75"/>
                </a:lnTo>
                <a:lnTo>
                  <a:pt x="934" y="75"/>
                </a:lnTo>
                <a:lnTo>
                  <a:pt x="939" y="88"/>
                </a:lnTo>
                <a:lnTo>
                  <a:pt x="944" y="109"/>
                </a:lnTo>
                <a:lnTo>
                  <a:pt x="948" y="129"/>
                </a:lnTo>
                <a:lnTo>
                  <a:pt x="949" y="140"/>
                </a:lnTo>
                <a:lnTo>
                  <a:pt x="949" y="140"/>
                </a:lnTo>
                <a:lnTo>
                  <a:pt x="948" y="142"/>
                </a:lnTo>
                <a:lnTo>
                  <a:pt x="944" y="143"/>
                </a:lnTo>
                <a:lnTo>
                  <a:pt x="932" y="145"/>
                </a:lnTo>
                <a:lnTo>
                  <a:pt x="894" y="150"/>
                </a:lnTo>
                <a:lnTo>
                  <a:pt x="839" y="155"/>
                </a:lnTo>
                <a:lnTo>
                  <a:pt x="814" y="50"/>
                </a:lnTo>
                <a:close/>
                <a:moveTo>
                  <a:pt x="517" y="211"/>
                </a:moveTo>
                <a:lnTo>
                  <a:pt x="517" y="211"/>
                </a:lnTo>
                <a:lnTo>
                  <a:pt x="517" y="225"/>
                </a:lnTo>
                <a:lnTo>
                  <a:pt x="517" y="235"/>
                </a:lnTo>
                <a:lnTo>
                  <a:pt x="517" y="241"/>
                </a:lnTo>
                <a:lnTo>
                  <a:pt x="517" y="241"/>
                </a:lnTo>
                <a:lnTo>
                  <a:pt x="516" y="243"/>
                </a:lnTo>
                <a:lnTo>
                  <a:pt x="511" y="248"/>
                </a:lnTo>
                <a:lnTo>
                  <a:pt x="496" y="261"/>
                </a:lnTo>
                <a:lnTo>
                  <a:pt x="462" y="286"/>
                </a:lnTo>
                <a:lnTo>
                  <a:pt x="462" y="286"/>
                </a:lnTo>
                <a:lnTo>
                  <a:pt x="459" y="287"/>
                </a:lnTo>
                <a:lnTo>
                  <a:pt x="456" y="289"/>
                </a:lnTo>
                <a:lnTo>
                  <a:pt x="446" y="290"/>
                </a:lnTo>
                <a:lnTo>
                  <a:pt x="436" y="290"/>
                </a:lnTo>
                <a:lnTo>
                  <a:pt x="424" y="287"/>
                </a:lnTo>
                <a:lnTo>
                  <a:pt x="403" y="284"/>
                </a:lnTo>
                <a:lnTo>
                  <a:pt x="392" y="281"/>
                </a:lnTo>
                <a:lnTo>
                  <a:pt x="392" y="281"/>
                </a:lnTo>
                <a:lnTo>
                  <a:pt x="389" y="280"/>
                </a:lnTo>
                <a:lnTo>
                  <a:pt x="388" y="276"/>
                </a:lnTo>
                <a:lnTo>
                  <a:pt x="384" y="266"/>
                </a:lnTo>
                <a:lnTo>
                  <a:pt x="382" y="251"/>
                </a:lnTo>
                <a:lnTo>
                  <a:pt x="382" y="251"/>
                </a:lnTo>
                <a:lnTo>
                  <a:pt x="388" y="246"/>
                </a:lnTo>
                <a:lnTo>
                  <a:pt x="395" y="241"/>
                </a:lnTo>
                <a:lnTo>
                  <a:pt x="407" y="236"/>
                </a:lnTo>
                <a:lnTo>
                  <a:pt x="407" y="236"/>
                </a:lnTo>
                <a:lnTo>
                  <a:pt x="432" y="230"/>
                </a:lnTo>
                <a:lnTo>
                  <a:pt x="468" y="221"/>
                </a:lnTo>
                <a:lnTo>
                  <a:pt x="517" y="211"/>
                </a:lnTo>
                <a:lnTo>
                  <a:pt x="517" y="211"/>
                </a:lnTo>
                <a:close/>
                <a:moveTo>
                  <a:pt x="60" y="216"/>
                </a:moveTo>
                <a:lnTo>
                  <a:pt x="70" y="246"/>
                </a:lnTo>
                <a:lnTo>
                  <a:pt x="70" y="276"/>
                </a:lnTo>
                <a:lnTo>
                  <a:pt x="30" y="271"/>
                </a:lnTo>
                <a:lnTo>
                  <a:pt x="30" y="271"/>
                </a:lnTo>
                <a:lnTo>
                  <a:pt x="30" y="253"/>
                </a:lnTo>
                <a:lnTo>
                  <a:pt x="31" y="240"/>
                </a:lnTo>
                <a:lnTo>
                  <a:pt x="32" y="235"/>
                </a:lnTo>
                <a:lnTo>
                  <a:pt x="35" y="231"/>
                </a:lnTo>
                <a:lnTo>
                  <a:pt x="35" y="231"/>
                </a:lnTo>
                <a:lnTo>
                  <a:pt x="41" y="226"/>
                </a:lnTo>
                <a:lnTo>
                  <a:pt x="50" y="221"/>
                </a:lnTo>
                <a:lnTo>
                  <a:pt x="60" y="216"/>
                </a:lnTo>
                <a:lnTo>
                  <a:pt x="60" y="2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61395A8F-6A50-423F-8B67-5CD1F70472D7}"/>
              </a:ext>
            </a:extLst>
          </p:cNvPr>
          <p:cNvSpPr>
            <a:spLocks noEditPoints="1"/>
          </p:cNvSpPr>
          <p:nvPr/>
        </p:nvSpPr>
        <p:spPr bwMode="auto">
          <a:xfrm>
            <a:off x="4192873" y="5023583"/>
            <a:ext cx="1545043" cy="978985"/>
          </a:xfrm>
          <a:custGeom>
            <a:avLst/>
            <a:gdLst>
              <a:gd name="T0" fmla="*/ 228 w 1463"/>
              <a:gd name="T1" fmla="*/ 217 h 927"/>
              <a:gd name="T2" fmla="*/ 197 w 1463"/>
              <a:gd name="T3" fmla="*/ 245 h 927"/>
              <a:gd name="T4" fmla="*/ 200 w 1463"/>
              <a:gd name="T5" fmla="*/ 287 h 927"/>
              <a:gd name="T6" fmla="*/ 134 w 1463"/>
              <a:gd name="T7" fmla="*/ 354 h 927"/>
              <a:gd name="T8" fmla="*/ 61 w 1463"/>
              <a:gd name="T9" fmla="*/ 429 h 927"/>
              <a:gd name="T10" fmla="*/ 11 w 1463"/>
              <a:gd name="T11" fmla="*/ 566 h 927"/>
              <a:gd name="T12" fmla="*/ 0 w 1463"/>
              <a:gd name="T13" fmla="*/ 606 h 927"/>
              <a:gd name="T14" fmla="*/ 33 w 1463"/>
              <a:gd name="T15" fmla="*/ 806 h 927"/>
              <a:gd name="T16" fmla="*/ 63 w 1463"/>
              <a:gd name="T17" fmla="*/ 833 h 927"/>
              <a:gd name="T18" fmla="*/ 92 w 1463"/>
              <a:gd name="T19" fmla="*/ 868 h 927"/>
              <a:gd name="T20" fmla="*/ 142 w 1463"/>
              <a:gd name="T21" fmla="*/ 899 h 927"/>
              <a:gd name="T22" fmla="*/ 208 w 1463"/>
              <a:gd name="T23" fmla="*/ 899 h 927"/>
              <a:gd name="T24" fmla="*/ 259 w 1463"/>
              <a:gd name="T25" fmla="*/ 862 h 927"/>
              <a:gd name="T26" fmla="*/ 918 w 1463"/>
              <a:gd name="T27" fmla="*/ 872 h 927"/>
              <a:gd name="T28" fmla="*/ 957 w 1463"/>
              <a:gd name="T29" fmla="*/ 913 h 927"/>
              <a:gd name="T30" fmla="*/ 1070 w 1463"/>
              <a:gd name="T31" fmla="*/ 924 h 927"/>
              <a:gd name="T32" fmla="*/ 1113 w 1463"/>
              <a:gd name="T33" fmla="*/ 903 h 927"/>
              <a:gd name="T34" fmla="*/ 1158 w 1463"/>
              <a:gd name="T35" fmla="*/ 785 h 927"/>
              <a:gd name="T36" fmla="*/ 1316 w 1463"/>
              <a:gd name="T37" fmla="*/ 749 h 927"/>
              <a:gd name="T38" fmla="*/ 1372 w 1463"/>
              <a:gd name="T39" fmla="*/ 759 h 927"/>
              <a:gd name="T40" fmla="*/ 1423 w 1463"/>
              <a:gd name="T41" fmla="*/ 740 h 927"/>
              <a:gd name="T42" fmla="*/ 1445 w 1463"/>
              <a:gd name="T43" fmla="*/ 639 h 927"/>
              <a:gd name="T44" fmla="*/ 1462 w 1463"/>
              <a:gd name="T45" fmla="*/ 448 h 927"/>
              <a:gd name="T46" fmla="*/ 1434 w 1463"/>
              <a:gd name="T47" fmla="*/ 349 h 927"/>
              <a:gd name="T48" fmla="*/ 1316 w 1463"/>
              <a:gd name="T49" fmla="*/ 108 h 927"/>
              <a:gd name="T50" fmla="*/ 1244 w 1463"/>
              <a:gd name="T51" fmla="*/ 34 h 927"/>
              <a:gd name="T52" fmla="*/ 1153 w 1463"/>
              <a:gd name="T53" fmla="*/ 10 h 927"/>
              <a:gd name="T54" fmla="*/ 692 w 1463"/>
              <a:gd name="T55" fmla="*/ 2 h 927"/>
              <a:gd name="T56" fmla="*/ 534 w 1463"/>
              <a:gd name="T57" fmla="*/ 20 h 927"/>
              <a:gd name="T58" fmla="*/ 398 w 1463"/>
              <a:gd name="T59" fmla="*/ 107 h 927"/>
              <a:gd name="T60" fmla="*/ 501 w 1463"/>
              <a:gd name="T61" fmla="*/ 55 h 927"/>
              <a:gd name="T62" fmla="*/ 631 w 1463"/>
              <a:gd name="T63" fmla="*/ 41 h 927"/>
              <a:gd name="T64" fmla="*/ 1096 w 1463"/>
              <a:gd name="T65" fmla="*/ 55 h 927"/>
              <a:gd name="T66" fmla="*/ 1081 w 1463"/>
              <a:gd name="T67" fmla="*/ 273 h 927"/>
              <a:gd name="T68" fmla="*/ 1060 w 1463"/>
              <a:gd name="T69" fmla="*/ 306 h 927"/>
              <a:gd name="T70" fmla="*/ 651 w 1463"/>
              <a:gd name="T71" fmla="*/ 306 h 927"/>
              <a:gd name="T72" fmla="*/ 1167 w 1463"/>
              <a:gd name="T73" fmla="*/ 108 h 927"/>
              <a:gd name="T74" fmla="*/ 1217 w 1463"/>
              <a:gd name="T75" fmla="*/ 72 h 927"/>
              <a:gd name="T76" fmla="*/ 1258 w 1463"/>
              <a:gd name="T77" fmla="*/ 79 h 927"/>
              <a:gd name="T78" fmla="*/ 1279 w 1463"/>
              <a:gd name="T79" fmla="*/ 97 h 927"/>
              <a:gd name="T80" fmla="*/ 1307 w 1463"/>
              <a:gd name="T81" fmla="*/ 139 h 927"/>
              <a:gd name="T82" fmla="*/ 1362 w 1463"/>
              <a:gd name="T83" fmla="*/ 219 h 927"/>
              <a:gd name="T84" fmla="*/ 1372 w 1463"/>
              <a:gd name="T85" fmla="*/ 263 h 927"/>
              <a:gd name="T86" fmla="*/ 1281 w 1463"/>
              <a:gd name="T87" fmla="*/ 245 h 927"/>
              <a:gd name="T88" fmla="*/ 1227 w 1463"/>
              <a:gd name="T89" fmla="*/ 228 h 927"/>
              <a:gd name="T90" fmla="*/ 1170 w 1463"/>
              <a:gd name="T91" fmla="*/ 235 h 927"/>
              <a:gd name="T92" fmla="*/ 1130 w 1463"/>
              <a:gd name="T93" fmla="*/ 291 h 927"/>
              <a:gd name="T94" fmla="*/ 765 w 1463"/>
              <a:gd name="T95" fmla="*/ 506 h 927"/>
              <a:gd name="T96" fmla="*/ 838 w 1463"/>
              <a:gd name="T97" fmla="*/ 454 h 927"/>
              <a:gd name="T98" fmla="*/ 974 w 1463"/>
              <a:gd name="T99" fmla="*/ 434 h 927"/>
              <a:gd name="T100" fmla="*/ 990 w 1463"/>
              <a:gd name="T101" fmla="*/ 462 h 927"/>
              <a:gd name="T102" fmla="*/ 978 w 1463"/>
              <a:gd name="T103" fmla="*/ 577 h 927"/>
              <a:gd name="T104" fmla="*/ 79 w 1463"/>
              <a:gd name="T105" fmla="*/ 426 h 927"/>
              <a:gd name="T106" fmla="*/ 127 w 1463"/>
              <a:gd name="T107" fmla="*/ 431 h 927"/>
              <a:gd name="T108" fmla="*/ 152 w 1463"/>
              <a:gd name="T109" fmla="*/ 486 h 927"/>
              <a:gd name="T110" fmla="*/ 158 w 1463"/>
              <a:gd name="T111" fmla="*/ 572 h 927"/>
              <a:gd name="T112" fmla="*/ 24 w 1463"/>
              <a:gd name="T113" fmla="*/ 572 h 927"/>
              <a:gd name="T114" fmla="*/ 71 w 1463"/>
              <a:gd name="T115" fmla="*/ 436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63" h="927">
                <a:moveTo>
                  <a:pt x="287" y="218"/>
                </a:moveTo>
                <a:lnTo>
                  <a:pt x="287" y="218"/>
                </a:lnTo>
                <a:lnTo>
                  <a:pt x="277" y="217"/>
                </a:lnTo>
                <a:lnTo>
                  <a:pt x="255" y="217"/>
                </a:lnTo>
                <a:lnTo>
                  <a:pt x="241" y="217"/>
                </a:lnTo>
                <a:lnTo>
                  <a:pt x="228" y="217"/>
                </a:lnTo>
                <a:lnTo>
                  <a:pt x="217" y="219"/>
                </a:lnTo>
                <a:lnTo>
                  <a:pt x="208" y="224"/>
                </a:lnTo>
                <a:lnTo>
                  <a:pt x="208" y="224"/>
                </a:lnTo>
                <a:lnTo>
                  <a:pt x="203" y="229"/>
                </a:lnTo>
                <a:lnTo>
                  <a:pt x="200" y="236"/>
                </a:lnTo>
                <a:lnTo>
                  <a:pt x="197" y="245"/>
                </a:lnTo>
                <a:lnTo>
                  <a:pt x="196" y="252"/>
                </a:lnTo>
                <a:lnTo>
                  <a:pt x="196" y="268"/>
                </a:lnTo>
                <a:lnTo>
                  <a:pt x="197" y="280"/>
                </a:lnTo>
                <a:lnTo>
                  <a:pt x="197" y="280"/>
                </a:lnTo>
                <a:lnTo>
                  <a:pt x="198" y="284"/>
                </a:lnTo>
                <a:lnTo>
                  <a:pt x="200" y="287"/>
                </a:lnTo>
                <a:lnTo>
                  <a:pt x="205" y="292"/>
                </a:lnTo>
                <a:lnTo>
                  <a:pt x="214" y="297"/>
                </a:lnTo>
                <a:lnTo>
                  <a:pt x="214" y="297"/>
                </a:lnTo>
                <a:lnTo>
                  <a:pt x="197" y="308"/>
                </a:lnTo>
                <a:lnTo>
                  <a:pt x="156" y="336"/>
                </a:lnTo>
                <a:lnTo>
                  <a:pt x="134" y="354"/>
                </a:lnTo>
                <a:lnTo>
                  <a:pt x="110" y="372"/>
                </a:lnTo>
                <a:lnTo>
                  <a:pt x="90" y="391"/>
                </a:lnTo>
                <a:lnTo>
                  <a:pt x="73" y="409"/>
                </a:lnTo>
                <a:lnTo>
                  <a:pt x="73" y="409"/>
                </a:lnTo>
                <a:lnTo>
                  <a:pt x="66" y="419"/>
                </a:lnTo>
                <a:lnTo>
                  <a:pt x="61" y="429"/>
                </a:lnTo>
                <a:lnTo>
                  <a:pt x="49" y="452"/>
                </a:lnTo>
                <a:lnTo>
                  <a:pt x="40" y="478"/>
                </a:lnTo>
                <a:lnTo>
                  <a:pt x="31" y="504"/>
                </a:lnTo>
                <a:lnTo>
                  <a:pt x="17" y="547"/>
                </a:lnTo>
                <a:lnTo>
                  <a:pt x="14" y="561"/>
                </a:lnTo>
                <a:lnTo>
                  <a:pt x="11" y="566"/>
                </a:lnTo>
                <a:lnTo>
                  <a:pt x="11" y="566"/>
                </a:lnTo>
                <a:lnTo>
                  <a:pt x="7" y="572"/>
                </a:lnTo>
                <a:lnTo>
                  <a:pt x="4" y="582"/>
                </a:lnTo>
                <a:lnTo>
                  <a:pt x="0" y="594"/>
                </a:lnTo>
                <a:lnTo>
                  <a:pt x="0" y="600"/>
                </a:lnTo>
                <a:lnTo>
                  <a:pt x="0" y="606"/>
                </a:lnTo>
                <a:lnTo>
                  <a:pt x="0" y="606"/>
                </a:lnTo>
                <a:lnTo>
                  <a:pt x="4" y="642"/>
                </a:lnTo>
                <a:lnTo>
                  <a:pt x="14" y="711"/>
                </a:lnTo>
                <a:lnTo>
                  <a:pt x="20" y="749"/>
                </a:lnTo>
                <a:lnTo>
                  <a:pt x="27" y="781"/>
                </a:lnTo>
                <a:lnTo>
                  <a:pt x="33" y="806"/>
                </a:lnTo>
                <a:lnTo>
                  <a:pt x="37" y="815"/>
                </a:lnTo>
                <a:lnTo>
                  <a:pt x="40" y="819"/>
                </a:lnTo>
                <a:lnTo>
                  <a:pt x="40" y="819"/>
                </a:lnTo>
                <a:lnTo>
                  <a:pt x="45" y="825"/>
                </a:lnTo>
                <a:lnTo>
                  <a:pt x="52" y="827"/>
                </a:lnTo>
                <a:lnTo>
                  <a:pt x="63" y="833"/>
                </a:lnTo>
                <a:lnTo>
                  <a:pt x="71" y="836"/>
                </a:lnTo>
                <a:lnTo>
                  <a:pt x="73" y="836"/>
                </a:lnTo>
                <a:lnTo>
                  <a:pt x="73" y="836"/>
                </a:lnTo>
                <a:lnTo>
                  <a:pt x="78" y="846"/>
                </a:lnTo>
                <a:lnTo>
                  <a:pt x="82" y="855"/>
                </a:lnTo>
                <a:lnTo>
                  <a:pt x="92" y="868"/>
                </a:lnTo>
                <a:lnTo>
                  <a:pt x="97" y="874"/>
                </a:lnTo>
                <a:lnTo>
                  <a:pt x="103" y="881"/>
                </a:lnTo>
                <a:lnTo>
                  <a:pt x="111" y="886"/>
                </a:lnTo>
                <a:lnTo>
                  <a:pt x="120" y="891"/>
                </a:lnTo>
                <a:lnTo>
                  <a:pt x="130" y="896"/>
                </a:lnTo>
                <a:lnTo>
                  <a:pt x="142" y="899"/>
                </a:lnTo>
                <a:lnTo>
                  <a:pt x="155" y="902"/>
                </a:lnTo>
                <a:lnTo>
                  <a:pt x="169" y="903"/>
                </a:lnTo>
                <a:lnTo>
                  <a:pt x="169" y="903"/>
                </a:lnTo>
                <a:lnTo>
                  <a:pt x="183" y="903"/>
                </a:lnTo>
                <a:lnTo>
                  <a:pt x="197" y="902"/>
                </a:lnTo>
                <a:lnTo>
                  <a:pt x="208" y="899"/>
                </a:lnTo>
                <a:lnTo>
                  <a:pt x="218" y="895"/>
                </a:lnTo>
                <a:lnTo>
                  <a:pt x="228" y="891"/>
                </a:lnTo>
                <a:lnTo>
                  <a:pt x="236" y="885"/>
                </a:lnTo>
                <a:lnTo>
                  <a:pt x="243" y="879"/>
                </a:lnTo>
                <a:lnTo>
                  <a:pt x="249" y="874"/>
                </a:lnTo>
                <a:lnTo>
                  <a:pt x="259" y="862"/>
                </a:lnTo>
                <a:lnTo>
                  <a:pt x="266" y="851"/>
                </a:lnTo>
                <a:lnTo>
                  <a:pt x="270" y="841"/>
                </a:lnTo>
                <a:lnTo>
                  <a:pt x="911" y="853"/>
                </a:lnTo>
                <a:lnTo>
                  <a:pt x="911" y="853"/>
                </a:lnTo>
                <a:lnTo>
                  <a:pt x="912" y="858"/>
                </a:lnTo>
                <a:lnTo>
                  <a:pt x="918" y="872"/>
                </a:lnTo>
                <a:lnTo>
                  <a:pt x="922" y="881"/>
                </a:lnTo>
                <a:lnTo>
                  <a:pt x="929" y="889"/>
                </a:lnTo>
                <a:lnTo>
                  <a:pt x="939" y="899"/>
                </a:lnTo>
                <a:lnTo>
                  <a:pt x="950" y="909"/>
                </a:lnTo>
                <a:lnTo>
                  <a:pt x="950" y="909"/>
                </a:lnTo>
                <a:lnTo>
                  <a:pt x="957" y="913"/>
                </a:lnTo>
                <a:lnTo>
                  <a:pt x="966" y="917"/>
                </a:lnTo>
                <a:lnTo>
                  <a:pt x="987" y="923"/>
                </a:lnTo>
                <a:lnTo>
                  <a:pt x="1011" y="927"/>
                </a:lnTo>
                <a:lnTo>
                  <a:pt x="1035" y="927"/>
                </a:lnTo>
                <a:lnTo>
                  <a:pt x="1059" y="926"/>
                </a:lnTo>
                <a:lnTo>
                  <a:pt x="1070" y="924"/>
                </a:lnTo>
                <a:lnTo>
                  <a:pt x="1081" y="921"/>
                </a:lnTo>
                <a:lnTo>
                  <a:pt x="1091" y="919"/>
                </a:lnTo>
                <a:lnTo>
                  <a:pt x="1099" y="914"/>
                </a:lnTo>
                <a:lnTo>
                  <a:pt x="1108" y="909"/>
                </a:lnTo>
                <a:lnTo>
                  <a:pt x="1113" y="903"/>
                </a:lnTo>
                <a:lnTo>
                  <a:pt x="1113" y="903"/>
                </a:lnTo>
                <a:lnTo>
                  <a:pt x="1123" y="888"/>
                </a:lnTo>
                <a:lnTo>
                  <a:pt x="1132" y="871"/>
                </a:lnTo>
                <a:lnTo>
                  <a:pt x="1140" y="851"/>
                </a:lnTo>
                <a:lnTo>
                  <a:pt x="1147" y="832"/>
                </a:lnTo>
                <a:lnTo>
                  <a:pt x="1155" y="799"/>
                </a:lnTo>
                <a:lnTo>
                  <a:pt x="1158" y="785"/>
                </a:lnTo>
                <a:lnTo>
                  <a:pt x="1299" y="723"/>
                </a:lnTo>
                <a:lnTo>
                  <a:pt x="1299" y="723"/>
                </a:lnTo>
                <a:lnTo>
                  <a:pt x="1300" y="728"/>
                </a:lnTo>
                <a:lnTo>
                  <a:pt x="1304" y="735"/>
                </a:lnTo>
                <a:lnTo>
                  <a:pt x="1311" y="745"/>
                </a:lnTo>
                <a:lnTo>
                  <a:pt x="1316" y="749"/>
                </a:lnTo>
                <a:lnTo>
                  <a:pt x="1321" y="752"/>
                </a:lnTo>
                <a:lnTo>
                  <a:pt x="1321" y="752"/>
                </a:lnTo>
                <a:lnTo>
                  <a:pt x="1330" y="754"/>
                </a:lnTo>
                <a:lnTo>
                  <a:pt x="1341" y="756"/>
                </a:lnTo>
                <a:lnTo>
                  <a:pt x="1356" y="759"/>
                </a:lnTo>
                <a:lnTo>
                  <a:pt x="1372" y="759"/>
                </a:lnTo>
                <a:lnTo>
                  <a:pt x="1387" y="759"/>
                </a:lnTo>
                <a:lnTo>
                  <a:pt x="1403" y="756"/>
                </a:lnTo>
                <a:lnTo>
                  <a:pt x="1408" y="753"/>
                </a:lnTo>
                <a:lnTo>
                  <a:pt x="1414" y="750"/>
                </a:lnTo>
                <a:lnTo>
                  <a:pt x="1420" y="746"/>
                </a:lnTo>
                <a:lnTo>
                  <a:pt x="1423" y="740"/>
                </a:lnTo>
                <a:lnTo>
                  <a:pt x="1423" y="740"/>
                </a:lnTo>
                <a:lnTo>
                  <a:pt x="1428" y="728"/>
                </a:lnTo>
                <a:lnTo>
                  <a:pt x="1432" y="712"/>
                </a:lnTo>
                <a:lnTo>
                  <a:pt x="1439" y="679"/>
                </a:lnTo>
                <a:lnTo>
                  <a:pt x="1444" y="650"/>
                </a:lnTo>
                <a:lnTo>
                  <a:pt x="1445" y="639"/>
                </a:lnTo>
                <a:lnTo>
                  <a:pt x="1456" y="611"/>
                </a:lnTo>
                <a:lnTo>
                  <a:pt x="1456" y="611"/>
                </a:lnTo>
                <a:lnTo>
                  <a:pt x="1460" y="538"/>
                </a:lnTo>
                <a:lnTo>
                  <a:pt x="1463" y="482"/>
                </a:lnTo>
                <a:lnTo>
                  <a:pt x="1463" y="461"/>
                </a:lnTo>
                <a:lnTo>
                  <a:pt x="1462" y="448"/>
                </a:lnTo>
                <a:lnTo>
                  <a:pt x="1462" y="448"/>
                </a:lnTo>
                <a:lnTo>
                  <a:pt x="1456" y="431"/>
                </a:lnTo>
                <a:lnTo>
                  <a:pt x="1449" y="412"/>
                </a:lnTo>
                <a:lnTo>
                  <a:pt x="1439" y="392"/>
                </a:lnTo>
                <a:lnTo>
                  <a:pt x="1439" y="392"/>
                </a:lnTo>
                <a:lnTo>
                  <a:pt x="1434" y="349"/>
                </a:lnTo>
                <a:lnTo>
                  <a:pt x="1428" y="297"/>
                </a:lnTo>
                <a:lnTo>
                  <a:pt x="1428" y="297"/>
                </a:lnTo>
                <a:lnTo>
                  <a:pt x="1423" y="285"/>
                </a:lnTo>
                <a:lnTo>
                  <a:pt x="1408" y="260"/>
                </a:lnTo>
                <a:lnTo>
                  <a:pt x="1365" y="186"/>
                </a:lnTo>
                <a:lnTo>
                  <a:pt x="1316" y="108"/>
                </a:lnTo>
                <a:lnTo>
                  <a:pt x="1296" y="79"/>
                </a:lnTo>
                <a:lnTo>
                  <a:pt x="1282" y="61"/>
                </a:lnTo>
                <a:lnTo>
                  <a:pt x="1282" y="61"/>
                </a:lnTo>
                <a:lnTo>
                  <a:pt x="1271" y="51"/>
                </a:lnTo>
                <a:lnTo>
                  <a:pt x="1258" y="41"/>
                </a:lnTo>
                <a:lnTo>
                  <a:pt x="1244" y="34"/>
                </a:lnTo>
                <a:lnTo>
                  <a:pt x="1229" y="27"/>
                </a:lnTo>
                <a:lnTo>
                  <a:pt x="1212" y="21"/>
                </a:lnTo>
                <a:lnTo>
                  <a:pt x="1193" y="16"/>
                </a:lnTo>
                <a:lnTo>
                  <a:pt x="1174" y="13"/>
                </a:lnTo>
                <a:lnTo>
                  <a:pt x="1153" y="10"/>
                </a:lnTo>
                <a:lnTo>
                  <a:pt x="1153" y="10"/>
                </a:lnTo>
                <a:lnTo>
                  <a:pt x="1116" y="7"/>
                </a:lnTo>
                <a:lnTo>
                  <a:pt x="1053" y="4"/>
                </a:lnTo>
                <a:lnTo>
                  <a:pt x="970" y="3"/>
                </a:lnTo>
                <a:lnTo>
                  <a:pt x="879" y="0"/>
                </a:lnTo>
                <a:lnTo>
                  <a:pt x="783" y="0"/>
                </a:lnTo>
                <a:lnTo>
                  <a:pt x="692" y="2"/>
                </a:lnTo>
                <a:lnTo>
                  <a:pt x="651" y="4"/>
                </a:lnTo>
                <a:lnTo>
                  <a:pt x="614" y="6"/>
                </a:lnTo>
                <a:lnTo>
                  <a:pt x="582" y="10"/>
                </a:lnTo>
                <a:lnTo>
                  <a:pt x="557" y="14"/>
                </a:lnTo>
                <a:lnTo>
                  <a:pt x="557" y="14"/>
                </a:lnTo>
                <a:lnTo>
                  <a:pt x="534" y="20"/>
                </a:lnTo>
                <a:lnTo>
                  <a:pt x="512" y="30"/>
                </a:lnTo>
                <a:lnTo>
                  <a:pt x="488" y="42"/>
                </a:lnTo>
                <a:lnTo>
                  <a:pt x="465" y="56"/>
                </a:lnTo>
                <a:lnTo>
                  <a:pt x="442" y="72"/>
                </a:lnTo>
                <a:lnTo>
                  <a:pt x="419" y="89"/>
                </a:lnTo>
                <a:lnTo>
                  <a:pt x="398" y="107"/>
                </a:lnTo>
                <a:lnTo>
                  <a:pt x="378" y="125"/>
                </a:lnTo>
                <a:lnTo>
                  <a:pt x="342" y="160"/>
                </a:lnTo>
                <a:lnTo>
                  <a:pt x="312" y="190"/>
                </a:lnTo>
                <a:lnTo>
                  <a:pt x="287" y="218"/>
                </a:lnTo>
                <a:lnTo>
                  <a:pt x="287" y="218"/>
                </a:lnTo>
                <a:close/>
                <a:moveTo>
                  <a:pt x="501" y="55"/>
                </a:moveTo>
                <a:lnTo>
                  <a:pt x="501" y="55"/>
                </a:lnTo>
                <a:lnTo>
                  <a:pt x="513" y="52"/>
                </a:lnTo>
                <a:lnTo>
                  <a:pt x="530" y="49"/>
                </a:lnTo>
                <a:lnTo>
                  <a:pt x="555" y="45"/>
                </a:lnTo>
                <a:lnTo>
                  <a:pt x="588" y="44"/>
                </a:lnTo>
                <a:lnTo>
                  <a:pt x="631" y="41"/>
                </a:lnTo>
                <a:lnTo>
                  <a:pt x="685" y="41"/>
                </a:lnTo>
                <a:lnTo>
                  <a:pt x="748" y="44"/>
                </a:lnTo>
                <a:lnTo>
                  <a:pt x="748" y="44"/>
                </a:lnTo>
                <a:lnTo>
                  <a:pt x="880" y="49"/>
                </a:lnTo>
                <a:lnTo>
                  <a:pt x="992" y="54"/>
                </a:lnTo>
                <a:lnTo>
                  <a:pt x="1096" y="55"/>
                </a:lnTo>
                <a:lnTo>
                  <a:pt x="1096" y="55"/>
                </a:lnTo>
                <a:lnTo>
                  <a:pt x="1095" y="86"/>
                </a:lnTo>
                <a:lnTo>
                  <a:pt x="1092" y="156"/>
                </a:lnTo>
                <a:lnTo>
                  <a:pt x="1087" y="232"/>
                </a:lnTo>
                <a:lnTo>
                  <a:pt x="1084" y="261"/>
                </a:lnTo>
                <a:lnTo>
                  <a:pt x="1081" y="273"/>
                </a:lnTo>
                <a:lnTo>
                  <a:pt x="1080" y="280"/>
                </a:lnTo>
                <a:lnTo>
                  <a:pt x="1080" y="280"/>
                </a:lnTo>
                <a:lnTo>
                  <a:pt x="1075" y="290"/>
                </a:lnTo>
                <a:lnTo>
                  <a:pt x="1070" y="297"/>
                </a:lnTo>
                <a:lnTo>
                  <a:pt x="1066" y="302"/>
                </a:lnTo>
                <a:lnTo>
                  <a:pt x="1060" y="306"/>
                </a:lnTo>
                <a:lnTo>
                  <a:pt x="1051" y="311"/>
                </a:lnTo>
                <a:lnTo>
                  <a:pt x="1046" y="313"/>
                </a:lnTo>
                <a:lnTo>
                  <a:pt x="1046" y="313"/>
                </a:lnTo>
                <a:lnTo>
                  <a:pt x="1011" y="313"/>
                </a:lnTo>
                <a:lnTo>
                  <a:pt x="921" y="312"/>
                </a:lnTo>
                <a:lnTo>
                  <a:pt x="651" y="306"/>
                </a:lnTo>
                <a:lnTo>
                  <a:pt x="259" y="297"/>
                </a:lnTo>
                <a:lnTo>
                  <a:pt x="501" y="55"/>
                </a:lnTo>
                <a:close/>
                <a:moveTo>
                  <a:pt x="1157" y="127"/>
                </a:moveTo>
                <a:lnTo>
                  <a:pt x="1157" y="127"/>
                </a:lnTo>
                <a:lnTo>
                  <a:pt x="1161" y="117"/>
                </a:lnTo>
                <a:lnTo>
                  <a:pt x="1167" y="108"/>
                </a:lnTo>
                <a:lnTo>
                  <a:pt x="1174" y="99"/>
                </a:lnTo>
                <a:lnTo>
                  <a:pt x="1184" y="89"/>
                </a:lnTo>
                <a:lnTo>
                  <a:pt x="1196" y="79"/>
                </a:lnTo>
                <a:lnTo>
                  <a:pt x="1203" y="76"/>
                </a:lnTo>
                <a:lnTo>
                  <a:pt x="1210" y="73"/>
                </a:lnTo>
                <a:lnTo>
                  <a:pt x="1217" y="72"/>
                </a:lnTo>
                <a:lnTo>
                  <a:pt x="1226" y="72"/>
                </a:lnTo>
                <a:lnTo>
                  <a:pt x="1226" y="72"/>
                </a:lnTo>
                <a:lnTo>
                  <a:pt x="1240" y="73"/>
                </a:lnTo>
                <a:lnTo>
                  <a:pt x="1250" y="75"/>
                </a:lnTo>
                <a:lnTo>
                  <a:pt x="1254" y="76"/>
                </a:lnTo>
                <a:lnTo>
                  <a:pt x="1258" y="79"/>
                </a:lnTo>
                <a:lnTo>
                  <a:pt x="1259" y="85"/>
                </a:lnTo>
                <a:lnTo>
                  <a:pt x="1261" y="86"/>
                </a:lnTo>
                <a:lnTo>
                  <a:pt x="1265" y="89"/>
                </a:lnTo>
                <a:lnTo>
                  <a:pt x="1265" y="89"/>
                </a:lnTo>
                <a:lnTo>
                  <a:pt x="1274" y="93"/>
                </a:lnTo>
                <a:lnTo>
                  <a:pt x="1279" y="97"/>
                </a:lnTo>
                <a:lnTo>
                  <a:pt x="1288" y="106"/>
                </a:lnTo>
                <a:lnTo>
                  <a:pt x="1288" y="106"/>
                </a:lnTo>
                <a:lnTo>
                  <a:pt x="1290" y="108"/>
                </a:lnTo>
                <a:lnTo>
                  <a:pt x="1293" y="113"/>
                </a:lnTo>
                <a:lnTo>
                  <a:pt x="1300" y="125"/>
                </a:lnTo>
                <a:lnTo>
                  <a:pt x="1307" y="139"/>
                </a:lnTo>
                <a:lnTo>
                  <a:pt x="1316" y="151"/>
                </a:lnTo>
                <a:lnTo>
                  <a:pt x="1316" y="151"/>
                </a:lnTo>
                <a:lnTo>
                  <a:pt x="1327" y="165"/>
                </a:lnTo>
                <a:lnTo>
                  <a:pt x="1341" y="186"/>
                </a:lnTo>
                <a:lnTo>
                  <a:pt x="1356" y="208"/>
                </a:lnTo>
                <a:lnTo>
                  <a:pt x="1362" y="219"/>
                </a:lnTo>
                <a:lnTo>
                  <a:pt x="1366" y="229"/>
                </a:lnTo>
                <a:lnTo>
                  <a:pt x="1366" y="229"/>
                </a:lnTo>
                <a:lnTo>
                  <a:pt x="1371" y="245"/>
                </a:lnTo>
                <a:lnTo>
                  <a:pt x="1373" y="254"/>
                </a:lnTo>
                <a:lnTo>
                  <a:pt x="1372" y="261"/>
                </a:lnTo>
                <a:lnTo>
                  <a:pt x="1372" y="263"/>
                </a:lnTo>
                <a:lnTo>
                  <a:pt x="1293" y="280"/>
                </a:lnTo>
                <a:lnTo>
                  <a:pt x="1293" y="280"/>
                </a:lnTo>
                <a:lnTo>
                  <a:pt x="1292" y="275"/>
                </a:lnTo>
                <a:lnTo>
                  <a:pt x="1289" y="264"/>
                </a:lnTo>
                <a:lnTo>
                  <a:pt x="1285" y="250"/>
                </a:lnTo>
                <a:lnTo>
                  <a:pt x="1281" y="245"/>
                </a:lnTo>
                <a:lnTo>
                  <a:pt x="1276" y="240"/>
                </a:lnTo>
                <a:lnTo>
                  <a:pt x="1276" y="240"/>
                </a:lnTo>
                <a:lnTo>
                  <a:pt x="1269" y="236"/>
                </a:lnTo>
                <a:lnTo>
                  <a:pt x="1258" y="233"/>
                </a:lnTo>
                <a:lnTo>
                  <a:pt x="1243" y="231"/>
                </a:lnTo>
                <a:lnTo>
                  <a:pt x="1227" y="228"/>
                </a:lnTo>
                <a:lnTo>
                  <a:pt x="1212" y="226"/>
                </a:lnTo>
                <a:lnTo>
                  <a:pt x="1196" y="225"/>
                </a:lnTo>
                <a:lnTo>
                  <a:pt x="1184" y="226"/>
                </a:lnTo>
                <a:lnTo>
                  <a:pt x="1175" y="229"/>
                </a:lnTo>
                <a:lnTo>
                  <a:pt x="1175" y="229"/>
                </a:lnTo>
                <a:lnTo>
                  <a:pt x="1170" y="235"/>
                </a:lnTo>
                <a:lnTo>
                  <a:pt x="1164" y="242"/>
                </a:lnTo>
                <a:lnTo>
                  <a:pt x="1161" y="252"/>
                </a:lnTo>
                <a:lnTo>
                  <a:pt x="1158" y="261"/>
                </a:lnTo>
                <a:lnTo>
                  <a:pt x="1154" y="278"/>
                </a:lnTo>
                <a:lnTo>
                  <a:pt x="1153" y="285"/>
                </a:lnTo>
                <a:lnTo>
                  <a:pt x="1130" y="291"/>
                </a:lnTo>
                <a:lnTo>
                  <a:pt x="1157" y="127"/>
                </a:lnTo>
                <a:close/>
                <a:moveTo>
                  <a:pt x="697" y="583"/>
                </a:moveTo>
                <a:lnTo>
                  <a:pt x="697" y="583"/>
                </a:lnTo>
                <a:lnTo>
                  <a:pt x="711" y="566"/>
                </a:lnTo>
                <a:lnTo>
                  <a:pt x="745" y="527"/>
                </a:lnTo>
                <a:lnTo>
                  <a:pt x="765" y="506"/>
                </a:lnTo>
                <a:lnTo>
                  <a:pt x="786" y="486"/>
                </a:lnTo>
                <a:lnTo>
                  <a:pt x="806" y="469"/>
                </a:lnTo>
                <a:lnTo>
                  <a:pt x="814" y="464"/>
                </a:lnTo>
                <a:lnTo>
                  <a:pt x="821" y="459"/>
                </a:lnTo>
                <a:lnTo>
                  <a:pt x="821" y="459"/>
                </a:lnTo>
                <a:lnTo>
                  <a:pt x="838" y="454"/>
                </a:lnTo>
                <a:lnTo>
                  <a:pt x="860" y="447"/>
                </a:lnTo>
                <a:lnTo>
                  <a:pt x="886" y="443"/>
                </a:lnTo>
                <a:lnTo>
                  <a:pt x="912" y="438"/>
                </a:lnTo>
                <a:lnTo>
                  <a:pt x="936" y="436"/>
                </a:lnTo>
                <a:lnTo>
                  <a:pt x="959" y="434"/>
                </a:lnTo>
                <a:lnTo>
                  <a:pt x="974" y="434"/>
                </a:lnTo>
                <a:lnTo>
                  <a:pt x="980" y="436"/>
                </a:lnTo>
                <a:lnTo>
                  <a:pt x="984" y="437"/>
                </a:lnTo>
                <a:lnTo>
                  <a:pt x="984" y="437"/>
                </a:lnTo>
                <a:lnTo>
                  <a:pt x="987" y="440"/>
                </a:lnTo>
                <a:lnTo>
                  <a:pt x="988" y="445"/>
                </a:lnTo>
                <a:lnTo>
                  <a:pt x="990" y="462"/>
                </a:lnTo>
                <a:lnTo>
                  <a:pt x="990" y="485"/>
                </a:lnTo>
                <a:lnTo>
                  <a:pt x="988" y="509"/>
                </a:lnTo>
                <a:lnTo>
                  <a:pt x="983" y="555"/>
                </a:lnTo>
                <a:lnTo>
                  <a:pt x="980" y="570"/>
                </a:lnTo>
                <a:lnTo>
                  <a:pt x="978" y="577"/>
                </a:lnTo>
                <a:lnTo>
                  <a:pt x="978" y="577"/>
                </a:lnTo>
                <a:lnTo>
                  <a:pt x="966" y="579"/>
                </a:lnTo>
                <a:lnTo>
                  <a:pt x="933" y="580"/>
                </a:lnTo>
                <a:lnTo>
                  <a:pt x="836" y="582"/>
                </a:lnTo>
                <a:lnTo>
                  <a:pt x="697" y="583"/>
                </a:lnTo>
                <a:lnTo>
                  <a:pt x="697" y="583"/>
                </a:lnTo>
                <a:close/>
                <a:moveTo>
                  <a:pt x="79" y="426"/>
                </a:moveTo>
                <a:lnTo>
                  <a:pt x="79" y="426"/>
                </a:lnTo>
                <a:lnTo>
                  <a:pt x="85" y="426"/>
                </a:lnTo>
                <a:lnTo>
                  <a:pt x="100" y="424"/>
                </a:lnTo>
                <a:lnTo>
                  <a:pt x="108" y="426"/>
                </a:lnTo>
                <a:lnTo>
                  <a:pt x="118" y="429"/>
                </a:lnTo>
                <a:lnTo>
                  <a:pt x="127" y="431"/>
                </a:lnTo>
                <a:lnTo>
                  <a:pt x="135" y="437"/>
                </a:lnTo>
                <a:lnTo>
                  <a:pt x="135" y="437"/>
                </a:lnTo>
                <a:lnTo>
                  <a:pt x="138" y="441"/>
                </a:lnTo>
                <a:lnTo>
                  <a:pt x="142" y="447"/>
                </a:lnTo>
                <a:lnTo>
                  <a:pt x="146" y="464"/>
                </a:lnTo>
                <a:lnTo>
                  <a:pt x="152" y="486"/>
                </a:lnTo>
                <a:lnTo>
                  <a:pt x="155" y="509"/>
                </a:lnTo>
                <a:lnTo>
                  <a:pt x="158" y="531"/>
                </a:lnTo>
                <a:lnTo>
                  <a:pt x="159" y="551"/>
                </a:lnTo>
                <a:lnTo>
                  <a:pt x="159" y="565"/>
                </a:lnTo>
                <a:lnTo>
                  <a:pt x="158" y="572"/>
                </a:lnTo>
                <a:lnTo>
                  <a:pt x="158" y="572"/>
                </a:lnTo>
                <a:lnTo>
                  <a:pt x="155" y="573"/>
                </a:lnTo>
                <a:lnTo>
                  <a:pt x="151" y="573"/>
                </a:lnTo>
                <a:lnTo>
                  <a:pt x="135" y="575"/>
                </a:lnTo>
                <a:lnTo>
                  <a:pt x="90" y="573"/>
                </a:lnTo>
                <a:lnTo>
                  <a:pt x="24" y="572"/>
                </a:lnTo>
                <a:lnTo>
                  <a:pt x="24" y="572"/>
                </a:lnTo>
                <a:lnTo>
                  <a:pt x="38" y="521"/>
                </a:lnTo>
                <a:lnTo>
                  <a:pt x="48" y="485"/>
                </a:lnTo>
                <a:lnTo>
                  <a:pt x="56" y="459"/>
                </a:lnTo>
                <a:lnTo>
                  <a:pt x="56" y="459"/>
                </a:lnTo>
                <a:lnTo>
                  <a:pt x="63" y="447"/>
                </a:lnTo>
                <a:lnTo>
                  <a:pt x="71" y="436"/>
                </a:lnTo>
                <a:lnTo>
                  <a:pt x="79" y="426"/>
                </a:lnTo>
                <a:lnTo>
                  <a:pt x="79" y="42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97AF279C-FCC8-4F19-AD7C-8E2600E2D858}"/>
              </a:ext>
            </a:extLst>
          </p:cNvPr>
          <p:cNvSpPr>
            <a:spLocks noEditPoints="1"/>
          </p:cNvSpPr>
          <p:nvPr/>
        </p:nvSpPr>
        <p:spPr bwMode="auto">
          <a:xfrm>
            <a:off x="7885687" y="5033658"/>
            <a:ext cx="1646906" cy="1040836"/>
          </a:xfrm>
          <a:custGeom>
            <a:avLst/>
            <a:gdLst>
              <a:gd name="T0" fmla="*/ 545 w 1519"/>
              <a:gd name="T1" fmla="*/ 1 h 960"/>
              <a:gd name="T2" fmla="*/ 113 w 1519"/>
              <a:gd name="T3" fmla="*/ 43 h 960"/>
              <a:gd name="T4" fmla="*/ 77 w 1519"/>
              <a:gd name="T5" fmla="*/ 58 h 960"/>
              <a:gd name="T6" fmla="*/ 11 w 1519"/>
              <a:gd name="T7" fmla="*/ 304 h 960"/>
              <a:gd name="T8" fmla="*/ 1 w 1519"/>
              <a:gd name="T9" fmla="*/ 625 h 960"/>
              <a:gd name="T10" fmla="*/ 15 w 1519"/>
              <a:gd name="T11" fmla="*/ 725 h 960"/>
              <a:gd name="T12" fmla="*/ 48 w 1519"/>
              <a:gd name="T13" fmla="*/ 777 h 960"/>
              <a:gd name="T14" fmla="*/ 67 w 1519"/>
              <a:gd name="T15" fmla="*/ 813 h 960"/>
              <a:gd name="T16" fmla="*/ 119 w 1519"/>
              <a:gd name="T17" fmla="*/ 888 h 960"/>
              <a:gd name="T18" fmla="*/ 184 w 1519"/>
              <a:gd name="T19" fmla="*/ 894 h 960"/>
              <a:gd name="T20" fmla="*/ 233 w 1519"/>
              <a:gd name="T21" fmla="*/ 828 h 960"/>
              <a:gd name="T22" fmla="*/ 327 w 1519"/>
              <a:gd name="T23" fmla="*/ 790 h 960"/>
              <a:gd name="T24" fmla="*/ 418 w 1519"/>
              <a:gd name="T25" fmla="*/ 794 h 960"/>
              <a:gd name="T26" fmla="*/ 599 w 1519"/>
              <a:gd name="T27" fmla="*/ 848 h 960"/>
              <a:gd name="T28" fmla="*/ 679 w 1519"/>
              <a:gd name="T29" fmla="*/ 843 h 960"/>
              <a:gd name="T30" fmla="*/ 766 w 1519"/>
              <a:gd name="T31" fmla="*/ 894 h 960"/>
              <a:gd name="T32" fmla="*/ 828 w 1519"/>
              <a:gd name="T33" fmla="*/ 955 h 960"/>
              <a:gd name="T34" fmla="*/ 930 w 1519"/>
              <a:gd name="T35" fmla="*/ 949 h 960"/>
              <a:gd name="T36" fmla="*/ 972 w 1519"/>
              <a:gd name="T37" fmla="*/ 872 h 960"/>
              <a:gd name="T38" fmla="*/ 1077 w 1519"/>
              <a:gd name="T39" fmla="*/ 853 h 960"/>
              <a:gd name="T40" fmla="*/ 1195 w 1519"/>
              <a:gd name="T41" fmla="*/ 841 h 960"/>
              <a:gd name="T42" fmla="*/ 1224 w 1519"/>
              <a:gd name="T43" fmla="*/ 838 h 960"/>
              <a:gd name="T44" fmla="*/ 1321 w 1519"/>
              <a:gd name="T45" fmla="*/ 894 h 960"/>
              <a:gd name="T46" fmla="*/ 1400 w 1519"/>
              <a:gd name="T47" fmla="*/ 913 h 960"/>
              <a:gd name="T48" fmla="*/ 1467 w 1519"/>
              <a:gd name="T49" fmla="*/ 862 h 960"/>
              <a:gd name="T50" fmla="*/ 1519 w 1519"/>
              <a:gd name="T51" fmla="*/ 805 h 960"/>
              <a:gd name="T52" fmla="*/ 1490 w 1519"/>
              <a:gd name="T53" fmla="*/ 525 h 960"/>
              <a:gd name="T54" fmla="*/ 1447 w 1519"/>
              <a:gd name="T55" fmla="*/ 382 h 960"/>
              <a:gd name="T56" fmla="*/ 1181 w 1519"/>
              <a:gd name="T57" fmla="*/ 95 h 960"/>
              <a:gd name="T58" fmla="*/ 1055 w 1519"/>
              <a:gd name="T59" fmla="*/ 20 h 960"/>
              <a:gd name="T60" fmla="*/ 1166 w 1519"/>
              <a:gd name="T61" fmla="*/ 109 h 960"/>
              <a:gd name="T62" fmla="*/ 956 w 1519"/>
              <a:gd name="T63" fmla="*/ 362 h 960"/>
              <a:gd name="T64" fmla="*/ 853 w 1519"/>
              <a:gd name="T65" fmla="*/ 341 h 960"/>
              <a:gd name="T66" fmla="*/ 724 w 1519"/>
              <a:gd name="T67" fmla="*/ 102 h 960"/>
              <a:gd name="T68" fmla="*/ 968 w 1519"/>
              <a:gd name="T69" fmla="*/ 91 h 960"/>
              <a:gd name="T70" fmla="*/ 548 w 1519"/>
              <a:gd name="T71" fmla="*/ 125 h 960"/>
              <a:gd name="T72" fmla="*/ 662 w 1519"/>
              <a:gd name="T73" fmla="*/ 133 h 960"/>
              <a:gd name="T74" fmla="*/ 658 w 1519"/>
              <a:gd name="T75" fmla="*/ 250 h 960"/>
              <a:gd name="T76" fmla="*/ 644 w 1519"/>
              <a:gd name="T77" fmla="*/ 307 h 960"/>
              <a:gd name="T78" fmla="*/ 693 w 1519"/>
              <a:gd name="T79" fmla="*/ 358 h 960"/>
              <a:gd name="T80" fmla="*/ 574 w 1519"/>
              <a:gd name="T81" fmla="*/ 359 h 960"/>
              <a:gd name="T82" fmla="*/ 532 w 1519"/>
              <a:gd name="T83" fmla="*/ 348 h 960"/>
              <a:gd name="T84" fmla="*/ 465 w 1519"/>
              <a:gd name="T85" fmla="*/ 109 h 960"/>
              <a:gd name="T86" fmla="*/ 451 w 1519"/>
              <a:gd name="T87" fmla="*/ 348 h 960"/>
              <a:gd name="T88" fmla="*/ 256 w 1519"/>
              <a:gd name="T89" fmla="*/ 280 h 960"/>
              <a:gd name="T90" fmla="*/ 278 w 1519"/>
              <a:gd name="T91" fmla="*/ 110 h 960"/>
              <a:gd name="T92" fmla="*/ 236 w 1519"/>
              <a:gd name="T93" fmla="*/ 120 h 960"/>
              <a:gd name="T94" fmla="*/ 80 w 1519"/>
              <a:gd name="T95" fmla="*/ 357 h 960"/>
              <a:gd name="T96" fmla="*/ 52 w 1519"/>
              <a:gd name="T97" fmla="*/ 318 h 960"/>
              <a:gd name="T98" fmla="*/ 69 w 1519"/>
              <a:gd name="T99" fmla="*/ 168 h 960"/>
              <a:gd name="T100" fmla="*/ 119 w 1519"/>
              <a:gd name="T101" fmla="*/ 124 h 960"/>
              <a:gd name="T102" fmla="*/ 236 w 1519"/>
              <a:gd name="T103" fmla="*/ 119 h 960"/>
              <a:gd name="T104" fmla="*/ 940 w 1519"/>
              <a:gd name="T105" fmla="*/ 417 h 960"/>
              <a:gd name="T106" fmla="*/ 1054 w 1519"/>
              <a:gd name="T107" fmla="*/ 428 h 960"/>
              <a:gd name="T108" fmla="*/ 1087 w 1519"/>
              <a:gd name="T109" fmla="*/ 543 h 960"/>
              <a:gd name="T110" fmla="*/ 1012 w 1519"/>
              <a:gd name="T111" fmla="*/ 542 h 960"/>
              <a:gd name="T112" fmla="*/ 898 w 1519"/>
              <a:gd name="T113" fmla="*/ 489 h 960"/>
              <a:gd name="T114" fmla="*/ 1447 w 1519"/>
              <a:gd name="T115" fmla="*/ 406 h 960"/>
              <a:gd name="T116" fmla="*/ 1472 w 1519"/>
              <a:gd name="T117" fmla="*/ 457 h 960"/>
              <a:gd name="T118" fmla="*/ 1410 w 1519"/>
              <a:gd name="T119" fmla="*/ 533 h 960"/>
              <a:gd name="T120" fmla="*/ 1400 w 1519"/>
              <a:gd name="T121" fmla="*/ 417 h 960"/>
              <a:gd name="T122" fmla="*/ 1447 w 1519"/>
              <a:gd name="T123" fmla="*/ 406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9" h="960">
                <a:moveTo>
                  <a:pt x="1013" y="15"/>
                </a:moveTo>
                <a:lnTo>
                  <a:pt x="1013" y="15"/>
                </a:lnTo>
                <a:lnTo>
                  <a:pt x="973" y="12"/>
                </a:lnTo>
                <a:lnTo>
                  <a:pt x="865" y="6"/>
                </a:lnTo>
                <a:lnTo>
                  <a:pt x="794" y="3"/>
                </a:lnTo>
                <a:lnTo>
                  <a:pt x="715" y="1"/>
                </a:lnTo>
                <a:lnTo>
                  <a:pt x="631" y="0"/>
                </a:lnTo>
                <a:lnTo>
                  <a:pt x="545" y="1"/>
                </a:lnTo>
                <a:lnTo>
                  <a:pt x="545" y="1"/>
                </a:lnTo>
                <a:lnTo>
                  <a:pt x="461" y="3"/>
                </a:lnTo>
                <a:lnTo>
                  <a:pt x="382" y="8"/>
                </a:lnTo>
                <a:lnTo>
                  <a:pt x="308" y="15"/>
                </a:lnTo>
                <a:lnTo>
                  <a:pt x="242" y="21"/>
                </a:lnTo>
                <a:lnTo>
                  <a:pt x="186" y="29"/>
                </a:lnTo>
                <a:lnTo>
                  <a:pt x="143" y="35"/>
                </a:lnTo>
                <a:lnTo>
                  <a:pt x="113" y="43"/>
                </a:lnTo>
                <a:lnTo>
                  <a:pt x="104" y="45"/>
                </a:lnTo>
                <a:lnTo>
                  <a:pt x="97" y="48"/>
                </a:lnTo>
                <a:lnTo>
                  <a:pt x="97" y="48"/>
                </a:lnTo>
                <a:lnTo>
                  <a:pt x="92" y="52"/>
                </a:lnTo>
                <a:lnTo>
                  <a:pt x="87" y="53"/>
                </a:lnTo>
                <a:lnTo>
                  <a:pt x="82" y="55"/>
                </a:lnTo>
                <a:lnTo>
                  <a:pt x="80" y="57"/>
                </a:lnTo>
                <a:lnTo>
                  <a:pt x="77" y="58"/>
                </a:lnTo>
                <a:lnTo>
                  <a:pt x="72" y="66"/>
                </a:lnTo>
                <a:lnTo>
                  <a:pt x="72" y="66"/>
                </a:lnTo>
                <a:lnTo>
                  <a:pt x="61" y="99"/>
                </a:lnTo>
                <a:lnTo>
                  <a:pt x="41" y="162"/>
                </a:lnTo>
                <a:lnTo>
                  <a:pt x="33" y="199"/>
                </a:lnTo>
                <a:lnTo>
                  <a:pt x="22" y="236"/>
                </a:lnTo>
                <a:lnTo>
                  <a:pt x="15" y="273"/>
                </a:lnTo>
                <a:lnTo>
                  <a:pt x="11" y="304"/>
                </a:lnTo>
                <a:lnTo>
                  <a:pt x="11" y="304"/>
                </a:lnTo>
                <a:lnTo>
                  <a:pt x="8" y="341"/>
                </a:lnTo>
                <a:lnTo>
                  <a:pt x="6" y="387"/>
                </a:lnTo>
                <a:lnTo>
                  <a:pt x="3" y="491"/>
                </a:lnTo>
                <a:lnTo>
                  <a:pt x="3" y="581"/>
                </a:lnTo>
                <a:lnTo>
                  <a:pt x="3" y="619"/>
                </a:lnTo>
                <a:lnTo>
                  <a:pt x="3" y="619"/>
                </a:lnTo>
                <a:lnTo>
                  <a:pt x="1" y="625"/>
                </a:lnTo>
                <a:lnTo>
                  <a:pt x="0" y="632"/>
                </a:lnTo>
                <a:lnTo>
                  <a:pt x="0" y="642"/>
                </a:lnTo>
                <a:lnTo>
                  <a:pt x="0" y="642"/>
                </a:lnTo>
                <a:lnTo>
                  <a:pt x="2" y="660"/>
                </a:lnTo>
                <a:lnTo>
                  <a:pt x="5" y="686"/>
                </a:lnTo>
                <a:lnTo>
                  <a:pt x="10" y="710"/>
                </a:lnTo>
                <a:lnTo>
                  <a:pt x="12" y="720"/>
                </a:lnTo>
                <a:lnTo>
                  <a:pt x="15" y="725"/>
                </a:lnTo>
                <a:lnTo>
                  <a:pt x="15" y="725"/>
                </a:lnTo>
                <a:lnTo>
                  <a:pt x="20" y="731"/>
                </a:lnTo>
                <a:lnTo>
                  <a:pt x="26" y="736"/>
                </a:lnTo>
                <a:lnTo>
                  <a:pt x="33" y="740"/>
                </a:lnTo>
                <a:lnTo>
                  <a:pt x="33" y="740"/>
                </a:lnTo>
                <a:lnTo>
                  <a:pt x="39" y="758"/>
                </a:lnTo>
                <a:lnTo>
                  <a:pt x="45" y="772"/>
                </a:lnTo>
                <a:lnTo>
                  <a:pt x="48" y="777"/>
                </a:lnTo>
                <a:lnTo>
                  <a:pt x="50" y="780"/>
                </a:lnTo>
                <a:lnTo>
                  <a:pt x="50" y="780"/>
                </a:lnTo>
                <a:lnTo>
                  <a:pt x="55" y="782"/>
                </a:lnTo>
                <a:lnTo>
                  <a:pt x="58" y="782"/>
                </a:lnTo>
                <a:lnTo>
                  <a:pt x="62" y="783"/>
                </a:lnTo>
                <a:lnTo>
                  <a:pt x="62" y="783"/>
                </a:lnTo>
                <a:lnTo>
                  <a:pt x="63" y="797"/>
                </a:lnTo>
                <a:lnTo>
                  <a:pt x="67" y="813"/>
                </a:lnTo>
                <a:lnTo>
                  <a:pt x="72" y="830"/>
                </a:lnTo>
                <a:lnTo>
                  <a:pt x="76" y="841"/>
                </a:lnTo>
                <a:lnTo>
                  <a:pt x="81" y="849"/>
                </a:lnTo>
                <a:lnTo>
                  <a:pt x="87" y="858"/>
                </a:lnTo>
                <a:lnTo>
                  <a:pt x="94" y="867"/>
                </a:lnTo>
                <a:lnTo>
                  <a:pt x="101" y="875"/>
                </a:lnTo>
                <a:lnTo>
                  <a:pt x="110" y="882"/>
                </a:lnTo>
                <a:lnTo>
                  <a:pt x="119" y="888"/>
                </a:lnTo>
                <a:lnTo>
                  <a:pt x="130" y="891"/>
                </a:lnTo>
                <a:lnTo>
                  <a:pt x="130" y="891"/>
                </a:lnTo>
                <a:lnTo>
                  <a:pt x="142" y="895"/>
                </a:lnTo>
                <a:lnTo>
                  <a:pt x="152" y="896"/>
                </a:lnTo>
                <a:lnTo>
                  <a:pt x="161" y="896"/>
                </a:lnTo>
                <a:lnTo>
                  <a:pt x="170" y="896"/>
                </a:lnTo>
                <a:lnTo>
                  <a:pt x="177" y="895"/>
                </a:lnTo>
                <a:lnTo>
                  <a:pt x="184" y="894"/>
                </a:lnTo>
                <a:lnTo>
                  <a:pt x="189" y="891"/>
                </a:lnTo>
                <a:lnTo>
                  <a:pt x="195" y="889"/>
                </a:lnTo>
                <a:lnTo>
                  <a:pt x="203" y="881"/>
                </a:lnTo>
                <a:lnTo>
                  <a:pt x="210" y="872"/>
                </a:lnTo>
                <a:lnTo>
                  <a:pt x="222" y="856"/>
                </a:lnTo>
                <a:lnTo>
                  <a:pt x="222" y="856"/>
                </a:lnTo>
                <a:lnTo>
                  <a:pt x="230" y="841"/>
                </a:lnTo>
                <a:lnTo>
                  <a:pt x="233" y="828"/>
                </a:lnTo>
                <a:lnTo>
                  <a:pt x="236" y="819"/>
                </a:lnTo>
                <a:lnTo>
                  <a:pt x="236" y="815"/>
                </a:lnTo>
                <a:lnTo>
                  <a:pt x="236" y="815"/>
                </a:lnTo>
                <a:lnTo>
                  <a:pt x="280" y="802"/>
                </a:lnTo>
                <a:lnTo>
                  <a:pt x="312" y="794"/>
                </a:lnTo>
                <a:lnTo>
                  <a:pt x="322" y="791"/>
                </a:lnTo>
                <a:lnTo>
                  <a:pt x="327" y="790"/>
                </a:lnTo>
                <a:lnTo>
                  <a:pt x="327" y="790"/>
                </a:lnTo>
                <a:lnTo>
                  <a:pt x="332" y="792"/>
                </a:lnTo>
                <a:lnTo>
                  <a:pt x="345" y="794"/>
                </a:lnTo>
                <a:lnTo>
                  <a:pt x="359" y="795"/>
                </a:lnTo>
                <a:lnTo>
                  <a:pt x="371" y="794"/>
                </a:lnTo>
                <a:lnTo>
                  <a:pt x="371" y="794"/>
                </a:lnTo>
                <a:lnTo>
                  <a:pt x="383" y="794"/>
                </a:lnTo>
                <a:lnTo>
                  <a:pt x="399" y="794"/>
                </a:lnTo>
                <a:lnTo>
                  <a:pt x="418" y="794"/>
                </a:lnTo>
                <a:lnTo>
                  <a:pt x="560" y="805"/>
                </a:lnTo>
                <a:lnTo>
                  <a:pt x="560" y="805"/>
                </a:lnTo>
                <a:lnTo>
                  <a:pt x="562" y="811"/>
                </a:lnTo>
                <a:lnTo>
                  <a:pt x="571" y="824"/>
                </a:lnTo>
                <a:lnTo>
                  <a:pt x="578" y="832"/>
                </a:lnTo>
                <a:lnTo>
                  <a:pt x="584" y="839"/>
                </a:lnTo>
                <a:lnTo>
                  <a:pt x="592" y="844"/>
                </a:lnTo>
                <a:lnTo>
                  <a:pt x="599" y="848"/>
                </a:lnTo>
                <a:lnTo>
                  <a:pt x="599" y="848"/>
                </a:lnTo>
                <a:lnTo>
                  <a:pt x="616" y="852"/>
                </a:lnTo>
                <a:lnTo>
                  <a:pt x="632" y="853"/>
                </a:lnTo>
                <a:lnTo>
                  <a:pt x="649" y="852"/>
                </a:lnTo>
                <a:lnTo>
                  <a:pt x="656" y="851"/>
                </a:lnTo>
                <a:lnTo>
                  <a:pt x="665" y="848"/>
                </a:lnTo>
                <a:lnTo>
                  <a:pt x="665" y="848"/>
                </a:lnTo>
                <a:lnTo>
                  <a:pt x="679" y="843"/>
                </a:lnTo>
                <a:lnTo>
                  <a:pt x="688" y="838"/>
                </a:lnTo>
                <a:lnTo>
                  <a:pt x="695" y="834"/>
                </a:lnTo>
                <a:lnTo>
                  <a:pt x="726" y="834"/>
                </a:lnTo>
                <a:lnTo>
                  <a:pt x="734" y="866"/>
                </a:lnTo>
                <a:lnTo>
                  <a:pt x="756" y="866"/>
                </a:lnTo>
                <a:lnTo>
                  <a:pt x="756" y="866"/>
                </a:lnTo>
                <a:lnTo>
                  <a:pt x="759" y="880"/>
                </a:lnTo>
                <a:lnTo>
                  <a:pt x="766" y="894"/>
                </a:lnTo>
                <a:lnTo>
                  <a:pt x="773" y="909"/>
                </a:lnTo>
                <a:lnTo>
                  <a:pt x="778" y="918"/>
                </a:lnTo>
                <a:lnTo>
                  <a:pt x="785" y="926"/>
                </a:lnTo>
                <a:lnTo>
                  <a:pt x="791" y="933"/>
                </a:lnTo>
                <a:lnTo>
                  <a:pt x="799" y="941"/>
                </a:lnTo>
                <a:lnTo>
                  <a:pt x="808" y="946"/>
                </a:lnTo>
                <a:lnTo>
                  <a:pt x="818" y="951"/>
                </a:lnTo>
                <a:lnTo>
                  <a:pt x="828" y="955"/>
                </a:lnTo>
                <a:lnTo>
                  <a:pt x="839" y="957"/>
                </a:lnTo>
                <a:lnTo>
                  <a:pt x="839" y="957"/>
                </a:lnTo>
                <a:lnTo>
                  <a:pt x="879" y="960"/>
                </a:lnTo>
                <a:lnTo>
                  <a:pt x="893" y="960"/>
                </a:lnTo>
                <a:lnTo>
                  <a:pt x="904" y="959"/>
                </a:lnTo>
                <a:lnTo>
                  <a:pt x="913" y="956"/>
                </a:lnTo>
                <a:lnTo>
                  <a:pt x="922" y="954"/>
                </a:lnTo>
                <a:lnTo>
                  <a:pt x="930" y="949"/>
                </a:lnTo>
                <a:lnTo>
                  <a:pt x="937" y="942"/>
                </a:lnTo>
                <a:lnTo>
                  <a:pt x="937" y="942"/>
                </a:lnTo>
                <a:lnTo>
                  <a:pt x="942" y="938"/>
                </a:lnTo>
                <a:lnTo>
                  <a:pt x="946" y="933"/>
                </a:lnTo>
                <a:lnTo>
                  <a:pt x="953" y="922"/>
                </a:lnTo>
                <a:lnTo>
                  <a:pt x="959" y="909"/>
                </a:lnTo>
                <a:lnTo>
                  <a:pt x="964" y="896"/>
                </a:lnTo>
                <a:lnTo>
                  <a:pt x="972" y="872"/>
                </a:lnTo>
                <a:lnTo>
                  <a:pt x="974" y="863"/>
                </a:lnTo>
                <a:lnTo>
                  <a:pt x="974" y="863"/>
                </a:lnTo>
                <a:lnTo>
                  <a:pt x="1019" y="862"/>
                </a:lnTo>
                <a:lnTo>
                  <a:pt x="1050" y="861"/>
                </a:lnTo>
                <a:lnTo>
                  <a:pt x="1068" y="860"/>
                </a:lnTo>
                <a:lnTo>
                  <a:pt x="1068" y="860"/>
                </a:lnTo>
                <a:lnTo>
                  <a:pt x="1073" y="857"/>
                </a:lnTo>
                <a:lnTo>
                  <a:pt x="1077" y="853"/>
                </a:lnTo>
                <a:lnTo>
                  <a:pt x="1081" y="851"/>
                </a:lnTo>
                <a:lnTo>
                  <a:pt x="1087" y="848"/>
                </a:lnTo>
                <a:lnTo>
                  <a:pt x="1087" y="848"/>
                </a:lnTo>
                <a:lnTo>
                  <a:pt x="1144" y="843"/>
                </a:lnTo>
                <a:lnTo>
                  <a:pt x="1180" y="841"/>
                </a:lnTo>
                <a:lnTo>
                  <a:pt x="1191" y="841"/>
                </a:lnTo>
                <a:lnTo>
                  <a:pt x="1195" y="841"/>
                </a:lnTo>
                <a:lnTo>
                  <a:pt x="1195" y="841"/>
                </a:lnTo>
                <a:lnTo>
                  <a:pt x="1198" y="843"/>
                </a:lnTo>
                <a:lnTo>
                  <a:pt x="1202" y="844"/>
                </a:lnTo>
                <a:lnTo>
                  <a:pt x="1207" y="846"/>
                </a:lnTo>
                <a:lnTo>
                  <a:pt x="1210" y="844"/>
                </a:lnTo>
                <a:lnTo>
                  <a:pt x="1210" y="844"/>
                </a:lnTo>
                <a:lnTo>
                  <a:pt x="1218" y="841"/>
                </a:lnTo>
                <a:lnTo>
                  <a:pt x="1222" y="838"/>
                </a:lnTo>
                <a:lnTo>
                  <a:pt x="1224" y="838"/>
                </a:lnTo>
                <a:lnTo>
                  <a:pt x="1224" y="838"/>
                </a:lnTo>
                <a:lnTo>
                  <a:pt x="1283" y="844"/>
                </a:lnTo>
                <a:lnTo>
                  <a:pt x="1283" y="844"/>
                </a:lnTo>
                <a:lnTo>
                  <a:pt x="1285" y="851"/>
                </a:lnTo>
                <a:lnTo>
                  <a:pt x="1294" y="865"/>
                </a:lnTo>
                <a:lnTo>
                  <a:pt x="1301" y="874"/>
                </a:lnTo>
                <a:lnTo>
                  <a:pt x="1310" y="884"/>
                </a:lnTo>
                <a:lnTo>
                  <a:pt x="1321" y="894"/>
                </a:lnTo>
                <a:lnTo>
                  <a:pt x="1334" y="903"/>
                </a:lnTo>
                <a:lnTo>
                  <a:pt x="1334" y="903"/>
                </a:lnTo>
                <a:lnTo>
                  <a:pt x="1341" y="907"/>
                </a:lnTo>
                <a:lnTo>
                  <a:pt x="1349" y="909"/>
                </a:lnTo>
                <a:lnTo>
                  <a:pt x="1358" y="912"/>
                </a:lnTo>
                <a:lnTo>
                  <a:pt x="1365" y="913"/>
                </a:lnTo>
                <a:lnTo>
                  <a:pt x="1383" y="914"/>
                </a:lnTo>
                <a:lnTo>
                  <a:pt x="1400" y="913"/>
                </a:lnTo>
                <a:lnTo>
                  <a:pt x="1416" y="910"/>
                </a:lnTo>
                <a:lnTo>
                  <a:pt x="1430" y="907"/>
                </a:lnTo>
                <a:lnTo>
                  <a:pt x="1442" y="902"/>
                </a:lnTo>
                <a:lnTo>
                  <a:pt x="1451" y="895"/>
                </a:lnTo>
                <a:lnTo>
                  <a:pt x="1451" y="895"/>
                </a:lnTo>
                <a:lnTo>
                  <a:pt x="1456" y="888"/>
                </a:lnTo>
                <a:lnTo>
                  <a:pt x="1462" y="876"/>
                </a:lnTo>
                <a:lnTo>
                  <a:pt x="1467" y="862"/>
                </a:lnTo>
                <a:lnTo>
                  <a:pt x="1471" y="848"/>
                </a:lnTo>
                <a:lnTo>
                  <a:pt x="1480" y="823"/>
                </a:lnTo>
                <a:lnTo>
                  <a:pt x="1484" y="815"/>
                </a:lnTo>
                <a:lnTo>
                  <a:pt x="1485" y="813"/>
                </a:lnTo>
                <a:lnTo>
                  <a:pt x="1486" y="813"/>
                </a:lnTo>
                <a:lnTo>
                  <a:pt x="1486" y="813"/>
                </a:lnTo>
                <a:lnTo>
                  <a:pt x="1506" y="808"/>
                </a:lnTo>
                <a:lnTo>
                  <a:pt x="1519" y="805"/>
                </a:lnTo>
                <a:lnTo>
                  <a:pt x="1519" y="805"/>
                </a:lnTo>
                <a:lnTo>
                  <a:pt x="1517" y="688"/>
                </a:lnTo>
                <a:lnTo>
                  <a:pt x="1513" y="606"/>
                </a:lnTo>
                <a:lnTo>
                  <a:pt x="1510" y="576"/>
                </a:lnTo>
                <a:lnTo>
                  <a:pt x="1508" y="562"/>
                </a:lnTo>
                <a:lnTo>
                  <a:pt x="1508" y="562"/>
                </a:lnTo>
                <a:lnTo>
                  <a:pt x="1498" y="541"/>
                </a:lnTo>
                <a:lnTo>
                  <a:pt x="1490" y="525"/>
                </a:lnTo>
                <a:lnTo>
                  <a:pt x="1490" y="525"/>
                </a:lnTo>
                <a:lnTo>
                  <a:pt x="1480" y="470"/>
                </a:lnTo>
                <a:lnTo>
                  <a:pt x="1471" y="428"/>
                </a:lnTo>
                <a:lnTo>
                  <a:pt x="1466" y="411"/>
                </a:lnTo>
                <a:lnTo>
                  <a:pt x="1461" y="398"/>
                </a:lnTo>
                <a:lnTo>
                  <a:pt x="1461" y="398"/>
                </a:lnTo>
                <a:lnTo>
                  <a:pt x="1454" y="390"/>
                </a:lnTo>
                <a:lnTo>
                  <a:pt x="1447" y="382"/>
                </a:lnTo>
                <a:lnTo>
                  <a:pt x="1437" y="374"/>
                </a:lnTo>
                <a:lnTo>
                  <a:pt x="1426" y="367"/>
                </a:lnTo>
                <a:lnTo>
                  <a:pt x="1409" y="357"/>
                </a:lnTo>
                <a:lnTo>
                  <a:pt x="1400" y="351"/>
                </a:lnTo>
                <a:lnTo>
                  <a:pt x="1400" y="351"/>
                </a:lnTo>
                <a:lnTo>
                  <a:pt x="1381" y="345"/>
                </a:lnTo>
                <a:lnTo>
                  <a:pt x="1181" y="95"/>
                </a:lnTo>
                <a:lnTo>
                  <a:pt x="1181" y="95"/>
                </a:lnTo>
                <a:lnTo>
                  <a:pt x="1179" y="91"/>
                </a:lnTo>
                <a:lnTo>
                  <a:pt x="1169" y="82"/>
                </a:lnTo>
                <a:lnTo>
                  <a:pt x="1147" y="67"/>
                </a:lnTo>
                <a:lnTo>
                  <a:pt x="1113" y="44"/>
                </a:lnTo>
                <a:lnTo>
                  <a:pt x="1113" y="44"/>
                </a:lnTo>
                <a:lnTo>
                  <a:pt x="1091" y="33"/>
                </a:lnTo>
                <a:lnTo>
                  <a:pt x="1073" y="25"/>
                </a:lnTo>
                <a:lnTo>
                  <a:pt x="1055" y="20"/>
                </a:lnTo>
                <a:lnTo>
                  <a:pt x="1041" y="16"/>
                </a:lnTo>
                <a:lnTo>
                  <a:pt x="1030" y="15"/>
                </a:lnTo>
                <a:lnTo>
                  <a:pt x="1021" y="15"/>
                </a:lnTo>
                <a:lnTo>
                  <a:pt x="1013" y="15"/>
                </a:lnTo>
                <a:lnTo>
                  <a:pt x="1013" y="15"/>
                </a:lnTo>
                <a:close/>
                <a:moveTo>
                  <a:pt x="1156" y="99"/>
                </a:moveTo>
                <a:lnTo>
                  <a:pt x="1156" y="99"/>
                </a:lnTo>
                <a:lnTo>
                  <a:pt x="1166" y="109"/>
                </a:lnTo>
                <a:lnTo>
                  <a:pt x="1190" y="138"/>
                </a:lnTo>
                <a:lnTo>
                  <a:pt x="1261" y="223"/>
                </a:lnTo>
                <a:lnTo>
                  <a:pt x="1363" y="348"/>
                </a:lnTo>
                <a:lnTo>
                  <a:pt x="1363" y="348"/>
                </a:lnTo>
                <a:lnTo>
                  <a:pt x="1288" y="351"/>
                </a:lnTo>
                <a:lnTo>
                  <a:pt x="1124" y="358"/>
                </a:lnTo>
                <a:lnTo>
                  <a:pt x="1035" y="360"/>
                </a:lnTo>
                <a:lnTo>
                  <a:pt x="956" y="362"/>
                </a:lnTo>
                <a:lnTo>
                  <a:pt x="900" y="362"/>
                </a:lnTo>
                <a:lnTo>
                  <a:pt x="883" y="360"/>
                </a:lnTo>
                <a:lnTo>
                  <a:pt x="876" y="359"/>
                </a:lnTo>
                <a:lnTo>
                  <a:pt x="876" y="359"/>
                </a:lnTo>
                <a:lnTo>
                  <a:pt x="869" y="354"/>
                </a:lnTo>
                <a:lnTo>
                  <a:pt x="864" y="351"/>
                </a:lnTo>
                <a:lnTo>
                  <a:pt x="860" y="348"/>
                </a:lnTo>
                <a:lnTo>
                  <a:pt x="853" y="341"/>
                </a:lnTo>
                <a:lnTo>
                  <a:pt x="853" y="341"/>
                </a:lnTo>
                <a:lnTo>
                  <a:pt x="785" y="221"/>
                </a:lnTo>
                <a:lnTo>
                  <a:pt x="743" y="142"/>
                </a:lnTo>
                <a:lnTo>
                  <a:pt x="729" y="116"/>
                </a:lnTo>
                <a:lnTo>
                  <a:pt x="723" y="105"/>
                </a:lnTo>
                <a:lnTo>
                  <a:pt x="723" y="105"/>
                </a:lnTo>
                <a:lnTo>
                  <a:pt x="724" y="104"/>
                </a:lnTo>
                <a:lnTo>
                  <a:pt x="724" y="102"/>
                </a:lnTo>
                <a:lnTo>
                  <a:pt x="729" y="100"/>
                </a:lnTo>
                <a:lnTo>
                  <a:pt x="759" y="91"/>
                </a:lnTo>
                <a:lnTo>
                  <a:pt x="759" y="91"/>
                </a:lnTo>
                <a:lnTo>
                  <a:pt x="770" y="90"/>
                </a:lnTo>
                <a:lnTo>
                  <a:pt x="785" y="88"/>
                </a:lnTo>
                <a:lnTo>
                  <a:pt x="834" y="88"/>
                </a:lnTo>
                <a:lnTo>
                  <a:pt x="897" y="90"/>
                </a:lnTo>
                <a:lnTo>
                  <a:pt x="968" y="91"/>
                </a:lnTo>
                <a:lnTo>
                  <a:pt x="1096" y="95"/>
                </a:lnTo>
                <a:lnTo>
                  <a:pt x="1156" y="99"/>
                </a:lnTo>
                <a:lnTo>
                  <a:pt x="1156" y="99"/>
                </a:lnTo>
                <a:close/>
                <a:moveTo>
                  <a:pt x="531" y="130"/>
                </a:moveTo>
                <a:lnTo>
                  <a:pt x="531" y="130"/>
                </a:lnTo>
                <a:lnTo>
                  <a:pt x="532" y="129"/>
                </a:lnTo>
                <a:lnTo>
                  <a:pt x="536" y="128"/>
                </a:lnTo>
                <a:lnTo>
                  <a:pt x="548" y="125"/>
                </a:lnTo>
                <a:lnTo>
                  <a:pt x="566" y="124"/>
                </a:lnTo>
                <a:lnTo>
                  <a:pt x="588" y="124"/>
                </a:lnTo>
                <a:lnTo>
                  <a:pt x="611" y="125"/>
                </a:lnTo>
                <a:lnTo>
                  <a:pt x="631" y="127"/>
                </a:lnTo>
                <a:lnTo>
                  <a:pt x="648" y="128"/>
                </a:lnTo>
                <a:lnTo>
                  <a:pt x="658" y="130"/>
                </a:lnTo>
                <a:lnTo>
                  <a:pt x="658" y="130"/>
                </a:lnTo>
                <a:lnTo>
                  <a:pt x="662" y="133"/>
                </a:lnTo>
                <a:lnTo>
                  <a:pt x="665" y="138"/>
                </a:lnTo>
                <a:lnTo>
                  <a:pt x="676" y="152"/>
                </a:lnTo>
                <a:lnTo>
                  <a:pt x="687" y="172"/>
                </a:lnTo>
                <a:lnTo>
                  <a:pt x="698" y="194"/>
                </a:lnTo>
                <a:lnTo>
                  <a:pt x="719" y="233"/>
                </a:lnTo>
                <a:lnTo>
                  <a:pt x="726" y="250"/>
                </a:lnTo>
                <a:lnTo>
                  <a:pt x="658" y="250"/>
                </a:lnTo>
                <a:lnTo>
                  <a:pt x="658" y="250"/>
                </a:lnTo>
                <a:lnTo>
                  <a:pt x="654" y="251"/>
                </a:lnTo>
                <a:lnTo>
                  <a:pt x="651" y="252"/>
                </a:lnTo>
                <a:lnTo>
                  <a:pt x="649" y="256"/>
                </a:lnTo>
                <a:lnTo>
                  <a:pt x="648" y="260"/>
                </a:lnTo>
                <a:lnTo>
                  <a:pt x="645" y="269"/>
                </a:lnTo>
                <a:lnTo>
                  <a:pt x="644" y="282"/>
                </a:lnTo>
                <a:lnTo>
                  <a:pt x="642" y="294"/>
                </a:lnTo>
                <a:lnTo>
                  <a:pt x="644" y="307"/>
                </a:lnTo>
                <a:lnTo>
                  <a:pt x="646" y="330"/>
                </a:lnTo>
                <a:lnTo>
                  <a:pt x="646" y="330"/>
                </a:lnTo>
                <a:lnTo>
                  <a:pt x="649" y="335"/>
                </a:lnTo>
                <a:lnTo>
                  <a:pt x="650" y="339"/>
                </a:lnTo>
                <a:lnTo>
                  <a:pt x="658" y="345"/>
                </a:lnTo>
                <a:lnTo>
                  <a:pt x="667" y="350"/>
                </a:lnTo>
                <a:lnTo>
                  <a:pt x="676" y="354"/>
                </a:lnTo>
                <a:lnTo>
                  <a:pt x="693" y="358"/>
                </a:lnTo>
                <a:lnTo>
                  <a:pt x="701" y="359"/>
                </a:lnTo>
                <a:lnTo>
                  <a:pt x="701" y="359"/>
                </a:lnTo>
                <a:lnTo>
                  <a:pt x="642" y="362"/>
                </a:lnTo>
                <a:lnTo>
                  <a:pt x="599" y="362"/>
                </a:lnTo>
                <a:lnTo>
                  <a:pt x="583" y="362"/>
                </a:lnTo>
                <a:lnTo>
                  <a:pt x="578" y="360"/>
                </a:lnTo>
                <a:lnTo>
                  <a:pt x="574" y="359"/>
                </a:lnTo>
                <a:lnTo>
                  <a:pt x="574" y="359"/>
                </a:lnTo>
                <a:lnTo>
                  <a:pt x="570" y="357"/>
                </a:lnTo>
                <a:lnTo>
                  <a:pt x="565" y="357"/>
                </a:lnTo>
                <a:lnTo>
                  <a:pt x="555" y="357"/>
                </a:lnTo>
                <a:lnTo>
                  <a:pt x="545" y="355"/>
                </a:lnTo>
                <a:lnTo>
                  <a:pt x="540" y="354"/>
                </a:lnTo>
                <a:lnTo>
                  <a:pt x="534" y="351"/>
                </a:lnTo>
                <a:lnTo>
                  <a:pt x="534" y="351"/>
                </a:lnTo>
                <a:lnTo>
                  <a:pt x="532" y="348"/>
                </a:lnTo>
                <a:lnTo>
                  <a:pt x="529" y="340"/>
                </a:lnTo>
                <a:lnTo>
                  <a:pt x="527" y="315"/>
                </a:lnTo>
                <a:lnTo>
                  <a:pt x="527" y="280"/>
                </a:lnTo>
                <a:lnTo>
                  <a:pt x="527" y="242"/>
                </a:lnTo>
                <a:lnTo>
                  <a:pt x="528" y="168"/>
                </a:lnTo>
                <a:lnTo>
                  <a:pt x="531" y="130"/>
                </a:lnTo>
                <a:lnTo>
                  <a:pt x="531" y="130"/>
                </a:lnTo>
                <a:close/>
                <a:moveTo>
                  <a:pt x="465" y="109"/>
                </a:moveTo>
                <a:lnTo>
                  <a:pt x="465" y="109"/>
                </a:lnTo>
                <a:lnTo>
                  <a:pt x="465" y="146"/>
                </a:lnTo>
                <a:lnTo>
                  <a:pt x="461" y="227"/>
                </a:lnTo>
                <a:lnTo>
                  <a:pt x="457" y="308"/>
                </a:lnTo>
                <a:lnTo>
                  <a:pt x="453" y="336"/>
                </a:lnTo>
                <a:lnTo>
                  <a:pt x="452" y="345"/>
                </a:lnTo>
                <a:lnTo>
                  <a:pt x="451" y="348"/>
                </a:lnTo>
                <a:lnTo>
                  <a:pt x="451" y="348"/>
                </a:lnTo>
                <a:lnTo>
                  <a:pt x="439" y="350"/>
                </a:lnTo>
                <a:lnTo>
                  <a:pt x="416" y="350"/>
                </a:lnTo>
                <a:lnTo>
                  <a:pt x="348" y="350"/>
                </a:lnTo>
                <a:lnTo>
                  <a:pt x="280" y="348"/>
                </a:lnTo>
                <a:lnTo>
                  <a:pt x="259" y="346"/>
                </a:lnTo>
                <a:lnTo>
                  <a:pt x="251" y="345"/>
                </a:lnTo>
                <a:lnTo>
                  <a:pt x="251" y="345"/>
                </a:lnTo>
                <a:lnTo>
                  <a:pt x="256" y="280"/>
                </a:lnTo>
                <a:lnTo>
                  <a:pt x="265" y="189"/>
                </a:lnTo>
                <a:lnTo>
                  <a:pt x="265" y="189"/>
                </a:lnTo>
                <a:lnTo>
                  <a:pt x="268" y="160"/>
                </a:lnTo>
                <a:lnTo>
                  <a:pt x="270" y="135"/>
                </a:lnTo>
                <a:lnTo>
                  <a:pt x="271" y="125"/>
                </a:lnTo>
                <a:lnTo>
                  <a:pt x="274" y="116"/>
                </a:lnTo>
                <a:lnTo>
                  <a:pt x="277" y="111"/>
                </a:lnTo>
                <a:lnTo>
                  <a:pt x="278" y="110"/>
                </a:lnTo>
                <a:lnTo>
                  <a:pt x="279" y="109"/>
                </a:lnTo>
                <a:lnTo>
                  <a:pt x="279" y="109"/>
                </a:lnTo>
                <a:lnTo>
                  <a:pt x="291" y="109"/>
                </a:lnTo>
                <a:lnTo>
                  <a:pt x="313" y="108"/>
                </a:lnTo>
                <a:lnTo>
                  <a:pt x="377" y="108"/>
                </a:lnTo>
                <a:lnTo>
                  <a:pt x="465" y="109"/>
                </a:lnTo>
                <a:lnTo>
                  <a:pt x="465" y="109"/>
                </a:lnTo>
                <a:close/>
                <a:moveTo>
                  <a:pt x="236" y="120"/>
                </a:moveTo>
                <a:lnTo>
                  <a:pt x="236" y="120"/>
                </a:lnTo>
                <a:lnTo>
                  <a:pt x="230" y="163"/>
                </a:lnTo>
                <a:lnTo>
                  <a:pt x="221" y="245"/>
                </a:lnTo>
                <a:lnTo>
                  <a:pt x="207" y="359"/>
                </a:lnTo>
                <a:lnTo>
                  <a:pt x="207" y="359"/>
                </a:lnTo>
                <a:lnTo>
                  <a:pt x="184" y="359"/>
                </a:lnTo>
                <a:lnTo>
                  <a:pt x="133" y="359"/>
                </a:lnTo>
                <a:lnTo>
                  <a:pt x="80" y="357"/>
                </a:lnTo>
                <a:lnTo>
                  <a:pt x="62" y="354"/>
                </a:lnTo>
                <a:lnTo>
                  <a:pt x="57" y="353"/>
                </a:lnTo>
                <a:lnTo>
                  <a:pt x="54" y="351"/>
                </a:lnTo>
                <a:lnTo>
                  <a:pt x="54" y="351"/>
                </a:lnTo>
                <a:lnTo>
                  <a:pt x="50" y="345"/>
                </a:lnTo>
                <a:lnTo>
                  <a:pt x="50" y="337"/>
                </a:lnTo>
                <a:lnTo>
                  <a:pt x="50" y="337"/>
                </a:lnTo>
                <a:lnTo>
                  <a:pt x="52" y="318"/>
                </a:lnTo>
                <a:lnTo>
                  <a:pt x="53" y="284"/>
                </a:lnTo>
                <a:lnTo>
                  <a:pt x="57" y="246"/>
                </a:lnTo>
                <a:lnTo>
                  <a:pt x="59" y="228"/>
                </a:lnTo>
                <a:lnTo>
                  <a:pt x="62" y="214"/>
                </a:lnTo>
                <a:lnTo>
                  <a:pt x="62" y="214"/>
                </a:lnTo>
                <a:lnTo>
                  <a:pt x="64" y="203"/>
                </a:lnTo>
                <a:lnTo>
                  <a:pt x="66" y="190"/>
                </a:lnTo>
                <a:lnTo>
                  <a:pt x="69" y="168"/>
                </a:lnTo>
                <a:lnTo>
                  <a:pt x="72" y="158"/>
                </a:lnTo>
                <a:lnTo>
                  <a:pt x="76" y="148"/>
                </a:lnTo>
                <a:lnTo>
                  <a:pt x="81" y="141"/>
                </a:lnTo>
                <a:lnTo>
                  <a:pt x="87" y="134"/>
                </a:lnTo>
                <a:lnTo>
                  <a:pt x="87" y="134"/>
                </a:lnTo>
                <a:lnTo>
                  <a:pt x="92" y="132"/>
                </a:lnTo>
                <a:lnTo>
                  <a:pt x="100" y="129"/>
                </a:lnTo>
                <a:lnTo>
                  <a:pt x="119" y="124"/>
                </a:lnTo>
                <a:lnTo>
                  <a:pt x="144" y="120"/>
                </a:lnTo>
                <a:lnTo>
                  <a:pt x="171" y="116"/>
                </a:lnTo>
                <a:lnTo>
                  <a:pt x="196" y="115"/>
                </a:lnTo>
                <a:lnTo>
                  <a:pt x="217" y="115"/>
                </a:lnTo>
                <a:lnTo>
                  <a:pt x="226" y="115"/>
                </a:lnTo>
                <a:lnTo>
                  <a:pt x="232" y="116"/>
                </a:lnTo>
                <a:lnTo>
                  <a:pt x="235" y="118"/>
                </a:lnTo>
                <a:lnTo>
                  <a:pt x="236" y="119"/>
                </a:lnTo>
                <a:lnTo>
                  <a:pt x="236" y="120"/>
                </a:lnTo>
                <a:lnTo>
                  <a:pt x="236" y="120"/>
                </a:lnTo>
                <a:close/>
                <a:moveTo>
                  <a:pt x="890" y="420"/>
                </a:moveTo>
                <a:lnTo>
                  <a:pt x="890" y="420"/>
                </a:lnTo>
                <a:lnTo>
                  <a:pt x="892" y="419"/>
                </a:lnTo>
                <a:lnTo>
                  <a:pt x="895" y="419"/>
                </a:lnTo>
                <a:lnTo>
                  <a:pt x="907" y="417"/>
                </a:lnTo>
                <a:lnTo>
                  <a:pt x="940" y="417"/>
                </a:lnTo>
                <a:lnTo>
                  <a:pt x="974" y="420"/>
                </a:lnTo>
                <a:lnTo>
                  <a:pt x="988" y="420"/>
                </a:lnTo>
                <a:lnTo>
                  <a:pt x="988" y="420"/>
                </a:lnTo>
                <a:lnTo>
                  <a:pt x="1017" y="423"/>
                </a:lnTo>
                <a:lnTo>
                  <a:pt x="1039" y="424"/>
                </a:lnTo>
                <a:lnTo>
                  <a:pt x="1048" y="426"/>
                </a:lnTo>
                <a:lnTo>
                  <a:pt x="1054" y="428"/>
                </a:lnTo>
                <a:lnTo>
                  <a:pt x="1054" y="428"/>
                </a:lnTo>
                <a:lnTo>
                  <a:pt x="1061" y="433"/>
                </a:lnTo>
                <a:lnTo>
                  <a:pt x="1064" y="439"/>
                </a:lnTo>
                <a:lnTo>
                  <a:pt x="1072" y="461"/>
                </a:lnTo>
                <a:lnTo>
                  <a:pt x="1072" y="461"/>
                </a:lnTo>
                <a:lnTo>
                  <a:pt x="1074" y="470"/>
                </a:lnTo>
                <a:lnTo>
                  <a:pt x="1077" y="481"/>
                </a:lnTo>
                <a:lnTo>
                  <a:pt x="1082" y="508"/>
                </a:lnTo>
                <a:lnTo>
                  <a:pt x="1087" y="543"/>
                </a:lnTo>
                <a:lnTo>
                  <a:pt x="1087" y="543"/>
                </a:lnTo>
                <a:lnTo>
                  <a:pt x="1086" y="546"/>
                </a:lnTo>
                <a:lnTo>
                  <a:pt x="1083" y="546"/>
                </a:lnTo>
                <a:lnTo>
                  <a:pt x="1072" y="546"/>
                </a:lnTo>
                <a:lnTo>
                  <a:pt x="1057" y="545"/>
                </a:lnTo>
                <a:lnTo>
                  <a:pt x="1039" y="543"/>
                </a:lnTo>
                <a:lnTo>
                  <a:pt x="1039" y="543"/>
                </a:lnTo>
                <a:lnTo>
                  <a:pt x="1012" y="542"/>
                </a:lnTo>
                <a:lnTo>
                  <a:pt x="972" y="537"/>
                </a:lnTo>
                <a:lnTo>
                  <a:pt x="933" y="532"/>
                </a:lnTo>
                <a:lnTo>
                  <a:pt x="919" y="528"/>
                </a:lnTo>
                <a:lnTo>
                  <a:pt x="912" y="525"/>
                </a:lnTo>
                <a:lnTo>
                  <a:pt x="912" y="525"/>
                </a:lnTo>
                <a:lnTo>
                  <a:pt x="908" y="520"/>
                </a:lnTo>
                <a:lnTo>
                  <a:pt x="905" y="513"/>
                </a:lnTo>
                <a:lnTo>
                  <a:pt x="898" y="489"/>
                </a:lnTo>
                <a:lnTo>
                  <a:pt x="893" y="463"/>
                </a:lnTo>
                <a:lnTo>
                  <a:pt x="890" y="443"/>
                </a:lnTo>
                <a:lnTo>
                  <a:pt x="890" y="443"/>
                </a:lnTo>
                <a:lnTo>
                  <a:pt x="889" y="426"/>
                </a:lnTo>
                <a:lnTo>
                  <a:pt x="890" y="420"/>
                </a:lnTo>
                <a:lnTo>
                  <a:pt x="890" y="420"/>
                </a:lnTo>
                <a:close/>
                <a:moveTo>
                  <a:pt x="1447" y="406"/>
                </a:moveTo>
                <a:lnTo>
                  <a:pt x="1447" y="406"/>
                </a:lnTo>
                <a:lnTo>
                  <a:pt x="1448" y="406"/>
                </a:lnTo>
                <a:lnTo>
                  <a:pt x="1451" y="407"/>
                </a:lnTo>
                <a:lnTo>
                  <a:pt x="1457" y="415"/>
                </a:lnTo>
                <a:lnTo>
                  <a:pt x="1462" y="426"/>
                </a:lnTo>
                <a:lnTo>
                  <a:pt x="1468" y="439"/>
                </a:lnTo>
                <a:lnTo>
                  <a:pt x="1468" y="439"/>
                </a:lnTo>
                <a:lnTo>
                  <a:pt x="1471" y="447"/>
                </a:lnTo>
                <a:lnTo>
                  <a:pt x="1472" y="457"/>
                </a:lnTo>
                <a:lnTo>
                  <a:pt x="1473" y="481"/>
                </a:lnTo>
                <a:lnTo>
                  <a:pt x="1473" y="503"/>
                </a:lnTo>
                <a:lnTo>
                  <a:pt x="1472" y="515"/>
                </a:lnTo>
                <a:lnTo>
                  <a:pt x="1472" y="515"/>
                </a:lnTo>
                <a:lnTo>
                  <a:pt x="1468" y="518"/>
                </a:lnTo>
                <a:lnTo>
                  <a:pt x="1461" y="520"/>
                </a:lnTo>
                <a:lnTo>
                  <a:pt x="1440" y="527"/>
                </a:lnTo>
                <a:lnTo>
                  <a:pt x="1410" y="533"/>
                </a:lnTo>
                <a:lnTo>
                  <a:pt x="1410" y="533"/>
                </a:lnTo>
                <a:lnTo>
                  <a:pt x="1402" y="500"/>
                </a:lnTo>
                <a:lnTo>
                  <a:pt x="1397" y="472"/>
                </a:lnTo>
                <a:lnTo>
                  <a:pt x="1396" y="459"/>
                </a:lnTo>
                <a:lnTo>
                  <a:pt x="1396" y="449"/>
                </a:lnTo>
                <a:lnTo>
                  <a:pt x="1396" y="449"/>
                </a:lnTo>
                <a:lnTo>
                  <a:pt x="1397" y="429"/>
                </a:lnTo>
                <a:lnTo>
                  <a:pt x="1400" y="417"/>
                </a:lnTo>
                <a:lnTo>
                  <a:pt x="1400" y="417"/>
                </a:lnTo>
                <a:lnTo>
                  <a:pt x="1400" y="415"/>
                </a:lnTo>
                <a:lnTo>
                  <a:pt x="1402" y="414"/>
                </a:lnTo>
                <a:lnTo>
                  <a:pt x="1407" y="412"/>
                </a:lnTo>
                <a:lnTo>
                  <a:pt x="1421" y="410"/>
                </a:lnTo>
                <a:lnTo>
                  <a:pt x="1438" y="409"/>
                </a:lnTo>
                <a:lnTo>
                  <a:pt x="1443" y="407"/>
                </a:lnTo>
                <a:lnTo>
                  <a:pt x="1447" y="406"/>
                </a:lnTo>
                <a:lnTo>
                  <a:pt x="1447" y="4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4B139AE9-4F9A-4D49-9196-68600672B4DD}"/>
              </a:ext>
            </a:extLst>
          </p:cNvPr>
          <p:cNvSpPr>
            <a:spLocks noEditPoints="1"/>
          </p:cNvSpPr>
          <p:nvPr/>
        </p:nvSpPr>
        <p:spPr bwMode="auto">
          <a:xfrm>
            <a:off x="6009726" y="5122257"/>
            <a:ext cx="1678233" cy="858122"/>
          </a:xfrm>
          <a:custGeom>
            <a:avLst/>
            <a:gdLst>
              <a:gd name="T0" fmla="*/ 936 w 1457"/>
              <a:gd name="T1" fmla="*/ 686 h 745"/>
              <a:gd name="T2" fmla="*/ 1011 w 1457"/>
              <a:gd name="T3" fmla="*/ 675 h 745"/>
              <a:gd name="T4" fmla="*/ 1192 w 1457"/>
              <a:gd name="T5" fmla="*/ 680 h 745"/>
              <a:gd name="T6" fmla="*/ 1287 w 1457"/>
              <a:gd name="T7" fmla="*/ 693 h 745"/>
              <a:gd name="T8" fmla="*/ 1347 w 1457"/>
              <a:gd name="T9" fmla="*/ 670 h 745"/>
              <a:gd name="T10" fmla="*/ 1390 w 1457"/>
              <a:gd name="T11" fmla="*/ 647 h 745"/>
              <a:gd name="T12" fmla="*/ 1403 w 1457"/>
              <a:gd name="T13" fmla="*/ 632 h 745"/>
              <a:gd name="T14" fmla="*/ 1441 w 1457"/>
              <a:gd name="T15" fmla="*/ 616 h 745"/>
              <a:gd name="T16" fmla="*/ 1455 w 1457"/>
              <a:gd name="T17" fmla="*/ 470 h 745"/>
              <a:gd name="T18" fmla="*/ 1430 w 1457"/>
              <a:gd name="T19" fmla="*/ 402 h 745"/>
              <a:gd name="T20" fmla="*/ 1410 w 1457"/>
              <a:gd name="T21" fmla="*/ 343 h 745"/>
              <a:gd name="T22" fmla="*/ 1335 w 1457"/>
              <a:gd name="T23" fmla="*/ 290 h 745"/>
              <a:gd name="T24" fmla="*/ 1164 w 1457"/>
              <a:gd name="T25" fmla="*/ 228 h 745"/>
              <a:gd name="T26" fmla="*/ 1155 w 1457"/>
              <a:gd name="T27" fmla="*/ 198 h 745"/>
              <a:gd name="T28" fmla="*/ 1124 w 1457"/>
              <a:gd name="T29" fmla="*/ 180 h 745"/>
              <a:gd name="T30" fmla="*/ 977 w 1457"/>
              <a:gd name="T31" fmla="*/ 62 h 745"/>
              <a:gd name="T32" fmla="*/ 793 w 1457"/>
              <a:gd name="T33" fmla="*/ 16 h 745"/>
              <a:gd name="T34" fmla="*/ 415 w 1457"/>
              <a:gd name="T35" fmla="*/ 0 h 745"/>
              <a:gd name="T36" fmla="*/ 141 w 1457"/>
              <a:gd name="T37" fmla="*/ 27 h 745"/>
              <a:gd name="T38" fmla="*/ 67 w 1457"/>
              <a:gd name="T39" fmla="*/ 66 h 745"/>
              <a:gd name="T40" fmla="*/ 48 w 1457"/>
              <a:gd name="T41" fmla="*/ 143 h 745"/>
              <a:gd name="T42" fmla="*/ 6 w 1457"/>
              <a:gd name="T43" fmla="*/ 318 h 745"/>
              <a:gd name="T44" fmla="*/ 16 w 1457"/>
              <a:gd name="T45" fmla="*/ 508 h 745"/>
              <a:gd name="T46" fmla="*/ 44 w 1457"/>
              <a:gd name="T47" fmla="*/ 581 h 745"/>
              <a:gd name="T48" fmla="*/ 90 w 1457"/>
              <a:gd name="T49" fmla="*/ 637 h 745"/>
              <a:gd name="T50" fmla="*/ 162 w 1457"/>
              <a:gd name="T51" fmla="*/ 640 h 745"/>
              <a:gd name="T52" fmla="*/ 201 w 1457"/>
              <a:gd name="T53" fmla="*/ 586 h 745"/>
              <a:gd name="T54" fmla="*/ 718 w 1457"/>
              <a:gd name="T55" fmla="*/ 698 h 745"/>
              <a:gd name="T56" fmla="*/ 771 w 1457"/>
              <a:gd name="T57" fmla="*/ 738 h 745"/>
              <a:gd name="T58" fmla="*/ 897 w 1457"/>
              <a:gd name="T59" fmla="*/ 735 h 745"/>
              <a:gd name="T60" fmla="*/ 1051 w 1457"/>
              <a:gd name="T61" fmla="*/ 135 h 745"/>
              <a:gd name="T62" fmla="*/ 874 w 1457"/>
              <a:gd name="T63" fmla="*/ 241 h 745"/>
              <a:gd name="T64" fmla="*/ 756 w 1457"/>
              <a:gd name="T65" fmla="*/ 247 h 745"/>
              <a:gd name="T66" fmla="*/ 696 w 1457"/>
              <a:gd name="T67" fmla="*/ 204 h 745"/>
              <a:gd name="T68" fmla="*/ 770 w 1457"/>
              <a:gd name="T69" fmla="*/ 62 h 745"/>
              <a:gd name="T70" fmla="*/ 953 w 1457"/>
              <a:gd name="T71" fmla="*/ 327 h 745"/>
              <a:gd name="T72" fmla="*/ 1015 w 1457"/>
              <a:gd name="T73" fmla="*/ 337 h 745"/>
              <a:gd name="T74" fmla="*/ 1073 w 1457"/>
              <a:gd name="T75" fmla="*/ 414 h 745"/>
              <a:gd name="T76" fmla="*/ 1057 w 1457"/>
              <a:gd name="T77" fmla="*/ 443 h 745"/>
              <a:gd name="T78" fmla="*/ 984 w 1457"/>
              <a:gd name="T79" fmla="*/ 431 h 745"/>
              <a:gd name="T80" fmla="*/ 934 w 1457"/>
              <a:gd name="T81" fmla="*/ 360 h 745"/>
              <a:gd name="T82" fmla="*/ 953 w 1457"/>
              <a:gd name="T83" fmla="*/ 327 h 745"/>
              <a:gd name="T84" fmla="*/ 1395 w 1457"/>
              <a:gd name="T85" fmla="*/ 331 h 745"/>
              <a:gd name="T86" fmla="*/ 1423 w 1457"/>
              <a:gd name="T87" fmla="*/ 386 h 745"/>
              <a:gd name="T88" fmla="*/ 1415 w 1457"/>
              <a:gd name="T89" fmla="*/ 419 h 745"/>
              <a:gd name="T90" fmla="*/ 1375 w 1457"/>
              <a:gd name="T91" fmla="*/ 372 h 745"/>
              <a:gd name="T92" fmla="*/ 1358 w 1457"/>
              <a:gd name="T93" fmla="*/ 313 h 745"/>
              <a:gd name="T94" fmla="*/ 497 w 1457"/>
              <a:gd name="T95" fmla="*/ 95 h 745"/>
              <a:gd name="T96" fmla="*/ 598 w 1457"/>
              <a:gd name="T97" fmla="*/ 148 h 745"/>
              <a:gd name="T98" fmla="*/ 636 w 1457"/>
              <a:gd name="T99" fmla="*/ 207 h 745"/>
              <a:gd name="T100" fmla="*/ 607 w 1457"/>
              <a:gd name="T101" fmla="*/ 198 h 745"/>
              <a:gd name="T102" fmla="*/ 521 w 1457"/>
              <a:gd name="T103" fmla="*/ 200 h 745"/>
              <a:gd name="T104" fmla="*/ 514 w 1457"/>
              <a:gd name="T105" fmla="*/ 238 h 745"/>
              <a:gd name="T106" fmla="*/ 377 w 1457"/>
              <a:gd name="T107" fmla="*/ 76 h 745"/>
              <a:gd name="T108" fmla="*/ 175 w 1457"/>
              <a:gd name="T109" fmla="*/ 226 h 745"/>
              <a:gd name="T110" fmla="*/ 183 w 1457"/>
              <a:gd name="T111" fmla="*/ 105 h 745"/>
              <a:gd name="T112" fmla="*/ 293 w 1457"/>
              <a:gd name="T113" fmla="*/ 74 h 745"/>
              <a:gd name="T114" fmla="*/ 56 w 1457"/>
              <a:gd name="T115" fmla="*/ 235 h 745"/>
              <a:gd name="T116" fmla="*/ 104 w 1457"/>
              <a:gd name="T117" fmla="*/ 59 h 745"/>
              <a:gd name="T118" fmla="*/ 157 w 1457"/>
              <a:gd name="T119" fmla="*/ 149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7" h="745">
                <a:moveTo>
                  <a:pt x="897" y="735"/>
                </a:moveTo>
                <a:lnTo>
                  <a:pt x="897" y="735"/>
                </a:lnTo>
                <a:lnTo>
                  <a:pt x="903" y="731"/>
                </a:lnTo>
                <a:lnTo>
                  <a:pt x="910" y="725"/>
                </a:lnTo>
                <a:lnTo>
                  <a:pt x="917" y="715"/>
                </a:lnTo>
                <a:lnTo>
                  <a:pt x="925" y="705"/>
                </a:lnTo>
                <a:lnTo>
                  <a:pt x="936" y="686"/>
                </a:lnTo>
                <a:lnTo>
                  <a:pt x="941" y="677"/>
                </a:lnTo>
                <a:lnTo>
                  <a:pt x="941" y="677"/>
                </a:lnTo>
                <a:lnTo>
                  <a:pt x="941" y="677"/>
                </a:lnTo>
                <a:lnTo>
                  <a:pt x="941" y="677"/>
                </a:lnTo>
                <a:lnTo>
                  <a:pt x="941" y="677"/>
                </a:lnTo>
                <a:lnTo>
                  <a:pt x="941" y="677"/>
                </a:lnTo>
                <a:lnTo>
                  <a:pt x="1011" y="675"/>
                </a:lnTo>
                <a:lnTo>
                  <a:pt x="1079" y="674"/>
                </a:lnTo>
                <a:lnTo>
                  <a:pt x="1079" y="674"/>
                </a:lnTo>
                <a:lnTo>
                  <a:pt x="1098" y="675"/>
                </a:lnTo>
                <a:lnTo>
                  <a:pt x="1137" y="679"/>
                </a:lnTo>
                <a:lnTo>
                  <a:pt x="1137" y="679"/>
                </a:lnTo>
                <a:lnTo>
                  <a:pt x="1162" y="680"/>
                </a:lnTo>
                <a:lnTo>
                  <a:pt x="1192" y="680"/>
                </a:lnTo>
                <a:lnTo>
                  <a:pt x="1226" y="679"/>
                </a:lnTo>
                <a:lnTo>
                  <a:pt x="1226" y="679"/>
                </a:lnTo>
                <a:lnTo>
                  <a:pt x="1232" y="682"/>
                </a:lnTo>
                <a:lnTo>
                  <a:pt x="1249" y="687"/>
                </a:lnTo>
                <a:lnTo>
                  <a:pt x="1260" y="689"/>
                </a:lnTo>
                <a:lnTo>
                  <a:pt x="1273" y="692"/>
                </a:lnTo>
                <a:lnTo>
                  <a:pt x="1287" y="693"/>
                </a:lnTo>
                <a:lnTo>
                  <a:pt x="1302" y="693"/>
                </a:lnTo>
                <a:lnTo>
                  <a:pt x="1302" y="693"/>
                </a:lnTo>
                <a:lnTo>
                  <a:pt x="1308" y="692"/>
                </a:lnTo>
                <a:lnTo>
                  <a:pt x="1316" y="691"/>
                </a:lnTo>
                <a:lnTo>
                  <a:pt x="1328" y="686"/>
                </a:lnTo>
                <a:lnTo>
                  <a:pt x="1338" y="678"/>
                </a:lnTo>
                <a:lnTo>
                  <a:pt x="1347" y="670"/>
                </a:lnTo>
                <a:lnTo>
                  <a:pt x="1354" y="663"/>
                </a:lnTo>
                <a:lnTo>
                  <a:pt x="1359" y="655"/>
                </a:lnTo>
                <a:lnTo>
                  <a:pt x="1363" y="649"/>
                </a:lnTo>
                <a:lnTo>
                  <a:pt x="1363" y="649"/>
                </a:lnTo>
                <a:lnTo>
                  <a:pt x="1376" y="649"/>
                </a:lnTo>
                <a:lnTo>
                  <a:pt x="1386" y="649"/>
                </a:lnTo>
                <a:lnTo>
                  <a:pt x="1390" y="647"/>
                </a:lnTo>
                <a:lnTo>
                  <a:pt x="1391" y="646"/>
                </a:lnTo>
                <a:lnTo>
                  <a:pt x="1391" y="646"/>
                </a:lnTo>
                <a:lnTo>
                  <a:pt x="1394" y="636"/>
                </a:lnTo>
                <a:lnTo>
                  <a:pt x="1395" y="633"/>
                </a:lnTo>
                <a:lnTo>
                  <a:pt x="1396" y="632"/>
                </a:lnTo>
                <a:lnTo>
                  <a:pt x="1396" y="632"/>
                </a:lnTo>
                <a:lnTo>
                  <a:pt x="1403" y="632"/>
                </a:lnTo>
                <a:lnTo>
                  <a:pt x="1413" y="631"/>
                </a:lnTo>
                <a:lnTo>
                  <a:pt x="1425" y="628"/>
                </a:lnTo>
                <a:lnTo>
                  <a:pt x="1430" y="626"/>
                </a:lnTo>
                <a:lnTo>
                  <a:pt x="1436" y="623"/>
                </a:lnTo>
                <a:lnTo>
                  <a:pt x="1436" y="623"/>
                </a:lnTo>
                <a:lnTo>
                  <a:pt x="1438" y="621"/>
                </a:lnTo>
                <a:lnTo>
                  <a:pt x="1441" y="616"/>
                </a:lnTo>
                <a:lnTo>
                  <a:pt x="1444" y="602"/>
                </a:lnTo>
                <a:lnTo>
                  <a:pt x="1448" y="583"/>
                </a:lnTo>
                <a:lnTo>
                  <a:pt x="1452" y="560"/>
                </a:lnTo>
                <a:lnTo>
                  <a:pt x="1456" y="536"/>
                </a:lnTo>
                <a:lnTo>
                  <a:pt x="1457" y="512"/>
                </a:lnTo>
                <a:lnTo>
                  <a:pt x="1457" y="489"/>
                </a:lnTo>
                <a:lnTo>
                  <a:pt x="1455" y="470"/>
                </a:lnTo>
                <a:lnTo>
                  <a:pt x="1455" y="470"/>
                </a:lnTo>
                <a:lnTo>
                  <a:pt x="1452" y="453"/>
                </a:lnTo>
                <a:lnTo>
                  <a:pt x="1448" y="440"/>
                </a:lnTo>
                <a:lnTo>
                  <a:pt x="1444" y="429"/>
                </a:lnTo>
                <a:lnTo>
                  <a:pt x="1441" y="420"/>
                </a:lnTo>
                <a:lnTo>
                  <a:pt x="1434" y="409"/>
                </a:lnTo>
                <a:lnTo>
                  <a:pt x="1430" y="402"/>
                </a:lnTo>
                <a:lnTo>
                  <a:pt x="1430" y="402"/>
                </a:lnTo>
                <a:lnTo>
                  <a:pt x="1429" y="393"/>
                </a:lnTo>
                <a:lnTo>
                  <a:pt x="1428" y="386"/>
                </a:lnTo>
                <a:lnTo>
                  <a:pt x="1427" y="377"/>
                </a:lnTo>
                <a:lnTo>
                  <a:pt x="1423" y="367"/>
                </a:lnTo>
                <a:lnTo>
                  <a:pt x="1418" y="355"/>
                </a:lnTo>
                <a:lnTo>
                  <a:pt x="1410" y="343"/>
                </a:lnTo>
                <a:lnTo>
                  <a:pt x="1400" y="330"/>
                </a:lnTo>
                <a:lnTo>
                  <a:pt x="1400" y="330"/>
                </a:lnTo>
                <a:lnTo>
                  <a:pt x="1392" y="324"/>
                </a:lnTo>
                <a:lnTo>
                  <a:pt x="1386" y="317"/>
                </a:lnTo>
                <a:lnTo>
                  <a:pt x="1369" y="307"/>
                </a:lnTo>
                <a:lnTo>
                  <a:pt x="1353" y="298"/>
                </a:lnTo>
                <a:lnTo>
                  <a:pt x="1335" y="290"/>
                </a:lnTo>
                <a:lnTo>
                  <a:pt x="1319" y="285"/>
                </a:lnTo>
                <a:lnTo>
                  <a:pt x="1302" y="280"/>
                </a:lnTo>
                <a:lnTo>
                  <a:pt x="1274" y="274"/>
                </a:lnTo>
                <a:lnTo>
                  <a:pt x="1181" y="255"/>
                </a:lnTo>
                <a:lnTo>
                  <a:pt x="1162" y="229"/>
                </a:lnTo>
                <a:lnTo>
                  <a:pt x="1162" y="229"/>
                </a:lnTo>
                <a:lnTo>
                  <a:pt x="1164" y="228"/>
                </a:lnTo>
                <a:lnTo>
                  <a:pt x="1165" y="227"/>
                </a:lnTo>
                <a:lnTo>
                  <a:pt x="1165" y="222"/>
                </a:lnTo>
                <a:lnTo>
                  <a:pt x="1164" y="219"/>
                </a:lnTo>
                <a:lnTo>
                  <a:pt x="1162" y="216"/>
                </a:lnTo>
                <a:lnTo>
                  <a:pt x="1162" y="216"/>
                </a:lnTo>
                <a:lnTo>
                  <a:pt x="1159" y="207"/>
                </a:lnTo>
                <a:lnTo>
                  <a:pt x="1155" y="198"/>
                </a:lnTo>
                <a:lnTo>
                  <a:pt x="1153" y="194"/>
                </a:lnTo>
                <a:lnTo>
                  <a:pt x="1151" y="190"/>
                </a:lnTo>
                <a:lnTo>
                  <a:pt x="1147" y="186"/>
                </a:lnTo>
                <a:lnTo>
                  <a:pt x="1142" y="185"/>
                </a:lnTo>
                <a:lnTo>
                  <a:pt x="1142" y="185"/>
                </a:lnTo>
                <a:lnTo>
                  <a:pt x="1132" y="181"/>
                </a:lnTo>
                <a:lnTo>
                  <a:pt x="1124" y="180"/>
                </a:lnTo>
                <a:lnTo>
                  <a:pt x="1118" y="179"/>
                </a:lnTo>
                <a:lnTo>
                  <a:pt x="1118" y="179"/>
                </a:lnTo>
                <a:lnTo>
                  <a:pt x="1062" y="130"/>
                </a:lnTo>
                <a:lnTo>
                  <a:pt x="1021" y="96"/>
                </a:lnTo>
                <a:lnTo>
                  <a:pt x="997" y="76"/>
                </a:lnTo>
                <a:lnTo>
                  <a:pt x="997" y="76"/>
                </a:lnTo>
                <a:lnTo>
                  <a:pt x="977" y="62"/>
                </a:lnTo>
                <a:lnTo>
                  <a:pt x="969" y="58"/>
                </a:lnTo>
                <a:lnTo>
                  <a:pt x="964" y="55"/>
                </a:lnTo>
                <a:lnTo>
                  <a:pt x="964" y="55"/>
                </a:lnTo>
                <a:lnTo>
                  <a:pt x="941" y="50"/>
                </a:lnTo>
                <a:lnTo>
                  <a:pt x="892" y="38"/>
                </a:lnTo>
                <a:lnTo>
                  <a:pt x="827" y="22"/>
                </a:lnTo>
                <a:lnTo>
                  <a:pt x="793" y="16"/>
                </a:lnTo>
                <a:lnTo>
                  <a:pt x="760" y="11"/>
                </a:lnTo>
                <a:lnTo>
                  <a:pt x="760" y="11"/>
                </a:lnTo>
                <a:lnTo>
                  <a:pt x="720" y="7"/>
                </a:lnTo>
                <a:lnTo>
                  <a:pt x="667" y="5"/>
                </a:lnTo>
                <a:lnTo>
                  <a:pt x="606" y="2"/>
                </a:lnTo>
                <a:lnTo>
                  <a:pt x="540" y="1"/>
                </a:lnTo>
                <a:lnTo>
                  <a:pt x="415" y="0"/>
                </a:lnTo>
                <a:lnTo>
                  <a:pt x="330" y="0"/>
                </a:lnTo>
                <a:lnTo>
                  <a:pt x="330" y="0"/>
                </a:lnTo>
                <a:lnTo>
                  <a:pt x="298" y="2"/>
                </a:lnTo>
                <a:lnTo>
                  <a:pt x="262" y="6"/>
                </a:lnTo>
                <a:lnTo>
                  <a:pt x="220" y="12"/>
                </a:lnTo>
                <a:lnTo>
                  <a:pt x="179" y="19"/>
                </a:lnTo>
                <a:lnTo>
                  <a:pt x="141" y="27"/>
                </a:lnTo>
                <a:lnTo>
                  <a:pt x="109" y="35"/>
                </a:lnTo>
                <a:lnTo>
                  <a:pt x="96" y="39"/>
                </a:lnTo>
                <a:lnTo>
                  <a:pt x="86" y="43"/>
                </a:lnTo>
                <a:lnTo>
                  <a:pt x="79" y="47"/>
                </a:lnTo>
                <a:lnTo>
                  <a:pt x="76" y="50"/>
                </a:lnTo>
                <a:lnTo>
                  <a:pt x="76" y="50"/>
                </a:lnTo>
                <a:lnTo>
                  <a:pt x="67" y="66"/>
                </a:lnTo>
                <a:lnTo>
                  <a:pt x="66" y="71"/>
                </a:lnTo>
                <a:lnTo>
                  <a:pt x="65" y="78"/>
                </a:lnTo>
                <a:lnTo>
                  <a:pt x="65" y="78"/>
                </a:lnTo>
                <a:lnTo>
                  <a:pt x="62" y="90"/>
                </a:lnTo>
                <a:lnTo>
                  <a:pt x="59" y="104"/>
                </a:lnTo>
                <a:lnTo>
                  <a:pt x="48" y="143"/>
                </a:lnTo>
                <a:lnTo>
                  <a:pt x="48" y="143"/>
                </a:lnTo>
                <a:lnTo>
                  <a:pt x="30" y="203"/>
                </a:lnTo>
                <a:lnTo>
                  <a:pt x="20" y="243"/>
                </a:lnTo>
                <a:lnTo>
                  <a:pt x="20" y="243"/>
                </a:lnTo>
                <a:lnTo>
                  <a:pt x="12" y="266"/>
                </a:lnTo>
                <a:lnTo>
                  <a:pt x="9" y="289"/>
                </a:lnTo>
                <a:lnTo>
                  <a:pt x="6" y="318"/>
                </a:lnTo>
                <a:lnTo>
                  <a:pt x="6" y="318"/>
                </a:lnTo>
                <a:lnTo>
                  <a:pt x="2" y="372"/>
                </a:lnTo>
                <a:lnTo>
                  <a:pt x="0" y="391"/>
                </a:lnTo>
                <a:lnTo>
                  <a:pt x="0" y="391"/>
                </a:lnTo>
                <a:lnTo>
                  <a:pt x="11" y="492"/>
                </a:lnTo>
                <a:lnTo>
                  <a:pt x="11" y="492"/>
                </a:lnTo>
                <a:lnTo>
                  <a:pt x="12" y="500"/>
                </a:lnTo>
                <a:lnTo>
                  <a:pt x="16" y="508"/>
                </a:lnTo>
                <a:lnTo>
                  <a:pt x="24" y="523"/>
                </a:lnTo>
                <a:lnTo>
                  <a:pt x="33" y="534"/>
                </a:lnTo>
                <a:lnTo>
                  <a:pt x="37" y="539"/>
                </a:lnTo>
                <a:lnTo>
                  <a:pt x="37" y="539"/>
                </a:lnTo>
                <a:lnTo>
                  <a:pt x="38" y="552"/>
                </a:lnTo>
                <a:lnTo>
                  <a:pt x="40" y="565"/>
                </a:lnTo>
                <a:lnTo>
                  <a:pt x="44" y="581"/>
                </a:lnTo>
                <a:lnTo>
                  <a:pt x="52" y="598"/>
                </a:lnTo>
                <a:lnTo>
                  <a:pt x="56" y="606"/>
                </a:lnTo>
                <a:lnTo>
                  <a:pt x="61" y="613"/>
                </a:lnTo>
                <a:lnTo>
                  <a:pt x="67" y="621"/>
                </a:lnTo>
                <a:lnTo>
                  <a:pt x="73" y="627"/>
                </a:lnTo>
                <a:lnTo>
                  <a:pt x="81" y="633"/>
                </a:lnTo>
                <a:lnTo>
                  <a:pt x="90" y="637"/>
                </a:lnTo>
                <a:lnTo>
                  <a:pt x="90" y="637"/>
                </a:lnTo>
                <a:lnTo>
                  <a:pt x="106" y="644"/>
                </a:lnTo>
                <a:lnTo>
                  <a:pt x="122" y="646"/>
                </a:lnTo>
                <a:lnTo>
                  <a:pt x="134" y="647"/>
                </a:lnTo>
                <a:lnTo>
                  <a:pt x="145" y="646"/>
                </a:lnTo>
                <a:lnTo>
                  <a:pt x="155" y="644"/>
                </a:lnTo>
                <a:lnTo>
                  <a:pt x="162" y="640"/>
                </a:lnTo>
                <a:lnTo>
                  <a:pt x="169" y="636"/>
                </a:lnTo>
                <a:lnTo>
                  <a:pt x="174" y="632"/>
                </a:lnTo>
                <a:lnTo>
                  <a:pt x="174" y="632"/>
                </a:lnTo>
                <a:lnTo>
                  <a:pt x="178" y="627"/>
                </a:lnTo>
                <a:lnTo>
                  <a:pt x="183" y="621"/>
                </a:lnTo>
                <a:lnTo>
                  <a:pt x="192" y="606"/>
                </a:lnTo>
                <a:lnTo>
                  <a:pt x="201" y="586"/>
                </a:lnTo>
                <a:lnTo>
                  <a:pt x="228" y="579"/>
                </a:lnTo>
                <a:lnTo>
                  <a:pt x="690" y="635"/>
                </a:lnTo>
                <a:lnTo>
                  <a:pt x="690" y="635"/>
                </a:lnTo>
                <a:lnTo>
                  <a:pt x="694" y="649"/>
                </a:lnTo>
                <a:lnTo>
                  <a:pt x="699" y="663"/>
                </a:lnTo>
                <a:lnTo>
                  <a:pt x="707" y="680"/>
                </a:lnTo>
                <a:lnTo>
                  <a:pt x="718" y="698"/>
                </a:lnTo>
                <a:lnTo>
                  <a:pt x="724" y="707"/>
                </a:lnTo>
                <a:lnTo>
                  <a:pt x="732" y="715"/>
                </a:lnTo>
                <a:lnTo>
                  <a:pt x="741" y="722"/>
                </a:lnTo>
                <a:lnTo>
                  <a:pt x="749" y="729"/>
                </a:lnTo>
                <a:lnTo>
                  <a:pt x="760" y="734"/>
                </a:lnTo>
                <a:lnTo>
                  <a:pt x="771" y="738"/>
                </a:lnTo>
                <a:lnTo>
                  <a:pt x="771" y="738"/>
                </a:lnTo>
                <a:lnTo>
                  <a:pt x="794" y="743"/>
                </a:lnTo>
                <a:lnTo>
                  <a:pt x="814" y="745"/>
                </a:lnTo>
                <a:lnTo>
                  <a:pt x="835" y="745"/>
                </a:lnTo>
                <a:lnTo>
                  <a:pt x="851" y="744"/>
                </a:lnTo>
                <a:lnTo>
                  <a:pt x="866" y="743"/>
                </a:lnTo>
                <a:lnTo>
                  <a:pt x="879" y="740"/>
                </a:lnTo>
                <a:lnTo>
                  <a:pt x="897" y="735"/>
                </a:lnTo>
                <a:lnTo>
                  <a:pt x="897" y="735"/>
                </a:lnTo>
                <a:close/>
                <a:moveTo>
                  <a:pt x="958" y="64"/>
                </a:moveTo>
                <a:lnTo>
                  <a:pt x="958" y="64"/>
                </a:lnTo>
                <a:lnTo>
                  <a:pt x="977" y="77"/>
                </a:lnTo>
                <a:lnTo>
                  <a:pt x="1012" y="104"/>
                </a:lnTo>
                <a:lnTo>
                  <a:pt x="1031" y="119"/>
                </a:lnTo>
                <a:lnTo>
                  <a:pt x="1051" y="135"/>
                </a:lnTo>
                <a:lnTo>
                  <a:pt x="1068" y="151"/>
                </a:lnTo>
                <a:lnTo>
                  <a:pt x="1081" y="165"/>
                </a:lnTo>
                <a:lnTo>
                  <a:pt x="1081" y="165"/>
                </a:lnTo>
                <a:lnTo>
                  <a:pt x="1137" y="235"/>
                </a:lnTo>
                <a:lnTo>
                  <a:pt x="1137" y="235"/>
                </a:lnTo>
                <a:lnTo>
                  <a:pt x="1043" y="236"/>
                </a:lnTo>
                <a:lnTo>
                  <a:pt x="874" y="241"/>
                </a:lnTo>
                <a:lnTo>
                  <a:pt x="874" y="241"/>
                </a:lnTo>
                <a:lnTo>
                  <a:pt x="841" y="242"/>
                </a:lnTo>
                <a:lnTo>
                  <a:pt x="815" y="243"/>
                </a:lnTo>
                <a:lnTo>
                  <a:pt x="782" y="249"/>
                </a:lnTo>
                <a:lnTo>
                  <a:pt x="772" y="250"/>
                </a:lnTo>
                <a:lnTo>
                  <a:pt x="763" y="250"/>
                </a:lnTo>
                <a:lnTo>
                  <a:pt x="756" y="247"/>
                </a:lnTo>
                <a:lnTo>
                  <a:pt x="746" y="243"/>
                </a:lnTo>
                <a:lnTo>
                  <a:pt x="746" y="243"/>
                </a:lnTo>
                <a:lnTo>
                  <a:pt x="727" y="232"/>
                </a:lnTo>
                <a:lnTo>
                  <a:pt x="713" y="222"/>
                </a:lnTo>
                <a:lnTo>
                  <a:pt x="702" y="212"/>
                </a:lnTo>
                <a:lnTo>
                  <a:pt x="696" y="204"/>
                </a:lnTo>
                <a:lnTo>
                  <a:pt x="696" y="204"/>
                </a:lnTo>
                <a:lnTo>
                  <a:pt x="636" y="130"/>
                </a:lnTo>
                <a:lnTo>
                  <a:pt x="599" y="85"/>
                </a:lnTo>
                <a:lnTo>
                  <a:pt x="588" y="71"/>
                </a:lnTo>
                <a:lnTo>
                  <a:pt x="584" y="64"/>
                </a:lnTo>
                <a:lnTo>
                  <a:pt x="584" y="64"/>
                </a:lnTo>
                <a:lnTo>
                  <a:pt x="643" y="63"/>
                </a:lnTo>
                <a:lnTo>
                  <a:pt x="770" y="62"/>
                </a:lnTo>
                <a:lnTo>
                  <a:pt x="897" y="62"/>
                </a:lnTo>
                <a:lnTo>
                  <a:pt x="940" y="63"/>
                </a:lnTo>
                <a:lnTo>
                  <a:pt x="953" y="63"/>
                </a:lnTo>
                <a:lnTo>
                  <a:pt x="958" y="64"/>
                </a:lnTo>
                <a:lnTo>
                  <a:pt x="958" y="64"/>
                </a:lnTo>
                <a:close/>
                <a:moveTo>
                  <a:pt x="953" y="327"/>
                </a:moveTo>
                <a:lnTo>
                  <a:pt x="953" y="327"/>
                </a:lnTo>
                <a:lnTo>
                  <a:pt x="958" y="325"/>
                </a:lnTo>
                <a:lnTo>
                  <a:pt x="964" y="324"/>
                </a:lnTo>
                <a:lnTo>
                  <a:pt x="969" y="322"/>
                </a:lnTo>
                <a:lnTo>
                  <a:pt x="976" y="322"/>
                </a:lnTo>
                <a:lnTo>
                  <a:pt x="988" y="325"/>
                </a:lnTo>
                <a:lnTo>
                  <a:pt x="1002" y="330"/>
                </a:lnTo>
                <a:lnTo>
                  <a:pt x="1015" y="337"/>
                </a:lnTo>
                <a:lnTo>
                  <a:pt x="1028" y="346"/>
                </a:lnTo>
                <a:lnTo>
                  <a:pt x="1039" y="357"/>
                </a:lnTo>
                <a:lnTo>
                  <a:pt x="1049" y="368"/>
                </a:lnTo>
                <a:lnTo>
                  <a:pt x="1058" y="379"/>
                </a:lnTo>
                <a:lnTo>
                  <a:pt x="1066" y="391"/>
                </a:lnTo>
                <a:lnTo>
                  <a:pt x="1071" y="402"/>
                </a:lnTo>
                <a:lnTo>
                  <a:pt x="1073" y="414"/>
                </a:lnTo>
                <a:lnTo>
                  <a:pt x="1073" y="419"/>
                </a:lnTo>
                <a:lnTo>
                  <a:pt x="1072" y="424"/>
                </a:lnTo>
                <a:lnTo>
                  <a:pt x="1071" y="429"/>
                </a:lnTo>
                <a:lnTo>
                  <a:pt x="1068" y="433"/>
                </a:lnTo>
                <a:lnTo>
                  <a:pt x="1066" y="437"/>
                </a:lnTo>
                <a:lnTo>
                  <a:pt x="1062" y="439"/>
                </a:lnTo>
                <a:lnTo>
                  <a:pt x="1057" y="443"/>
                </a:lnTo>
                <a:lnTo>
                  <a:pt x="1051" y="444"/>
                </a:lnTo>
                <a:lnTo>
                  <a:pt x="1051" y="444"/>
                </a:lnTo>
                <a:lnTo>
                  <a:pt x="1037" y="447"/>
                </a:lnTo>
                <a:lnTo>
                  <a:pt x="1023" y="445"/>
                </a:lnTo>
                <a:lnTo>
                  <a:pt x="1010" y="443"/>
                </a:lnTo>
                <a:lnTo>
                  <a:pt x="997" y="438"/>
                </a:lnTo>
                <a:lnTo>
                  <a:pt x="984" y="431"/>
                </a:lnTo>
                <a:lnTo>
                  <a:pt x="973" y="424"/>
                </a:lnTo>
                <a:lnTo>
                  <a:pt x="963" y="414"/>
                </a:lnTo>
                <a:lnTo>
                  <a:pt x="953" y="404"/>
                </a:lnTo>
                <a:lnTo>
                  <a:pt x="945" y="393"/>
                </a:lnTo>
                <a:lnTo>
                  <a:pt x="940" y="382"/>
                </a:lnTo>
                <a:lnTo>
                  <a:pt x="935" y="372"/>
                </a:lnTo>
                <a:lnTo>
                  <a:pt x="934" y="360"/>
                </a:lnTo>
                <a:lnTo>
                  <a:pt x="934" y="350"/>
                </a:lnTo>
                <a:lnTo>
                  <a:pt x="937" y="341"/>
                </a:lnTo>
                <a:lnTo>
                  <a:pt x="940" y="337"/>
                </a:lnTo>
                <a:lnTo>
                  <a:pt x="944" y="334"/>
                </a:lnTo>
                <a:lnTo>
                  <a:pt x="948" y="330"/>
                </a:lnTo>
                <a:lnTo>
                  <a:pt x="953" y="327"/>
                </a:lnTo>
                <a:lnTo>
                  <a:pt x="953" y="327"/>
                </a:lnTo>
                <a:close/>
                <a:moveTo>
                  <a:pt x="1358" y="313"/>
                </a:moveTo>
                <a:lnTo>
                  <a:pt x="1358" y="313"/>
                </a:lnTo>
                <a:lnTo>
                  <a:pt x="1364" y="313"/>
                </a:lnTo>
                <a:lnTo>
                  <a:pt x="1372" y="315"/>
                </a:lnTo>
                <a:lnTo>
                  <a:pt x="1380" y="318"/>
                </a:lnTo>
                <a:lnTo>
                  <a:pt x="1387" y="324"/>
                </a:lnTo>
                <a:lnTo>
                  <a:pt x="1395" y="331"/>
                </a:lnTo>
                <a:lnTo>
                  <a:pt x="1401" y="339"/>
                </a:lnTo>
                <a:lnTo>
                  <a:pt x="1408" y="348"/>
                </a:lnTo>
                <a:lnTo>
                  <a:pt x="1414" y="358"/>
                </a:lnTo>
                <a:lnTo>
                  <a:pt x="1414" y="358"/>
                </a:lnTo>
                <a:lnTo>
                  <a:pt x="1418" y="368"/>
                </a:lnTo>
                <a:lnTo>
                  <a:pt x="1422" y="377"/>
                </a:lnTo>
                <a:lnTo>
                  <a:pt x="1423" y="386"/>
                </a:lnTo>
                <a:lnTo>
                  <a:pt x="1424" y="395"/>
                </a:lnTo>
                <a:lnTo>
                  <a:pt x="1424" y="402"/>
                </a:lnTo>
                <a:lnTo>
                  <a:pt x="1423" y="407"/>
                </a:lnTo>
                <a:lnTo>
                  <a:pt x="1422" y="412"/>
                </a:lnTo>
                <a:lnTo>
                  <a:pt x="1419" y="416"/>
                </a:lnTo>
                <a:lnTo>
                  <a:pt x="1419" y="416"/>
                </a:lnTo>
                <a:lnTo>
                  <a:pt x="1415" y="419"/>
                </a:lnTo>
                <a:lnTo>
                  <a:pt x="1411" y="418"/>
                </a:lnTo>
                <a:lnTo>
                  <a:pt x="1406" y="415"/>
                </a:lnTo>
                <a:lnTo>
                  <a:pt x="1401" y="410"/>
                </a:lnTo>
                <a:lnTo>
                  <a:pt x="1395" y="404"/>
                </a:lnTo>
                <a:lnTo>
                  <a:pt x="1389" y="395"/>
                </a:lnTo>
                <a:lnTo>
                  <a:pt x="1381" y="384"/>
                </a:lnTo>
                <a:lnTo>
                  <a:pt x="1375" y="372"/>
                </a:lnTo>
                <a:lnTo>
                  <a:pt x="1375" y="372"/>
                </a:lnTo>
                <a:lnTo>
                  <a:pt x="1363" y="348"/>
                </a:lnTo>
                <a:lnTo>
                  <a:pt x="1357" y="329"/>
                </a:lnTo>
                <a:lnTo>
                  <a:pt x="1356" y="322"/>
                </a:lnTo>
                <a:lnTo>
                  <a:pt x="1356" y="317"/>
                </a:lnTo>
                <a:lnTo>
                  <a:pt x="1356" y="315"/>
                </a:lnTo>
                <a:lnTo>
                  <a:pt x="1358" y="313"/>
                </a:lnTo>
                <a:lnTo>
                  <a:pt x="1358" y="313"/>
                </a:lnTo>
                <a:close/>
                <a:moveTo>
                  <a:pt x="417" y="78"/>
                </a:moveTo>
                <a:lnTo>
                  <a:pt x="417" y="78"/>
                </a:lnTo>
                <a:lnTo>
                  <a:pt x="420" y="78"/>
                </a:lnTo>
                <a:lnTo>
                  <a:pt x="429" y="80"/>
                </a:lnTo>
                <a:lnTo>
                  <a:pt x="460" y="86"/>
                </a:lnTo>
                <a:lnTo>
                  <a:pt x="497" y="95"/>
                </a:lnTo>
                <a:lnTo>
                  <a:pt x="528" y="104"/>
                </a:lnTo>
                <a:lnTo>
                  <a:pt x="528" y="104"/>
                </a:lnTo>
                <a:lnTo>
                  <a:pt x="540" y="108"/>
                </a:lnTo>
                <a:lnTo>
                  <a:pt x="552" y="114"/>
                </a:lnTo>
                <a:lnTo>
                  <a:pt x="565" y="122"/>
                </a:lnTo>
                <a:lnTo>
                  <a:pt x="577" y="130"/>
                </a:lnTo>
                <a:lnTo>
                  <a:pt x="598" y="148"/>
                </a:lnTo>
                <a:lnTo>
                  <a:pt x="615" y="165"/>
                </a:lnTo>
                <a:lnTo>
                  <a:pt x="615" y="165"/>
                </a:lnTo>
                <a:lnTo>
                  <a:pt x="621" y="172"/>
                </a:lnTo>
                <a:lnTo>
                  <a:pt x="625" y="179"/>
                </a:lnTo>
                <a:lnTo>
                  <a:pt x="633" y="191"/>
                </a:lnTo>
                <a:lnTo>
                  <a:pt x="636" y="202"/>
                </a:lnTo>
                <a:lnTo>
                  <a:pt x="636" y="207"/>
                </a:lnTo>
                <a:lnTo>
                  <a:pt x="636" y="207"/>
                </a:lnTo>
                <a:lnTo>
                  <a:pt x="636" y="208"/>
                </a:lnTo>
                <a:lnTo>
                  <a:pt x="634" y="207"/>
                </a:lnTo>
                <a:lnTo>
                  <a:pt x="622" y="202"/>
                </a:lnTo>
                <a:lnTo>
                  <a:pt x="622" y="202"/>
                </a:lnTo>
                <a:lnTo>
                  <a:pt x="617" y="199"/>
                </a:lnTo>
                <a:lnTo>
                  <a:pt x="607" y="198"/>
                </a:lnTo>
                <a:lnTo>
                  <a:pt x="582" y="195"/>
                </a:lnTo>
                <a:lnTo>
                  <a:pt x="538" y="193"/>
                </a:lnTo>
                <a:lnTo>
                  <a:pt x="538" y="193"/>
                </a:lnTo>
                <a:lnTo>
                  <a:pt x="535" y="194"/>
                </a:lnTo>
                <a:lnTo>
                  <a:pt x="530" y="195"/>
                </a:lnTo>
                <a:lnTo>
                  <a:pt x="526" y="196"/>
                </a:lnTo>
                <a:lnTo>
                  <a:pt x="521" y="200"/>
                </a:lnTo>
                <a:lnTo>
                  <a:pt x="514" y="207"/>
                </a:lnTo>
                <a:lnTo>
                  <a:pt x="513" y="210"/>
                </a:lnTo>
                <a:lnTo>
                  <a:pt x="511" y="216"/>
                </a:lnTo>
                <a:lnTo>
                  <a:pt x="511" y="216"/>
                </a:lnTo>
                <a:lnTo>
                  <a:pt x="511" y="221"/>
                </a:lnTo>
                <a:lnTo>
                  <a:pt x="512" y="226"/>
                </a:lnTo>
                <a:lnTo>
                  <a:pt x="514" y="238"/>
                </a:lnTo>
                <a:lnTo>
                  <a:pt x="519" y="255"/>
                </a:lnTo>
                <a:lnTo>
                  <a:pt x="405" y="255"/>
                </a:lnTo>
                <a:lnTo>
                  <a:pt x="405" y="255"/>
                </a:lnTo>
                <a:lnTo>
                  <a:pt x="410" y="167"/>
                </a:lnTo>
                <a:lnTo>
                  <a:pt x="417" y="78"/>
                </a:lnTo>
                <a:lnTo>
                  <a:pt x="417" y="78"/>
                </a:lnTo>
                <a:close/>
                <a:moveTo>
                  <a:pt x="377" y="76"/>
                </a:moveTo>
                <a:lnTo>
                  <a:pt x="352" y="243"/>
                </a:lnTo>
                <a:lnTo>
                  <a:pt x="352" y="243"/>
                </a:lnTo>
                <a:lnTo>
                  <a:pt x="264" y="240"/>
                </a:lnTo>
                <a:lnTo>
                  <a:pt x="203" y="237"/>
                </a:lnTo>
                <a:lnTo>
                  <a:pt x="176" y="235"/>
                </a:lnTo>
                <a:lnTo>
                  <a:pt x="176" y="235"/>
                </a:lnTo>
                <a:lnTo>
                  <a:pt x="175" y="226"/>
                </a:lnTo>
                <a:lnTo>
                  <a:pt x="174" y="204"/>
                </a:lnTo>
                <a:lnTo>
                  <a:pt x="171" y="177"/>
                </a:lnTo>
                <a:lnTo>
                  <a:pt x="173" y="165"/>
                </a:lnTo>
                <a:lnTo>
                  <a:pt x="174" y="153"/>
                </a:lnTo>
                <a:lnTo>
                  <a:pt x="174" y="153"/>
                </a:lnTo>
                <a:lnTo>
                  <a:pt x="178" y="130"/>
                </a:lnTo>
                <a:lnTo>
                  <a:pt x="183" y="105"/>
                </a:lnTo>
                <a:lnTo>
                  <a:pt x="185" y="94"/>
                </a:lnTo>
                <a:lnTo>
                  <a:pt x="189" y="85"/>
                </a:lnTo>
                <a:lnTo>
                  <a:pt x="193" y="78"/>
                </a:lnTo>
                <a:lnTo>
                  <a:pt x="195" y="76"/>
                </a:lnTo>
                <a:lnTo>
                  <a:pt x="198" y="76"/>
                </a:lnTo>
                <a:lnTo>
                  <a:pt x="198" y="76"/>
                </a:lnTo>
                <a:lnTo>
                  <a:pt x="293" y="74"/>
                </a:lnTo>
                <a:lnTo>
                  <a:pt x="377" y="76"/>
                </a:lnTo>
                <a:lnTo>
                  <a:pt x="377" y="76"/>
                </a:lnTo>
                <a:close/>
                <a:moveTo>
                  <a:pt x="140" y="246"/>
                </a:moveTo>
                <a:lnTo>
                  <a:pt x="140" y="246"/>
                </a:lnTo>
                <a:lnTo>
                  <a:pt x="96" y="241"/>
                </a:lnTo>
                <a:lnTo>
                  <a:pt x="56" y="235"/>
                </a:lnTo>
                <a:lnTo>
                  <a:pt x="56" y="235"/>
                </a:lnTo>
                <a:lnTo>
                  <a:pt x="72" y="149"/>
                </a:lnTo>
                <a:lnTo>
                  <a:pt x="86" y="90"/>
                </a:lnTo>
                <a:lnTo>
                  <a:pt x="91" y="69"/>
                </a:lnTo>
                <a:lnTo>
                  <a:pt x="94" y="64"/>
                </a:lnTo>
                <a:lnTo>
                  <a:pt x="95" y="62"/>
                </a:lnTo>
                <a:lnTo>
                  <a:pt x="95" y="62"/>
                </a:lnTo>
                <a:lnTo>
                  <a:pt x="104" y="59"/>
                </a:lnTo>
                <a:lnTo>
                  <a:pt x="118" y="57"/>
                </a:lnTo>
                <a:lnTo>
                  <a:pt x="140" y="55"/>
                </a:lnTo>
                <a:lnTo>
                  <a:pt x="140" y="55"/>
                </a:lnTo>
                <a:lnTo>
                  <a:pt x="157" y="54"/>
                </a:lnTo>
                <a:lnTo>
                  <a:pt x="170" y="53"/>
                </a:lnTo>
                <a:lnTo>
                  <a:pt x="170" y="53"/>
                </a:lnTo>
                <a:lnTo>
                  <a:pt x="157" y="149"/>
                </a:lnTo>
                <a:lnTo>
                  <a:pt x="147" y="216"/>
                </a:lnTo>
                <a:lnTo>
                  <a:pt x="142" y="237"/>
                </a:lnTo>
                <a:lnTo>
                  <a:pt x="141" y="243"/>
                </a:lnTo>
                <a:lnTo>
                  <a:pt x="140" y="246"/>
                </a:lnTo>
                <a:lnTo>
                  <a:pt x="140" y="2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2">
            <a:extLst>
              <a:ext uri="{FF2B5EF4-FFF2-40B4-BE49-F238E27FC236}">
                <a16:creationId xmlns:a16="http://schemas.microsoft.com/office/drawing/2014/main" id="{022453A6-17C7-49C2-B76D-2C28CC481B1C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1127291"/>
            <a:ext cx="1564439" cy="962077"/>
          </a:xfrm>
          <a:custGeom>
            <a:avLst/>
            <a:gdLst>
              <a:gd name="T0" fmla="*/ 172 w 1470"/>
              <a:gd name="T1" fmla="*/ 37 h 904"/>
              <a:gd name="T2" fmla="*/ 152 w 1470"/>
              <a:gd name="T3" fmla="*/ 52 h 904"/>
              <a:gd name="T4" fmla="*/ 113 w 1470"/>
              <a:gd name="T5" fmla="*/ 126 h 904"/>
              <a:gd name="T6" fmla="*/ 38 w 1470"/>
              <a:gd name="T7" fmla="*/ 203 h 904"/>
              <a:gd name="T8" fmla="*/ 8 w 1470"/>
              <a:gd name="T9" fmla="*/ 280 h 904"/>
              <a:gd name="T10" fmla="*/ 2 w 1470"/>
              <a:gd name="T11" fmla="*/ 616 h 904"/>
              <a:gd name="T12" fmla="*/ 17 w 1470"/>
              <a:gd name="T13" fmla="*/ 677 h 904"/>
              <a:gd name="T14" fmla="*/ 33 w 1470"/>
              <a:gd name="T15" fmla="*/ 770 h 904"/>
              <a:gd name="T16" fmla="*/ 97 w 1470"/>
              <a:gd name="T17" fmla="*/ 809 h 904"/>
              <a:gd name="T18" fmla="*/ 159 w 1470"/>
              <a:gd name="T19" fmla="*/ 811 h 904"/>
              <a:gd name="T20" fmla="*/ 188 w 1470"/>
              <a:gd name="T21" fmla="*/ 791 h 904"/>
              <a:gd name="T22" fmla="*/ 233 w 1470"/>
              <a:gd name="T23" fmla="*/ 707 h 904"/>
              <a:gd name="T24" fmla="*/ 377 w 1470"/>
              <a:gd name="T25" fmla="*/ 740 h 904"/>
              <a:gd name="T26" fmla="*/ 425 w 1470"/>
              <a:gd name="T27" fmla="*/ 873 h 904"/>
              <a:gd name="T28" fmla="*/ 490 w 1470"/>
              <a:gd name="T29" fmla="*/ 891 h 904"/>
              <a:gd name="T30" fmla="*/ 540 w 1470"/>
              <a:gd name="T31" fmla="*/ 869 h 904"/>
              <a:gd name="T32" fmla="*/ 577 w 1470"/>
              <a:gd name="T33" fmla="*/ 759 h 904"/>
              <a:gd name="T34" fmla="*/ 771 w 1470"/>
              <a:gd name="T35" fmla="*/ 810 h 904"/>
              <a:gd name="T36" fmla="*/ 828 w 1470"/>
              <a:gd name="T37" fmla="*/ 830 h 904"/>
              <a:gd name="T38" fmla="*/ 902 w 1470"/>
              <a:gd name="T39" fmla="*/ 808 h 904"/>
              <a:gd name="T40" fmla="*/ 1009 w 1470"/>
              <a:gd name="T41" fmla="*/ 789 h 904"/>
              <a:gd name="T42" fmla="*/ 1104 w 1470"/>
              <a:gd name="T43" fmla="*/ 798 h 904"/>
              <a:gd name="T44" fmla="*/ 1216 w 1470"/>
              <a:gd name="T45" fmla="*/ 853 h 904"/>
              <a:gd name="T46" fmla="*/ 1253 w 1470"/>
              <a:gd name="T47" fmla="*/ 892 h 904"/>
              <a:gd name="T48" fmla="*/ 1362 w 1470"/>
              <a:gd name="T49" fmla="*/ 891 h 904"/>
              <a:gd name="T50" fmla="*/ 1396 w 1470"/>
              <a:gd name="T51" fmla="*/ 842 h 904"/>
              <a:gd name="T52" fmla="*/ 1446 w 1470"/>
              <a:gd name="T53" fmla="*/ 701 h 904"/>
              <a:gd name="T54" fmla="*/ 1469 w 1470"/>
              <a:gd name="T55" fmla="*/ 622 h 904"/>
              <a:gd name="T56" fmla="*/ 1465 w 1470"/>
              <a:gd name="T57" fmla="*/ 508 h 904"/>
              <a:gd name="T58" fmla="*/ 1434 w 1470"/>
              <a:gd name="T59" fmla="*/ 445 h 904"/>
              <a:gd name="T60" fmla="*/ 1384 w 1470"/>
              <a:gd name="T61" fmla="*/ 375 h 904"/>
              <a:gd name="T62" fmla="*/ 1294 w 1470"/>
              <a:gd name="T63" fmla="*/ 284 h 904"/>
              <a:gd name="T64" fmla="*/ 1305 w 1470"/>
              <a:gd name="T65" fmla="*/ 246 h 904"/>
              <a:gd name="T66" fmla="*/ 1280 w 1470"/>
              <a:gd name="T67" fmla="*/ 205 h 904"/>
              <a:gd name="T68" fmla="*/ 1216 w 1470"/>
              <a:gd name="T69" fmla="*/ 208 h 904"/>
              <a:gd name="T70" fmla="*/ 1144 w 1470"/>
              <a:gd name="T71" fmla="*/ 156 h 904"/>
              <a:gd name="T72" fmla="*/ 1029 w 1470"/>
              <a:gd name="T73" fmla="*/ 52 h 904"/>
              <a:gd name="T74" fmla="*/ 773 w 1470"/>
              <a:gd name="T75" fmla="*/ 5 h 904"/>
              <a:gd name="T76" fmla="*/ 412 w 1470"/>
              <a:gd name="T77" fmla="*/ 1 h 904"/>
              <a:gd name="T78" fmla="*/ 383 w 1470"/>
              <a:gd name="T79" fmla="*/ 209 h 904"/>
              <a:gd name="T80" fmla="*/ 333 w 1470"/>
              <a:gd name="T81" fmla="*/ 176 h 904"/>
              <a:gd name="T82" fmla="*/ 255 w 1470"/>
              <a:gd name="T83" fmla="*/ 186 h 904"/>
              <a:gd name="T84" fmla="*/ 247 w 1470"/>
              <a:gd name="T85" fmla="*/ 245 h 904"/>
              <a:gd name="T86" fmla="*/ 230 w 1470"/>
              <a:gd name="T87" fmla="*/ 55 h 904"/>
              <a:gd name="T88" fmla="*/ 327 w 1470"/>
              <a:gd name="T89" fmla="*/ 39 h 904"/>
              <a:gd name="T90" fmla="*/ 396 w 1470"/>
              <a:gd name="T91" fmla="*/ 56 h 904"/>
              <a:gd name="T92" fmla="*/ 406 w 1470"/>
              <a:gd name="T93" fmla="*/ 87 h 904"/>
              <a:gd name="T94" fmla="*/ 381 w 1470"/>
              <a:gd name="T95" fmla="*/ 276 h 904"/>
              <a:gd name="T96" fmla="*/ 682 w 1470"/>
              <a:gd name="T97" fmla="*/ 48 h 904"/>
              <a:gd name="T98" fmla="*/ 1033 w 1470"/>
              <a:gd name="T99" fmla="*/ 68 h 904"/>
              <a:gd name="T100" fmla="*/ 1153 w 1470"/>
              <a:gd name="T101" fmla="*/ 206 h 904"/>
              <a:gd name="T102" fmla="*/ 876 w 1470"/>
              <a:gd name="T103" fmla="*/ 280 h 904"/>
              <a:gd name="T104" fmla="*/ 485 w 1470"/>
              <a:gd name="T105" fmla="*/ 263 h 904"/>
              <a:gd name="T106" fmla="*/ 463 w 1470"/>
              <a:gd name="T107" fmla="*/ 68 h 904"/>
              <a:gd name="T108" fmla="*/ 590 w 1470"/>
              <a:gd name="T109" fmla="*/ 369 h 904"/>
              <a:gd name="T110" fmla="*/ 701 w 1470"/>
              <a:gd name="T111" fmla="*/ 410 h 904"/>
              <a:gd name="T112" fmla="*/ 581 w 1470"/>
              <a:gd name="T113" fmla="*/ 481 h 904"/>
              <a:gd name="T114" fmla="*/ 541 w 1470"/>
              <a:gd name="T115" fmla="*/ 391 h 904"/>
              <a:gd name="T116" fmla="*/ 1406 w 1470"/>
              <a:gd name="T117" fmla="*/ 416 h 904"/>
              <a:gd name="T118" fmla="*/ 1425 w 1470"/>
              <a:gd name="T119" fmla="*/ 484 h 904"/>
              <a:gd name="T120" fmla="*/ 1292 w 1470"/>
              <a:gd name="T121" fmla="*/ 496 h 904"/>
              <a:gd name="T122" fmla="*/ 1319 w 1470"/>
              <a:gd name="T123" fmla="*/ 442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0" h="904">
                <a:moveTo>
                  <a:pt x="412" y="1"/>
                </a:moveTo>
                <a:lnTo>
                  <a:pt x="412" y="1"/>
                </a:lnTo>
                <a:lnTo>
                  <a:pt x="296" y="17"/>
                </a:lnTo>
                <a:lnTo>
                  <a:pt x="215" y="30"/>
                </a:lnTo>
                <a:lnTo>
                  <a:pt x="186" y="33"/>
                </a:lnTo>
                <a:lnTo>
                  <a:pt x="172" y="37"/>
                </a:lnTo>
                <a:lnTo>
                  <a:pt x="172" y="37"/>
                </a:lnTo>
                <a:lnTo>
                  <a:pt x="164" y="38"/>
                </a:lnTo>
                <a:lnTo>
                  <a:pt x="159" y="38"/>
                </a:lnTo>
                <a:lnTo>
                  <a:pt x="157" y="39"/>
                </a:lnTo>
                <a:lnTo>
                  <a:pt x="155" y="42"/>
                </a:lnTo>
                <a:lnTo>
                  <a:pt x="153" y="46"/>
                </a:lnTo>
                <a:lnTo>
                  <a:pt x="152" y="52"/>
                </a:lnTo>
                <a:lnTo>
                  <a:pt x="152" y="52"/>
                </a:lnTo>
                <a:lnTo>
                  <a:pt x="151" y="59"/>
                </a:lnTo>
                <a:lnTo>
                  <a:pt x="149" y="69"/>
                </a:lnTo>
                <a:lnTo>
                  <a:pt x="144" y="80"/>
                </a:lnTo>
                <a:lnTo>
                  <a:pt x="138" y="90"/>
                </a:lnTo>
                <a:lnTo>
                  <a:pt x="131" y="101"/>
                </a:lnTo>
                <a:lnTo>
                  <a:pt x="122" y="114"/>
                </a:lnTo>
                <a:lnTo>
                  <a:pt x="113" y="126"/>
                </a:lnTo>
                <a:lnTo>
                  <a:pt x="101" y="138"/>
                </a:lnTo>
                <a:lnTo>
                  <a:pt x="101" y="138"/>
                </a:lnTo>
                <a:lnTo>
                  <a:pt x="89" y="151"/>
                </a:lnTo>
                <a:lnTo>
                  <a:pt x="76" y="163"/>
                </a:lnTo>
                <a:lnTo>
                  <a:pt x="63" y="175"/>
                </a:lnTo>
                <a:lnTo>
                  <a:pt x="51" y="188"/>
                </a:lnTo>
                <a:lnTo>
                  <a:pt x="38" y="203"/>
                </a:lnTo>
                <a:lnTo>
                  <a:pt x="27" y="220"/>
                </a:lnTo>
                <a:lnTo>
                  <a:pt x="23" y="230"/>
                </a:lnTo>
                <a:lnTo>
                  <a:pt x="19" y="240"/>
                </a:lnTo>
                <a:lnTo>
                  <a:pt x="14" y="252"/>
                </a:lnTo>
                <a:lnTo>
                  <a:pt x="12" y="264"/>
                </a:lnTo>
                <a:lnTo>
                  <a:pt x="12" y="264"/>
                </a:lnTo>
                <a:lnTo>
                  <a:pt x="8" y="280"/>
                </a:lnTo>
                <a:lnTo>
                  <a:pt x="6" y="299"/>
                </a:lnTo>
                <a:lnTo>
                  <a:pt x="2" y="348"/>
                </a:lnTo>
                <a:lnTo>
                  <a:pt x="1" y="408"/>
                </a:lnTo>
                <a:lnTo>
                  <a:pt x="0" y="470"/>
                </a:lnTo>
                <a:lnTo>
                  <a:pt x="0" y="528"/>
                </a:lnTo>
                <a:lnTo>
                  <a:pt x="1" y="579"/>
                </a:lnTo>
                <a:lnTo>
                  <a:pt x="2" y="616"/>
                </a:lnTo>
                <a:lnTo>
                  <a:pt x="3" y="633"/>
                </a:lnTo>
                <a:lnTo>
                  <a:pt x="3" y="633"/>
                </a:lnTo>
                <a:lnTo>
                  <a:pt x="7" y="643"/>
                </a:lnTo>
                <a:lnTo>
                  <a:pt x="13" y="652"/>
                </a:lnTo>
                <a:lnTo>
                  <a:pt x="19" y="661"/>
                </a:lnTo>
                <a:lnTo>
                  <a:pt x="19" y="661"/>
                </a:lnTo>
                <a:lnTo>
                  <a:pt x="17" y="677"/>
                </a:lnTo>
                <a:lnTo>
                  <a:pt x="15" y="695"/>
                </a:lnTo>
                <a:lnTo>
                  <a:pt x="15" y="715"/>
                </a:lnTo>
                <a:lnTo>
                  <a:pt x="17" y="727"/>
                </a:lnTo>
                <a:lnTo>
                  <a:pt x="19" y="737"/>
                </a:lnTo>
                <a:lnTo>
                  <a:pt x="23" y="748"/>
                </a:lnTo>
                <a:lnTo>
                  <a:pt x="27" y="759"/>
                </a:lnTo>
                <a:lnTo>
                  <a:pt x="33" y="770"/>
                </a:lnTo>
                <a:lnTo>
                  <a:pt x="42" y="779"/>
                </a:lnTo>
                <a:lnTo>
                  <a:pt x="51" y="787"/>
                </a:lnTo>
                <a:lnTo>
                  <a:pt x="62" y="795"/>
                </a:lnTo>
                <a:lnTo>
                  <a:pt x="62" y="795"/>
                </a:lnTo>
                <a:lnTo>
                  <a:pt x="75" y="800"/>
                </a:lnTo>
                <a:lnTo>
                  <a:pt x="87" y="805"/>
                </a:lnTo>
                <a:lnTo>
                  <a:pt x="97" y="809"/>
                </a:lnTo>
                <a:lnTo>
                  <a:pt x="108" y="811"/>
                </a:lnTo>
                <a:lnTo>
                  <a:pt x="119" y="814"/>
                </a:lnTo>
                <a:lnTo>
                  <a:pt x="128" y="815"/>
                </a:lnTo>
                <a:lnTo>
                  <a:pt x="137" y="815"/>
                </a:lnTo>
                <a:lnTo>
                  <a:pt x="145" y="815"/>
                </a:lnTo>
                <a:lnTo>
                  <a:pt x="152" y="814"/>
                </a:lnTo>
                <a:lnTo>
                  <a:pt x="159" y="811"/>
                </a:lnTo>
                <a:lnTo>
                  <a:pt x="166" y="809"/>
                </a:lnTo>
                <a:lnTo>
                  <a:pt x="172" y="806"/>
                </a:lnTo>
                <a:lnTo>
                  <a:pt x="177" y="803"/>
                </a:lnTo>
                <a:lnTo>
                  <a:pt x="182" y="799"/>
                </a:lnTo>
                <a:lnTo>
                  <a:pt x="186" y="795"/>
                </a:lnTo>
                <a:lnTo>
                  <a:pt x="188" y="791"/>
                </a:lnTo>
                <a:lnTo>
                  <a:pt x="188" y="791"/>
                </a:lnTo>
                <a:lnTo>
                  <a:pt x="193" y="780"/>
                </a:lnTo>
                <a:lnTo>
                  <a:pt x="197" y="767"/>
                </a:lnTo>
                <a:lnTo>
                  <a:pt x="203" y="741"/>
                </a:lnTo>
                <a:lnTo>
                  <a:pt x="207" y="721"/>
                </a:lnTo>
                <a:lnTo>
                  <a:pt x="208" y="711"/>
                </a:lnTo>
                <a:lnTo>
                  <a:pt x="208" y="711"/>
                </a:lnTo>
                <a:lnTo>
                  <a:pt x="233" y="707"/>
                </a:lnTo>
                <a:lnTo>
                  <a:pt x="255" y="704"/>
                </a:lnTo>
                <a:lnTo>
                  <a:pt x="263" y="703"/>
                </a:lnTo>
                <a:lnTo>
                  <a:pt x="270" y="704"/>
                </a:lnTo>
                <a:lnTo>
                  <a:pt x="270" y="704"/>
                </a:lnTo>
                <a:lnTo>
                  <a:pt x="294" y="711"/>
                </a:lnTo>
                <a:lnTo>
                  <a:pt x="329" y="723"/>
                </a:lnTo>
                <a:lnTo>
                  <a:pt x="377" y="740"/>
                </a:lnTo>
                <a:lnTo>
                  <a:pt x="377" y="740"/>
                </a:lnTo>
                <a:lnTo>
                  <a:pt x="382" y="759"/>
                </a:lnTo>
                <a:lnTo>
                  <a:pt x="396" y="804"/>
                </a:lnTo>
                <a:lnTo>
                  <a:pt x="403" y="828"/>
                </a:lnTo>
                <a:lnTo>
                  <a:pt x="413" y="850"/>
                </a:lnTo>
                <a:lnTo>
                  <a:pt x="420" y="867"/>
                </a:lnTo>
                <a:lnTo>
                  <a:pt x="425" y="873"/>
                </a:lnTo>
                <a:lnTo>
                  <a:pt x="428" y="877"/>
                </a:lnTo>
                <a:lnTo>
                  <a:pt x="428" y="877"/>
                </a:lnTo>
                <a:lnTo>
                  <a:pt x="437" y="881"/>
                </a:lnTo>
                <a:lnTo>
                  <a:pt x="447" y="885"/>
                </a:lnTo>
                <a:lnTo>
                  <a:pt x="460" y="888"/>
                </a:lnTo>
                <a:lnTo>
                  <a:pt x="475" y="891"/>
                </a:lnTo>
                <a:lnTo>
                  <a:pt x="490" y="891"/>
                </a:lnTo>
                <a:lnTo>
                  <a:pt x="504" y="890"/>
                </a:lnTo>
                <a:lnTo>
                  <a:pt x="519" y="886"/>
                </a:lnTo>
                <a:lnTo>
                  <a:pt x="525" y="884"/>
                </a:lnTo>
                <a:lnTo>
                  <a:pt x="529" y="880"/>
                </a:lnTo>
                <a:lnTo>
                  <a:pt x="529" y="880"/>
                </a:lnTo>
                <a:lnTo>
                  <a:pt x="535" y="877"/>
                </a:lnTo>
                <a:lnTo>
                  <a:pt x="540" y="869"/>
                </a:lnTo>
                <a:lnTo>
                  <a:pt x="545" y="862"/>
                </a:lnTo>
                <a:lnTo>
                  <a:pt x="548" y="854"/>
                </a:lnTo>
                <a:lnTo>
                  <a:pt x="557" y="834"/>
                </a:lnTo>
                <a:lnTo>
                  <a:pt x="564" y="812"/>
                </a:lnTo>
                <a:lnTo>
                  <a:pt x="570" y="792"/>
                </a:lnTo>
                <a:lnTo>
                  <a:pt x="573" y="775"/>
                </a:lnTo>
                <a:lnTo>
                  <a:pt x="577" y="759"/>
                </a:lnTo>
                <a:lnTo>
                  <a:pt x="749" y="767"/>
                </a:lnTo>
                <a:lnTo>
                  <a:pt x="749" y="767"/>
                </a:lnTo>
                <a:lnTo>
                  <a:pt x="752" y="777"/>
                </a:lnTo>
                <a:lnTo>
                  <a:pt x="755" y="786"/>
                </a:lnTo>
                <a:lnTo>
                  <a:pt x="761" y="798"/>
                </a:lnTo>
                <a:lnTo>
                  <a:pt x="765" y="804"/>
                </a:lnTo>
                <a:lnTo>
                  <a:pt x="771" y="810"/>
                </a:lnTo>
                <a:lnTo>
                  <a:pt x="777" y="815"/>
                </a:lnTo>
                <a:lnTo>
                  <a:pt x="785" y="820"/>
                </a:lnTo>
                <a:lnTo>
                  <a:pt x="794" y="824"/>
                </a:lnTo>
                <a:lnTo>
                  <a:pt x="803" y="827"/>
                </a:lnTo>
                <a:lnTo>
                  <a:pt x="815" y="829"/>
                </a:lnTo>
                <a:lnTo>
                  <a:pt x="828" y="830"/>
                </a:lnTo>
                <a:lnTo>
                  <a:pt x="828" y="830"/>
                </a:lnTo>
                <a:lnTo>
                  <a:pt x="842" y="829"/>
                </a:lnTo>
                <a:lnTo>
                  <a:pt x="854" y="828"/>
                </a:lnTo>
                <a:lnTo>
                  <a:pt x="865" y="825"/>
                </a:lnTo>
                <a:lnTo>
                  <a:pt x="874" y="823"/>
                </a:lnTo>
                <a:lnTo>
                  <a:pt x="883" y="820"/>
                </a:lnTo>
                <a:lnTo>
                  <a:pt x="890" y="816"/>
                </a:lnTo>
                <a:lnTo>
                  <a:pt x="902" y="808"/>
                </a:lnTo>
                <a:lnTo>
                  <a:pt x="910" y="800"/>
                </a:lnTo>
                <a:lnTo>
                  <a:pt x="915" y="793"/>
                </a:lnTo>
                <a:lnTo>
                  <a:pt x="918" y="786"/>
                </a:lnTo>
                <a:lnTo>
                  <a:pt x="993" y="791"/>
                </a:lnTo>
                <a:lnTo>
                  <a:pt x="993" y="791"/>
                </a:lnTo>
                <a:lnTo>
                  <a:pt x="998" y="790"/>
                </a:lnTo>
                <a:lnTo>
                  <a:pt x="1009" y="789"/>
                </a:lnTo>
                <a:lnTo>
                  <a:pt x="1022" y="787"/>
                </a:lnTo>
                <a:lnTo>
                  <a:pt x="1029" y="789"/>
                </a:lnTo>
                <a:lnTo>
                  <a:pt x="1036" y="791"/>
                </a:lnTo>
                <a:lnTo>
                  <a:pt x="1036" y="791"/>
                </a:lnTo>
                <a:lnTo>
                  <a:pt x="1047" y="792"/>
                </a:lnTo>
                <a:lnTo>
                  <a:pt x="1064" y="795"/>
                </a:lnTo>
                <a:lnTo>
                  <a:pt x="1104" y="798"/>
                </a:lnTo>
                <a:lnTo>
                  <a:pt x="1159" y="802"/>
                </a:lnTo>
                <a:lnTo>
                  <a:pt x="1198" y="795"/>
                </a:lnTo>
                <a:lnTo>
                  <a:pt x="1198" y="795"/>
                </a:lnTo>
                <a:lnTo>
                  <a:pt x="1200" y="806"/>
                </a:lnTo>
                <a:lnTo>
                  <a:pt x="1204" y="821"/>
                </a:lnTo>
                <a:lnTo>
                  <a:pt x="1209" y="836"/>
                </a:lnTo>
                <a:lnTo>
                  <a:pt x="1216" y="853"/>
                </a:lnTo>
                <a:lnTo>
                  <a:pt x="1221" y="861"/>
                </a:lnTo>
                <a:lnTo>
                  <a:pt x="1225" y="869"/>
                </a:lnTo>
                <a:lnTo>
                  <a:pt x="1231" y="877"/>
                </a:lnTo>
                <a:lnTo>
                  <a:pt x="1238" y="883"/>
                </a:lnTo>
                <a:lnTo>
                  <a:pt x="1244" y="888"/>
                </a:lnTo>
                <a:lnTo>
                  <a:pt x="1253" y="892"/>
                </a:lnTo>
                <a:lnTo>
                  <a:pt x="1253" y="892"/>
                </a:lnTo>
                <a:lnTo>
                  <a:pt x="1269" y="899"/>
                </a:lnTo>
                <a:lnTo>
                  <a:pt x="1287" y="903"/>
                </a:lnTo>
                <a:lnTo>
                  <a:pt x="1305" y="904"/>
                </a:lnTo>
                <a:lnTo>
                  <a:pt x="1323" y="903"/>
                </a:lnTo>
                <a:lnTo>
                  <a:pt x="1340" y="900"/>
                </a:lnTo>
                <a:lnTo>
                  <a:pt x="1355" y="894"/>
                </a:lnTo>
                <a:lnTo>
                  <a:pt x="1362" y="891"/>
                </a:lnTo>
                <a:lnTo>
                  <a:pt x="1368" y="887"/>
                </a:lnTo>
                <a:lnTo>
                  <a:pt x="1374" y="883"/>
                </a:lnTo>
                <a:lnTo>
                  <a:pt x="1379" y="877"/>
                </a:lnTo>
                <a:lnTo>
                  <a:pt x="1379" y="877"/>
                </a:lnTo>
                <a:lnTo>
                  <a:pt x="1382" y="871"/>
                </a:lnTo>
                <a:lnTo>
                  <a:pt x="1387" y="862"/>
                </a:lnTo>
                <a:lnTo>
                  <a:pt x="1396" y="842"/>
                </a:lnTo>
                <a:lnTo>
                  <a:pt x="1403" y="820"/>
                </a:lnTo>
                <a:lnTo>
                  <a:pt x="1409" y="795"/>
                </a:lnTo>
                <a:lnTo>
                  <a:pt x="1418" y="753"/>
                </a:lnTo>
                <a:lnTo>
                  <a:pt x="1422" y="735"/>
                </a:lnTo>
                <a:lnTo>
                  <a:pt x="1441" y="716"/>
                </a:lnTo>
                <a:lnTo>
                  <a:pt x="1446" y="701"/>
                </a:lnTo>
                <a:lnTo>
                  <a:pt x="1446" y="701"/>
                </a:lnTo>
                <a:lnTo>
                  <a:pt x="1449" y="692"/>
                </a:lnTo>
                <a:lnTo>
                  <a:pt x="1457" y="672"/>
                </a:lnTo>
                <a:lnTo>
                  <a:pt x="1461" y="660"/>
                </a:lnTo>
                <a:lnTo>
                  <a:pt x="1465" y="647"/>
                </a:lnTo>
                <a:lnTo>
                  <a:pt x="1468" y="634"/>
                </a:lnTo>
                <a:lnTo>
                  <a:pt x="1469" y="622"/>
                </a:lnTo>
                <a:lnTo>
                  <a:pt x="1469" y="622"/>
                </a:lnTo>
                <a:lnTo>
                  <a:pt x="1470" y="557"/>
                </a:lnTo>
                <a:lnTo>
                  <a:pt x="1470" y="540"/>
                </a:lnTo>
                <a:lnTo>
                  <a:pt x="1469" y="526"/>
                </a:lnTo>
                <a:lnTo>
                  <a:pt x="1468" y="515"/>
                </a:lnTo>
                <a:lnTo>
                  <a:pt x="1467" y="510"/>
                </a:lnTo>
                <a:lnTo>
                  <a:pt x="1465" y="508"/>
                </a:lnTo>
                <a:lnTo>
                  <a:pt x="1465" y="508"/>
                </a:lnTo>
                <a:lnTo>
                  <a:pt x="1457" y="500"/>
                </a:lnTo>
                <a:lnTo>
                  <a:pt x="1451" y="494"/>
                </a:lnTo>
                <a:lnTo>
                  <a:pt x="1446" y="488"/>
                </a:lnTo>
                <a:lnTo>
                  <a:pt x="1446" y="488"/>
                </a:lnTo>
                <a:lnTo>
                  <a:pt x="1443" y="479"/>
                </a:lnTo>
                <a:lnTo>
                  <a:pt x="1437" y="458"/>
                </a:lnTo>
                <a:lnTo>
                  <a:pt x="1434" y="445"/>
                </a:lnTo>
                <a:lnTo>
                  <a:pt x="1428" y="431"/>
                </a:lnTo>
                <a:lnTo>
                  <a:pt x="1422" y="417"/>
                </a:lnTo>
                <a:lnTo>
                  <a:pt x="1413" y="406"/>
                </a:lnTo>
                <a:lnTo>
                  <a:pt x="1413" y="406"/>
                </a:lnTo>
                <a:lnTo>
                  <a:pt x="1400" y="388"/>
                </a:lnTo>
                <a:lnTo>
                  <a:pt x="1390" y="378"/>
                </a:lnTo>
                <a:lnTo>
                  <a:pt x="1384" y="375"/>
                </a:lnTo>
                <a:lnTo>
                  <a:pt x="1382" y="375"/>
                </a:lnTo>
                <a:lnTo>
                  <a:pt x="1265" y="284"/>
                </a:lnTo>
                <a:lnTo>
                  <a:pt x="1265" y="284"/>
                </a:lnTo>
                <a:lnTo>
                  <a:pt x="1269" y="285"/>
                </a:lnTo>
                <a:lnTo>
                  <a:pt x="1281" y="287"/>
                </a:lnTo>
                <a:lnTo>
                  <a:pt x="1287" y="287"/>
                </a:lnTo>
                <a:lnTo>
                  <a:pt x="1294" y="284"/>
                </a:lnTo>
                <a:lnTo>
                  <a:pt x="1300" y="282"/>
                </a:lnTo>
                <a:lnTo>
                  <a:pt x="1302" y="278"/>
                </a:lnTo>
                <a:lnTo>
                  <a:pt x="1304" y="276"/>
                </a:lnTo>
                <a:lnTo>
                  <a:pt x="1304" y="276"/>
                </a:lnTo>
                <a:lnTo>
                  <a:pt x="1306" y="268"/>
                </a:lnTo>
                <a:lnTo>
                  <a:pt x="1306" y="258"/>
                </a:lnTo>
                <a:lnTo>
                  <a:pt x="1305" y="246"/>
                </a:lnTo>
                <a:lnTo>
                  <a:pt x="1303" y="234"/>
                </a:lnTo>
                <a:lnTo>
                  <a:pt x="1300" y="224"/>
                </a:lnTo>
                <a:lnTo>
                  <a:pt x="1298" y="214"/>
                </a:lnTo>
                <a:lnTo>
                  <a:pt x="1294" y="208"/>
                </a:lnTo>
                <a:lnTo>
                  <a:pt x="1292" y="206"/>
                </a:lnTo>
                <a:lnTo>
                  <a:pt x="1292" y="206"/>
                </a:lnTo>
                <a:lnTo>
                  <a:pt x="1280" y="205"/>
                </a:lnTo>
                <a:lnTo>
                  <a:pt x="1259" y="203"/>
                </a:lnTo>
                <a:lnTo>
                  <a:pt x="1238" y="202"/>
                </a:lnTo>
                <a:lnTo>
                  <a:pt x="1225" y="201"/>
                </a:lnTo>
                <a:lnTo>
                  <a:pt x="1225" y="201"/>
                </a:lnTo>
                <a:lnTo>
                  <a:pt x="1222" y="201"/>
                </a:lnTo>
                <a:lnTo>
                  <a:pt x="1219" y="203"/>
                </a:lnTo>
                <a:lnTo>
                  <a:pt x="1216" y="208"/>
                </a:lnTo>
                <a:lnTo>
                  <a:pt x="1215" y="214"/>
                </a:lnTo>
                <a:lnTo>
                  <a:pt x="1213" y="216"/>
                </a:lnTo>
                <a:lnTo>
                  <a:pt x="1205" y="228"/>
                </a:lnTo>
                <a:lnTo>
                  <a:pt x="1205" y="228"/>
                </a:lnTo>
                <a:lnTo>
                  <a:pt x="1189" y="207"/>
                </a:lnTo>
                <a:lnTo>
                  <a:pt x="1168" y="183"/>
                </a:lnTo>
                <a:lnTo>
                  <a:pt x="1144" y="156"/>
                </a:lnTo>
                <a:lnTo>
                  <a:pt x="1117" y="126"/>
                </a:lnTo>
                <a:lnTo>
                  <a:pt x="1087" y="98"/>
                </a:lnTo>
                <a:lnTo>
                  <a:pt x="1072" y="83"/>
                </a:lnTo>
                <a:lnTo>
                  <a:pt x="1058" y="71"/>
                </a:lnTo>
                <a:lnTo>
                  <a:pt x="1042" y="61"/>
                </a:lnTo>
                <a:lnTo>
                  <a:pt x="1029" y="52"/>
                </a:lnTo>
                <a:lnTo>
                  <a:pt x="1029" y="52"/>
                </a:lnTo>
                <a:lnTo>
                  <a:pt x="1004" y="38"/>
                </a:lnTo>
                <a:lnTo>
                  <a:pt x="981" y="29"/>
                </a:lnTo>
                <a:lnTo>
                  <a:pt x="960" y="21"/>
                </a:lnTo>
                <a:lnTo>
                  <a:pt x="936" y="15"/>
                </a:lnTo>
                <a:lnTo>
                  <a:pt x="909" y="12"/>
                </a:lnTo>
                <a:lnTo>
                  <a:pt x="873" y="10"/>
                </a:lnTo>
                <a:lnTo>
                  <a:pt x="773" y="5"/>
                </a:lnTo>
                <a:lnTo>
                  <a:pt x="773" y="5"/>
                </a:lnTo>
                <a:lnTo>
                  <a:pt x="710" y="2"/>
                </a:lnTo>
                <a:lnTo>
                  <a:pt x="646" y="1"/>
                </a:lnTo>
                <a:lnTo>
                  <a:pt x="531" y="0"/>
                </a:lnTo>
                <a:lnTo>
                  <a:pt x="445" y="0"/>
                </a:lnTo>
                <a:lnTo>
                  <a:pt x="412" y="1"/>
                </a:lnTo>
                <a:lnTo>
                  <a:pt x="412" y="1"/>
                </a:lnTo>
                <a:close/>
                <a:moveTo>
                  <a:pt x="381" y="276"/>
                </a:moveTo>
                <a:lnTo>
                  <a:pt x="389" y="233"/>
                </a:lnTo>
                <a:lnTo>
                  <a:pt x="389" y="233"/>
                </a:lnTo>
                <a:lnTo>
                  <a:pt x="389" y="228"/>
                </a:lnTo>
                <a:lnTo>
                  <a:pt x="388" y="222"/>
                </a:lnTo>
                <a:lnTo>
                  <a:pt x="387" y="216"/>
                </a:lnTo>
                <a:lnTo>
                  <a:pt x="383" y="209"/>
                </a:lnTo>
                <a:lnTo>
                  <a:pt x="378" y="201"/>
                </a:lnTo>
                <a:lnTo>
                  <a:pt x="371" y="193"/>
                </a:lnTo>
                <a:lnTo>
                  <a:pt x="360" y="186"/>
                </a:lnTo>
                <a:lnTo>
                  <a:pt x="360" y="186"/>
                </a:lnTo>
                <a:lnTo>
                  <a:pt x="354" y="182"/>
                </a:lnTo>
                <a:lnTo>
                  <a:pt x="347" y="180"/>
                </a:lnTo>
                <a:lnTo>
                  <a:pt x="333" y="176"/>
                </a:lnTo>
                <a:lnTo>
                  <a:pt x="318" y="175"/>
                </a:lnTo>
                <a:lnTo>
                  <a:pt x="301" y="175"/>
                </a:lnTo>
                <a:lnTo>
                  <a:pt x="287" y="176"/>
                </a:lnTo>
                <a:lnTo>
                  <a:pt x="272" y="178"/>
                </a:lnTo>
                <a:lnTo>
                  <a:pt x="262" y="182"/>
                </a:lnTo>
                <a:lnTo>
                  <a:pt x="255" y="186"/>
                </a:lnTo>
                <a:lnTo>
                  <a:pt x="255" y="186"/>
                </a:lnTo>
                <a:lnTo>
                  <a:pt x="252" y="188"/>
                </a:lnTo>
                <a:lnTo>
                  <a:pt x="251" y="191"/>
                </a:lnTo>
                <a:lnTo>
                  <a:pt x="247" y="199"/>
                </a:lnTo>
                <a:lnTo>
                  <a:pt x="246" y="208"/>
                </a:lnTo>
                <a:lnTo>
                  <a:pt x="246" y="219"/>
                </a:lnTo>
                <a:lnTo>
                  <a:pt x="246" y="237"/>
                </a:lnTo>
                <a:lnTo>
                  <a:pt x="247" y="245"/>
                </a:lnTo>
                <a:lnTo>
                  <a:pt x="125" y="213"/>
                </a:lnTo>
                <a:lnTo>
                  <a:pt x="118" y="158"/>
                </a:lnTo>
                <a:lnTo>
                  <a:pt x="118" y="158"/>
                </a:lnTo>
                <a:lnTo>
                  <a:pt x="212" y="68"/>
                </a:lnTo>
                <a:lnTo>
                  <a:pt x="212" y="68"/>
                </a:lnTo>
                <a:lnTo>
                  <a:pt x="219" y="62"/>
                </a:lnTo>
                <a:lnTo>
                  <a:pt x="230" y="55"/>
                </a:lnTo>
                <a:lnTo>
                  <a:pt x="240" y="49"/>
                </a:lnTo>
                <a:lnTo>
                  <a:pt x="251" y="44"/>
                </a:lnTo>
                <a:lnTo>
                  <a:pt x="251" y="44"/>
                </a:lnTo>
                <a:lnTo>
                  <a:pt x="258" y="43"/>
                </a:lnTo>
                <a:lnTo>
                  <a:pt x="269" y="42"/>
                </a:lnTo>
                <a:lnTo>
                  <a:pt x="299" y="40"/>
                </a:lnTo>
                <a:lnTo>
                  <a:pt x="327" y="39"/>
                </a:lnTo>
                <a:lnTo>
                  <a:pt x="345" y="40"/>
                </a:lnTo>
                <a:lnTo>
                  <a:pt x="345" y="40"/>
                </a:lnTo>
                <a:lnTo>
                  <a:pt x="356" y="42"/>
                </a:lnTo>
                <a:lnTo>
                  <a:pt x="370" y="44"/>
                </a:lnTo>
                <a:lnTo>
                  <a:pt x="384" y="49"/>
                </a:lnTo>
                <a:lnTo>
                  <a:pt x="390" y="52"/>
                </a:lnTo>
                <a:lnTo>
                  <a:pt x="396" y="56"/>
                </a:lnTo>
                <a:lnTo>
                  <a:pt x="396" y="56"/>
                </a:lnTo>
                <a:lnTo>
                  <a:pt x="401" y="59"/>
                </a:lnTo>
                <a:lnTo>
                  <a:pt x="403" y="63"/>
                </a:lnTo>
                <a:lnTo>
                  <a:pt x="404" y="67"/>
                </a:lnTo>
                <a:lnTo>
                  <a:pt x="404" y="70"/>
                </a:lnTo>
                <a:lnTo>
                  <a:pt x="404" y="80"/>
                </a:lnTo>
                <a:lnTo>
                  <a:pt x="406" y="87"/>
                </a:lnTo>
                <a:lnTo>
                  <a:pt x="408" y="95"/>
                </a:lnTo>
                <a:lnTo>
                  <a:pt x="408" y="95"/>
                </a:lnTo>
                <a:lnTo>
                  <a:pt x="412" y="111"/>
                </a:lnTo>
                <a:lnTo>
                  <a:pt x="414" y="136"/>
                </a:lnTo>
                <a:lnTo>
                  <a:pt x="419" y="199"/>
                </a:lnTo>
                <a:lnTo>
                  <a:pt x="423" y="284"/>
                </a:lnTo>
                <a:lnTo>
                  <a:pt x="381" y="276"/>
                </a:lnTo>
                <a:close/>
                <a:moveTo>
                  <a:pt x="463" y="68"/>
                </a:moveTo>
                <a:lnTo>
                  <a:pt x="463" y="68"/>
                </a:lnTo>
                <a:lnTo>
                  <a:pt x="532" y="61"/>
                </a:lnTo>
                <a:lnTo>
                  <a:pt x="597" y="54"/>
                </a:lnTo>
                <a:lnTo>
                  <a:pt x="664" y="48"/>
                </a:lnTo>
                <a:lnTo>
                  <a:pt x="664" y="48"/>
                </a:lnTo>
                <a:lnTo>
                  <a:pt x="682" y="48"/>
                </a:lnTo>
                <a:lnTo>
                  <a:pt x="703" y="48"/>
                </a:lnTo>
                <a:lnTo>
                  <a:pt x="755" y="49"/>
                </a:lnTo>
                <a:lnTo>
                  <a:pt x="816" y="51"/>
                </a:lnTo>
                <a:lnTo>
                  <a:pt x="879" y="56"/>
                </a:lnTo>
                <a:lnTo>
                  <a:pt x="986" y="64"/>
                </a:lnTo>
                <a:lnTo>
                  <a:pt x="1033" y="68"/>
                </a:lnTo>
                <a:lnTo>
                  <a:pt x="1033" y="68"/>
                </a:lnTo>
                <a:lnTo>
                  <a:pt x="1043" y="77"/>
                </a:lnTo>
                <a:lnTo>
                  <a:pt x="1080" y="111"/>
                </a:lnTo>
                <a:lnTo>
                  <a:pt x="1080" y="111"/>
                </a:lnTo>
                <a:lnTo>
                  <a:pt x="1095" y="127"/>
                </a:lnTo>
                <a:lnTo>
                  <a:pt x="1112" y="150"/>
                </a:lnTo>
                <a:lnTo>
                  <a:pt x="1133" y="177"/>
                </a:lnTo>
                <a:lnTo>
                  <a:pt x="1153" y="206"/>
                </a:lnTo>
                <a:lnTo>
                  <a:pt x="1187" y="255"/>
                </a:lnTo>
                <a:lnTo>
                  <a:pt x="1202" y="276"/>
                </a:lnTo>
                <a:lnTo>
                  <a:pt x="1202" y="276"/>
                </a:lnTo>
                <a:lnTo>
                  <a:pt x="1072" y="276"/>
                </a:lnTo>
                <a:lnTo>
                  <a:pt x="965" y="277"/>
                </a:lnTo>
                <a:lnTo>
                  <a:pt x="876" y="280"/>
                </a:lnTo>
                <a:lnTo>
                  <a:pt x="876" y="280"/>
                </a:lnTo>
                <a:lnTo>
                  <a:pt x="778" y="283"/>
                </a:lnTo>
                <a:lnTo>
                  <a:pt x="653" y="285"/>
                </a:lnTo>
                <a:lnTo>
                  <a:pt x="498" y="288"/>
                </a:lnTo>
                <a:lnTo>
                  <a:pt x="498" y="288"/>
                </a:lnTo>
                <a:lnTo>
                  <a:pt x="487" y="268"/>
                </a:lnTo>
                <a:lnTo>
                  <a:pt x="487" y="268"/>
                </a:lnTo>
                <a:lnTo>
                  <a:pt x="485" y="263"/>
                </a:lnTo>
                <a:lnTo>
                  <a:pt x="483" y="255"/>
                </a:lnTo>
                <a:lnTo>
                  <a:pt x="479" y="230"/>
                </a:lnTo>
                <a:lnTo>
                  <a:pt x="475" y="197"/>
                </a:lnTo>
                <a:lnTo>
                  <a:pt x="471" y="162"/>
                </a:lnTo>
                <a:lnTo>
                  <a:pt x="465" y="96"/>
                </a:lnTo>
                <a:lnTo>
                  <a:pt x="463" y="68"/>
                </a:lnTo>
                <a:lnTo>
                  <a:pt x="463" y="68"/>
                </a:lnTo>
                <a:close/>
                <a:moveTo>
                  <a:pt x="553" y="370"/>
                </a:moveTo>
                <a:lnTo>
                  <a:pt x="553" y="370"/>
                </a:lnTo>
                <a:lnTo>
                  <a:pt x="556" y="369"/>
                </a:lnTo>
                <a:lnTo>
                  <a:pt x="558" y="368"/>
                </a:lnTo>
                <a:lnTo>
                  <a:pt x="565" y="366"/>
                </a:lnTo>
                <a:lnTo>
                  <a:pt x="576" y="366"/>
                </a:lnTo>
                <a:lnTo>
                  <a:pt x="590" y="369"/>
                </a:lnTo>
                <a:lnTo>
                  <a:pt x="607" y="372"/>
                </a:lnTo>
                <a:lnTo>
                  <a:pt x="627" y="378"/>
                </a:lnTo>
                <a:lnTo>
                  <a:pt x="650" y="387"/>
                </a:lnTo>
                <a:lnTo>
                  <a:pt x="676" y="397"/>
                </a:lnTo>
                <a:lnTo>
                  <a:pt x="676" y="397"/>
                </a:lnTo>
                <a:lnTo>
                  <a:pt x="689" y="404"/>
                </a:lnTo>
                <a:lnTo>
                  <a:pt x="701" y="410"/>
                </a:lnTo>
                <a:lnTo>
                  <a:pt x="724" y="426"/>
                </a:lnTo>
                <a:lnTo>
                  <a:pt x="745" y="442"/>
                </a:lnTo>
                <a:lnTo>
                  <a:pt x="763" y="459"/>
                </a:lnTo>
                <a:lnTo>
                  <a:pt x="777" y="473"/>
                </a:lnTo>
                <a:lnTo>
                  <a:pt x="788" y="485"/>
                </a:lnTo>
                <a:lnTo>
                  <a:pt x="797" y="496"/>
                </a:lnTo>
                <a:lnTo>
                  <a:pt x="581" y="481"/>
                </a:lnTo>
                <a:lnTo>
                  <a:pt x="581" y="481"/>
                </a:lnTo>
                <a:lnTo>
                  <a:pt x="561" y="441"/>
                </a:lnTo>
                <a:lnTo>
                  <a:pt x="548" y="414"/>
                </a:lnTo>
                <a:lnTo>
                  <a:pt x="541" y="397"/>
                </a:lnTo>
                <a:lnTo>
                  <a:pt x="541" y="397"/>
                </a:lnTo>
                <a:lnTo>
                  <a:pt x="541" y="395"/>
                </a:lnTo>
                <a:lnTo>
                  <a:pt x="541" y="391"/>
                </a:lnTo>
                <a:lnTo>
                  <a:pt x="545" y="384"/>
                </a:lnTo>
                <a:lnTo>
                  <a:pt x="553" y="370"/>
                </a:lnTo>
                <a:lnTo>
                  <a:pt x="553" y="370"/>
                </a:lnTo>
                <a:close/>
                <a:moveTo>
                  <a:pt x="1379" y="390"/>
                </a:moveTo>
                <a:lnTo>
                  <a:pt x="1379" y="390"/>
                </a:lnTo>
                <a:lnTo>
                  <a:pt x="1394" y="404"/>
                </a:lnTo>
                <a:lnTo>
                  <a:pt x="1406" y="416"/>
                </a:lnTo>
                <a:lnTo>
                  <a:pt x="1413" y="425"/>
                </a:lnTo>
                <a:lnTo>
                  <a:pt x="1413" y="425"/>
                </a:lnTo>
                <a:lnTo>
                  <a:pt x="1416" y="429"/>
                </a:lnTo>
                <a:lnTo>
                  <a:pt x="1418" y="438"/>
                </a:lnTo>
                <a:lnTo>
                  <a:pt x="1422" y="458"/>
                </a:lnTo>
                <a:lnTo>
                  <a:pt x="1425" y="484"/>
                </a:lnTo>
                <a:lnTo>
                  <a:pt x="1425" y="484"/>
                </a:lnTo>
                <a:lnTo>
                  <a:pt x="1406" y="486"/>
                </a:lnTo>
                <a:lnTo>
                  <a:pt x="1362" y="492"/>
                </a:lnTo>
                <a:lnTo>
                  <a:pt x="1338" y="496"/>
                </a:lnTo>
                <a:lnTo>
                  <a:pt x="1317" y="497"/>
                </a:lnTo>
                <a:lnTo>
                  <a:pt x="1300" y="497"/>
                </a:lnTo>
                <a:lnTo>
                  <a:pt x="1296" y="497"/>
                </a:lnTo>
                <a:lnTo>
                  <a:pt x="1292" y="496"/>
                </a:lnTo>
                <a:lnTo>
                  <a:pt x="1292" y="496"/>
                </a:lnTo>
                <a:lnTo>
                  <a:pt x="1291" y="494"/>
                </a:lnTo>
                <a:lnTo>
                  <a:pt x="1291" y="491"/>
                </a:lnTo>
                <a:lnTo>
                  <a:pt x="1292" y="484"/>
                </a:lnTo>
                <a:lnTo>
                  <a:pt x="1297" y="475"/>
                </a:lnTo>
                <a:lnTo>
                  <a:pt x="1303" y="464"/>
                </a:lnTo>
                <a:lnTo>
                  <a:pt x="1319" y="442"/>
                </a:lnTo>
                <a:lnTo>
                  <a:pt x="1335" y="425"/>
                </a:lnTo>
                <a:lnTo>
                  <a:pt x="1335" y="425"/>
                </a:lnTo>
                <a:lnTo>
                  <a:pt x="1349" y="413"/>
                </a:lnTo>
                <a:lnTo>
                  <a:pt x="1363" y="401"/>
                </a:lnTo>
                <a:lnTo>
                  <a:pt x="1379" y="390"/>
                </a:lnTo>
                <a:lnTo>
                  <a:pt x="1379" y="3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id="{CFB44FB4-75DE-43DD-88CC-A3A3059FC2CD}"/>
              </a:ext>
            </a:extLst>
          </p:cNvPr>
          <p:cNvSpPr>
            <a:spLocks noEditPoints="1"/>
          </p:cNvSpPr>
          <p:nvPr/>
        </p:nvSpPr>
        <p:spPr bwMode="auto">
          <a:xfrm>
            <a:off x="2297705" y="1127334"/>
            <a:ext cx="1607588" cy="962033"/>
          </a:xfrm>
          <a:custGeom>
            <a:avLst/>
            <a:gdLst>
              <a:gd name="T0" fmla="*/ 27 w 1148"/>
              <a:gd name="T1" fmla="*/ 208 h 687"/>
              <a:gd name="T2" fmla="*/ 15 w 1148"/>
              <a:gd name="T3" fmla="*/ 281 h 687"/>
              <a:gd name="T4" fmla="*/ 2 w 1148"/>
              <a:gd name="T5" fmla="*/ 319 h 687"/>
              <a:gd name="T6" fmla="*/ 2 w 1148"/>
              <a:gd name="T7" fmla="*/ 409 h 687"/>
              <a:gd name="T8" fmla="*/ 7 w 1148"/>
              <a:gd name="T9" fmla="*/ 435 h 687"/>
              <a:gd name="T10" fmla="*/ 8 w 1148"/>
              <a:gd name="T11" fmla="*/ 555 h 687"/>
              <a:gd name="T12" fmla="*/ 31 w 1148"/>
              <a:gd name="T13" fmla="*/ 603 h 687"/>
              <a:gd name="T14" fmla="*/ 91 w 1148"/>
              <a:gd name="T15" fmla="*/ 617 h 687"/>
              <a:gd name="T16" fmla="*/ 118 w 1148"/>
              <a:gd name="T17" fmla="*/ 593 h 687"/>
              <a:gd name="T18" fmla="*/ 269 w 1148"/>
              <a:gd name="T19" fmla="*/ 572 h 687"/>
              <a:gd name="T20" fmla="*/ 285 w 1148"/>
              <a:gd name="T21" fmla="*/ 635 h 687"/>
              <a:gd name="T22" fmla="*/ 316 w 1148"/>
              <a:gd name="T23" fmla="*/ 659 h 687"/>
              <a:gd name="T24" fmla="*/ 394 w 1148"/>
              <a:gd name="T25" fmla="*/ 656 h 687"/>
              <a:gd name="T26" fmla="*/ 536 w 1148"/>
              <a:gd name="T27" fmla="*/ 628 h 687"/>
              <a:gd name="T28" fmla="*/ 884 w 1148"/>
              <a:gd name="T29" fmla="*/ 623 h 687"/>
              <a:gd name="T30" fmla="*/ 964 w 1148"/>
              <a:gd name="T31" fmla="*/ 628 h 687"/>
              <a:gd name="T32" fmla="*/ 994 w 1148"/>
              <a:gd name="T33" fmla="*/ 677 h 687"/>
              <a:gd name="T34" fmla="*/ 1052 w 1148"/>
              <a:gd name="T35" fmla="*/ 687 h 687"/>
              <a:gd name="T36" fmla="*/ 1086 w 1148"/>
              <a:gd name="T37" fmla="*/ 672 h 687"/>
              <a:gd name="T38" fmla="*/ 1111 w 1148"/>
              <a:gd name="T39" fmla="*/ 609 h 687"/>
              <a:gd name="T40" fmla="*/ 1142 w 1148"/>
              <a:gd name="T41" fmla="*/ 546 h 687"/>
              <a:gd name="T42" fmla="*/ 1141 w 1148"/>
              <a:gd name="T43" fmla="*/ 439 h 687"/>
              <a:gd name="T44" fmla="*/ 1115 w 1148"/>
              <a:gd name="T45" fmla="*/ 382 h 687"/>
              <a:gd name="T46" fmla="*/ 1108 w 1148"/>
              <a:gd name="T47" fmla="*/ 322 h 687"/>
              <a:gd name="T48" fmla="*/ 1072 w 1148"/>
              <a:gd name="T49" fmla="*/ 269 h 687"/>
              <a:gd name="T50" fmla="*/ 1029 w 1148"/>
              <a:gd name="T51" fmla="*/ 219 h 687"/>
              <a:gd name="T52" fmla="*/ 1023 w 1148"/>
              <a:gd name="T53" fmla="*/ 195 h 687"/>
              <a:gd name="T54" fmla="*/ 953 w 1148"/>
              <a:gd name="T55" fmla="*/ 189 h 687"/>
              <a:gd name="T56" fmla="*/ 761 w 1148"/>
              <a:gd name="T57" fmla="*/ 34 h 687"/>
              <a:gd name="T58" fmla="*/ 699 w 1148"/>
              <a:gd name="T59" fmla="*/ 6 h 687"/>
              <a:gd name="T60" fmla="*/ 265 w 1148"/>
              <a:gd name="T61" fmla="*/ 2 h 687"/>
              <a:gd name="T62" fmla="*/ 183 w 1148"/>
              <a:gd name="T63" fmla="*/ 25 h 687"/>
              <a:gd name="T64" fmla="*/ 101 w 1148"/>
              <a:gd name="T65" fmla="*/ 77 h 687"/>
              <a:gd name="T66" fmla="*/ 140 w 1148"/>
              <a:gd name="T67" fmla="*/ 88 h 687"/>
              <a:gd name="T68" fmla="*/ 222 w 1148"/>
              <a:gd name="T69" fmla="*/ 57 h 687"/>
              <a:gd name="T70" fmla="*/ 182 w 1148"/>
              <a:gd name="T71" fmla="*/ 171 h 687"/>
              <a:gd name="T72" fmla="*/ 156 w 1148"/>
              <a:gd name="T73" fmla="*/ 194 h 687"/>
              <a:gd name="T74" fmla="*/ 246 w 1148"/>
              <a:gd name="T75" fmla="*/ 58 h 687"/>
              <a:gd name="T76" fmla="*/ 252 w 1148"/>
              <a:gd name="T77" fmla="*/ 168 h 687"/>
              <a:gd name="T78" fmla="*/ 327 w 1148"/>
              <a:gd name="T79" fmla="*/ 56 h 687"/>
              <a:gd name="T80" fmla="*/ 522 w 1148"/>
              <a:gd name="T81" fmla="*/ 43 h 687"/>
              <a:gd name="T82" fmla="*/ 867 w 1148"/>
              <a:gd name="T83" fmla="*/ 201 h 687"/>
              <a:gd name="T84" fmla="*/ 365 w 1148"/>
              <a:gd name="T85" fmla="*/ 204 h 687"/>
              <a:gd name="T86" fmla="*/ 327 w 1148"/>
              <a:gd name="T87" fmla="*/ 56 h 687"/>
              <a:gd name="T88" fmla="*/ 384 w 1148"/>
              <a:gd name="T89" fmla="*/ 269 h 687"/>
              <a:gd name="T90" fmla="*/ 435 w 1148"/>
              <a:gd name="T91" fmla="*/ 288 h 687"/>
              <a:gd name="T92" fmla="*/ 540 w 1148"/>
              <a:gd name="T93" fmla="*/ 338 h 687"/>
              <a:gd name="T94" fmla="*/ 580 w 1148"/>
              <a:gd name="T95" fmla="*/ 373 h 687"/>
              <a:gd name="T96" fmla="*/ 517 w 1148"/>
              <a:gd name="T97" fmla="*/ 383 h 687"/>
              <a:gd name="T98" fmla="*/ 398 w 1148"/>
              <a:gd name="T99" fmla="*/ 367 h 687"/>
              <a:gd name="T100" fmla="*/ 370 w 1148"/>
              <a:gd name="T101" fmla="*/ 346 h 687"/>
              <a:gd name="T102" fmla="*/ 366 w 1148"/>
              <a:gd name="T103" fmla="*/ 300 h 687"/>
              <a:gd name="T104" fmla="*/ 377 w 1148"/>
              <a:gd name="T105" fmla="*/ 277 h 687"/>
              <a:gd name="T106" fmla="*/ 1084 w 1148"/>
              <a:gd name="T107" fmla="*/ 296 h 687"/>
              <a:gd name="T108" fmla="*/ 1104 w 1148"/>
              <a:gd name="T109" fmla="*/ 338 h 687"/>
              <a:gd name="T110" fmla="*/ 1096 w 1148"/>
              <a:gd name="T111" fmla="*/ 376 h 687"/>
              <a:gd name="T112" fmla="*/ 1054 w 1148"/>
              <a:gd name="T113" fmla="*/ 393 h 687"/>
              <a:gd name="T114" fmla="*/ 1000 w 1148"/>
              <a:gd name="T115" fmla="*/ 388 h 687"/>
              <a:gd name="T116" fmla="*/ 994 w 1148"/>
              <a:gd name="T117" fmla="*/ 374 h 687"/>
              <a:gd name="T118" fmla="*/ 1015 w 1148"/>
              <a:gd name="T119" fmla="*/ 336 h 687"/>
              <a:gd name="T120" fmla="*/ 1061 w 1148"/>
              <a:gd name="T121" fmla="*/ 279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8" h="687">
                <a:moveTo>
                  <a:pt x="62" y="162"/>
                </a:moveTo>
                <a:lnTo>
                  <a:pt x="62" y="162"/>
                </a:lnTo>
                <a:lnTo>
                  <a:pt x="45" y="183"/>
                </a:lnTo>
                <a:lnTo>
                  <a:pt x="33" y="198"/>
                </a:lnTo>
                <a:lnTo>
                  <a:pt x="27" y="208"/>
                </a:lnTo>
                <a:lnTo>
                  <a:pt x="27" y="208"/>
                </a:lnTo>
                <a:lnTo>
                  <a:pt x="25" y="223"/>
                </a:lnTo>
                <a:lnTo>
                  <a:pt x="21" y="241"/>
                </a:lnTo>
                <a:lnTo>
                  <a:pt x="21" y="241"/>
                </a:lnTo>
                <a:lnTo>
                  <a:pt x="16" y="275"/>
                </a:lnTo>
                <a:lnTo>
                  <a:pt x="16" y="275"/>
                </a:lnTo>
                <a:lnTo>
                  <a:pt x="15" y="281"/>
                </a:lnTo>
                <a:lnTo>
                  <a:pt x="14" y="286"/>
                </a:lnTo>
                <a:lnTo>
                  <a:pt x="11" y="294"/>
                </a:lnTo>
                <a:lnTo>
                  <a:pt x="11" y="294"/>
                </a:lnTo>
                <a:lnTo>
                  <a:pt x="7" y="300"/>
                </a:lnTo>
                <a:lnTo>
                  <a:pt x="5" y="308"/>
                </a:lnTo>
                <a:lnTo>
                  <a:pt x="2" y="319"/>
                </a:lnTo>
                <a:lnTo>
                  <a:pt x="0" y="335"/>
                </a:lnTo>
                <a:lnTo>
                  <a:pt x="0" y="335"/>
                </a:lnTo>
                <a:lnTo>
                  <a:pt x="0" y="347"/>
                </a:lnTo>
                <a:lnTo>
                  <a:pt x="0" y="359"/>
                </a:lnTo>
                <a:lnTo>
                  <a:pt x="1" y="385"/>
                </a:lnTo>
                <a:lnTo>
                  <a:pt x="2" y="409"/>
                </a:lnTo>
                <a:lnTo>
                  <a:pt x="2" y="421"/>
                </a:lnTo>
                <a:lnTo>
                  <a:pt x="2" y="421"/>
                </a:lnTo>
                <a:lnTo>
                  <a:pt x="2" y="426"/>
                </a:lnTo>
                <a:lnTo>
                  <a:pt x="3" y="429"/>
                </a:lnTo>
                <a:lnTo>
                  <a:pt x="5" y="433"/>
                </a:lnTo>
                <a:lnTo>
                  <a:pt x="7" y="435"/>
                </a:lnTo>
                <a:lnTo>
                  <a:pt x="7" y="435"/>
                </a:lnTo>
                <a:lnTo>
                  <a:pt x="6" y="460"/>
                </a:lnTo>
                <a:lnTo>
                  <a:pt x="5" y="485"/>
                </a:lnTo>
                <a:lnTo>
                  <a:pt x="5" y="512"/>
                </a:lnTo>
                <a:lnTo>
                  <a:pt x="6" y="541"/>
                </a:lnTo>
                <a:lnTo>
                  <a:pt x="8" y="555"/>
                </a:lnTo>
                <a:lnTo>
                  <a:pt x="11" y="568"/>
                </a:lnTo>
                <a:lnTo>
                  <a:pt x="14" y="579"/>
                </a:lnTo>
                <a:lnTo>
                  <a:pt x="18" y="590"/>
                </a:lnTo>
                <a:lnTo>
                  <a:pt x="24" y="597"/>
                </a:lnTo>
                <a:lnTo>
                  <a:pt x="31" y="603"/>
                </a:lnTo>
                <a:lnTo>
                  <a:pt x="31" y="603"/>
                </a:lnTo>
                <a:lnTo>
                  <a:pt x="44" y="610"/>
                </a:lnTo>
                <a:lnTo>
                  <a:pt x="56" y="615"/>
                </a:lnTo>
                <a:lnTo>
                  <a:pt x="66" y="618"/>
                </a:lnTo>
                <a:lnTo>
                  <a:pt x="76" y="619"/>
                </a:lnTo>
                <a:lnTo>
                  <a:pt x="84" y="619"/>
                </a:lnTo>
                <a:lnTo>
                  <a:pt x="91" y="617"/>
                </a:lnTo>
                <a:lnTo>
                  <a:pt x="99" y="614"/>
                </a:lnTo>
                <a:lnTo>
                  <a:pt x="106" y="610"/>
                </a:lnTo>
                <a:lnTo>
                  <a:pt x="106" y="610"/>
                </a:lnTo>
                <a:lnTo>
                  <a:pt x="109" y="606"/>
                </a:lnTo>
                <a:lnTo>
                  <a:pt x="113" y="603"/>
                </a:lnTo>
                <a:lnTo>
                  <a:pt x="118" y="593"/>
                </a:lnTo>
                <a:lnTo>
                  <a:pt x="121" y="581"/>
                </a:lnTo>
                <a:lnTo>
                  <a:pt x="124" y="570"/>
                </a:lnTo>
                <a:lnTo>
                  <a:pt x="126" y="548"/>
                </a:lnTo>
                <a:lnTo>
                  <a:pt x="127" y="539"/>
                </a:lnTo>
                <a:lnTo>
                  <a:pt x="146" y="535"/>
                </a:lnTo>
                <a:lnTo>
                  <a:pt x="269" y="572"/>
                </a:lnTo>
                <a:lnTo>
                  <a:pt x="269" y="572"/>
                </a:lnTo>
                <a:lnTo>
                  <a:pt x="270" y="583"/>
                </a:lnTo>
                <a:lnTo>
                  <a:pt x="271" y="595"/>
                </a:lnTo>
                <a:lnTo>
                  <a:pt x="275" y="608"/>
                </a:lnTo>
                <a:lnTo>
                  <a:pt x="278" y="622"/>
                </a:lnTo>
                <a:lnTo>
                  <a:pt x="285" y="635"/>
                </a:lnTo>
                <a:lnTo>
                  <a:pt x="289" y="641"/>
                </a:lnTo>
                <a:lnTo>
                  <a:pt x="294" y="647"/>
                </a:lnTo>
                <a:lnTo>
                  <a:pt x="298" y="650"/>
                </a:lnTo>
                <a:lnTo>
                  <a:pt x="303" y="654"/>
                </a:lnTo>
                <a:lnTo>
                  <a:pt x="303" y="654"/>
                </a:lnTo>
                <a:lnTo>
                  <a:pt x="316" y="659"/>
                </a:lnTo>
                <a:lnTo>
                  <a:pt x="329" y="661"/>
                </a:lnTo>
                <a:lnTo>
                  <a:pt x="342" y="662"/>
                </a:lnTo>
                <a:lnTo>
                  <a:pt x="357" y="662"/>
                </a:lnTo>
                <a:lnTo>
                  <a:pt x="370" y="661"/>
                </a:lnTo>
                <a:lnTo>
                  <a:pt x="382" y="660"/>
                </a:lnTo>
                <a:lnTo>
                  <a:pt x="394" y="656"/>
                </a:lnTo>
                <a:lnTo>
                  <a:pt x="403" y="653"/>
                </a:lnTo>
                <a:lnTo>
                  <a:pt x="403" y="653"/>
                </a:lnTo>
                <a:lnTo>
                  <a:pt x="420" y="644"/>
                </a:lnTo>
                <a:lnTo>
                  <a:pt x="432" y="637"/>
                </a:lnTo>
                <a:lnTo>
                  <a:pt x="442" y="630"/>
                </a:lnTo>
                <a:lnTo>
                  <a:pt x="536" y="628"/>
                </a:lnTo>
                <a:lnTo>
                  <a:pt x="536" y="628"/>
                </a:lnTo>
                <a:lnTo>
                  <a:pt x="629" y="628"/>
                </a:lnTo>
                <a:lnTo>
                  <a:pt x="765" y="627"/>
                </a:lnTo>
                <a:lnTo>
                  <a:pt x="765" y="627"/>
                </a:lnTo>
                <a:lnTo>
                  <a:pt x="820" y="624"/>
                </a:lnTo>
                <a:lnTo>
                  <a:pt x="884" y="623"/>
                </a:lnTo>
                <a:lnTo>
                  <a:pt x="914" y="623"/>
                </a:lnTo>
                <a:lnTo>
                  <a:pt x="939" y="623"/>
                </a:lnTo>
                <a:lnTo>
                  <a:pt x="955" y="625"/>
                </a:lnTo>
                <a:lnTo>
                  <a:pt x="961" y="627"/>
                </a:lnTo>
                <a:lnTo>
                  <a:pt x="964" y="628"/>
                </a:lnTo>
                <a:lnTo>
                  <a:pt x="964" y="628"/>
                </a:lnTo>
                <a:lnTo>
                  <a:pt x="968" y="639"/>
                </a:lnTo>
                <a:lnTo>
                  <a:pt x="974" y="652"/>
                </a:lnTo>
                <a:lnTo>
                  <a:pt x="978" y="659"/>
                </a:lnTo>
                <a:lnTo>
                  <a:pt x="983" y="666"/>
                </a:lnTo>
                <a:lnTo>
                  <a:pt x="989" y="672"/>
                </a:lnTo>
                <a:lnTo>
                  <a:pt x="994" y="677"/>
                </a:lnTo>
                <a:lnTo>
                  <a:pt x="994" y="677"/>
                </a:lnTo>
                <a:lnTo>
                  <a:pt x="1003" y="680"/>
                </a:lnTo>
                <a:lnTo>
                  <a:pt x="1014" y="683"/>
                </a:lnTo>
                <a:lnTo>
                  <a:pt x="1027" y="685"/>
                </a:lnTo>
                <a:lnTo>
                  <a:pt x="1039" y="686"/>
                </a:lnTo>
                <a:lnTo>
                  <a:pt x="1052" y="687"/>
                </a:lnTo>
                <a:lnTo>
                  <a:pt x="1064" y="686"/>
                </a:lnTo>
                <a:lnTo>
                  <a:pt x="1073" y="684"/>
                </a:lnTo>
                <a:lnTo>
                  <a:pt x="1077" y="681"/>
                </a:lnTo>
                <a:lnTo>
                  <a:pt x="1080" y="679"/>
                </a:lnTo>
                <a:lnTo>
                  <a:pt x="1080" y="679"/>
                </a:lnTo>
                <a:lnTo>
                  <a:pt x="1086" y="672"/>
                </a:lnTo>
                <a:lnTo>
                  <a:pt x="1091" y="662"/>
                </a:lnTo>
                <a:lnTo>
                  <a:pt x="1097" y="650"/>
                </a:lnTo>
                <a:lnTo>
                  <a:pt x="1102" y="639"/>
                </a:lnTo>
                <a:lnTo>
                  <a:pt x="1109" y="618"/>
                </a:lnTo>
                <a:lnTo>
                  <a:pt x="1111" y="609"/>
                </a:lnTo>
                <a:lnTo>
                  <a:pt x="1111" y="609"/>
                </a:lnTo>
                <a:lnTo>
                  <a:pt x="1123" y="602"/>
                </a:lnTo>
                <a:lnTo>
                  <a:pt x="1131" y="595"/>
                </a:lnTo>
                <a:lnTo>
                  <a:pt x="1135" y="591"/>
                </a:lnTo>
                <a:lnTo>
                  <a:pt x="1135" y="591"/>
                </a:lnTo>
                <a:lnTo>
                  <a:pt x="1138" y="575"/>
                </a:lnTo>
                <a:lnTo>
                  <a:pt x="1142" y="546"/>
                </a:lnTo>
                <a:lnTo>
                  <a:pt x="1148" y="496"/>
                </a:lnTo>
                <a:lnTo>
                  <a:pt x="1148" y="496"/>
                </a:lnTo>
                <a:lnTo>
                  <a:pt x="1148" y="484"/>
                </a:lnTo>
                <a:lnTo>
                  <a:pt x="1146" y="462"/>
                </a:lnTo>
                <a:lnTo>
                  <a:pt x="1143" y="451"/>
                </a:lnTo>
                <a:lnTo>
                  <a:pt x="1141" y="439"/>
                </a:lnTo>
                <a:lnTo>
                  <a:pt x="1136" y="428"/>
                </a:lnTo>
                <a:lnTo>
                  <a:pt x="1133" y="420"/>
                </a:lnTo>
                <a:lnTo>
                  <a:pt x="1133" y="420"/>
                </a:lnTo>
                <a:lnTo>
                  <a:pt x="1123" y="405"/>
                </a:lnTo>
                <a:lnTo>
                  <a:pt x="1118" y="393"/>
                </a:lnTo>
                <a:lnTo>
                  <a:pt x="1115" y="382"/>
                </a:lnTo>
                <a:lnTo>
                  <a:pt x="1115" y="382"/>
                </a:lnTo>
                <a:lnTo>
                  <a:pt x="1115" y="374"/>
                </a:lnTo>
                <a:lnTo>
                  <a:pt x="1113" y="358"/>
                </a:lnTo>
                <a:lnTo>
                  <a:pt x="1112" y="347"/>
                </a:lnTo>
                <a:lnTo>
                  <a:pt x="1111" y="335"/>
                </a:lnTo>
                <a:lnTo>
                  <a:pt x="1108" y="322"/>
                </a:lnTo>
                <a:lnTo>
                  <a:pt x="1103" y="309"/>
                </a:lnTo>
                <a:lnTo>
                  <a:pt x="1103" y="309"/>
                </a:lnTo>
                <a:lnTo>
                  <a:pt x="1099" y="303"/>
                </a:lnTo>
                <a:lnTo>
                  <a:pt x="1096" y="296"/>
                </a:lnTo>
                <a:lnTo>
                  <a:pt x="1084" y="282"/>
                </a:lnTo>
                <a:lnTo>
                  <a:pt x="1072" y="269"/>
                </a:lnTo>
                <a:lnTo>
                  <a:pt x="1059" y="256"/>
                </a:lnTo>
                <a:lnTo>
                  <a:pt x="1035" y="234"/>
                </a:lnTo>
                <a:lnTo>
                  <a:pt x="1024" y="226"/>
                </a:lnTo>
                <a:lnTo>
                  <a:pt x="1024" y="226"/>
                </a:lnTo>
                <a:lnTo>
                  <a:pt x="1027" y="225"/>
                </a:lnTo>
                <a:lnTo>
                  <a:pt x="1029" y="219"/>
                </a:lnTo>
                <a:lnTo>
                  <a:pt x="1030" y="214"/>
                </a:lnTo>
                <a:lnTo>
                  <a:pt x="1030" y="209"/>
                </a:lnTo>
                <a:lnTo>
                  <a:pt x="1029" y="204"/>
                </a:lnTo>
                <a:lnTo>
                  <a:pt x="1025" y="197"/>
                </a:lnTo>
                <a:lnTo>
                  <a:pt x="1025" y="197"/>
                </a:lnTo>
                <a:lnTo>
                  <a:pt x="1023" y="195"/>
                </a:lnTo>
                <a:lnTo>
                  <a:pt x="1019" y="192"/>
                </a:lnTo>
                <a:lnTo>
                  <a:pt x="1014" y="190"/>
                </a:lnTo>
                <a:lnTo>
                  <a:pt x="1008" y="189"/>
                </a:lnTo>
                <a:lnTo>
                  <a:pt x="994" y="188"/>
                </a:lnTo>
                <a:lnTo>
                  <a:pt x="979" y="187"/>
                </a:lnTo>
                <a:lnTo>
                  <a:pt x="953" y="189"/>
                </a:lnTo>
                <a:lnTo>
                  <a:pt x="941" y="190"/>
                </a:lnTo>
                <a:lnTo>
                  <a:pt x="941" y="190"/>
                </a:lnTo>
                <a:lnTo>
                  <a:pt x="856" y="118"/>
                </a:lnTo>
                <a:lnTo>
                  <a:pt x="770" y="41"/>
                </a:lnTo>
                <a:lnTo>
                  <a:pt x="770" y="41"/>
                </a:lnTo>
                <a:lnTo>
                  <a:pt x="761" y="34"/>
                </a:lnTo>
                <a:lnTo>
                  <a:pt x="745" y="24"/>
                </a:lnTo>
                <a:lnTo>
                  <a:pt x="735" y="19"/>
                </a:lnTo>
                <a:lnTo>
                  <a:pt x="723" y="13"/>
                </a:lnTo>
                <a:lnTo>
                  <a:pt x="711" y="9"/>
                </a:lnTo>
                <a:lnTo>
                  <a:pt x="699" y="6"/>
                </a:lnTo>
                <a:lnTo>
                  <a:pt x="699" y="6"/>
                </a:lnTo>
                <a:lnTo>
                  <a:pt x="671" y="3"/>
                </a:lnTo>
                <a:lnTo>
                  <a:pt x="617" y="2"/>
                </a:lnTo>
                <a:lnTo>
                  <a:pt x="467" y="0"/>
                </a:lnTo>
                <a:lnTo>
                  <a:pt x="389" y="0"/>
                </a:lnTo>
                <a:lnTo>
                  <a:pt x="318" y="1"/>
                </a:lnTo>
                <a:lnTo>
                  <a:pt x="265" y="2"/>
                </a:lnTo>
                <a:lnTo>
                  <a:pt x="247" y="3"/>
                </a:lnTo>
                <a:lnTo>
                  <a:pt x="238" y="5"/>
                </a:lnTo>
                <a:lnTo>
                  <a:pt x="238" y="5"/>
                </a:lnTo>
                <a:lnTo>
                  <a:pt x="216" y="12"/>
                </a:lnTo>
                <a:lnTo>
                  <a:pt x="199" y="18"/>
                </a:lnTo>
                <a:lnTo>
                  <a:pt x="183" y="25"/>
                </a:lnTo>
                <a:lnTo>
                  <a:pt x="170" y="32"/>
                </a:lnTo>
                <a:lnTo>
                  <a:pt x="170" y="32"/>
                </a:lnTo>
                <a:lnTo>
                  <a:pt x="152" y="43"/>
                </a:lnTo>
                <a:lnTo>
                  <a:pt x="130" y="57"/>
                </a:lnTo>
                <a:lnTo>
                  <a:pt x="108" y="72"/>
                </a:lnTo>
                <a:lnTo>
                  <a:pt x="101" y="77"/>
                </a:lnTo>
                <a:lnTo>
                  <a:pt x="97" y="82"/>
                </a:lnTo>
                <a:lnTo>
                  <a:pt x="97" y="82"/>
                </a:lnTo>
                <a:lnTo>
                  <a:pt x="62" y="162"/>
                </a:lnTo>
                <a:lnTo>
                  <a:pt x="62" y="162"/>
                </a:lnTo>
                <a:close/>
                <a:moveTo>
                  <a:pt x="140" y="88"/>
                </a:moveTo>
                <a:lnTo>
                  <a:pt x="140" y="88"/>
                </a:lnTo>
                <a:lnTo>
                  <a:pt x="144" y="85"/>
                </a:lnTo>
                <a:lnTo>
                  <a:pt x="151" y="82"/>
                </a:lnTo>
                <a:lnTo>
                  <a:pt x="172" y="74"/>
                </a:lnTo>
                <a:lnTo>
                  <a:pt x="203" y="62"/>
                </a:lnTo>
                <a:lnTo>
                  <a:pt x="222" y="57"/>
                </a:lnTo>
                <a:lnTo>
                  <a:pt x="222" y="57"/>
                </a:lnTo>
                <a:lnTo>
                  <a:pt x="204" y="104"/>
                </a:lnTo>
                <a:lnTo>
                  <a:pt x="193" y="140"/>
                </a:lnTo>
                <a:lnTo>
                  <a:pt x="185" y="160"/>
                </a:lnTo>
                <a:lnTo>
                  <a:pt x="185" y="160"/>
                </a:lnTo>
                <a:lnTo>
                  <a:pt x="184" y="168"/>
                </a:lnTo>
                <a:lnTo>
                  <a:pt x="182" y="171"/>
                </a:lnTo>
                <a:lnTo>
                  <a:pt x="179" y="173"/>
                </a:lnTo>
                <a:lnTo>
                  <a:pt x="176" y="175"/>
                </a:lnTo>
                <a:lnTo>
                  <a:pt x="176" y="175"/>
                </a:lnTo>
                <a:lnTo>
                  <a:pt x="170" y="179"/>
                </a:lnTo>
                <a:lnTo>
                  <a:pt x="164" y="185"/>
                </a:lnTo>
                <a:lnTo>
                  <a:pt x="156" y="194"/>
                </a:lnTo>
                <a:lnTo>
                  <a:pt x="114" y="172"/>
                </a:lnTo>
                <a:lnTo>
                  <a:pt x="115" y="148"/>
                </a:lnTo>
                <a:lnTo>
                  <a:pt x="115" y="148"/>
                </a:lnTo>
                <a:lnTo>
                  <a:pt x="140" y="88"/>
                </a:lnTo>
                <a:lnTo>
                  <a:pt x="140" y="88"/>
                </a:lnTo>
                <a:close/>
                <a:moveTo>
                  <a:pt x="246" y="58"/>
                </a:moveTo>
                <a:lnTo>
                  <a:pt x="265" y="53"/>
                </a:lnTo>
                <a:lnTo>
                  <a:pt x="275" y="64"/>
                </a:lnTo>
                <a:lnTo>
                  <a:pt x="281" y="145"/>
                </a:lnTo>
                <a:lnTo>
                  <a:pt x="271" y="178"/>
                </a:lnTo>
                <a:lnTo>
                  <a:pt x="252" y="168"/>
                </a:lnTo>
                <a:lnTo>
                  <a:pt x="252" y="168"/>
                </a:lnTo>
                <a:lnTo>
                  <a:pt x="248" y="166"/>
                </a:lnTo>
                <a:lnTo>
                  <a:pt x="241" y="166"/>
                </a:lnTo>
                <a:lnTo>
                  <a:pt x="224" y="165"/>
                </a:lnTo>
                <a:lnTo>
                  <a:pt x="200" y="166"/>
                </a:lnTo>
                <a:lnTo>
                  <a:pt x="246" y="58"/>
                </a:lnTo>
                <a:close/>
                <a:moveTo>
                  <a:pt x="327" y="56"/>
                </a:moveTo>
                <a:lnTo>
                  <a:pt x="327" y="56"/>
                </a:lnTo>
                <a:lnTo>
                  <a:pt x="398" y="49"/>
                </a:lnTo>
                <a:lnTo>
                  <a:pt x="463" y="45"/>
                </a:lnTo>
                <a:lnTo>
                  <a:pt x="494" y="44"/>
                </a:lnTo>
                <a:lnTo>
                  <a:pt x="522" y="43"/>
                </a:lnTo>
                <a:lnTo>
                  <a:pt x="522" y="43"/>
                </a:lnTo>
                <a:lnTo>
                  <a:pt x="589" y="45"/>
                </a:lnTo>
                <a:lnTo>
                  <a:pt x="668" y="47"/>
                </a:lnTo>
                <a:lnTo>
                  <a:pt x="765" y="51"/>
                </a:lnTo>
                <a:lnTo>
                  <a:pt x="925" y="195"/>
                </a:lnTo>
                <a:lnTo>
                  <a:pt x="925" y="195"/>
                </a:lnTo>
                <a:lnTo>
                  <a:pt x="867" y="201"/>
                </a:lnTo>
                <a:lnTo>
                  <a:pt x="787" y="209"/>
                </a:lnTo>
                <a:lnTo>
                  <a:pt x="787" y="209"/>
                </a:lnTo>
                <a:lnTo>
                  <a:pt x="761" y="209"/>
                </a:lnTo>
                <a:lnTo>
                  <a:pt x="710" y="209"/>
                </a:lnTo>
                <a:lnTo>
                  <a:pt x="566" y="208"/>
                </a:lnTo>
                <a:lnTo>
                  <a:pt x="365" y="204"/>
                </a:lnTo>
                <a:lnTo>
                  <a:pt x="365" y="204"/>
                </a:lnTo>
                <a:lnTo>
                  <a:pt x="359" y="198"/>
                </a:lnTo>
                <a:lnTo>
                  <a:pt x="354" y="191"/>
                </a:lnTo>
                <a:lnTo>
                  <a:pt x="351" y="185"/>
                </a:lnTo>
                <a:lnTo>
                  <a:pt x="351" y="185"/>
                </a:lnTo>
                <a:lnTo>
                  <a:pt x="327" y="56"/>
                </a:lnTo>
                <a:lnTo>
                  <a:pt x="327" y="56"/>
                </a:lnTo>
                <a:close/>
                <a:moveTo>
                  <a:pt x="377" y="277"/>
                </a:moveTo>
                <a:lnTo>
                  <a:pt x="377" y="277"/>
                </a:lnTo>
                <a:lnTo>
                  <a:pt x="382" y="269"/>
                </a:lnTo>
                <a:lnTo>
                  <a:pt x="383" y="267"/>
                </a:lnTo>
                <a:lnTo>
                  <a:pt x="384" y="269"/>
                </a:lnTo>
                <a:lnTo>
                  <a:pt x="387" y="273"/>
                </a:lnTo>
                <a:lnTo>
                  <a:pt x="388" y="276"/>
                </a:lnTo>
                <a:lnTo>
                  <a:pt x="391" y="277"/>
                </a:lnTo>
                <a:lnTo>
                  <a:pt x="391" y="277"/>
                </a:lnTo>
                <a:lnTo>
                  <a:pt x="407" y="281"/>
                </a:lnTo>
                <a:lnTo>
                  <a:pt x="435" y="288"/>
                </a:lnTo>
                <a:lnTo>
                  <a:pt x="452" y="294"/>
                </a:lnTo>
                <a:lnTo>
                  <a:pt x="471" y="301"/>
                </a:lnTo>
                <a:lnTo>
                  <a:pt x="490" y="309"/>
                </a:lnTo>
                <a:lnTo>
                  <a:pt x="509" y="319"/>
                </a:lnTo>
                <a:lnTo>
                  <a:pt x="509" y="319"/>
                </a:lnTo>
                <a:lnTo>
                  <a:pt x="540" y="338"/>
                </a:lnTo>
                <a:lnTo>
                  <a:pt x="559" y="352"/>
                </a:lnTo>
                <a:lnTo>
                  <a:pt x="571" y="363"/>
                </a:lnTo>
                <a:lnTo>
                  <a:pt x="578" y="369"/>
                </a:lnTo>
                <a:lnTo>
                  <a:pt x="578" y="369"/>
                </a:lnTo>
                <a:lnTo>
                  <a:pt x="582" y="372"/>
                </a:lnTo>
                <a:lnTo>
                  <a:pt x="580" y="373"/>
                </a:lnTo>
                <a:lnTo>
                  <a:pt x="579" y="374"/>
                </a:lnTo>
                <a:lnTo>
                  <a:pt x="564" y="378"/>
                </a:lnTo>
                <a:lnTo>
                  <a:pt x="564" y="378"/>
                </a:lnTo>
                <a:lnTo>
                  <a:pt x="554" y="379"/>
                </a:lnTo>
                <a:lnTo>
                  <a:pt x="539" y="382"/>
                </a:lnTo>
                <a:lnTo>
                  <a:pt x="517" y="383"/>
                </a:lnTo>
                <a:lnTo>
                  <a:pt x="492" y="383"/>
                </a:lnTo>
                <a:lnTo>
                  <a:pt x="467" y="382"/>
                </a:lnTo>
                <a:lnTo>
                  <a:pt x="441" y="379"/>
                </a:lnTo>
                <a:lnTo>
                  <a:pt x="417" y="374"/>
                </a:lnTo>
                <a:lnTo>
                  <a:pt x="407" y="371"/>
                </a:lnTo>
                <a:lnTo>
                  <a:pt x="398" y="367"/>
                </a:lnTo>
                <a:lnTo>
                  <a:pt x="398" y="367"/>
                </a:lnTo>
                <a:lnTo>
                  <a:pt x="390" y="364"/>
                </a:lnTo>
                <a:lnTo>
                  <a:pt x="383" y="359"/>
                </a:lnTo>
                <a:lnTo>
                  <a:pt x="378" y="354"/>
                </a:lnTo>
                <a:lnTo>
                  <a:pt x="373" y="351"/>
                </a:lnTo>
                <a:lnTo>
                  <a:pt x="370" y="346"/>
                </a:lnTo>
                <a:lnTo>
                  <a:pt x="367" y="341"/>
                </a:lnTo>
                <a:lnTo>
                  <a:pt x="365" y="332"/>
                </a:lnTo>
                <a:lnTo>
                  <a:pt x="365" y="323"/>
                </a:lnTo>
                <a:lnTo>
                  <a:pt x="365" y="315"/>
                </a:lnTo>
                <a:lnTo>
                  <a:pt x="366" y="307"/>
                </a:lnTo>
                <a:lnTo>
                  <a:pt x="366" y="300"/>
                </a:lnTo>
                <a:lnTo>
                  <a:pt x="366" y="300"/>
                </a:lnTo>
                <a:lnTo>
                  <a:pt x="366" y="291"/>
                </a:lnTo>
                <a:lnTo>
                  <a:pt x="366" y="290"/>
                </a:lnTo>
                <a:lnTo>
                  <a:pt x="367" y="289"/>
                </a:lnTo>
                <a:lnTo>
                  <a:pt x="371" y="285"/>
                </a:lnTo>
                <a:lnTo>
                  <a:pt x="377" y="277"/>
                </a:lnTo>
                <a:lnTo>
                  <a:pt x="377" y="277"/>
                </a:lnTo>
                <a:close/>
                <a:moveTo>
                  <a:pt x="1061" y="279"/>
                </a:moveTo>
                <a:lnTo>
                  <a:pt x="1061" y="279"/>
                </a:lnTo>
                <a:lnTo>
                  <a:pt x="1066" y="283"/>
                </a:lnTo>
                <a:lnTo>
                  <a:pt x="1078" y="290"/>
                </a:lnTo>
                <a:lnTo>
                  <a:pt x="1084" y="296"/>
                </a:lnTo>
                <a:lnTo>
                  <a:pt x="1090" y="302"/>
                </a:lnTo>
                <a:lnTo>
                  <a:pt x="1094" y="308"/>
                </a:lnTo>
                <a:lnTo>
                  <a:pt x="1098" y="314"/>
                </a:lnTo>
                <a:lnTo>
                  <a:pt x="1098" y="314"/>
                </a:lnTo>
                <a:lnTo>
                  <a:pt x="1102" y="329"/>
                </a:lnTo>
                <a:lnTo>
                  <a:pt x="1104" y="338"/>
                </a:lnTo>
                <a:lnTo>
                  <a:pt x="1105" y="346"/>
                </a:lnTo>
                <a:lnTo>
                  <a:pt x="1106" y="355"/>
                </a:lnTo>
                <a:lnTo>
                  <a:pt x="1105" y="363"/>
                </a:lnTo>
                <a:lnTo>
                  <a:pt x="1102" y="370"/>
                </a:lnTo>
                <a:lnTo>
                  <a:pt x="1099" y="373"/>
                </a:lnTo>
                <a:lnTo>
                  <a:pt x="1096" y="376"/>
                </a:lnTo>
                <a:lnTo>
                  <a:pt x="1096" y="376"/>
                </a:lnTo>
                <a:lnTo>
                  <a:pt x="1083" y="385"/>
                </a:lnTo>
                <a:lnTo>
                  <a:pt x="1075" y="389"/>
                </a:lnTo>
                <a:lnTo>
                  <a:pt x="1069" y="391"/>
                </a:lnTo>
                <a:lnTo>
                  <a:pt x="1061" y="393"/>
                </a:lnTo>
                <a:lnTo>
                  <a:pt x="1054" y="393"/>
                </a:lnTo>
                <a:lnTo>
                  <a:pt x="1044" y="393"/>
                </a:lnTo>
                <a:lnTo>
                  <a:pt x="1034" y="392"/>
                </a:lnTo>
                <a:lnTo>
                  <a:pt x="1034" y="392"/>
                </a:lnTo>
                <a:lnTo>
                  <a:pt x="1015" y="390"/>
                </a:lnTo>
                <a:lnTo>
                  <a:pt x="1006" y="389"/>
                </a:lnTo>
                <a:lnTo>
                  <a:pt x="1000" y="388"/>
                </a:lnTo>
                <a:lnTo>
                  <a:pt x="1000" y="388"/>
                </a:lnTo>
                <a:lnTo>
                  <a:pt x="997" y="385"/>
                </a:lnTo>
                <a:lnTo>
                  <a:pt x="994" y="382"/>
                </a:lnTo>
                <a:lnTo>
                  <a:pt x="993" y="380"/>
                </a:lnTo>
                <a:lnTo>
                  <a:pt x="993" y="378"/>
                </a:lnTo>
                <a:lnTo>
                  <a:pt x="994" y="374"/>
                </a:lnTo>
                <a:lnTo>
                  <a:pt x="996" y="372"/>
                </a:lnTo>
                <a:lnTo>
                  <a:pt x="996" y="372"/>
                </a:lnTo>
                <a:lnTo>
                  <a:pt x="998" y="370"/>
                </a:lnTo>
                <a:lnTo>
                  <a:pt x="1000" y="365"/>
                </a:lnTo>
                <a:lnTo>
                  <a:pt x="1006" y="352"/>
                </a:lnTo>
                <a:lnTo>
                  <a:pt x="1015" y="336"/>
                </a:lnTo>
                <a:lnTo>
                  <a:pt x="1019" y="329"/>
                </a:lnTo>
                <a:lnTo>
                  <a:pt x="1027" y="321"/>
                </a:lnTo>
                <a:lnTo>
                  <a:pt x="1027" y="321"/>
                </a:lnTo>
                <a:lnTo>
                  <a:pt x="1050" y="292"/>
                </a:lnTo>
                <a:lnTo>
                  <a:pt x="1061" y="279"/>
                </a:lnTo>
                <a:lnTo>
                  <a:pt x="1061" y="2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0">
            <a:extLst>
              <a:ext uri="{FF2B5EF4-FFF2-40B4-BE49-F238E27FC236}">
                <a16:creationId xmlns:a16="http://schemas.microsoft.com/office/drawing/2014/main" id="{09BB52C1-5739-4D6B-BEC4-C1996FBC37C0}"/>
              </a:ext>
            </a:extLst>
          </p:cNvPr>
          <p:cNvSpPr>
            <a:spLocks noEditPoints="1"/>
          </p:cNvSpPr>
          <p:nvPr/>
        </p:nvSpPr>
        <p:spPr bwMode="auto">
          <a:xfrm>
            <a:off x="7859088" y="1059415"/>
            <a:ext cx="1639418" cy="1066984"/>
          </a:xfrm>
          <a:custGeom>
            <a:avLst/>
            <a:gdLst>
              <a:gd name="T0" fmla="*/ 4 w 1263"/>
              <a:gd name="T1" fmla="*/ 438 h 822"/>
              <a:gd name="T2" fmla="*/ 1 w 1263"/>
              <a:gd name="T3" fmla="*/ 496 h 822"/>
              <a:gd name="T4" fmla="*/ 11 w 1263"/>
              <a:gd name="T5" fmla="*/ 589 h 822"/>
              <a:gd name="T6" fmla="*/ 42 w 1263"/>
              <a:gd name="T7" fmla="*/ 726 h 822"/>
              <a:gd name="T8" fmla="*/ 75 w 1263"/>
              <a:gd name="T9" fmla="*/ 751 h 822"/>
              <a:gd name="T10" fmla="*/ 124 w 1263"/>
              <a:gd name="T11" fmla="*/ 747 h 822"/>
              <a:gd name="T12" fmla="*/ 157 w 1263"/>
              <a:gd name="T13" fmla="*/ 662 h 822"/>
              <a:gd name="T14" fmla="*/ 391 w 1263"/>
              <a:gd name="T15" fmla="*/ 766 h 822"/>
              <a:gd name="T16" fmla="*/ 418 w 1263"/>
              <a:gd name="T17" fmla="*/ 805 h 822"/>
              <a:gd name="T18" fmla="*/ 499 w 1263"/>
              <a:gd name="T19" fmla="*/ 822 h 822"/>
              <a:gd name="T20" fmla="*/ 531 w 1263"/>
              <a:gd name="T21" fmla="*/ 805 h 822"/>
              <a:gd name="T22" fmla="*/ 825 w 1263"/>
              <a:gd name="T23" fmla="*/ 739 h 822"/>
              <a:gd name="T24" fmla="*/ 1105 w 1263"/>
              <a:gd name="T25" fmla="*/ 762 h 822"/>
              <a:gd name="T26" fmla="*/ 1118 w 1263"/>
              <a:gd name="T27" fmla="*/ 795 h 822"/>
              <a:gd name="T28" fmla="*/ 1186 w 1263"/>
              <a:gd name="T29" fmla="*/ 795 h 822"/>
              <a:gd name="T30" fmla="*/ 1202 w 1263"/>
              <a:gd name="T31" fmla="*/ 769 h 822"/>
              <a:gd name="T32" fmla="*/ 1214 w 1263"/>
              <a:gd name="T33" fmla="*/ 730 h 822"/>
              <a:gd name="T34" fmla="*/ 1249 w 1263"/>
              <a:gd name="T35" fmla="*/ 689 h 822"/>
              <a:gd name="T36" fmla="*/ 1263 w 1263"/>
              <a:gd name="T37" fmla="*/ 607 h 822"/>
              <a:gd name="T38" fmla="*/ 1256 w 1263"/>
              <a:gd name="T39" fmla="*/ 476 h 822"/>
              <a:gd name="T40" fmla="*/ 1235 w 1263"/>
              <a:gd name="T41" fmla="*/ 408 h 822"/>
              <a:gd name="T42" fmla="*/ 1130 w 1263"/>
              <a:gd name="T43" fmla="*/ 272 h 822"/>
              <a:gd name="T44" fmla="*/ 1122 w 1263"/>
              <a:gd name="T45" fmla="*/ 241 h 822"/>
              <a:gd name="T46" fmla="*/ 1113 w 1263"/>
              <a:gd name="T47" fmla="*/ 205 h 822"/>
              <a:gd name="T48" fmla="*/ 1061 w 1263"/>
              <a:gd name="T49" fmla="*/ 186 h 822"/>
              <a:gd name="T50" fmla="*/ 862 w 1263"/>
              <a:gd name="T51" fmla="*/ 27 h 822"/>
              <a:gd name="T52" fmla="*/ 763 w 1263"/>
              <a:gd name="T53" fmla="*/ 3 h 822"/>
              <a:gd name="T54" fmla="*/ 552 w 1263"/>
              <a:gd name="T55" fmla="*/ 2 h 822"/>
              <a:gd name="T56" fmla="*/ 228 w 1263"/>
              <a:gd name="T57" fmla="*/ 24 h 822"/>
              <a:gd name="T58" fmla="*/ 142 w 1263"/>
              <a:gd name="T59" fmla="*/ 61 h 822"/>
              <a:gd name="T60" fmla="*/ 100 w 1263"/>
              <a:gd name="T61" fmla="*/ 138 h 822"/>
              <a:gd name="T62" fmla="*/ 42 w 1263"/>
              <a:gd name="T63" fmla="*/ 290 h 822"/>
              <a:gd name="T64" fmla="*/ 130 w 1263"/>
              <a:gd name="T65" fmla="*/ 125 h 822"/>
              <a:gd name="T66" fmla="*/ 185 w 1263"/>
              <a:gd name="T67" fmla="*/ 238 h 822"/>
              <a:gd name="T68" fmla="*/ 282 w 1263"/>
              <a:gd name="T69" fmla="*/ 93 h 822"/>
              <a:gd name="T70" fmla="*/ 323 w 1263"/>
              <a:gd name="T71" fmla="*/ 138 h 822"/>
              <a:gd name="T72" fmla="*/ 357 w 1263"/>
              <a:gd name="T73" fmla="*/ 267 h 822"/>
              <a:gd name="T74" fmla="*/ 342 w 1263"/>
              <a:gd name="T75" fmla="*/ 286 h 822"/>
              <a:gd name="T76" fmla="*/ 326 w 1263"/>
              <a:gd name="T77" fmla="*/ 261 h 822"/>
              <a:gd name="T78" fmla="*/ 299 w 1263"/>
              <a:gd name="T79" fmla="*/ 213 h 822"/>
              <a:gd name="T80" fmla="*/ 257 w 1263"/>
              <a:gd name="T81" fmla="*/ 199 h 822"/>
              <a:gd name="T82" fmla="*/ 402 w 1263"/>
              <a:gd name="T83" fmla="*/ 66 h 822"/>
              <a:gd name="T84" fmla="*/ 851 w 1263"/>
              <a:gd name="T85" fmla="*/ 55 h 822"/>
              <a:gd name="T86" fmla="*/ 917 w 1263"/>
              <a:gd name="T87" fmla="*/ 89 h 822"/>
              <a:gd name="T88" fmla="*/ 1036 w 1263"/>
              <a:gd name="T89" fmla="*/ 224 h 822"/>
              <a:gd name="T90" fmla="*/ 1026 w 1263"/>
              <a:gd name="T91" fmla="*/ 241 h 822"/>
              <a:gd name="T92" fmla="*/ 542 w 1263"/>
              <a:gd name="T93" fmla="*/ 262 h 822"/>
              <a:gd name="T94" fmla="*/ 471 w 1263"/>
              <a:gd name="T95" fmla="*/ 243 h 822"/>
              <a:gd name="T96" fmla="*/ 440 w 1263"/>
              <a:gd name="T97" fmla="*/ 206 h 822"/>
              <a:gd name="T98" fmla="*/ 514 w 1263"/>
              <a:gd name="T99" fmla="*/ 367 h 822"/>
              <a:gd name="T100" fmla="*/ 528 w 1263"/>
              <a:gd name="T101" fmla="*/ 357 h 822"/>
              <a:gd name="T102" fmla="*/ 619 w 1263"/>
              <a:gd name="T103" fmla="*/ 376 h 822"/>
              <a:gd name="T104" fmla="*/ 652 w 1263"/>
              <a:gd name="T105" fmla="*/ 414 h 822"/>
              <a:gd name="T106" fmla="*/ 661 w 1263"/>
              <a:gd name="T107" fmla="*/ 438 h 822"/>
              <a:gd name="T108" fmla="*/ 646 w 1263"/>
              <a:gd name="T109" fmla="*/ 466 h 822"/>
              <a:gd name="T110" fmla="*/ 555 w 1263"/>
              <a:gd name="T111" fmla="*/ 430 h 822"/>
              <a:gd name="T112" fmla="*/ 520 w 1263"/>
              <a:gd name="T113" fmla="*/ 382 h 822"/>
              <a:gd name="T114" fmla="*/ 1160 w 1263"/>
              <a:gd name="T115" fmla="*/ 348 h 822"/>
              <a:gd name="T116" fmla="*/ 1204 w 1263"/>
              <a:gd name="T117" fmla="*/ 414 h 822"/>
              <a:gd name="T118" fmla="*/ 1182 w 1263"/>
              <a:gd name="T119" fmla="*/ 439 h 822"/>
              <a:gd name="T120" fmla="*/ 1142 w 1263"/>
              <a:gd name="T121" fmla="*/ 448 h 822"/>
              <a:gd name="T122" fmla="*/ 1126 w 1263"/>
              <a:gd name="T123" fmla="*/ 410 h 822"/>
              <a:gd name="T124" fmla="*/ 1156 w 1263"/>
              <a:gd name="T125" fmla="*/ 348 h 8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3" h="822">
                <a:moveTo>
                  <a:pt x="38" y="334"/>
                </a:moveTo>
                <a:lnTo>
                  <a:pt x="38" y="334"/>
                </a:lnTo>
                <a:lnTo>
                  <a:pt x="22" y="376"/>
                </a:lnTo>
                <a:lnTo>
                  <a:pt x="11" y="412"/>
                </a:lnTo>
                <a:lnTo>
                  <a:pt x="7" y="426"/>
                </a:lnTo>
                <a:lnTo>
                  <a:pt x="4" y="438"/>
                </a:lnTo>
                <a:lnTo>
                  <a:pt x="4" y="438"/>
                </a:lnTo>
                <a:lnTo>
                  <a:pt x="1" y="460"/>
                </a:lnTo>
                <a:lnTo>
                  <a:pt x="0" y="467"/>
                </a:lnTo>
                <a:lnTo>
                  <a:pt x="0" y="476"/>
                </a:lnTo>
                <a:lnTo>
                  <a:pt x="0" y="476"/>
                </a:lnTo>
                <a:lnTo>
                  <a:pt x="1" y="496"/>
                </a:lnTo>
                <a:lnTo>
                  <a:pt x="3" y="524"/>
                </a:lnTo>
                <a:lnTo>
                  <a:pt x="6" y="549"/>
                </a:lnTo>
                <a:lnTo>
                  <a:pt x="8" y="557"/>
                </a:lnTo>
                <a:lnTo>
                  <a:pt x="9" y="562"/>
                </a:lnTo>
                <a:lnTo>
                  <a:pt x="9" y="562"/>
                </a:lnTo>
                <a:lnTo>
                  <a:pt x="11" y="589"/>
                </a:lnTo>
                <a:lnTo>
                  <a:pt x="15" y="618"/>
                </a:lnTo>
                <a:lnTo>
                  <a:pt x="21" y="650"/>
                </a:lnTo>
                <a:lnTo>
                  <a:pt x="28" y="683"/>
                </a:lnTo>
                <a:lnTo>
                  <a:pt x="33" y="699"/>
                </a:lnTo>
                <a:lnTo>
                  <a:pt x="38" y="713"/>
                </a:lnTo>
                <a:lnTo>
                  <a:pt x="42" y="726"/>
                </a:lnTo>
                <a:lnTo>
                  <a:pt x="48" y="736"/>
                </a:lnTo>
                <a:lnTo>
                  <a:pt x="54" y="743"/>
                </a:lnTo>
                <a:lnTo>
                  <a:pt x="58" y="746"/>
                </a:lnTo>
                <a:lnTo>
                  <a:pt x="61" y="747"/>
                </a:lnTo>
                <a:lnTo>
                  <a:pt x="61" y="747"/>
                </a:lnTo>
                <a:lnTo>
                  <a:pt x="75" y="751"/>
                </a:lnTo>
                <a:lnTo>
                  <a:pt x="86" y="753"/>
                </a:lnTo>
                <a:lnTo>
                  <a:pt x="97" y="755"/>
                </a:lnTo>
                <a:lnTo>
                  <a:pt x="105" y="755"/>
                </a:lnTo>
                <a:lnTo>
                  <a:pt x="113" y="753"/>
                </a:lnTo>
                <a:lnTo>
                  <a:pt x="119" y="751"/>
                </a:lnTo>
                <a:lnTo>
                  <a:pt x="124" y="747"/>
                </a:lnTo>
                <a:lnTo>
                  <a:pt x="128" y="743"/>
                </a:lnTo>
                <a:lnTo>
                  <a:pt x="128" y="743"/>
                </a:lnTo>
                <a:lnTo>
                  <a:pt x="132" y="736"/>
                </a:lnTo>
                <a:lnTo>
                  <a:pt x="136" y="725"/>
                </a:lnTo>
                <a:lnTo>
                  <a:pt x="146" y="697"/>
                </a:lnTo>
                <a:lnTo>
                  <a:pt x="157" y="662"/>
                </a:lnTo>
                <a:lnTo>
                  <a:pt x="376" y="709"/>
                </a:lnTo>
                <a:lnTo>
                  <a:pt x="376" y="709"/>
                </a:lnTo>
                <a:lnTo>
                  <a:pt x="378" y="721"/>
                </a:lnTo>
                <a:lnTo>
                  <a:pt x="380" y="734"/>
                </a:lnTo>
                <a:lnTo>
                  <a:pt x="385" y="750"/>
                </a:lnTo>
                <a:lnTo>
                  <a:pt x="391" y="766"/>
                </a:lnTo>
                <a:lnTo>
                  <a:pt x="398" y="782"/>
                </a:lnTo>
                <a:lnTo>
                  <a:pt x="403" y="789"/>
                </a:lnTo>
                <a:lnTo>
                  <a:pt x="408" y="795"/>
                </a:lnTo>
                <a:lnTo>
                  <a:pt x="412" y="801"/>
                </a:lnTo>
                <a:lnTo>
                  <a:pt x="418" y="805"/>
                </a:lnTo>
                <a:lnTo>
                  <a:pt x="418" y="805"/>
                </a:lnTo>
                <a:lnTo>
                  <a:pt x="431" y="810"/>
                </a:lnTo>
                <a:lnTo>
                  <a:pt x="445" y="815"/>
                </a:lnTo>
                <a:lnTo>
                  <a:pt x="459" y="819"/>
                </a:lnTo>
                <a:lnTo>
                  <a:pt x="473" y="821"/>
                </a:lnTo>
                <a:lnTo>
                  <a:pt x="486" y="822"/>
                </a:lnTo>
                <a:lnTo>
                  <a:pt x="499" y="822"/>
                </a:lnTo>
                <a:lnTo>
                  <a:pt x="510" y="821"/>
                </a:lnTo>
                <a:lnTo>
                  <a:pt x="518" y="819"/>
                </a:lnTo>
                <a:lnTo>
                  <a:pt x="518" y="819"/>
                </a:lnTo>
                <a:lnTo>
                  <a:pt x="522" y="816"/>
                </a:lnTo>
                <a:lnTo>
                  <a:pt x="525" y="814"/>
                </a:lnTo>
                <a:lnTo>
                  <a:pt x="531" y="805"/>
                </a:lnTo>
                <a:lnTo>
                  <a:pt x="536" y="793"/>
                </a:lnTo>
                <a:lnTo>
                  <a:pt x="540" y="780"/>
                </a:lnTo>
                <a:lnTo>
                  <a:pt x="546" y="757"/>
                </a:lnTo>
                <a:lnTo>
                  <a:pt x="547" y="747"/>
                </a:lnTo>
                <a:lnTo>
                  <a:pt x="547" y="747"/>
                </a:lnTo>
                <a:lnTo>
                  <a:pt x="825" y="739"/>
                </a:lnTo>
                <a:lnTo>
                  <a:pt x="1016" y="734"/>
                </a:lnTo>
                <a:lnTo>
                  <a:pt x="1080" y="733"/>
                </a:lnTo>
                <a:lnTo>
                  <a:pt x="1104" y="733"/>
                </a:lnTo>
                <a:lnTo>
                  <a:pt x="1104" y="733"/>
                </a:lnTo>
                <a:lnTo>
                  <a:pt x="1104" y="743"/>
                </a:lnTo>
                <a:lnTo>
                  <a:pt x="1105" y="762"/>
                </a:lnTo>
                <a:lnTo>
                  <a:pt x="1106" y="771"/>
                </a:lnTo>
                <a:lnTo>
                  <a:pt x="1108" y="781"/>
                </a:lnTo>
                <a:lnTo>
                  <a:pt x="1112" y="789"/>
                </a:lnTo>
                <a:lnTo>
                  <a:pt x="1114" y="793"/>
                </a:lnTo>
                <a:lnTo>
                  <a:pt x="1118" y="795"/>
                </a:lnTo>
                <a:lnTo>
                  <a:pt x="1118" y="795"/>
                </a:lnTo>
                <a:lnTo>
                  <a:pt x="1126" y="799"/>
                </a:lnTo>
                <a:lnTo>
                  <a:pt x="1137" y="801"/>
                </a:lnTo>
                <a:lnTo>
                  <a:pt x="1150" y="801"/>
                </a:lnTo>
                <a:lnTo>
                  <a:pt x="1163" y="800"/>
                </a:lnTo>
                <a:lnTo>
                  <a:pt x="1175" y="799"/>
                </a:lnTo>
                <a:lnTo>
                  <a:pt x="1186" y="795"/>
                </a:lnTo>
                <a:lnTo>
                  <a:pt x="1194" y="791"/>
                </a:lnTo>
                <a:lnTo>
                  <a:pt x="1198" y="788"/>
                </a:lnTo>
                <a:lnTo>
                  <a:pt x="1199" y="786"/>
                </a:lnTo>
                <a:lnTo>
                  <a:pt x="1199" y="786"/>
                </a:lnTo>
                <a:lnTo>
                  <a:pt x="1201" y="778"/>
                </a:lnTo>
                <a:lnTo>
                  <a:pt x="1202" y="769"/>
                </a:lnTo>
                <a:lnTo>
                  <a:pt x="1204" y="749"/>
                </a:lnTo>
                <a:lnTo>
                  <a:pt x="1204" y="724"/>
                </a:lnTo>
                <a:lnTo>
                  <a:pt x="1204" y="724"/>
                </a:lnTo>
                <a:lnTo>
                  <a:pt x="1206" y="727"/>
                </a:lnTo>
                <a:lnTo>
                  <a:pt x="1210" y="728"/>
                </a:lnTo>
                <a:lnTo>
                  <a:pt x="1214" y="730"/>
                </a:lnTo>
                <a:lnTo>
                  <a:pt x="1220" y="730"/>
                </a:lnTo>
                <a:lnTo>
                  <a:pt x="1226" y="726"/>
                </a:lnTo>
                <a:lnTo>
                  <a:pt x="1233" y="718"/>
                </a:lnTo>
                <a:lnTo>
                  <a:pt x="1242" y="705"/>
                </a:lnTo>
                <a:lnTo>
                  <a:pt x="1242" y="705"/>
                </a:lnTo>
                <a:lnTo>
                  <a:pt x="1249" y="689"/>
                </a:lnTo>
                <a:lnTo>
                  <a:pt x="1255" y="674"/>
                </a:lnTo>
                <a:lnTo>
                  <a:pt x="1260" y="659"/>
                </a:lnTo>
                <a:lnTo>
                  <a:pt x="1262" y="646"/>
                </a:lnTo>
                <a:lnTo>
                  <a:pt x="1263" y="632"/>
                </a:lnTo>
                <a:lnTo>
                  <a:pt x="1263" y="620"/>
                </a:lnTo>
                <a:lnTo>
                  <a:pt x="1263" y="607"/>
                </a:lnTo>
                <a:lnTo>
                  <a:pt x="1261" y="595"/>
                </a:lnTo>
                <a:lnTo>
                  <a:pt x="1261" y="595"/>
                </a:lnTo>
                <a:lnTo>
                  <a:pt x="1258" y="582"/>
                </a:lnTo>
                <a:lnTo>
                  <a:pt x="1257" y="569"/>
                </a:lnTo>
                <a:lnTo>
                  <a:pt x="1256" y="539"/>
                </a:lnTo>
                <a:lnTo>
                  <a:pt x="1256" y="476"/>
                </a:lnTo>
                <a:lnTo>
                  <a:pt x="1256" y="476"/>
                </a:lnTo>
                <a:lnTo>
                  <a:pt x="1256" y="468"/>
                </a:lnTo>
                <a:lnTo>
                  <a:pt x="1254" y="460"/>
                </a:lnTo>
                <a:lnTo>
                  <a:pt x="1249" y="443"/>
                </a:lnTo>
                <a:lnTo>
                  <a:pt x="1243" y="425"/>
                </a:lnTo>
                <a:lnTo>
                  <a:pt x="1235" y="408"/>
                </a:lnTo>
                <a:lnTo>
                  <a:pt x="1220" y="382"/>
                </a:lnTo>
                <a:lnTo>
                  <a:pt x="1213" y="372"/>
                </a:lnTo>
                <a:lnTo>
                  <a:pt x="1213" y="372"/>
                </a:lnTo>
                <a:lnTo>
                  <a:pt x="1137" y="281"/>
                </a:lnTo>
                <a:lnTo>
                  <a:pt x="1137" y="281"/>
                </a:lnTo>
                <a:lnTo>
                  <a:pt x="1130" y="272"/>
                </a:lnTo>
                <a:lnTo>
                  <a:pt x="1124" y="263"/>
                </a:lnTo>
                <a:lnTo>
                  <a:pt x="1118" y="253"/>
                </a:lnTo>
                <a:lnTo>
                  <a:pt x="1118" y="253"/>
                </a:lnTo>
                <a:lnTo>
                  <a:pt x="1118" y="253"/>
                </a:lnTo>
                <a:lnTo>
                  <a:pt x="1120" y="249"/>
                </a:lnTo>
                <a:lnTo>
                  <a:pt x="1122" y="241"/>
                </a:lnTo>
                <a:lnTo>
                  <a:pt x="1123" y="224"/>
                </a:lnTo>
                <a:lnTo>
                  <a:pt x="1123" y="224"/>
                </a:lnTo>
                <a:lnTo>
                  <a:pt x="1123" y="218"/>
                </a:lnTo>
                <a:lnTo>
                  <a:pt x="1120" y="213"/>
                </a:lnTo>
                <a:lnTo>
                  <a:pt x="1118" y="210"/>
                </a:lnTo>
                <a:lnTo>
                  <a:pt x="1113" y="205"/>
                </a:lnTo>
                <a:lnTo>
                  <a:pt x="1104" y="199"/>
                </a:lnTo>
                <a:lnTo>
                  <a:pt x="1092" y="194"/>
                </a:lnTo>
                <a:lnTo>
                  <a:pt x="1081" y="190"/>
                </a:lnTo>
                <a:lnTo>
                  <a:pt x="1070" y="187"/>
                </a:lnTo>
                <a:lnTo>
                  <a:pt x="1061" y="186"/>
                </a:lnTo>
                <a:lnTo>
                  <a:pt x="1061" y="186"/>
                </a:lnTo>
                <a:lnTo>
                  <a:pt x="1000" y="134"/>
                </a:lnTo>
                <a:lnTo>
                  <a:pt x="944" y="87"/>
                </a:lnTo>
                <a:lnTo>
                  <a:pt x="890" y="43"/>
                </a:lnTo>
                <a:lnTo>
                  <a:pt x="890" y="43"/>
                </a:lnTo>
                <a:lnTo>
                  <a:pt x="876" y="35"/>
                </a:lnTo>
                <a:lnTo>
                  <a:pt x="862" y="27"/>
                </a:lnTo>
                <a:lnTo>
                  <a:pt x="848" y="21"/>
                </a:lnTo>
                <a:lnTo>
                  <a:pt x="831" y="16"/>
                </a:lnTo>
                <a:lnTo>
                  <a:pt x="816" y="11"/>
                </a:lnTo>
                <a:lnTo>
                  <a:pt x="798" y="8"/>
                </a:lnTo>
                <a:lnTo>
                  <a:pt x="781" y="5"/>
                </a:lnTo>
                <a:lnTo>
                  <a:pt x="763" y="3"/>
                </a:lnTo>
                <a:lnTo>
                  <a:pt x="729" y="2"/>
                </a:lnTo>
                <a:lnTo>
                  <a:pt x="696" y="0"/>
                </a:lnTo>
                <a:lnTo>
                  <a:pt x="637" y="0"/>
                </a:lnTo>
                <a:lnTo>
                  <a:pt x="637" y="0"/>
                </a:lnTo>
                <a:lnTo>
                  <a:pt x="603" y="0"/>
                </a:lnTo>
                <a:lnTo>
                  <a:pt x="552" y="2"/>
                </a:lnTo>
                <a:lnTo>
                  <a:pt x="423" y="6"/>
                </a:lnTo>
                <a:lnTo>
                  <a:pt x="358" y="10"/>
                </a:lnTo>
                <a:lnTo>
                  <a:pt x="299" y="15"/>
                </a:lnTo>
                <a:lnTo>
                  <a:pt x="254" y="20"/>
                </a:lnTo>
                <a:lnTo>
                  <a:pt x="239" y="22"/>
                </a:lnTo>
                <a:lnTo>
                  <a:pt x="228" y="24"/>
                </a:lnTo>
                <a:lnTo>
                  <a:pt x="228" y="24"/>
                </a:lnTo>
                <a:lnTo>
                  <a:pt x="198" y="35"/>
                </a:lnTo>
                <a:lnTo>
                  <a:pt x="172" y="46"/>
                </a:lnTo>
                <a:lnTo>
                  <a:pt x="160" y="50"/>
                </a:lnTo>
                <a:lnTo>
                  <a:pt x="151" y="56"/>
                </a:lnTo>
                <a:lnTo>
                  <a:pt x="142" y="61"/>
                </a:lnTo>
                <a:lnTo>
                  <a:pt x="138" y="67"/>
                </a:lnTo>
                <a:lnTo>
                  <a:pt x="138" y="67"/>
                </a:lnTo>
                <a:lnTo>
                  <a:pt x="128" y="83"/>
                </a:lnTo>
                <a:lnTo>
                  <a:pt x="117" y="103"/>
                </a:lnTo>
                <a:lnTo>
                  <a:pt x="100" y="138"/>
                </a:lnTo>
                <a:lnTo>
                  <a:pt x="100" y="138"/>
                </a:lnTo>
                <a:lnTo>
                  <a:pt x="78" y="181"/>
                </a:lnTo>
                <a:lnTo>
                  <a:pt x="61" y="215"/>
                </a:lnTo>
                <a:lnTo>
                  <a:pt x="47" y="243"/>
                </a:lnTo>
                <a:lnTo>
                  <a:pt x="47" y="243"/>
                </a:lnTo>
                <a:lnTo>
                  <a:pt x="45" y="259"/>
                </a:lnTo>
                <a:lnTo>
                  <a:pt x="42" y="290"/>
                </a:lnTo>
                <a:lnTo>
                  <a:pt x="38" y="334"/>
                </a:lnTo>
                <a:lnTo>
                  <a:pt x="38" y="334"/>
                </a:lnTo>
                <a:close/>
                <a:moveTo>
                  <a:pt x="114" y="148"/>
                </a:moveTo>
                <a:lnTo>
                  <a:pt x="114" y="148"/>
                </a:lnTo>
                <a:lnTo>
                  <a:pt x="122" y="135"/>
                </a:lnTo>
                <a:lnTo>
                  <a:pt x="130" y="125"/>
                </a:lnTo>
                <a:lnTo>
                  <a:pt x="138" y="119"/>
                </a:lnTo>
                <a:lnTo>
                  <a:pt x="138" y="119"/>
                </a:lnTo>
                <a:lnTo>
                  <a:pt x="155" y="112"/>
                </a:lnTo>
                <a:lnTo>
                  <a:pt x="186" y="100"/>
                </a:lnTo>
                <a:lnTo>
                  <a:pt x="228" y="86"/>
                </a:lnTo>
                <a:lnTo>
                  <a:pt x="185" y="238"/>
                </a:lnTo>
                <a:lnTo>
                  <a:pt x="95" y="229"/>
                </a:lnTo>
                <a:lnTo>
                  <a:pt x="114" y="148"/>
                </a:lnTo>
                <a:close/>
                <a:moveTo>
                  <a:pt x="266" y="86"/>
                </a:moveTo>
                <a:lnTo>
                  <a:pt x="266" y="86"/>
                </a:lnTo>
                <a:lnTo>
                  <a:pt x="271" y="89"/>
                </a:lnTo>
                <a:lnTo>
                  <a:pt x="282" y="93"/>
                </a:lnTo>
                <a:lnTo>
                  <a:pt x="289" y="98"/>
                </a:lnTo>
                <a:lnTo>
                  <a:pt x="296" y="104"/>
                </a:lnTo>
                <a:lnTo>
                  <a:pt x="303" y="111"/>
                </a:lnTo>
                <a:lnTo>
                  <a:pt x="309" y="119"/>
                </a:lnTo>
                <a:lnTo>
                  <a:pt x="309" y="119"/>
                </a:lnTo>
                <a:lnTo>
                  <a:pt x="323" y="138"/>
                </a:lnTo>
                <a:lnTo>
                  <a:pt x="339" y="156"/>
                </a:lnTo>
                <a:lnTo>
                  <a:pt x="357" y="177"/>
                </a:lnTo>
                <a:lnTo>
                  <a:pt x="357" y="177"/>
                </a:lnTo>
                <a:lnTo>
                  <a:pt x="357" y="219"/>
                </a:lnTo>
                <a:lnTo>
                  <a:pt x="358" y="250"/>
                </a:lnTo>
                <a:lnTo>
                  <a:pt x="357" y="267"/>
                </a:lnTo>
                <a:lnTo>
                  <a:pt x="357" y="267"/>
                </a:lnTo>
                <a:lnTo>
                  <a:pt x="354" y="273"/>
                </a:lnTo>
                <a:lnTo>
                  <a:pt x="349" y="280"/>
                </a:lnTo>
                <a:lnTo>
                  <a:pt x="345" y="285"/>
                </a:lnTo>
                <a:lnTo>
                  <a:pt x="343" y="286"/>
                </a:lnTo>
                <a:lnTo>
                  <a:pt x="342" y="286"/>
                </a:lnTo>
                <a:lnTo>
                  <a:pt x="342" y="286"/>
                </a:lnTo>
                <a:lnTo>
                  <a:pt x="340" y="284"/>
                </a:lnTo>
                <a:lnTo>
                  <a:pt x="335" y="280"/>
                </a:lnTo>
                <a:lnTo>
                  <a:pt x="328" y="276"/>
                </a:lnTo>
                <a:lnTo>
                  <a:pt x="328" y="276"/>
                </a:lnTo>
                <a:lnTo>
                  <a:pt x="326" y="261"/>
                </a:lnTo>
                <a:lnTo>
                  <a:pt x="322" y="249"/>
                </a:lnTo>
                <a:lnTo>
                  <a:pt x="318" y="238"/>
                </a:lnTo>
                <a:lnTo>
                  <a:pt x="318" y="238"/>
                </a:lnTo>
                <a:lnTo>
                  <a:pt x="314" y="230"/>
                </a:lnTo>
                <a:lnTo>
                  <a:pt x="308" y="222"/>
                </a:lnTo>
                <a:lnTo>
                  <a:pt x="299" y="213"/>
                </a:lnTo>
                <a:lnTo>
                  <a:pt x="290" y="205"/>
                </a:lnTo>
                <a:lnTo>
                  <a:pt x="290" y="205"/>
                </a:lnTo>
                <a:lnTo>
                  <a:pt x="283" y="202"/>
                </a:lnTo>
                <a:lnTo>
                  <a:pt x="274" y="199"/>
                </a:lnTo>
                <a:lnTo>
                  <a:pt x="266" y="199"/>
                </a:lnTo>
                <a:lnTo>
                  <a:pt x="257" y="199"/>
                </a:lnTo>
                <a:lnTo>
                  <a:pt x="240" y="199"/>
                </a:lnTo>
                <a:lnTo>
                  <a:pt x="233" y="200"/>
                </a:lnTo>
                <a:lnTo>
                  <a:pt x="266" y="86"/>
                </a:lnTo>
                <a:close/>
                <a:moveTo>
                  <a:pt x="385" y="67"/>
                </a:moveTo>
                <a:lnTo>
                  <a:pt x="385" y="67"/>
                </a:lnTo>
                <a:lnTo>
                  <a:pt x="402" y="66"/>
                </a:lnTo>
                <a:lnTo>
                  <a:pt x="449" y="64"/>
                </a:lnTo>
                <a:lnTo>
                  <a:pt x="593" y="59"/>
                </a:lnTo>
                <a:lnTo>
                  <a:pt x="818" y="53"/>
                </a:lnTo>
                <a:lnTo>
                  <a:pt x="818" y="53"/>
                </a:lnTo>
                <a:lnTo>
                  <a:pt x="835" y="54"/>
                </a:lnTo>
                <a:lnTo>
                  <a:pt x="851" y="55"/>
                </a:lnTo>
                <a:lnTo>
                  <a:pt x="868" y="59"/>
                </a:lnTo>
                <a:lnTo>
                  <a:pt x="885" y="62"/>
                </a:lnTo>
                <a:lnTo>
                  <a:pt x="885" y="62"/>
                </a:lnTo>
                <a:lnTo>
                  <a:pt x="890" y="65"/>
                </a:lnTo>
                <a:lnTo>
                  <a:pt x="897" y="71"/>
                </a:lnTo>
                <a:lnTo>
                  <a:pt x="917" y="89"/>
                </a:lnTo>
                <a:lnTo>
                  <a:pt x="939" y="112"/>
                </a:lnTo>
                <a:lnTo>
                  <a:pt x="964" y="140"/>
                </a:lnTo>
                <a:lnTo>
                  <a:pt x="1010" y="192"/>
                </a:lnTo>
                <a:lnTo>
                  <a:pt x="1032" y="219"/>
                </a:lnTo>
                <a:lnTo>
                  <a:pt x="1032" y="219"/>
                </a:lnTo>
                <a:lnTo>
                  <a:pt x="1036" y="224"/>
                </a:lnTo>
                <a:lnTo>
                  <a:pt x="1036" y="229"/>
                </a:lnTo>
                <a:lnTo>
                  <a:pt x="1035" y="232"/>
                </a:lnTo>
                <a:lnTo>
                  <a:pt x="1032" y="238"/>
                </a:lnTo>
                <a:lnTo>
                  <a:pt x="1032" y="238"/>
                </a:lnTo>
                <a:lnTo>
                  <a:pt x="1030" y="240"/>
                </a:lnTo>
                <a:lnTo>
                  <a:pt x="1026" y="241"/>
                </a:lnTo>
                <a:lnTo>
                  <a:pt x="1011" y="242"/>
                </a:lnTo>
                <a:lnTo>
                  <a:pt x="955" y="246"/>
                </a:lnTo>
                <a:lnTo>
                  <a:pt x="878" y="249"/>
                </a:lnTo>
                <a:lnTo>
                  <a:pt x="790" y="254"/>
                </a:lnTo>
                <a:lnTo>
                  <a:pt x="623" y="259"/>
                </a:lnTo>
                <a:lnTo>
                  <a:pt x="542" y="262"/>
                </a:lnTo>
                <a:lnTo>
                  <a:pt x="542" y="262"/>
                </a:lnTo>
                <a:lnTo>
                  <a:pt x="536" y="262"/>
                </a:lnTo>
                <a:lnTo>
                  <a:pt x="528" y="261"/>
                </a:lnTo>
                <a:lnTo>
                  <a:pt x="506" y="255"/>
                </a:lnTo>
                <a:lnTo>
                  <a:pt x="481" y="248"/>
                </a:lnTo>
                <a:lnTo>
                  <a:pt x="471" y="243"/>
                </a:lnTo>
                <a:lnTo>
                  <a:pt x="461" y="238"/>
                </a:lnTo>
                <a:lnTo>
                  <a:pt x="461" y="238"/>
                </a:lnTo>
                <a:lnTo>
                  <a:pt x="456" y="235"/>
                </a:lnTo>
                <a:lnTo>
                  <a:pt x="452" y="228"/>
                </a:lnTo>
                <a:lnTo>
                  <a:pt x="446" y="218"/>
                </a:lnTo>
                <a:lnTo>
                  <a:pt x="440" y="206"/>
                </a:lnTo>
                <a:lnTo>
                  <a:pt x="428" y="179"/>
                </a:lnTo>
                <a:lnTo>
                  <a:pt x="415" y="149"/>
                </a:lnTo>
                <a:lnTo>
                  <a:pt x="395" y="93"/>
                </a:lnTo>
                <a:lnTo>
                  <a:pt x="385" y="67"/>
                </a:lnTo>
                <a:lnTo>
                  <a:pt x="385" y="67"/>
                </a:lnTo>
                <a:close/>
                <a:moveTo>
                  <a:pt x="514" y="367"/>
                </a:moveTo>
                <a:lnTo>
                  <a:pt x="514" y="367"/>
                </a:lnTo>
                <a:lnTo>
                  <a:pt x="514" y="363"/>
                </a:lnTo>
                <a:lnTo>
                  <a:pt x="514" y="361"/>
                </a:lnTo>
                <a:lnTo>
                  <a:pt x="516" y="359"/>
                </a:lnTo>
                <a:lnTo>
                  <a:pt x="518" y="357"/>
                </a:lnTo>
                <a:lnTo>
                  <a:pt x="528" y="357"/>
                </a:lnTo>
                <a:lnTo>
                  <a:pt x="540" y="359"/>
                </a:lnTo>
                <a:lnTo>
                  <a:pt x="569" y="364"/>
                </a:lnTo>
                <a:lnTo>
                  <a:pt x="604" y="372"/>
                </a:lnTo>
                <a:lnTo>
                  <a:pt x="604" y="372"/>
                </a:lnTo>
                <a:lnTo>
                  <a:pt x="612" y="374"/>
                </a:lnTo>
                <a:lnTo>
                  <a:pt x="619" y="376"/>
                </a:lnTo>
                <a:lnTo>
                  <a:pt x="625" y="379"/>
                </a:lnTo>
                <a:lnTo>
                  <a:pt x="630" y="382"/>
                </a:lnTo>
                <a:lnTo>
                  <a:pt x="640" y="389"/>
                </a:lnTo>
                <a:lnTo>
                  <a:pt x="646" y="399"/>
                </a:lnTo>
                <a:lnTo>
                  <a:pt x="649" y="407"/>
                </a:lnTo>
                <a:lnTo>
                  <a:pt x="652" y="414"/>
                </a:lnTo>
                <a:lnTo>
                  <a:pt x="654" y="420"/>
                </a:lnTo>
                <a:lnTo>
                  <a:pt x="656" y="424"/>
                </a:lnTo>
                <a:lnTo>
                  <a:pt x="656" y="424"/>
                </a:lnTo>
                <a:lnTo>
                  <a:pt x="659" y="426"/>
                </a:lnTo>
                <a:lnTo>
                  <a:pt x="660" y="430"/>
                </a:lnTo>
                <a:lnTo>
                  <a:pt x="661" y="438"/>
                </a:lnTo>
                <a:lnTo>
                  <a:pt x="660" y="450"/>
                </a:lnTo>
                <a:lnTo>
                  <a:pt x="656" y="462"/>
                </a:lnTo>
                <a:lnTo>
                  <a:pt x="656" y="462"/>
                </a:lnTo>
                <a:lnTo>
                  <a:pt x="654" y="464"/>
                </a:lnTo>
                <a:lnTo>
                  <a:pt x="650" y="466"/>
                </a:lnTo>
                <a:lnTo>
                  <a:pt x="646" y="466"/>
                </a:lnTo>
                <a:lnTo>
                  <a:pt x="638" y="466"/>
                </a:lnTo>
                <a:lnTo>
                  <a:pt x="623" y="461"/>
                </a:lnTo>
                <a:lnTo>
                  <a:pt x="605" y="454"/>
                </a:lnTo>
                <a:lnTo>
                  <a:pt x="586" y="445"/>
                </a:lnTo>
                <a:lnTo>
                  <a:pt x="569" y="437"/>
                </a:lnTo>
                <a:lnTo>
                  <a:pt x="555" y="430"/>
                </a:lnTo>
                <a:lnTo>
                  <a:pt x="547" y="424"/>
                </a:lnTo>
                <a:lnTo>
                  <a:pt x="547" y="424"/>
                </a:lnTo>
                <a:lnTo>
                  <a:pt x="542" y="419"/>
                </a:lnTo>
                <a:lnTo>
                  <a:pt x="536" y="413"/>
                </a:lnTo>
                <a:lnTo>
                  <a:pt x="527" y="399"/>
                </a:lnTo>
                <a:lnTo>
                  <a:pt x="520" y="382"/>
                </a:lnTo>
                <a:lnTo>
                  <a:pt x="514" y="367"/>
                </a:lnTo>
                <a:lnTo>
                  <a:pt x="514" y="367"/>
                </a:lnTo>
                <a:close/>
                <a:moveTo>
                  <a:pt x="1156" y="348"/>
                </a:moveTo>
                <a:lnTo>
                  <a:pt x="1156" y="348"/>
                </a:lnTo>
                <a:lnTo>
                  <a:pt x="1157" y="347"/>
                </a:lnTo>
                <a:lnTo>
                  <a:pt x="1160" y="348"/>
                </a:lnTo>
                <a:lnTo>
                  <a:pt x="1166" y="353"/>
                </a:lnTo>
                <a:lnTo>
                  <a:pt x="1173" y="361"/>
                </a:lnTo>
                <a:lnTo>
                  <a:pt x="1181" y="372"/>
                </a:lnTo>
                <a:lnTo>
                  <a:pt x="1195" y="397"/>
                </a:lnTo>
                <a:lnTo>
                  <a:pt x="1201" y="407"/>
                </a:lnTo>
                <a:lnTo>
                  <a:pt x="1204" y="414"/>
                </a:lnTo>
                <a:lnTo>
                  <a:pt x="1204" y="414"/>
                </a:lnTo>
                <a:lnTo>
                  <a:pt x="1204" y="417"/>
                </a:lnTo>
                <a:lnTo>
                  <a:pt x="1202" y="420"/>
                </a:lnTo>
                <a:lnTo>
                  <a:pt x="1198" y="426"/>
                </a:lnTo>
                <a:lnTo>
                  <a:pt x="1191" y="433"/>
                </a:lnTo>
                <a:lnTo>
                  <a:pt x="1182" y="439"/>
                </a:lnTo>
                <a:lnTo>
                  <a:pt x="1172" y="444"/>
                </a:lnTo>
                <a:lnTo>
                  <a:pt x="1161" y="448"/>
                </a:lnTo>
                <a:lnTo>
                  <a:pt x="1150" y="449"/>
                </a:lnTo>
                <a:lnTo>
                  <a:pt x="1145" y="449"/>
                </a:lnTo>
                <a:lnTo>
                  <a:pt x="1142" y="448"/>
                </a:lnTo>
                <a:lnTo>
                  <a:pt x="1142" y="448"/>
                </a:lnTo>
                <a:lnTo>
                  <a:pt x="1138" y="447"/>
                </a:lnTo>
                <a:lnTo>
                  <a:pt x="1136" y="444"/>
                </a:lnTo>
                <a:lnTo>
                  <a:pt x="1131" y="438"/>
                </a:lnTo>
                <a:lnTo>
                  <a:pt x="1129" y="431"/>
                </a:lnTo>
                <a:lnTo>
                  <a:pt x="1127" y="424"/>
                </a:lnTo>
                <a:lnTo>
                  <a:pt x="1126" y="410"/>
                </a:lnTo>
                <a:lnTo>
                  <a:pt x="1127" y="400"/>
                </a:lnTo>
                <a:lnTo>
                  <a:pt x="1127" y="400"/>
                </a:lnTo>
                <a:lnTo>
                  <a:pt x="1129" y="397"/>
                </a:lnTo>
                <a:lnTo>
                  <a:pt x="1131" y="389"/>
                </a:lnTo>
                <a:lnTo>
                  <a:pt x="1139" y="374"/>
                </a:lnTo>
                <a:lnTo>
                  <a:pt x="1156" y="348"/>
                </a:lnTo>
                <a:lnTo>
                  <a:pt x="1156" y="34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id="{3D631D42-211B-4BA5-9FB6-1C502ECDF34C}"/>
              </a:ext>
            </a:extLst>
          </p:cNvPr>
          <p:cNvSpPr>
            <a:spLocks noEditPoints="1"/>
          </p:cNvSpPr>
          <p:nvPr/>
        </p:nvSpPr>
        <p:spPr bwMode="auto">
          <a:xfrm>
            <a:off x="6042626" y="1078595"/>
            <a:ext cx="1545498" cy="997318"/>
          </a:xfrm>
          <a:custGeom>
            <a:avLst/>
            <a:gdLst>
              <a:gd name="T0" fmla="*/ 735 w 1342"/>
              <a:gd name="T1" fmla="*/ 4 h 866"/>
              <a:gd name="T2" fmla="*/ 458 w 1342"/>
              <a:gd name="T3" fmla="*/ 9 h 866"/>
              <a:gd name="T4" fmla="*/ 130 w 1342"/>
              <a:gd name="T5" fmla="*/ 48 h 866"/>
              <a:gd name="T6" fmla="*/ 69 w 1342"/>
              <a:gd name="T7" fmla="*/ 75 h 866"/>
              <a:gd name="T8" fmla="*/ 13 w 1342"/>
              <a:gd name="T9" fmla="*/ 286 h 866"/>
              <a:gd name="T10" fmla="*/ 0 w 1342"/>
              <a:gd name="T11" fmla="*/ 603 h 866"/>
              <a:gd name="T12" fmla="*/ 18 w 1342"/>
              <a:gd name="T13" fmla="*/ 638 h 866"/>
              <a:gd name="T14" fmla="*/ 39 w 1342"/>
              <a:gd name="T15" fmla="*/ 714 h 866"/>
              <a:gd name="T16" fmla="*/ 80 w 1342"/>
              <a:gd name="T17" fmla="*/ 746 h 866"/>
              <a:gd name="T18" fmla="*/ 124 w 1342"/>
              <a:gd name="T19" fmla="*/ 742 h 866"/>
              <a:gd name="T20" fmla="*/ 149 w 1342"/>
              <a:gd name="T21" fmla="*/ 712 h 866"/>
              <a:gd name="T22" fmla="*/ 493 w 1342"/>
              <a:gd name="T23" fmla="*/ 752 h 866"/>
              <a:gd name="T24" fmla="*/ 531 w 1342"/>
              <a:gd name="T25" fmla="*/ 839 h 866"/>
              <a:gd name="T26" fmla="*/ 578 w 1342"/>
              <a:gd name="T27" fmla="*/ 866 h 866"/>
              <a:gd name="T28" fmla="*/ 653 w 1342"/>
              <a:gd name="T29" fmla="*/ 855 h 866"/>
              <a:gd name="T30" fmla="*/ 676 w 1342"/>
              <a:gd name="T31" fmla="*/ 825 h 866"/>
              <a:gd name="T32" fmla="*/ 793 w 1342"/>
              <a:gd name="T33" fmla="*/ 795 h 866"/>
              <a:gd name="T34" fmla="*/ 1119 w 1342"/>
              <a:gd name="T35" fmla="*/ 796 h 866"/>
              <a:gd name="T36" fmla="*/ 1159 w 1342"/>
              <a:gd name="T37" fmla="*/ 831 h 866"/>
              <a:gd name="T38" fmla="*/ 1210 w 1342"/>
              <a:gd name="T39" fmla="*/ 841 h 866"/>
              <a:gd name="T40" fmla="*/ 1264 w 1342"/>
              <a:gd name="T41" fmla="*/ 829 h 866"/>
              <a:gd name="T42" fmla="*/ 1298 w 1342"/>
              <a:gd name="T43" fmla="*/ 787 h 866"/>
              <a:gd name="T44" fmla="*/ 1309 w 1342"/>
              <a:gd name="T45" fmla="*/ 760 h 866"/>
              <a:gd name="T46" fmla="*/ 1335 w 1342"/>
              <a:gd name="T47" fmla="*/ 738 h 866"/>
              <a:gd name="T48" fmla="*/ 1333 w 1342"/>
              <a:gd name="T49" fmla="*/ 597 h 866"/>
              <a:gd name="T50" fmla="*/ 1320 w 1342"/>
              <a:gd name="T51" fmla="*/ 494 h 866"/>
              <a:gd name="T52" fmla="*/ 1276 w 1342"/>
              <a:gd name="T53" fmla="*/ 371 h 866"/>
              <a:gd name="T54" fmla="*/ 1223 w 1342"/>
              <a:gd name="T55" fmla="*/ 315 h 866"/>
              <a:gd name="T56" fmla="*/ 1094 w 1342"/>
              <a:gd name="T57" fmla="*/ 189 h 866"/>
              <a:gd name="T58" fmla="*/ 1000 w 1342"/>
              <a:gd name="T59" fmla="*/ 45 h 866"/>
              <a:gd name="T60" fmla="*/ 405 w 1342"/>
              <a:gd name="T61" fmla="*/ 74 h 866"/>
              <a:gd name="T62" fmla="*/ 402 w 1342"/>
              <a:gd name="T63" fmla="*/ 206 h 866"/>
              <a:gd name="T64" fmla="*/ 329 w 1342"/>
              <a:gd name="T65" fmla="*/ 207 h 866"/>
              <a:gd name="T66" fmla="*/ 309 w 1342"/>
              <a:gd name="T67" fmla="*/ 232 h 866"/>
              <a:gd name="T68" fmla="*/ 321 w 1342"/>
              <a:gd name="T69" fmla="*/ 268 h 866"/>
              <a:gd name="T70" fmla="*/ 348 w 1342"/>
              <a:gd name="T71" fmla="*/ 285 h 866"/>
              <a:gd name="T72" fmla="*/ 238 w 1342"/>
              <a:gd name="T73" fmla="*/ 90 h 866"/>
              <a:gd name="T74" fmla="*/ 237 w 1342"/>
              <a:gd name="T75" fmla="*/ 280 h 866"/>
              <a:gd name="T76" fmla="*/ 112 w 1342"/>
              <a:gd name="T77" fmla="*/ 282 h 866"/>
              <a:gd name="T78" fmla="*/ 237 w 1342"/>
              <a:gd name="T79" fmla="*/ 88 h 866"/>
              <a:gd name="T80" fmla="*/ 32 w 1342"/>
              <a:gd name="T81" fmla="*/ 279 h 866"/>
              <a:gd name="T82" fmla="*/ 85 w 1342"/>
              <a:gd name="T83" fmla="*/ 109 h 866"/>
              <a:gd name="T84" fmla="*/ 497 w 1342"/>
              <a:gd name="T85" fmla="*/ 66 h 866"/>
              <a:gd name="T86" fmla="*/ 823 w 1342"/>
              <a:gd name="T87" fmla="*/ 62 h 866"/>
              <a:gd name="T88" fmla="*/ 1121 w 1342"/>
              <a:gd name="T89" fmla="*/ 269 h 866"/>
              <a:gd name="T90" fmla="*/ 553 w 1342"/>
              <a:gd name="T91" fmla="*/ 285 h 866"/>
              <a:gd name="T92" fmla="*/ 490 w 1342"/>
              <a:gd name="T93" fmla="*/ 67 h 866"/>
              <a:gd name="T94" fmla="*/ 710 w 1342"/>
              <a:gd name="T95" fmla="*/ 368 h 866"/>
              <a:gd name="T96" fmla="*/ 806 w 1342"/>
              <a:gd name="T97" fmla="*/ 386 h 866"/>
              <a:gd name="T98" fmla="*/ 815 w 1342"/>
              <a:gd name="T99" fmla="*/ 439 h 866"/>
              <a:gd name="T100" fmla="*/ 799 w 1342"/>
              <a:gd name="T101" fmla="*/ 486 h 866"/>
              <a:gd name="T102" fmla="*/ 672 w 1342"/>
              <a:gd name="T103" fmla="*/ 478 h 866"/>
              <a:gd name="T104" fmla="*/ 1251 w 1342"/>
              <a:gd name="T105" fmla="*/ 361 h 866"/>
              <a:gd name="T106" fmla="*/ 1271 w 1342"/>
              <a:gd name="T107" fmla="*/ 382 h 866"/>
              <a:gd name="T108" fmla="*/ 1295 w 1342"/>
              <a:gd name="T109" fmla="*/ 456 h 866"/>
              <a:gd name="T110" fmla="*/ 1290 w 1342"/>
              <a:gd name="T111" fmla="*/ 468 h 866"/>
              <a:gd name="T112" fmla="*/ 1222 w 1342"/>
              <a:gd name="T113" fmla="*/ 461 h 866"/>
              <a:gd name="T114" fmla="*/ 1205 w 1342"/>
              <a:gd name="T115" fmla="*/ 393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2" h="866">
                <a:moveTo>
                  <a:pt x="947" y="23"/>
                </a:moveTo>
                <a:lnTo>
                  <a:pt x="947" y="23"/>
                </a:lnTo>
                <a:lnTo>
                  <a:pt x="927" y="21"/>
                </a:lnTo>
                <a:lnTo>
                  <a:pt x="870" y="13"/>
                </a:lnTo>
                <a:lnTo>
                  <a:pt x="785" y="6"/>
                </a:lnTo>
                <a:lnTo>
                  <a:pt x="735" y="4"/>
                </a:lnTo>
                <a:lnTo>
                  <a:pt x="683" y="0"/>
                </a:lnTo>
                <a:lnTo>
                  <a:pt x="683" y="0"/>
                </a:lnTo>
                <a:lnTo>
                  <a:pt x="653" y="0"/>
                </a:lnTo>
                <a:lnTo>
                  <a:pt x="619" y="0"/>
                </a:lnTo>
                <a:lnTo>
                  <a:pt x="543" y="4"/>
                </a:lnTo>
                <a:lnTo>
                  <a:pt x="458" y="9"/>
                </a:lnTo>
                <a:lnTo>
                  <a:pt x="373" y="16"/>
                </a:lnTo>
                <a:lnTo>
                  <a:pt x="292" y="24"/>
                </a:lnTo>
                <a:lnTo>
                  <a:pt x="219" y="32"/>
                </a:lnTo>
                <a:lnTo>
                  <a:pt x="164" y="41"/>
                </a:lnTo>
                <a:lnTo>
                  <a:pt x="144" y="44"/>
                </a:lnTo>
                <a:lnTo>
                  <a:pt x="130" y="48"/>
                </a:lnTo>
                <a:lnTo>
                  <a:pt x="130" y="48"/>
                </a:lnTo>
                <a:lnTo>
                  <a:pt x="98" y="59"/>
                </a:lnTo>
                <a:lnTo>
                  <a:pt x="80" y="67"/>
                </a:lnTo>
                <a:lnTo>
                  <a:pt x="75" y="69"/>
                </a:lnTo>
                <a:lnTo>
                  <a:pt x="72" y="73"/>
                </a:lnTo>
                <a:lnTo>
                  <a:pt x="69" y="75"/>
                </a:lnTo>
                <a:lnTo>
                  <a:pt x="67" y="80"/>
                </a:lnTo>
                <a:lnTo>
                  <a:pt x="67" y="80"/>
                </a:lnTo>
                <a:lnTo>
                  <a:pt x="56" y="116"/>
                </a:lnTo>
                <a:lnTo>
                  <a:pt x="37" y="185"/>
                </a:lnTo>
                <a:lnTo>
                  <a:pt x="19" y="258"/>
                </a:lnTo>
                <a:lnTo>
                  <a:pt x="13" y="286"/>
                </a:lnTo>
                <a:lnTo>
                  <a:pt x="11" y="304"/>
                </a:lnTo>
                <a:lnTo>
                  <a:pt x="11" y="304"/>
                </a:lnTo>
                <a:lnTo>
                  <a:pt x="4" y="464"/>
                </a:lnTo>
                <a:lnTo>
                  <a:pt x="0" y="562"/>
                </a:lnTo>
                <a:lnTo>
                  <a:pt x="0" y="594"/>
                </a:lnTo>
                <a:lnTo>
                  <a:pt x="0" y="603"/>
                </a:lnTo>
                <a:lnTo>
                  <a:pt x="1" y="607"/>
                </a:lnTo>
                <a:lnTo>
                  <a:pt x="1" y="607"/>
                </a:lnTo>
                <a:lnTo>
                  <a:pt x="11" y="616"/>
                </a:lnTo>
                <a:lnTo>
                  <a:pt x="17" y="622"/>
                </a:lnTo>
                <a:lnTo>
                  <a:pt x="17" y="622"/>
                </a:lnTo>
                <a:lnTo>
                  <a:pt x="18" y="638"/>
                </a:lnTo>
                <a:lnTo>
                  <a:pt x="19" y="654"/>
                </a:lnTo>
                <a:lnTo>
                  <a:pt x="23" y="675"/>
                </a:lnTo>
                <a:lnTo>
                  <a:pt x="26" y="684"/>
                </a:lnTo>
                <a:lnTo>
                  <a:pt x="30" y="695"/>
                </a:lnTo>
                <a:lnTo>
                  <a:pt x="33" y="704"/>
                </a:lnTo>
                <a:lnTo>
                  <a:pt x="39" y="714"/>
                </a:lnTo>
                <a:lnTo>
                  <a:pt x="45" y="723"/>
                </a:lnTo>
                <a:lnTo>
                  <a:pt x="53" y="731"/>
                </a:lnTo>
                <a:lnTo>
                  <a:pt x="61" y="738"/>
                </a:lnTo>
                <a:lnTo>
                  <a:pt x="70" y="742"/>
                </a:lnTo>
                <a:lnTo>
                  <a:pt x="70" y="742"/>
                </a:lnTo>
                <a:lnTo>
                  <a:pt x="80" y="746"/>
                </a:lnTo>
                <a:lnTo>
                  <a:pt x="89" y="748"/>
                </a:lnTo>
                <a:lnTo>
                  <a:pt x="98" y="750"/>
                </a:lnTo>
                <a:lnTo>
                  <a:pt x="105" y="748"/>
                </a:lnTo>
                <a:lnTo>
                  <a:pt x="112" y="747"/>
                </a:lnTo>
                <a:lnTo>
                  <a:pt x="118" y="746"/>
                </a:lnTo>
                <a:lnTo>
                  <a:pt x="124" y="742"/>
                </a:lnTo>
                <a:lnTo>
                  <a:pt x="129" y="739"/>
                </a:lnTo>
                <a:lnTo>
                  <a:pt x="137" y="732"/>
                </a:lnTo>
                <a:lnTo>
                  <a:pt x="143" y="723"/>
                </a:lnTo>
                <a:lnTo>
                  <a:pt x="146" y="716"/>
                </a:lnTo>
                <a:lnTo>
                  <a:pt x="149" y="712"/>
                </a:lnTo>
                <a:lnTo>
                  <a:pt x="149" y="712"/>
                </a:lnTo>
                <a:lnTo>
                  <a:pt x="152" y="703"/>
                </a:lnTo>
                <a:lnTo>
                  <a:pt x="154" y="694"/>
                </a:lnTo>
                <a:lnTo>
                  <a:pt x="156" y="683"/>
                </a:lnTo>
                <a:lnTo>
                  <a:pt x="484" y="756"/>
                </a:lnTo>
                <a:lnTo>
                  <a:pt x="493" y="752"/>
                </a:lnTo>
                <a:lnTo>
                  <a:pt x="493" y="752"/>
                </a:lnTo>
                <a:lnTo>
                  <a:pt x="497" y="770"/>
                </a:lnTo>
                <a:lnTo>
                  <a:pt x="503" y="788"/>
                </a:lnTo>
                <a:lnTo>
                  <a:pt x="513" y="808"/>
                </a:lnTo>
                <a:lnTo>
                  <a:pt x="518" y="819"/>
                </a:lnTo>
                <a:lnTo>
                  <a:pt x="525" y="829"/>
                </a:lnTo>
                <a:lnTo>
                  <a:pt x="531" y="839"/>
                </a:lnTo>
                <a:lnTo>
                  <a:pt x="539" y="847"/>
                </a:lnTo>
                <a:lnTo>
                  <a:pt x="547" y="854"/>
                </a:lnTo>
                <a:lnTo>
                  <a:pt x="557" y="860"/>
                </a:lnTo>
                <a:lnTo>
                  <a:pt x="568" y="864"/>
                </a:lnTo>
                <a:lnTo>
                  <a:pt x="578" y="866"/>
                </a:lnTo>
                <a:lnTo>
                  <a:pt x="578" y="866"/>
                </a:lnTo>
                <a:lnTo>
                  <a:pt x="600" y="866"/>
                </a:lnTo>
                <a:lnTo>
                  <a:pt x="616" y="865"/>
                </a:lnTo>
                <a:lnTo>
                  <a:pt x="630" y="864"/>
                </a:lnTo>
                <a:lnTo>
                  <a:pt x="640" y="861"/>
                </a:lnTo>
                <a:lnTo>
                  <a:pt x="647" y="859"/>
                </a:lnTo>
                <a:lnTo>
                  <a:pt x="653" y="855"/>
                </a:lnTo>
                <a:lnTo>
                  <a:pt x="664" y="850"/>
                </a:lnTo>
                <a:lnTo>
                  <a:pt x="664" y="850"/>
                </a:lnTo>
                <a:lnTo>
                  <a:pt x="666" y="848"/>
                </a:lnTo>
                <a:lnTo>
                  <a:pt x="669" y="845"/>
                </a:lnTo>
                <a:lnTo>
                  <a:pt x="672" y="836"/>
                </a:lnTo>
                <a:lnTo>
                  <a:pt x="676" y="825"/>
                </a:lnTo>
                <a:lnTo>
                  <a:pt x="680" y="813"/>
                </a:lnTo>
                <a:lnTo>
                  <a:pt x="684" y="790"/>
                </a:lnTo>
                <a:lnTo>
                  <a:pt x="685" y="781"/>
                </a:lnTo>
                <a:lnTo>
                  <a:pt x="775" y="794"/>
                </a:lnTo>
                <a:lnTo>
                  <a:pt x="775" y="794"/>
                </a:lnTo>
                <a:lnTo>
                  <a:pt x="793" y="795"/>
                </a:lnTo>
                <a:lnTo>
                  <a:pt x="807" y="796"/>
                </a:lnTo>
                <a:lnTo>
                  <a:pt x="815" y="796"/>
                </a:lnTo>
                <a:lnTo>
                  <a:pt x="815" y="796"/>
                </a:lnTo>
                <a:lnTo>
                  <a:pt x="865" y="796"/>
                </a:lnTo>
                <a:lnTo>
                  <a:pt x="969" y="796"/>
                </a:lnTo>
                <a:lnTo>
                  <a:pt x="1119" y="796"/>
                </a:lnTo>
                <a:lnTo>
                  <a:pt x="1119" y="796"/>
                </a:lnTo>
                <a:lnTo>
                  <a:pt x="1123" y="803"/>
                </a:lnTo>
                <a:lnTo>
                  <a:pt x="1129" y="810"/>
                </a:lnTo>
                <a:lnTo>
                  <a:pt x="1139" y="819"/>
                </a:lnTo>
                <a:lnTo>
                  <a:pt x="1152" y="826"/>
                </a:lnTo>
                <a:lnTo>
                  <a:pt x="1159" y="831"/>
                </a:lnTo>
                <a:lnTo>
                  <a:pt x="1167" y="833"/>
                </a:lnTo>
                <a:lnTo>
                  <a:pt x="1177" y="836"/>
                </a:lnTo>
                <a:lnTo>
                  <a:pt x="1186" y="839"/>
                </a:lnTo>
                <a:lnTo>
                  <a:pt x="1198" y="840"/>
                </a:lnTo>
                <a:lnTo>
                  <a:pt x="1210" y="841"/>
                </a:lnTo>
                <a:lnTo>
                  <a:pt x="1210" y="841"/>
                </a:lnTo>
                <a:lnTo>
                  <a:pt x="1222" y="840"/>
                </a:lnTo>
                <a:lnTo>
                  <a:pt x="1232" y="839"/>
                </a:lnTo>
                <a:lnTo>
                  <a:pt x="1241" y="838"/>
                </a:lnTo>
                <a:lnTo>
                  <a:pt x="1251" y="835"/>
                </a:lnTo>
                <a:lnTo>
                  <a:pt x="1258" y="833"/>
                </a:lnTo>
                <a:lnTo>
                  <a:pt x="1264" y="829"/>
                </a:lnTo>
                <a:lnTo>
                  <a:pt x="1270" y="826"/>
                </a:lnTo>
                <a:lnTo>
                  <a:pt x="1276" y="821"/>
                </a:lnTo>
                <a:lnTo>
                  <a:pt x="1284" y="813"/>
                </a:lnTo>
                <a:lnTo>
                  <a:pt x="1290" y="803"/>
                </a:lnTo>
                <a:lnTo>
                  <a:pt x="1298" y="787"/>
                </a:lnTo>
                <a:lnTo>
                  <a:pt x="1298" y="787"/>
                </a:lnTo>
                <a:lnTo>
                  <a:pt x="1307" y="767"/>
                </a:lnTo>
                <a:lnTo>
                  <a:pt x="1308" y="764"/>
                </a:lnTo>
                <a:lnTo>
                  <a:pt x="1308" y="762"/>
                </a:lnTo>
                <a:lnTo>
                  <a:pt x="1308" y="762"/>
                </a:lnTo>
                <a:lnTo>
                  <a:pt x="1308" y="762"/>
                </a:lnTo>
                <a:lnTo>
                  <a:pt x="1309" y="760"/>
                </a:lnTo>
                <a:lnTo>
                  <a:pt x="1315" y="759"/>
                </a:lnTo>
                <a:lnTo>
                  <a:pt x="1323" y="756"/>
                </a:lnTo>
                <a:lnTo>
                  <a:pt x="1327" y="753"/>
                </a:lnTo>
                <a:lnTo>
                  <a:pt x="1329" y="750"/>
                </a:lnTo>
                <a:lnTo>
                  <a:pt x="1329" y="750"/>
                </a:lnTo>
                <a:lnTo>
                  <a:pt x="1335" y="738"/>
                </a:lnTo>
                <a:lnTo>
                  <a:pt x="1339" y="726"/>
                </a:lnTo>
                <a:lnTo>
                  <a:pt x="1342" y="712"/>
                </a:lnTo>
                <a:lnTo>
                  <a:pt x="1339" y="698"/>
                </a:lnTo>
                <a:lnTo>
                  <a:pt x="1339" y="698"/>
                </a:lnTo>
                <a:lnTo>
                  <a:pt x="1336" y="660"/>
                </a:lnTo>
                <a:lnTo>
                  <a:pt x="1333" y="597"/>
                </a:lnTo>
                <a:lnTo>
                  <a:pt x="1333" y="597"/>
                </a:lnTo>
                <a:lnTo>
                  <a:pt x="1330" y="568"/>
                </a:lnTo>
                <a:lnTo>
                  <a:pt x="1327" y="534"/>
                </a:lnTo>
                <a:lnTo>
                  <a:pt x="1323" y="507"/>
                </a:lnTo>
                <a:lnTo>
                  <a:pt x="1320" y="494"/>
                </a:lnTo>
                <a:lnTo>
                  <a:pt x="1320" y="494"/>
                </a:lnTo>
                <a:lnTo>
                  <a:pt x="1316" y="487"/>
                </a:lnTo>
                <a:lnTo>
                  <a:pt x="1310" y="475"/>
                </a:lnTo>
                <a:lnTo>
                  <a:pt x="1310" y="475"/>
                </a:lnTo>
                <a:lnTo>
                  <a:pt x="1295" y="421"/>
                </a:lnTo>
                <a:lnTo>
                  <a:pt x="1282" y="386"/>
                </a:lnTo>
                <a:lnTo>
                  <a:pt x="1276" y="371"/>
                </a:lnTo>
                <a:lnTo>
                  <a:pt x="1270" y="361"/>
                </a:lnTo>
                <a:lnTo>
                  <a:pt x="1270" y="361"/>
                </a:lnTo>
                <a:lnTo>
                  <a:pt x="1263" y="352"/>
                </a:lnTo>
                <a:lnTo>
                  <a:pt x="1255" y="344"/>
                </a:lnTo>
                <a:lnTo>
                  <a:pt x="1238" y="327"/>
                </a:lnTo>
                <a:lnTo>
                  <a:pt x="1223" y="315"/>
                </a:lnTo>
                <a:lnTo>
                  <a:pt x="1216" y="311"/>
                </a:lnTo>
                <a:lnTo>
                  <a:pt x="1216" y="311"/>
                </a:lnTo>
                <a:lnTo>
                  <a:pt x="1186" y="305"/>
                </a:lnTo>
                <a:lnTo>
                  <a:pt x="1159" y="301"/>
                </a:lnTo>
                <a:lnTo>
                  <a:pt x="1159" y="301"/>
                </a:lnTo>
                <a:lnTo>
                  <a:pt x="1094" y="189"/>
                </a:lnTo>
                <a:lnTo>
                  <a:pt x="1046" y="109"/>
                </a:lnTo>
                <a:lnTo>
                  <a:pt x="1017" y="61"/>
                </a:lnTo>
                <a:lnTo>
                  <a:pt x="1017" y="61"/>
                </a:lnTo>
                <a:lnTo>
                  <a:pt x="1014" y="56"/>
                </a:lnTo>
                <a:lnTo>
                  <a:pt x="1009" y="53"/>
                </a:lnTo>
                <a:lnTo>
                  <a:pt x="1000" y="45"/>
                </a:lnTo>
                <a:lnTo>
                  <a:pt x="988" y="38"/>
                </a:lnTo>
                <a:lnTo>
                  <a:pt x="977" y="34"/>
                </a:lnTo>
                <a:lnTo>
                  <a:pt x="957" y="25"/>
                </a:lnTo>
                <a:lnTo>
                  <a:pt x="947" y="23"/>
                </a:lnTo>
                <a:lnTo>
                  <a:pt x="947" y="23"/>
                </a:lnTo>
                <a:close/>
                <a:moveTo>
                  <a:pt x="405" y="74"/>
                </a:moveTo>
                <a:lnTo>
                  <a:pt x="437" y="222"/>
                </a:lnTo>
                <a:lnTo>
                  <a:pt x="437" y="222"/>
                </a:lnTo>
                <a:lnTo>
                  <a:pt x="425" y="216"/>
                </a:lnTo>
                <a:lnTo>
                  <a:pt x="414" y="211"/>
                </a:lnTo>
                <a:lnTo>
                  <a:pt x="402" y="206"/>
                </a:lnTo>
                <a:lnTo>
                  <a:pt x="402" y="206"/>
                </a:lnTo>
                <a:lnTo>
                  <a:pt x="394" y="204"/>
                </a:lnTo>
                <a:lnTo>
                  <a:pt x="382" y="202"/>
                </a:lnTo>
                <a:lnTo>
                  <a:pt x="368" y="202"/>
                </a:lnTo>
                <a:lnTo>
                  <a:pt x="354" y="202"/>
                </a:lnTo>
                <a:lnTo>
                  <a:pt x="340" y="205"/>
                </a:lnTo>
                <a:lnTo>
                  <a:pt x="329" y="207"/>
                </a:lnTo>
                <a:lnTo>
                  <a:pt x="323" y="210"/>
                </a:lnTo>
                <a:lnTo>
                  <a:pt x="319" y="212"/>
                </a:lnTo>
                <a:lnTo>
                  <a:pt x="315" y="216"/>
                </a:lnTo>
                <a:lnTo>
                  <a:pt x="313" y="219"/>
                </a:lnTo>
                <a:lnTo>
                  <a:pt x="313" y="219"/>
                </a:lnTo>
                <a:lnTo>
                  <a:pt x="309" y="232"/>
                </a:lnTo>
                <a:lnTo>
                  <a:pt x="309" y="243"/>
                </a:lnTo>
                <a:lnTo>
                  <a:pt x="311" y="251"/>
                </a:lnTo>
                <a:lnTo>
                  <a:pt x="313" y="260"/>
                </a:lnTo>
                <a:lnTo>
                  <a:pt x="313" y="260"/>
                </a:lnTo>
                <a:lnTo>
                  <a:pt x="317" y="264"/>
                </a:lnTo>
                <a:lnTo>
                  <a:pt x="321" y="268"/>
                </a:lnTo>
                <a:lnTo>
                  <a:pt x="336" y="276"/>
                </a:lnTo>
                <a:lnTo>
                  <a:pt x="348" y="282"/>
                </a:lnTo>
                <a:lnTo>
                  <a:pt x="350" y="285"/>
                </a:lnTo>
                <a:lnTo>
                  <a:pt x="350" y="285"/>
                </a:lnTo>
                <a:lnTo>
                  <a:pt x="348" y="285"/>
                </a:lnTo>
                <a:lnTo>
                  <a:pt x="348" y="285"/>
                </a:lnTo>
                <a:lnTo>
                  <a:pt x="333" y="286"/>
                </a:lnTo>
                <a:lnTo>
                  <a:pt x="308" y="286"/>
                </a:lnTo>
                <a:lnTo>
                  <a:pt x="275" y="285"/>
                </a:lnTo>
                <a:lnTo>
                  <a:pt x="282" y="76"/>
                </a:lnTo>
                <a:lnTo>
                  <a:pt x="405" y="74"/>
                </a:lnTo>
                <a:close/>
                <a:moveTo>
                  <a:pt x="238" y="90"/>
                </a:moveTo>
                <a:lnTo>
                  <a:pt x="238" y="90"/>
                </a:lnTo>
                <a:lnTo>
                  <a:pt x="237" y="100"/>
                </a:lnTo>
                <a:lnTo>
                  <a:pt x="237" y="123"/>
                </a:lnTo>
                <a:lnTo>
                  <a:pt x="238" y="191"/>
                </a:lnTo>
                <a:lnTo>
                  <a:pt x="237" y="257"/>
                </a:lnTo>
                <a:lnTo>
                  <a:pt x="237" y="280"/>
                </a:lnTo>
                <a:lnTo>
                  <a:pt x="236" y="286"/>
                </a:lnTo>
                <a:lnTo>
                  <a:pt x="235" y="288"/>
                </a:lnTo>
                <a:lnTo>
                  <a:pt x="235" y="288"/>
                </a:lnTo>
                <a:lnTo>
                  <a:pt x="213" y="288"/>
                </a:lnTo>
                <a:lnTo>
                  <a:pt x="170" y="286"/>
                </a:lnTo>
                <a:lnTo>
                  <a:pt x="112" y="282"/>
                </a:lnTo>
                <a:lnTo>
                  <a:pt x="133" y="99"/>
                </a:lnTo>
                <a:lnTo>
                  <a:pt x="133" y="99"/>
                </a:lnTo>
                <a:lnTo>
                  <a:pt x="187" y="91"/>
                </a:lnTo>
                <a:lnTo>
                  <a:pt x="223" y="87"/>
                </a:lnTo>
                <a:lnTo>
                  <a:pt x="233" y="87"/>
                </a:lnTo>
                <a:lnTo>
                  <a:pt x="237" y="88"/>
                </a:lnTo>
                <a:lnTo>
                  <a:pt x="238" y="90"/>
                </a:lnTo>
                <a:lnTo>
                  <a:pt x="238" y="90"/>
                </a:lnTo>
                <a:close/>
                <a:moveTo>
                  <a:pt x="105" y="105"/>
                </a:moveTo>
                <a:lnTo>
                  <a:pt x="86" y="279"/>
                </a:lnTo>
                <a:lnTo>
                  <a:pt x="32" y="279"/>
                </a:lnTo>
                <a:lnTo>
                  <a:pt x="32" y="279"/>
                </a:lnTo>
                <a:lnTo>
                  <a:pt x="55" y="197"/>
                </a:lnTo>
                <a:lnTo>
                  <a:pt x="72" y="138"/>
                </a:lnTo>
                <a:lnTo>
                  <a:pt x="80" y="111"/>
                </a:lnTo>
                <a:lnTo>
                  <a:pt x="80" y="111"/>
                </a:lnTo>
                <a:lnTo>
                  <a:pt x="81" y="110"/>
                </a:lnTo>
                <a:lnTo>
                  <a:pt x="85" y="109"/>
                </a:lnTo>
                <a:lnTo>
                  <a:pt x="93" y="107"/>
                </a:lnTo>
                <a:lnTo>
                  <a:pt x="105" y="105"/>
                </a:lnTo>
                <a:lnTo>
                  <a:pt x="105" y="105"/>
                </a:lnTo>
                <a:close/>
                <a:moveTo>
                  <a:pt x="490" y="67"/>
                </a:moveTo>
                <a:lnTo>
                  <a:pt x="490" y="67"/>
                </a:lnTo>
                <a:lnTo>
                  <a:pt x="497" y="66"/>
                </a:lnTo>
                <a:lnTo>
                  <a:pt x="515" y="65"/>
                </a:lnTo>
                <a:lnTo>
                  <a:pt x="577" y="62"/>
                </a:lnTo>
                <a:lnTo>
                  <a:pt x="666" y="61"/>
                </a:lnTo>
                <a:lnTo>
                  <a:pt x="771" y="61"/>
                </a:lnTo>
                <a:lnTo>
                  <a:pt x="771" y="61"/>
                </a:lnTo>
                <a:lnTo>
                  <a:pt x="823" y="62"/>
                </a:lnTo>
                <a:lnTo>
                  <a:pt x="870" y="63"/>
                </a:lnTo>
                <a:lnTo>
                  <a:pt x="944" y="68"/>
                </a:lnTo>
                <a:lnTo>
                  <a:pt x="991" y="72"/>
                </a:lnTo>
                <a:lnTo>
                  <a:pt x="1008" y="74"/>
                </a:lnTo>
                <a:lnTo>
                  <a:pt x="1121" y="269"/>
                </a:lnTo>
                <a:lnTo>
                  <a:pt x="1121" y="269"/>
                </a:lnTo>
                <a:lnTo>
                  <a:pt x="1042" y="275"/>
                </a:lnTo>
                <a:lnTo>
                  <a:pt x="977" y="280"/>
                </a:lnTo>
                <a:lnTo>
                  <a:pt x="922" y="282"/>
                </a:lnTo>
                <a:lnTo>
                  <a:pt x="922" y="282"/>
                </a:lnTo>
                <a:lnTo>
                  <a:pt x="716" y="283"/>
                </a:lnTo>
                <a:lnTo>
                  <a:pt x="553" y="285"/>
                </a:lnTo>
                <a:lnTo>
                  <a:pt x="553" y="285"/>
                </a:lnTo>
                <a:lnTo>
                  <a:pt x="481" y="80"/>
                </a:lnTo>
                <a:lnTo>
                  <a:pt x="481" y="80"/>
                </a:lnTo>
                <a:lnTo>
                  <a:pt x="481" y="78"/>
                </a:lnTo>
                <a:lnTo>
                  <a:pt x="483" y="74"/>
                </a:lnTo>
                <a:lnTo>
                  <a:pt x="490" y="67"/>
                </a:lnTo>
                <a:lnTo>
                  <a:pt x="490" y="67"/>
                </a:lnTo>
                <a:close/>
                <a:moveTo>
                  <a:pt x="630" y="364"/>
                </a:moveTo>
                <a:lnTo>
                  <a:pt x="630" y="364"/>
                </a:lnTo>
                <a:lnTo>
                  <a:pt x="635" y="363"/>
                </a:lnTo>
                <a:lnTo>
                  <a:pt x="655" y="364"/>
                </a:lnTo>
                <a:lnTo>
                  <a:pt x="710" y="368"/>
                </a:lnTo>
                <a:lnTo>
                  <a:pt x="741" y="371"/>
                </a:lnTo>
                <a:lnTo>
                  <a:pt x="771" y="376"/>
                </a:lnTo>
                <a:lnTo>
                  <a:pt x="793" y="381"/>
                </a:lnTo>
                <a:lnTo>
                  <a:pt x="801" y="383"/>
                </a:lnTo>
                <a:lnTo>
                  <a:pt x="806" y="386"/>
                </a:lnTo>
                <a:lnTo>
                  <a:pt x="806" y="386"/>
                </a:lnTo>
                <a:lnTo>
                  <a:pt x="809" y="389"/>
                </a:lnTo>
                <a:lnTo>
                  <a:pt x="812" y="394"/>
                </a:lnTo>
                <a:lnTo>
                  <a:pt x="813" y="401"/>
                </a:lnTo>
                <a:lnTo>
                  <a:pt x="814" y="407"/>
                </a:lnTo>
                <a:lnTo>
                  <a:pt x="815" y="423"/>
                </a:lnTo>
                <a:lnTo>
                  <a:pt x="815" y="439"/>
                </a:lnTo>
                <a:lnTo>
                  <a:pt x="813" y="455"/>
                </a:lnTo>
                <a:lnTo>
                  <a:pt x="810" y="469"/>
                </a:lnTo>
                <a:lnTo>
                  <a:pt x="808" y="480"/>
                </a:lnTo>
                <a:lnTo>
                  <a:pt x="806" y="484"/>
                </a:lnTo>
                <a:lnTo>
                  <a:pt x="806" y="484"/>
                </a:lnTo>
                <a:lnTo>
                  <a:pt x="799" y="486"/>
                </a:lnTo>
                <a:lnTo>
                  <a:pt x="784" y="486"/>
                </a:lnTo>
                <a:lnTo>
                  <a:pt x="741" y="486"/>
                </a:lnTo>
                <a:lnTo>
                  <a:pt x="676" y="484"/>
                </a:lnTo>
                <a:lnTo>
                  <a:pt x="676" y="484"/>
                </a:lnTo>
                <a:lnTo>
                  <a:pt x="675" y="482"/>
                </a:lnTo>
                <a:lnTo>
                  <a:pt x="672" y="478"/>
                </a:lnTo>
                <a:lnTo>
                  <a:pt x="666" y="465"/>
                </a:lnTo>
                <a:lnTo>
                  <a:pt x="650" y="425"/>
                </a:lnTo>
                <a:lnTo>
                  <a:pt x="635" y="383"/>
                </a:lnTo>
                <a:lnTo>
                  <a:pt x="630" y="364"/>
                </a:lnTo>
                <a:lnTo>
                  <a:pt x="630" y="364"/>
                </a:lnTo>
                <a:close/>
                <a:moveTo>
                  <a:pt x="1251" y="361"/>
                </a:moveTo>
                <a:lnTo>
                  <a:pt x="1251" y="361"/>
                </a:lnTo>
                <a:lnTo>
                  <a:pt x="1253" y="362"/>
                </a:lnTo>
                <a:lnTo>
                  <a:pt x="1258" y="365"/>
                </a:lnTo>
                <a:lnTo>
                  <a:pt x="1263" y="369"/>
                </a:lnTo>
                <a:lnTo>
                  <a:pt x="1266" y="375"/>
                </a:lnTo>
                <a:lnTo>
                  <a:pt x="1271" y="382"/>
                </a:lnTo>
                <a:lnTo>
                  <a:pt x="1276" y="393"/>
                </a:lnTo>
                <a:lnTo>
                  <a:pt x="1276" y="393"/>
                </a:lnTo>
                <a:lnTo>
                  <a:pt x="1280" y="404"/>
                </a:lnTo>
                <a:lnTo>
                  <a:pt x="1285" y="415"/>
                </a:lnTo>
                <a:lnTo>
                  <a:pt x="1291" y="438"/>
                </a:lnTo>
                <a:lnTo>
                  <a:pt x="1295" y="456"/>
                </a:lnTo>
                <a:lnTo>
                  <a:pt x="1297" y="462"/>
                </a:lnTo>
                <a:lnTo>
                  <a:pt x="1298" y="465"/>
                </a:lnTo>
                <a:lnTo>
                  <a:pt x="1298" y="465"/>
                </a:lnTo>
                <a:lnTo>
                  <a:pt x="1298" y="465"/>
                </a:lnTo>
                <a:lnTo>
                  <a:pt x="1297" y="467"/>
                </a:lnTo>
                <a:lnTo>
                  <a:pt x="1290" y="468"/>
                </a:lnTo>
                <a:lnTo>
                  <a:pt x="1267" y="469"/>
                </a:lnTo>
                <a:lnTo>
                  <a:pt x="1241" y="468"/>
                </a:lnTo>
                <a:lnTo>
                  <a:pt x="1232" y="467"/>
                </a:lnTo>
                <a:lnTo>
                  <a:pt x="1226" y="465"/>
                </a:lnTo>
                <a:lnTo>
                  <a:pt x="1226" y="465"/>
                </a:lnTo>
                <a:lnTo>
                  <a:pt x="1222" y="461"/>
                </a:lnTo>
                <a:lnTo>
                  <a:pt x="1217" y="452"/>
                </a:lnTo>
                <a:lnTo>
                  <a:pt x="1210" y="430"/>
                </a:lnTo>
                <a:lnTo>
                  <a:pt x="1205" y="407"/>
                </a:lnTo>
                <a:lnTo>
                  <a:pt x="1203" y="395"/>
                </a:lnTo>
                <a:lnTo>
                  <a:pt x="1203" y="395"/>
                </a:lnTo>
                <a:lnTo>
                  <a:pt x="1205" y="393"/>
                </a:lnTo>
                <a:lnTo>
                  <a:pt x="1211" y="388"/>
                </a:lnTo>
                <a:lnTo>
                  <a:pt x="1228" y="376"/>
                </a:lnTo>
                <a:lnTo>
                  <a:pt x="1251" y="361"/>
                </a:lnTo>
                <a:lnTo>
                  <a:pt x="1251" y="36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2" name="Freeform 29">
            <a:extLst>
              <a:ext uri="{FF2B5EF4-FFF2-40B4-BE49-F238E27FC236}">
                <a16:creationId xmlns:a16="http://schemas.microsoft.com/office/drawing/2014/main" id="{A29AC0EF-8BB8-42F3-9151-A41ED6D80D3D}"/>
              </a:ext>
            </a:extLst>
          </p:cNvPr>
          <p:cNvSpPr>
            <a:spLocks noEditPoints="1"/>
          </p:cNvSpPr>
          <p:nvPr/>
        </p:nvSpPr>
        <p:spPr bwMode="auto">
          <a:xfrm>
            <a:off x="4149330" y="1127291"/>
            <a:ext cx="1545498" cy="1128838"/>
          </a:xfrm>
          <a:custGeom>
            <a:avLst/>
            <a:gdLst>
              <a:gd name="T0" fmla="*/ 76 w 842"/>
              <a:gd name="T1" fmla="*/ 27 h 615"/>
              <a:gd name="T2" fmla="*/ 26 w 842"/>
              <a:gd name="T3" fmla="*/ 158 h 615"/>
              <a:gd name="T4" fmla="*/ 5 w 842"/>
              <a:gd name="T5" fmla="*/ 349 h 615"/>
              <a:gd name="T6" fmla="*/ 1 w 842"/>
              <a:gd name="T7" fmla="*/ 377 h 615"/>
              <a:gd name="T8" fmla="*/ 5 w 842"/>
              <a:gd name="T9" fmla="*/ 387 h 615"/>
              <a:gd name="T10" fmla="*/ 8 w 842"/>
              <a:gd name="T11" fmla="*/ 445 h 615"/>
              <a:gd name="T12" fmla="*/ 30 w 842"/>
              <a:gd name="T13" fmla="*/ 552 h 615"/>
              <a:gd name="T14" fmla="*/ 43 w 842"/>
              <a:gd name="T15" fmla="*/ 573 h 615"/>
              <a:gd name="T16" fmla="*/ 76 w 842"/>
              <a:gd name="T17" fmla="*/ 574 h 615"/>
              <a:gd name="T18" fmla="*/ 95 w 842"/>
              <a:gd name="T19" fmla="*/ 559 h 615"/>
              <a:gd name="T20" fmla="*/ 105 w 842"/>
              <a:gd name="T21" fmla="*/ 525 h 615"/>
              <a:gd name="T22" fmla="*/ 215 w 842"/>
              <a:gd name="T23" fmla="*/ 566 h 615"/>
              <a:gd name="T24" fmla="*/ 247 w 842"/>
              <a:gd name="T25" fmla="*/ 604 h 615"/>
              <a:gd name="T26" fmla="*/ 269 w 842"/>
              <a:gd name="T27" fmla="*/ 612 h 615"/>
              <a:gd name="T28" fmla="*/ 288 w 842"/>
              <a:gd name="T29" fmla="*/ 607 h 615"/>
              <a:gd name="T30" fmla="*/ 302 w 842"/>
              <a:gd name="T31" fmla="*/ 592 h 615"/>
              <a:gd name="T32" fmla="*/ 309 w 842"/>
              <a:gd name="T33" fmla="*/ 563 h 615"/>
              <a:gd name="T34" fmla="*/ 727 w 842"/>
              <a:gd name="T35" fmla="*/ 583 h 615"/>
              <a:gd name="T36" fmla="*/ 747 w 842"/>
              <a:gd name="T37" fmla="*/ 610 h 615"/>
              <a:gd name="T38" fmla="*/ 770 w 842"/>
              <a:gd name="T39" fmla="*/ 615 h 615"/>
              <a:gd name="T40" fmla="*/ 802 w 842"/>
              <a:gd name="T41" fmla="*/ 610 h 615"/>
              <a:gd name="T42" fmla="*/ 817 w 842"/>
              <a:gd name="T43" fmla="*/ 596 h 615"/>
              <a:gd name="T44" fmla="*/ 823 w 842"/>
              <a:gd name="T45" fmla="*/ 563 h 615"/>
              <a:gd name="T46" fmla="*/ 840 w 842"/>
              <a:gd name="T47" fmla="*/ 549 h 615"/>
              <a:gd name="T48" fmla="*/ 842 w 842"/>
              <a:gd name="T49" fmla="*/ 536 h 615"/>
              <a:gd name="T50" fmla="*/ 841 w 842"/>
              <a:gd name="T51" fmla="*/ 462 h 615"/>
              <a:gd name="T52" fmla="*/ 833 w 842"/>
              <a:gd name="T53" fmla="*/ 364 h 615"/>
              <a:gd name="T54" fmla="*/ 814 w 842"/>
              <a:gd name="T55" fmla="*/ 293 h 615"/>
              <a:gd name="T56" fmla="*/ 792 w 842"/>
              <a:gd name="T57" fmla="*/ 242 h 615"/>
              <a:gd name="T58" fmla="*/ 766 w 842"/>
              <a:gd name="T59" fmla="*/ 207 h 615"/>
              <a:gd name="T60" fmla="*/ 785 w 842"/>
              <a:gd name="T61" fmla="*/ 192 h 615"/>
              <a:gd name="T62" fmla="*/ 785 w 842"/>
              <a:gd name="T63" fmla="*/ 160 h 615"/>
              <a:gd name="T64" fmla="*/ 773 w 842"/>
              <a:gd name="T65" fmla="*/ 141 h 615"/>
              <a:gd name="T66" fmla="*/ 728 w 842"/>
              <a:gd name="T67" fmla="*/ 140 h 615"/>
              <a:gd name="T68" fmla="*/ 670 w 842"/>
              <a:gd name="T69" fmla="*/ 57 h 615"/>
              <a:gd name="T70" fmla="*/ 641 w 842"/>
              <a:gd name="T71" fmla="*/ 27 h 615"/>
              <a:gd name="T72" fmla="*/ 569 w 842"/>
              <a:gd name="T73" fmla="*/ 9 h 615"/>
              <a:gd name="T74" fmla="*/ 417 w 842"/>
              <a:gd name="T75" fmla="*/ 1 h 615"/>
              <a:gd name="T76" fmla="*/ 106 w 842"/>
              <a:gd name="T77" fmla="*/ 3 h 615"/>
              <a:gd name="T78" fmla="*/ 243 w 842"/>
              <a:gd name="T79" fmla="*/ 50 h 615"/>
              <a:gd name="T80" fmla="*/ 621 w 842"/>
              <a:gd name="T81" fmla="*/ 46 h 615"/>
              <a:gd name="T82" fmla="*/ 638 w 842"/>
              <a:gd name="T83" fmla="*/ 54 h 615"/>
              <a:gd name="T84" fmla="*/ 723 w 842"/>
              <a:gd name="T85" fmla="*/ 192 h 615"/>
              <a:gd name="T86" fmla="*/ 614 w 842"/>
              <a:gd name="T87" fmla="*/ 192 h 615"/>
              <a:gd name="T88" fmla="*/ 445 w 842"/>
              <a:gd name="T89" fmla="*/ 197 h 615"/>
              <a:gd name="T90" fmla="*/ 273 w 842"/>
              <a:gd name="T91" fmla="*/ 201 h 615"/>
              <a:gd name="T92" fmla="*/ 260 w 842"/>
              <a:gd name="T93" fmla="*/ 195 h 615"/>
              <a:gd name="T94" fmla="*/ 248 w 842"/>
              <a:gd name="T95" fmla="*/ 121 h 615"/>
              <a:gd name="T96" fmla="*/ 200 w 842"/>
              <a:gd name="T97" fmla="*/ 145 h 615"/>
              <a:gd name="T98" fmla="*/ 200 w 842"/>
              <a:gd name="T99" fmla="*/ 145 h 615"/>
              <a:gd name="T100" fmla="*/ 126 w 842"/>
              <a:gd name="T101" fmla="*/ 140 h 615"/>
              <a:gd name="T102" fmla="*/ 110 w 842"/>
              <a:gd name="T103" fmla="*/ 148 h 615"/>
              <a:gd name="T104" fmla="*/ 109 w 842"/>
              <a:gd name="T105" fmla="*/ 192 h 615"/>
              <a:gd name="T106" fmla="*/ 76 w 842"/>
              <a:gd name="T107" fmla="*/ 123 h 615"/>
              <a:gd name="T108" fmla="*/ 83 w 842"/>
              <a:gd name="T109" fmla="*/ 87 h 615"/>
              <a:gd name="T110" fmla="*/ 428 w 842"/>
              <a:gd name="T111" fmla="*/ 297 h 615"/>
              <a:gd name="T112" fmla="*/ 785 w 842"/>
              <a:gd name="T113" fmla="*/ 273 h 615"/>
              <a:gd name="T114" fmla="*/ 809 w 842"/>
              <a:gd name="T115" fmla="*/ 326 h 615"/>
              <a:gd name="T116" fmla="*/ 787 w 842"/>
              <a:gd name="T117" fmla="*/ 334 h 615"/>
              <a:gd name="T118" fmla="*/ 733 w 842"/>
              <a:gd name="T119" fmla="*/ 340 h 615"/>
              <a:gd name="T120" fmla="*/ 737 w 842"/>
              <a:gd name="T121" fmla="*/ 288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2" h="615">
                <a:moveTo>
                  <a:pt x="85" y="7"/>
                </a:moveTo>
                <a:lnTo>
                  <a:pt x="85" y="7"/>
                </a:lnTo>
                <a:lnTo>
                  <a:pt x="82" y="13"/>
                </a:lnTo>
                <a:lnTo>
                  <a:pt x="76" y="27"/>
                </a:lnTo>
                <a:lnTo>
                  <a:pt x="57" y="71"/>
                </a:lnTo>
                <a:lnTo>
                  <a:pt x="28" y="145"/>
                </a:lnTo>
                <a:lnTo>
                  <a:pt x="28" y="145"/>
                </a:lnTo>
                <a:lnTo>
                  <a:pt x="26" y="158"/>
                </a:lnTo>
                <a:lnTo>
                  <a:pt x="22" y="183"/>
                </a:lnTo>
                <a:lnTo>
                  <a:pt x="15" y="251"/>
                </a:lnTo>
                <a:lnTo>
                  <a:pt x="5" y="349"/>
                </a:lnTo>
                <a:lnTo>
                  <a:pt x="5" y="349"/>
                </a:lnTo>
                <a:lnTo>
                  <a:pt x="2" y="361"/>
                </a:lnTo>
                <a:lnTo>
                  <a:pt x="0" y="373"/>
                </a:lnTo>
                <a:lnTo>
                  <a:pt x="0" y="373"/>
                </a:lnTo>
                <a:lnTo>
                  <a:pt x="1" y="377"/>
                </a:lnTo>
                <a:lnTo>
                  <a:pt x="3" y="380"/>
                </a:lnTo>
                <a:lnTo>
                  <a:pt x="5" y="384"/>
                </a:lnTo>
                <a:lnTo>
                  <a:pt x="5" y="385"/>
                </a:lnTo>
                <a:lnTo>
                  <a:pt x="5" y="387"/>
                </a:lnTo>
                <a:lnTo>
                  <a:pt x="5" y="387"/>
                </a:lnTo>
                <a:lnTo>
                  <a:pt x="5" y="397"/>
                </a:lnTo>
                <a:lnTo>
                  <a:pt x="6" y="417"/>
                </a:lnTo>
                <a:lnTo>
                  <a:pt x="8" y="445"/>
                </a:lnTo>
                <a:lnTo>
                  <a:pt x="13" y="477"/>
                </a:lnTo>
                <a:lnTo>
                  <a:pt x="19" y="510"/>
                </a:lnTo>
                <a:lnTo>
                  <a:pt x="25" y="539"/>
                </a:lnTo>
                <a:lnTo>
                  <a:pt x="30" y="552"/>
                </a:lnTo>
                <a:lnTo>
                  <a:pt x="33" y="561"/>
                </a:lnTo>
                <a:lnTo>
                  <a:pt x="38" y="568"/>
                </a:lnTo>
                <a:lnTo>
                  <a:pt x="43" y="573"/>
                </a:lnTo>
                <a:lnTo>
                  <a:pt x="43" y="573"/>
                </a:lnTo>
                <a:lnTo>
                  <a:pt x="52" y="577"/>
                </a:lnTo>
                <a:lnTo>
                  <a:pt x="60" y="578"/>
                </a:lnTo>
                <a:lnTo>
                  <a:pt x="69" y="577"/>
                </a:lnTo>
                <a:lnTo>
                  <a:pt x="76" y="574"/>
                </a:lnTo>
                <a:lnTo>
                  <a:pt x="83" y="571"/>
                </a:lnTo>
                <a:lnTo>
                  <a:pt x="88" y="566"/>
                </a:lnTo>
                <a:lnTo>
                  <a:pt x="95" y="559"/>
                </a:lnTo>
                <a:lnTo>
                  <a:pt x="95" y="559"/>
                </a:lnTo>
                <a:lnTo>
                  <a:pt x="97" y="555"/>
                </a:lnTo>
                <a:lnTo>
                  <a:pt x="99" y="550"/>
                </a:lnTo>
                <a:lnTo>
                  <a:pt x="102" y="540"/>
                </a:lnTo>
                <a:lnTo>
                  <a:pt x="105" y="525"/>
                </a:lnTo>
                <a:lnTo>
                  <a:pt x="200" y="535"/>
                </a:lnTo>
                <a:lnTo>
                  <a:pt x="200" y="535"/>
                </a:lnTo>
                <a:lnTo>
                  <a:pt x="204" y="544"/>
                </a:lnTo>
                <a:lnTo>
                  <a:pt x="215" y="566"/>
                </a:lnTo>
                <a:lnTo>
                  <a:pt x="223" y="579"/>
                </a:lnTo>
                <a:lnTo>
                  <a:pt x="232" y="590"/>
                </a:lnTo>
                <a:lnTo>
                  <a:pt x="241" y="600"/>
                </a:lnTo>
                <a:lnTo>
                  <a:pt x="247" y="604"/>
                </a:lnTo>
                <a:lnTo>
                  <a:pt x="252" y="606"/>
                </a:lnTo>
                <a:lnTo>
                  <a:pt x="252" y="606"/>
                </a:lnTo>
                <a:lnTo>
                  <a:pt x="262" y="610"/>
                </a:lnTo>
                <a:lnTo>
                  <a:pt x="269" y="612"/>
                </a:lnTo>
                <a:lnTo>
                  <a:pt x="275" y="612"/>
                </a:lnTo>
                <a:lnTo>
                  <a:pt x="279" y="612"/>
                </a:lnTo>
                <a:lnTo>
                  <a:pt x="284" y="610"/>
                </a:lnTo>
                <a:lnTo>
                  <a:pt x="288" y="607"/>
                </a:lnTo>
                <a:lnTo>
                  <a:pt x="295" y="602"/>
                </a:lnTo>
                <a:lnTo>
                  <a:pt x="295" y="602"/>
                </a:lnTo>
                <a:lnTo>
                  <a:pt x="298" y="597"/>
                </a:lnTo>
                <a:lnTo>
                  <a:pt x="302" y="592"/>
                </a:lnTo>
                <a:lnTo>
                  <a:pt x="304" y="585"/>
                </a:lnTo>
                <a:lnTo>
                  <a:pt x="307" y="579"/>
                </a:lnTo>
                <a:lnTo>
                  <a:pt x="309" y="568"/>
                </a:lnTo>
                <a:lnTo>
                  <a:pt x="309" y="563"/>
                </a:lnTo>
                <a:lnTo>
                  <a:pt x="718" y="559"/>
                </a:lnTo>
                <a:lnTo>
                  <a:pt x="718" y="559"/>
                </a:lnTo>
                <a:lnTo>
                  <a:pt x="721" y="566"/>
                </a:lnTo>
                <a:lnTo>
                  <a:pt x="727" y="583"/>
                </a:lnTo>
                <a:lnTo>
                  <a:pt x="730" y="591"/>
                </a:lnTo>
                <a:lnTo>
                  <a:pt x="736" y="600"/>
                </a:lnTo>
                <a:lnTo>
                  <a:pt x="743" y="606"/>
                </a:lnTo>
                <a:lnTo>
                  <a:pt x="747" y="610"/>
                </a:lnTo>
                <a:lnTo>
                  <a:pt x="752" y="611"/>
                </a:lnTo>
                <a:lnTo>
                  <a:pt x="752" y="611"/>
                </a:lnTo>
                <a:lnTo>
                  <a:pt x="761" y="613"/>
                </a:lnTo>
                <a:lnTo>
                  <a:pt x="770" y="615"/>
                </a:lnTo>
                <a:lnTo>
                  <a:pt x="779" y="615"/>
                </a:lnTo>
                <a:lnTo>
                  <a:pt x="787" y="615"/>
                </a:lnTo>
                <a:lnTo>
                  <a:pt x="795" y="612"/>
                </a:lnTo>
                <a:lnTo>
                  <a:pt x="802" y="610"/>
                </a:lnTo>
                <a:lnTo>
                  <a:pt x="809" y="606"/>
                </a:lnTo>
                <a:lnTo>
                  <a:pt x="814" y="602"/>
                </a:lnTo>
                <a:lnTo>
                  <a:pt x="814" y="602"/>
                </a:lnTo>
                <a:lnTo>
                  <a:pt x="817" y="596"/>
                </a:lnTo>
                <a:lnTo>
                  <a:pt x="820" y="588"/>
                </a:lnTo>
                <a:lnTo>
                  <a:pt x="822" y="581"/>
                </a:lnTo>
                <a:lnTo>
                  <a:pt x="823" y="574"/>
                </a:lnTo>
                <a:lnTo>
                  <a:pt x="823" y="563"/>
                </a:lnTo>
                <a:lnTo>
                  <a:pt x="823" y="559"/>
                </a:lnTo>
                <a:lnTo>
                  <a:pt x="823" y="559"/>
                </a:lnTo>
                <a:lnTo>
                  <a:pt x="833" y="554"/>
                </a:lnTo>
                <a:lnTo>
                  <a:pt x="840" y="549"/>
                </a:lnTo>
                <a:lnTo>
                  <a:pt x="842" y="547"/>
                </a:lnTo>
                <a:lnTo>
                  <a:pt x="842" y="544"/>
                </a:lnTo>
                <a:lnTo>
                  <a:pt x="842" y="544"/>
                </a:lnTo>
                <a:lnTo>
                  <a:pt x="842" y="536"/>
                </a:lnTo>
                <a:lnTo>
                  <a:pt x="842" y="530"/>
                </a:lnTo>
                <a:lnTo>
                  <a:pt x="842" y="530"/>
                </a:lnTo>
                <a:lnTo>
                  <a:pt x="842" y="510"/>
                </a:lnTo>
                <a:lnTo>
                  <a:pt x="841" y="462"/>
                </a:lnTo>
                <a:lnTo>
                  <a:pt x="840" y="435"/>
                </a:lnTo>
                <a:lnTo>
                  <a:pt x="839" y="409"/>
                </a:lnTo>
                <a:lnTo>
                  <a:pt x="836" y="384"/>
                </a:lnTo>
                <a:lnTo>
                  <a:pt x="833" y="364"/>
                </a:lnTo>
                <a:lnTo>
                  <a:pt x="833" y="364"/>
                </a:lnTo>
                <a:lnTo>
                  <a:pt x="826" y="335"/>
                </a:lnTo>
                <a:lnTo>
                  <a:pt x="821" y="314"/>
                </a:lnTo>
                <a:lnTo>
                  <a:pt x="814" y="293"/>
                </a:lnTo>
                <a:lnTo>
                  <a:pt x="804" y="269"/>
                </a:lnTo>
                <a:lnTo>
                  <a:pt x="804" y="269"/>
                </a:lnTo>
                <a:lnTo>
                  <a:pt x="798" y="255"/>
                </a:lnTo>
                <a:lnTo>
                  <a:pt x="792" y="242"/>
                </a:lnTo>
                <a:lnTo>
                  <a:pt x="779" y="223"/>
                </a:lnTo>
                <a:lnTo>
                  <a:pt x="770" y="211"/>
                </a:lnTo>
                <a:lnTo>
                  <a:pt x="766" y="207"/>
                </a:lnTo>
                <a:lnTo>
                  <a:pt x="766" y="207"/>
                </a:lnTo>
                <a:lnTo>
                  <a:pt x="776" y="201"/>
                </a:lnTo>
                <a:lnTo>
                  <a:pt x="783" y="196"/>
                </a:lnTo>
                <a:lnTo>
                  <a:pt x="784" y="194"/>
                </a:lnTo>
                <a:lnTo>
                  <a:pt x="785" y="192"/>
                </a:lnTo>
                <a:lnTo>
                  <a:pt x="785" y="192"/>
                </a:lnTo>
                <a:lnTo>
                  <a:pt x="785" y="185"/>
                </a:lnTo>
                <a:lnTo>
                  <a:pt x="786" y="173"/>
                </a:lnTo>
                <a:lnTo>
                  <a:pt x="785" y="160"/>
                </a:lnTo>
                <a:lnTo>
                  <a:pt x="783" y="154"/>
                </a:lnTo>
                <a:lnTo>
                  <a:pt x="780" y="150"/>
                </a:lnTo>
                <a:lnTo>
                  <a:pt x="780" y="150"/>
                </a:lnTo>
                <a:lnTo>
                  <a:pt x="773" y="141"/>
                </a:lnTo>
                <a:lnTo>
                  <a:pt x="772" y="140"/>
                </a:lnTo>
                <a:lnTo>
                  <a:pt x="771" y="140"/>
                </a:lnTo>
                <a:lnTo>
                  <a:pt x="728" y="140"/>
                </a:lnTo>
                <a:lnTo>
                  <a:pt x="728" y="140"/>
                </a:lnTo>
                <a:lnTo>
                  <a:pt x="718" y="126"/>
                </a:lnTo>
                <a:lnTo>
                  <a:pt x="697" y="92"/>
                </a:lnTo>
                <a:lnTo>
                  <a:pt x="684" y="75"/>
                </a:lnTo>
                <a:lnTo>
                  <a:pt x="670" y="57"/>
                </a:lnTo>
                <a:lnTo>
                  <a:pt x="658" y="41"/>
                </a:lnTo>
                <a:lnTo>
                  <a:pt x="647" y="31"/>
                </a:lnTo>
                <a:lnTo>
                  <a:pt x="647" y="31"/>
                </a:lnTo>
                <a:lnTo>
                  <a:pt x="641" y="27"/>
                </a:lnTo>
                <a:lnTo>
                  <a:pt x="634" y="23"/>
                </a:lnTo>
                <a:lnTo>
                  <a:pt x="615" y="18"/>
                </a:lnTo>
                <a:lnTo>
                  <a:pt x="594" y="13"/>
                </a:lnTo>
                <a:lnTo>
                  <a:pt x="569" y="9"/>
                </a:lnTo>
                <a:lnTo>
                  <a:pt x="522" y="4"/>
                </a:lnTo>
                <a:lnTo>
                  <a:pt x="490" y="2"/>
                </a:lnTo>
                <a:lnTo>
                  <a:pt x="490" y="2"/>
                </a:lnTo>
                <a:lnTo>
                  <a:pt x="417" y="1"/>
                </a:lnTo>
                <a:lnTo>
                  <a:pt x="283" y="0"/>
                </a:lnTo>
                <a:lnTo>
                  <a:pt x="212" y="1"/>
                </a:lnTo>
                <a:lnTo>
                  <a:pt x="150" y="2"/>
                </a:lnTo>
                <a:lnTo>
                  <a:pt x="106" y="3"/>
                </a:lnTo>
                <a:lnTo>
                  <a:pt x="91" y="6"/>
                </a:lnTo>
                <a:lnTo>
                  <a:pt x="85" y="7"/>
                </a:lnTo>
                <a:lnTo>
                  <a:pt x="85" y="7"/>
                </a:lnTo>
                <a:close/>
                <a:moveTo>
                  <a:pt x="243" y="50"/>
                </a:moveTo>
                <a:lnTo>
                  <a:pt x="609" y="45"/>
                </a:lnTo>
                <a:lnTo>
                  <a:pt x="609" y="45"/>
                </a:lnTo>
                <a:lnTo>
                  <a:pt x="613" y="45"/>
                </a:lnTo>
                <a:lnTo>
                  <a:pt x="621" y="46"/>
                </a:lnTo>
                <a:lnTo>
                  <a:pt x="630" y="48"/>
                </a:lnTo>
                <a:lnTo>
                  <a:pt x="635" y="51"/>
                </a:lnTo>
                <a:lnTo>
                  <a:pt x="638" y="54"/>
                </a:lnTo>
                <a:lnTo>
                  <a:pt x="638" y="54"/>
                </a:lnTo>
                <a:lnTo>
                  <a:pt x="683" y="126"/>
                </a:lnTo>
                <a:lnTo>
                  <a:pt x="710" y="171"/>
                </a:lnTo>
                <a:lnTo>
                  <a:pt x="723" y="192"/>
                </a:lnTo>
                <a:lnTo>
                  <a:pt x="723" y="192"/>
                </a:lnTo>
                <a:lnTo>
                  <a:pt x="721" y="194"/>
                </a:lnTo>
                <a:lnTo>
                  <a:pt x="714" y="194"/>
                </a:lnTo>
                <a:lnTo>
                  <a:pt x="688" y="194"/>
                </a:lnTo>
                <a:lnTo>
                  <a:pt x="614" y="192"/>
                </a:lnTo>
                <a:lnTo>
                  <a:pt x="614" y="192"/>
                </a:lnTo>
                <a:lnTo>
                  <a:pt x="586" y="192"/>
                </a:lnTo>
                <a:lnTo>
                  <a:pt x="546" y="194"/>
                </a:lnTo>
                <a:lnTo>
                  <a:pt x="445" y="197"/>
                </a:lnTo>
                <a:lnTo>
                  <a:pt x="314" y="202"/>
                </a:lnTo>
                <a:lnTo>
                  <a:pt x="314" y="202"/>
                </a:lnTo>
                <a:lnTo>
                  <a:pt x="291" y="202"/>
                </a:lnTo>
                <a:lnTo>
                  <a:pt x="273" y="201"/>
                </a:lnTo>
                <a:lnTo>
                  <a:pt x="266" y="200"/>
                </a:lnTo>
                <a:lnTo>
                  <a:pt x="262" y="197"/>
                </a:lnTo>
                <a:lnTo>
                  <a:pt x="262" y="197"/>
                </a:lnTo>
                <a:lnTo>
                  <a:pt x="260" y="195"/>
                </a:lnTo>
                <a:lnTo>
                  <a:pt x="258" y="189"/>
                </a:lnTo>
                <a:lnTo>
                  <a:pt x="254" y="172"/>
                </a:lnTo>
                <a:lnTo>
                  <a:pt x="251" y="148"/>
                </a:lnTo>
                <a:lnTo>
                  <a:pt x="248" y="121"/>
                </a:lnTo>
                <a:lnTo>
                  <a:pt x="244" y="72"/>
                </a:lnTo>
                <a:lnTo>
                  <a:pt x="243" y="50"/>
                </a:lnTo>
                <a:lnTo>
                  <a:pt x="243" y="50"/>
                </a:lnTo>
                <a:close/>
                <a:moveTo>
                  <a:pt x="200" y="145"/>
                </a:moveTo>
                <a:lnTo>
                  <a:pt x="143" y="140"/>
                </a:lnTo>
                <a:lnTo>
                  <a:pt x="147" y="69"/>
                </a:lnTo>
                <a:lnTo>
                  <a:pt x="195" y="69"/>
                </a:lnTo>
                <a:lnTo>
                  <a:pt x="200" y="145"/>
                </a:lnTo>
                <a:close/>
                <a:moveTo>
                  <a:pt x="124" y="69"/>
                </a:moveTo>
                <a:lnTo>
                  <a:pt x="128" y="140"/>
                </a:lnTo>
                <a:lnTo>
                  <a:pt x="128" y="140"/>
                </a:lnTo>
                <a:lnTo>
                  <a:pt x="126" y="140"/>
                </a:lnTo>
                <a:lnTo>
                  <a:pt x="119" y="140"/>
                </a:lnTo>
                <a:lnTo>
                  <a:pt x="116" y="142"/>
                </a:lnTo>
                <a:lnTo>
                  <a:pt x="113" y="145"/>
                </a:lnTo>
                <a:lnTo>
                  <a:pt x="110" y="148"/>
                </a:lnTo>
                <a:lnTo>
                  <a:pt x="109" y="154"/>
                </a:lnTo>
                <a:lnTo>
                  <a:pt x="109" y="154"/>
                </a:lnTo>
                <a:lnTo>
                  <a:pt x="109" y="180"/>
                </a:lnTo>
                <a:lnTo>
                  <a:pt x="109" y="192"/>
                </a:lnTo>
                <a:lnTo>
                  <a:pt x="71" y="178"/>
                </a:lnTo>
                <a:lnTo>
                  <a:pt x="71" y="178"/>
                </a:lnTo>
                <a:lnTo>
                  <a:pt x="74" y="146"/>
                </a:lnTo>
                <a:lnTo>
                  <a:pt x="76" y="123"/>
                </a:lnTo>
                <a:lnTo>
                  <a:pt x="76" y="111"/>
                </a:lnTo>
                <a:lnTo>
                  <a:pt x="76" y="111"/>
                </a:lnTo>
                <a:lnTo>
                  <a:pt x="77" y="103"/>
                </a:lnTo>
                <a:lnTo>
                  <a:pt x="83" y="87"/>
                </a:lnTo>
                <a:lnTo>
                  <a:pt x="90" y="64"/>
                </a:lnTo>
                <a:lnTo>
                  <a:pt x="124" y="69"/>
                </a:lnTo>
                <a:close/>
                <a:moveTo>
                  <a:pt x="276" y="273"/>
                </a:moveTo>
                <a:lnTo>
                  <a:pt x="428" y="297"/>
                </a:lnTo>
                <a:lnTo>
                  <a:pt x="423" y="340"/>
                </a:lnTo>
                <a:lnTo>
                  <a:pt x="290" y="335"/>
                </a:lnTo>
                <a:lnTo>
                  <a:pt x="276" y="273"/>
                </a:lnTo>
                <a:close/>
                <a:moveTo>
                  <a:pt x="785" y="273"/>
                </a:moveTo>
                <a:lnTo>
                  <a:pt x="785" y="273"/>
                </a:lnTo>
                <a:lnTo>
                  <a:pt x="796" y="296"/>
                </a:lnTo>
                <a:lnTo>
                  <a:pt x="809" y="326"/>
                </a:lnTo>
                <a:lnTo>
                  <a:pt x="809" y="326"/>
                </a:lnTo>
                <a:lnTo>
                  <a:pt x="809" y="327"/>
                </a:lnTo>
                <a:lnTo>
                  <a:pt x="806" y="329"/>
                </a:lnTo>
                <a:lnTo>
                  <a:pt x="799" y="332"/>
                </a:lnTo>
                <a:lnTo>
                  <a:pt x="787" y="334"/>
                </a:lnTo>
                <a:lnTo>
                  <a:pt x="773" y="336"/>
                </a:lnTo>
                <a:lnTo>
                  <a:pt x="747" y="339"/>
                </a:lnTo>
                <a:lnTo>
                  <a:pt x="733" y="340"/>
                </a:lnTo>
                <a:lnTo>
                  <a:pt x="733" y="340"/>
                </a:lnTo>
                <a:lnTo>
                  <a:pt x="732" y="337"/>
                </a:lnTo>
                <a:lnTo>
                  <a:pt x="732" y="332"/>
                </a:lnTo>
                <a:lnTo>
                  <a:pt x="734" y="314"/>
                </a:lnTo>
                <a:lnTo>
                  <a:pt x="737" y="288"/>
                </a:lnTo>
                <a:lnTo>
                  <a:pt x="785" y="27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2699008-C80B-4DAB-BF4B-1D3D491DAD69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3068960"/>
            <a:ext cx="1696027" cy="960216"/>
          </a:xfrm>
          <a:custGeom>
            <a:avLst/>
            <a:gdLst>
              <a:gd name="T0" fmla="*/ 25 w 1436"/>
              <a:gd name="T1" fmla="*/ 140 h 813"/>
              <a:gd name="T2" fmla="*/ 5 w 1436"/>
              <a:gd name="T3" fmla="*/ 161 h 813"/>
              <a:gd name="T4" fmla="*/ 0 w 1436"/>
              <a:gd name="T5" fmla="*/ 232 h 813"/>
              <a:gd name="T6" fmla="*/ 25 w 1436"/>
              <a:gd name="T7" fmla="*/ 310 h 813"/>
              <a:gd name="T8" fmla="*/ 49 w 1436"/>
              <a:gd name="T9" fmla="*/ 356 h 813"/>
              <a:gd name="T10" fmla="*/ 71 w 1436"/>
              <a:gd name="T11" fmla="*/ 454 h 813"/>
              <a:gd name="T12" fmla="*/ 96 w 1436"/>
              <a:gd name="T13" fmla="*/ 481 h 813"/>
              <a:gd name="T14" fmla="*/ 146 w 1436"/>
              <a:gd name="T15" fmla="*/ 481 h 813"/>
              <a:gd name="T16" fmla="*/ 161 w 1436"/>
              <a:gd name="T17" fmla="*/ 464 h 813"/>
              <a:gd name="T18" fmla="*/ 408 w 1436"/>
              <a:gd name="T19" fmla="*/ 682 h 813"/>
              <a:gd name="T20" fmla="*/ 448 w 1436"/>
              <a:gd name="T21" fmla="*/ 775 h 813"/>
              <a:gd name="T22" fmla="*/ 495 w 1436"/>
              <a:gd name="T23" fmla="*/ 804 h 813"/>
              <a:gd name="T24" fmla="*/ 557 w 1436"/>
              <a:gd name="T25" fmla="*/ 812 h 813"/>
              <a:gd name="T26" fmla="*/ 597 w 1436"/>
              <a:gd name="T27" fmla="*/ 794 h 813"/>
              <a:gd name="T28" fmla="*/ 613 w 1436"/>
              <a:gd name="T29" fmla="*/ 763 h 813"/>
              <a:gd name="T30" fmla="*/ 624 w 1436"/>
              <a:gd name="T31" fmla="*/ 700 h 813"/>
              <a:gd name="T32" fmla="*/ 684 w 1436"/>
              <a:gd name="T33" fmla="*/ 736 h 813"/>
              <a:gd name="T34" fmla="*/ 743 w 1436"/>
              <a:gd name="T35" fmla="*/ 754 h 813"/>
              <a:gd name="T36" fmla="*/ 915 w 1436"/>
              <a:gd name="T37" fmla="*/ 732 h 813"/>
              <a:gd name="T38" fmla="*/ 1209 w 1436"/>
              <a:gd name="T39" fmla="*/ 663 h 813"/>
              <a:gd name="T40" fmla="*/ 1388 w 1436"/>
              <a:gd name="T41" fmla="*/ 506 h 813"/>
              <a:gd name="T42" fmla="*/ 1427 w 1436"/>
              <a:gd name="T43" fmla="*/ 465 h 813"/>
              <a:gd name="T44" fmla="*/ 1415 w 1436"/>
              <a:gd name="T45" fmla="*/ 391 h 813"/>
              <a:gd name="T46" fmla="*/ 1422 w 1436"/>
              <a:gd name="T47" fmla="*/ 362 h 813"/>
              <a:gd name="T48" fmla="*/ 1413 w 1436"/>
              <a:gd name="T49" fmla="*/ 340 h 813"/>
              <a:gd name="T50" fmla="*/ 1309 w 1436"/>
              <a:gd name="T51" fmla="*/ 291 h 813"/>
              <a:gd name="T52" fmla="*/ 902 w 1436"/>
              <a:gd name="T53" fmla="*/ 181 h 813"/>
              <a:gd name="T54" fmla="*/ 896 w 1436"/>
              <a:gd name="T55" fmla="*/ 161 h 813"/>
              <a:gd name="T56" fmla="*/ 893 w 1436"/>
              <a:gd name="T57" fmla="*/ 141 h 813"/>
              <a:gd name="T58" fmla="*/ 843 w 1436"/>
              <a:gd name="T59" fmla="*/ 127 h 813"/>
              <a:gd name="T60" fmla="*/ 717 w 1436"/>
              <a:gd name="T61" fmla="*/ 14 h 813"/>
              <a:gd name="T62" fmla="*/ 598 w 1436"/>
              <a:gd name="T63" fmla="*/ 2 h 813"/>
              <a:gd name="T64" fmla="*/ 421 w 1436"/>
              <a:gd name="T65" fmla="*/ 5 h 813"/>
              <a:gd name="T66" fmla="*/ 311 w 1436"/>
              <a:gd name="T67" fmla="*/ 58 h 813"/>
              <a:gd name="T68" fmla="*/ 674 w 1436"/>
              <a:gd name="T69" fmla="*/ 31 h 813"/>
              <a:gd name="T70" fmla="*/ 766 w 1436"/>
              <a:gd name="T71" fmla="*/ 185 h 813"/>
              <a:gd name="T72" fmla="*/ 344 w 1436"/>
              <a:gd name="T73" fmla="*/ 220 h 813"/>
              <a:gd name="T74" fmla="*/ 198 w 1436"/>
              <a:gd name="T75" fmla="*/ 60 h 813"/>
              <a:gd name="T76" fmla="*/ 262 w 1436"/>
              <a:gd name="T77" fmla="*/ 60 h 813"/>
              <a:gd name="T78" fmla="*/ 279 w 1436"/>
              <a:gd name="T79" fmla="*/ 215 h 813"/>
              <a:gd name="T80" fmla="*/ 284 w 1436"/>
              <a:gd name="T81" fmla="*/ 195 h 813"/>
              <a:gd name="T82" fmla="*/ 268 w 1436"/>
              <a:gd name="T83" fmla="*/ 164 h 813"/>
              <a:gd name="T84" fmla="*/ 240 w 1436"/>
              <a:gd name="T85" fmla="*/ 158 h 813"/>
              <a:gd name="T86" fmla="*/ 227 w 1436"/>
              <a:gd name="T87" fmla="*/ 170 h 813"/>
              <a:gd name="T88" fmla="*/ 231 w 1436"/>
              <a:gd name="T89" fmla="*/ 186 h 813"/>
              <a:gd name="T90" fmla="*/ 264 w 1436"/>
              <a:gd name="T91" fmla="*/ 213 h 813"/>
              <a:gd name="T92" fmla="*/ 216 w 1436"/>
              <a:gd name="T93" fmla="*/ 202 h 813"/>
              <a:gd name="T94" fmla="*/ 172 w 1436"/>
              <a:gd name="T95" fmla="*/ 186 h 813"/>
              <a:gd name="T96" fmla="*/ 145 w 1436"/>
              <a:gd name="T97" fmla="*/ 154 h 813"/>
              <a:gd name="T98" fmla="*/ 152 w 1436"/>
              <a:gd name="T99" fmla="*/ 93 h 813"/>
              <a:gd name="T100" fmla="*/ 166 w 1436"/>
              <a:gd name="T101" fmla="*/ 73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36" h="813">
                <a:moveTo>
                  <a:pt x="46" y="137"/>
                </a:moveTo>
                <a:lnTo>
                  <a:pt x="46" y="137"/>
                </a:lnTo>
                <a:lnTo>
                  <a:pt x="41" y="137"/>
                </a:lnTo>
                <a:lnTo>
                  <a:pt x="31" y="138"/>
                </a:lnTo>
                <a:lnTo>
                  <a:pt x="25" y="140"/>
                </a:lnTo>
                <a:lnTo>
                  <a:pt x="18" y="142"/>
                </a:lnTo>
                <a:lnTo>
                  <a:pt x="13" y="147"/>
                </a:lnTo>
                <a:lnTo>
                  <a:pt x="8" y="154"/>
                </a:lnTo>
                <a:lnTo>
                  <a:pt x="8" y="154"/>
                </a:lnTo>
                <a:lnTo>
                  <a:pt x="5" y="161"/>
                </a:lnTo>
                <a:lnTo>
                  <a:pt x="3" y="170"/>
                </a:lnTo>
                <a:lnTo>
                  <a:pt x="0" y="188"/>
                </a:lnTo>
                <a:lnTo>
                  <a:pt x="0" y="209"/>
                </a:lnTo>
                <a:lnTo>
                  <a:pt x="0" y="232"/>
                </a:lnTo>
                <a:lnTo>
                  <a:pt x="0" y="232"/>
                </a:lnTo>
                <a:lnTo>
                  <a:pt x="0" y="246"/>
                </a:lnTo>
                <a:lnTo>
                  <a:pt x="4" y="260"/>
                </a:lnTo>
                <a:lnTo>
                  <a:pt x="8" y="274"/>
                </a:lnTo>
                <a:lnTo>
                  <a:pt x="13" y="288"/>
                </a:lnTo>
                <a:lnTo>
                  <a:pt x="25" y="310"/>
                </a:lnTo>
                <a:lnTo>
                  <a:pt x="31" y="320"/>
                </a:lnTo>
                <a:lnTo>
                  <a:pt x="31" y="320"/>
                </a:lnTo>
                <a:lnTo>
                  <a:pt x="46" y="335"/>
                </a:lnTo>
                <a:lnTo>
                  <a:pt x="46" y="335"/>
                </a:lnTo>
                <a:lnTo>
                  <a:pt x="49" y="356"/>
                </a:lnTo>
                <a:lnTo>
                  <a:pt x="52" y="378"/>
                </a:lnTo>
                <a:lnTo>
                  <a:pt x="55" y="404"/>
                </a:lnTo>
                <a:lnTo>
                  <a:pt x="62" y="431"/>
                </a:lnTo>
                <a:lnTo>
                  <a:pt x="66" y="442"/>
                </a:lnTo>
                <a:lnTo>
                  <a:pt x="71" y="454"/>
                </a:lnTo>
                <a:lnTo>
                  <a:pt x="76" y="464"/>
                </a:lnTo>
                <a:lnTo>
                  <a:pt x="82" y="472"/>
                </a:lnTo>
                <a:lnTo>
                  <a:pt x="89" y="477"/>
                </a:lnTo>
                <a:lnTo>
                  <a:pt x="96" y="481"/>
                </a:lnTo>
                <a:lnTo>
                  <a:pt x="96" y="481"/>
                </a:lnTo>
                <a:lnTo>
                  <a:pt x="111" y="483"/>
                </a:lnTo>
                <a:lnTo>
                  <a:pt x="122" y="485"/>
                </a:lnTo>
                <a:lnTo>
                  <a:pt x="132" y="485"/>
                </a:lnTo>
                <a:lnTo>
                  <a:pt x="140" y="483"/>
                </a:lnTo>
                <a:lnTo>
                  <a:pt x="146" y="481"/>
                </a:lnTo>
                <a:lnTo>
                  <a:pt x="150" y="478"/>
                </a:lnTo>
                <a:lnTo>
                  <a:pt x="154" y="476"/>
                </a:lnTo>
                <a:lnTo>
                  <a:pt x="155" y="474"/>
                </a:lnTo>
                <a:lnTo>
                  <a:pt x="155" y="474"/>
                </a:lnTo>
                <a:lnTo>
                  <a:pt x="161" y="464"/>
                </a:lnTo>
                <a:lnTo>
                  <a:pt x="163" y="459"/>
                </a:lnTo>
                <a:lnTo>
                  <a:pt x="385" y="609"/>
                </a:lnTo>
                <a:lnTo>
                  <a:pt x="385" y="609"/>
                </a:lnTo>
                <a:lnTo>
                  <a:pt x="391" y="631"/>
                </a:lnTo>
                <a:lnTo>
                  <a:pt x="408" y="682"/>
                </a:lnTo>
                <a:lnTo>
                  <a:pt x="418" y="710"/>
                </a:lnTo>
                <a:lnTo>
                  <a:pt x="429" y="737"/>
                </a:lnTo>
                <a:lnTo>
                  <a:pt x="439" y="760"/>
                </a:lnTo>
                <a:lnTo>
                  <a:pt x="444" y="768"/>
                </a:lnTo>
                <a:lnTo>
                  <a:pt x="448" y="775"/>
                </a:lnTo>
                <a:lnTo>
                  <a:pt x="448" y="775"/>
                </a:lnTo>
                <a:lnTo>
                  <a:pt x="458" y="784"/>
                </a:lnTo>
                <a:lnTo>
                  <a:pt x="468" y="791"/>
                </a:lnTo>
                <a:lnTo>
                  <a:pt x="481" y="799"/>
                </a:lnTo>
                <a:lnTo>
                  <a:pt x="495" y="804"/>
                </a:lnTo>
                <a:lnTo>
                  <a:pt x="509" y="809"/>
                </a:lnTo>
                <a:lnTo>
                  <a:pt x="525" y="812"/>
                </a:lnTo>
                <a:lnTo>
                  <a:pt x="542" y="813"/>
                </a:lnTo>
                <a:lnTo>
                  <a:pt x="557" y="812"/>
                </a:lnTo>
                <a:lnTo>
                  <a:pt x="557" y="812"/>
                </a:lnTo>
                <a:lnTo>
                  <a:pt x="571" y="809"/>
                </a:lnTo>
                <a:lnTo>
                  <a:pt x="581" y="807"/>
                </a:lnTo>
                <a:lnTo>
                  <a:pt x="589" y="803"/>
                </a:lnTo>
                <a:lnTo>
                  <a:pt x="593" y="799"/>
                </a:lnTo>
                <a:lnTo>
                  <a:pt x="597" y="794"/>
                </a:lnTo>
                <a:lnTo>
                  <a:pt x="601" y="787"/>
                </a:lnTo>
                <a:lnTo>
                  <a:pt x="603" y="781"/>
                </a:lnTo>
                <a:lnTo>
                  <a:pt x="608" y="773"/>
                </a:lnTo>
                <a:lnTo>
                  <a:pt x="608" y="773"/>
                </a:lnTo>
                <a:lnTo>
                  <a:pt x="613" y="763"/>
                </a:lnTo>
                <a:lnTo>
                  <a:pt x="617" y="751"/>
                </a:lnTo>
                <a:lnTo>
                  <a:pt x="620" y="740"/>
                </a:lnTo>
                <a:lnTo>
                  <a:pt x="622" y="727"/>
                </a:lnTo>
                <a:lnTo>
                  <a:pt x="624" y="708"/>
                </a:lnTo>
                <a:lnTo>
                  <a:pt x="624" y="700"/>
                </a:lnTo>
                <a:lnTo>
                  <a:pt x="624" y="700"/>
                </a:lnTo>
                <a:lnTo>
                  <a:pt x="635" y="708"/>
                </a:lnTo>
                <a:lnTo>
                  <a:pt x="648" y="717"/>
                </a:lnTo>
                <a:lnTo>
                  <a:pt x="665" y="726"/>
                </a:lnTo>
                <a:lnTo>
                  <a:pt x="684" y="736"/>
                </a:lnTo>
                <a:lnTo>
                  <a:pt x="704" y="745"/>
                </a:lnTo>
                <a:lnTo>
                  <a:pt x="724" y="751"/>
                </a:lnTo>
                <a:lnTo>
                  <a:pt x="734" y="753"/>
                </a:lnTo>
                <a:lnTo>
                  <a:pt x="743" y="754"/>
                </a:lnTo>
                <a:lnTo>
                  <a:pt x="743" y="754"/>
                </a:lnTo>
                <a:lnTo>
                  <a:pt x="755" y="754"/>
                </a:lnTo>
                <a:lnTo>
                  <a:pt x="771" y="753"/>
                </a:lnTo>
                <a:lnTo>
                  <a:pt x="812" y="748"/>
                </a:lnTo>
                <a:lnTo>
                  <a:pt x="862" y="741"/>
                </a:lnTo>
                <a:lnTo>
                  <a:pt x="915" y="732"/>
                </a:lnTo>
                <a:lnTo>
                  <a:pt x="1009" y="717"/>
                </a:lnTo>
                <a:lnTo>
                  <a:pt x="1050" y="710"/>
                </a:lnTo>
                <a:lnTo>
                  <a:pt x="1057" y="732"/>
                </a:lnTo>
                <a:lnTo>
                  <a:pt x="1200" y="694"/>
                </a:lnTo>
                <a:lnTo>
                  <a:pt x="1209" y="663"/>
                </a:lnTo>
                <a:lnTo>
                  <a:pt x="1311" y="604"/>
                </a:lnTo>
                <a:lnTo>
                  <a:pt x="1357" y="526"/>
                </a:lnTo>
                <a:lnTo>
                  <a:pt x="1357" y="526"/>
                </a:lnTo>
                <a:lnTo>
                  <a:pt x="1366" y="521"/>
                </a:lnTo>
                <a:lnTo>
                  <a:pt x="1388" y="506"/>
                </a:lnTo>
                <a:lnTo>
                  <a:pt x="1401" y="496"/>
                </a:lnTo>
                <a:lnTo>
                  <a:pt x="1413" y="487"/>
                </a:lnTo>
                <a:lnTo>
                  <a:pt x="1422" y="476"/>
                </a:lnTo>
                <a:lnTo>
                  <a:pt x="1424" y="471"/>
                </a:lnTo>
                <a:lnTo>
                  <a:pt x="1427" y="465"/>
                </a:lnTo>
                <a:lnTo>
                  <a:pt x="1427" y="465"/>
                </a:lnTo>
                <a:lnTo>
                  <a:pt x="1431" y="445"/>
                </a:lnTo>
                <a:lnTo>
                  <a:pt x="1433" y="427"/>
                </a:lnTo>
                <a:lnTo>
                  <a:pt x="1436" y="410"/>
                </a:lnTo>
                <a:lnTo>
                  <a:pt x="1415" y="391"/>
                </a:lnTo>
                <a:lnTo>
                  <a:pt x="1415" y="391"/>
                </a:lnTo>
                <a:lnTo>
                  <a:pt x="1417" y="387"/>
                </a:lnTo>
                <a:lnTo>
                  <a:pt x="1420" y="376"/>
                </a:lnTo>
                <a:lnTo>
                  <a:pt x="1422" y="369"/>
                </a:lnTo>
                <a:lnTo>
                  <a:pt x="1422" y="362"/>
                </a:lnTo>
                <a:lnTo>
                  <a:pt x="1420" y="354"/>
                </a:lnTo>
                <a:lnTo>
                  <a:pt x="1418" y="347"/>
                </a:lnTo>
                <a:lnTo>
                  <a:pt x="1418" y="347"/>
                </a:lnTo>
                <a:lnTo>
                  <a:pt x="1417" y="344"/>
                </a:lnTo>
                <a:lnTo>
                  <a:pt x="1413" y="340"/>
                </a:lnTo>
                <a:lnTo>
                  <a:pt x="1401" y="332"/>
                </a:lnTo>
                <a:lnTo>
                  <a:pt x="1386" y="324"/>
                </a:lnTo>
                <a:lnTo>
                  <a:pt x="1369" y="317"/>
                </a:lnTo>
                <a:lnTo>
                  <a:pt x="1336" y="303"/>
                </a:lnTo>
                <a:lnTo>
                  <a:pt x="1309" y="291"/>
                </a:lnTo>
                <a:lnTo>
                  <a:pt x="1309" y="291"/>
                </a:lnTo>
                <a:lnTo>
                  <a:pt x="1284" y="283"/>
                </a:lnTo>
                <a:lnTo>
                  <a:pt x="1234" y="269"/>
                </a:lnTo>
                <a:lnTo>
                  <a:pt x="1096" y="231"/>
                </a:lnTo>
                <a:lnTo>
                  <a:pt x="902" y="181"/>
                </a:lnTo>
                <a:lnTo>
                  <a:pt x="878" y="168"/>
                </a:lnTo>
                <a:lnTo>
                  <a:pt x="878" y="168"/>
                </a:lnTo>
                <a:lnTo>
                  <a:pt x="882" y="167"/>
                </a:lnTo>
                <a:lnTo>
                  <a:pt x="892" y="164"/>
                </a:lnTo>
                <a:lnTo>
                  <a:pt x="896" y="161"/>
                </a:lnTo>
                <a:lnTo>
                  <a:pt x="899" y="158"/>
                </a:lnTo>
                <a:lnTo>
                  <a:pt x="901" y="152"/>
                </a:lnTo>
                <a:lnTo>
                  <a:pt x="898" y="146"/>
                </a:lnTo>
                <a:lnTo>
                  <a:pt x="898" y="146"/>
                </a:lnTo>
                <a:lnTo>
                  <a:pt x="893" y="141"/>
                </a:lnTo>
                <a:lnTo>
                  <a:pt x="885" y="136"/>
                </a:lnTo>
                <a:lnTo>
                  <a:pt x="878" y="133"/>
                </a:lnTo>
                <a:lnTo>
                  <a:pt x="869" y="132"/>
                </a:lnTo>
                <a:lnTo>
                  <a:pt x="852" y="129"/>
                </a:lnTo>
                <a:lnTo>
                  <a:pt x="843" y="127"/>
                </a:lnTo>
                <a:lnTo>
                  <a:pt x="843" y="127"/>
                </a:lnTo>
                <a:lnTo>
                  <a:pt x="821" y="108"/>
                </a:lnTo>
                <a:lnTo>
                  <a:pt x="779" y="68"/>
                </a:lnTo>
                <a:lnTo>
                  <a:pt x="734" y="28"/>
                </a:lnTo>
                <a:lnTo>
                  <a:pt x="717" y="14"/>
                </a:lnTo>
                <a:lnTo>
                  <a:pt x="711" y="10"/>
                </a:lnTo>
                <a:lnTo>
                  <a:pt x="707" y="9"/>
                </a:lnTo>
                <a:lnTo>
                  <a:pt x="707" y="9"/>
                </a:lnTo>
                <a:lnTo>
                  <a:pt x="670" y="6"/>
                </a:lnTo>
                <a:lnTo>
                  <a:pt x="598" y="2"/>
                </a:lnTo>
                <a:lnTo>
                  <a:pt x="525" y="1"/>
                </a:lnTo>
                <a:lnTo>
                  <a:pt x="477" y="0"/>
                </a:lnTo>
                <a:lnTo>
                  <a:pt x="477" y="0"/>
                </a:lnTo>
                <a:lnTo>
                  <a:pt x="457" y="1"/>
                </a:lnTo>
                <a:lnTo>
                  <a:pt x="421" y="5"/>
                </a:lnTo>
                <a:lnTo>
                  <a:pt x="325" y="16"/>
                </a:lnTo>
                <a:lnTo>
                  <a:pt x="194" y="32"/>
                </a:lnTo>
                <a:lnTo>
                  <a:pt x="121" y="70"/>
                </a:lnTo>
                <a:lnTo>
                  <a:pt x="46" y="137"/>
                </a:lnTo>
                <a:close/>
                <a:moveTo>
                  <a:pt x="311" y="58"/>
                </a:moveTo>
                <a:lnTo>
                  <a:pt x="311" y="58"/>
                </a:lnTo>
                <a:lnTo>
                  <a:pt x="386" y="51"/>
                </a:lnTo>
                <a:lnTo>
                  <a:pt x="544" y="40"/>
                </a:lnTo>
                <a:lnTo>
                  <a:pt x="544" y="40"/>
                </a:lnTo>
                <a:lnTo>
                  <a:pt x="674" y="31"/>
                </a:lnTo>
                <a:lnTo>
                  <a:pt x="721" y="28"/>
                </a:lnTo>
                <a:lnTo>
                  <a:pt x="857" y="167"/>
                </a:lnTo>
                <a:lnTo>
                  <a:pt x="857" y="167"/>
                </a:lnTo>
                <a:lnTo>
                  <a:pt x="830" y="172"/>
                </a:lnTo>
                <a:lnTo>
                  <a:pt x="766" y="185"/>
                </a:lnTo>
                <a:lnTo>
                  <a:pt x="687" y="196"/>
                </a:lnTo>
                <a:lnTo>
                  <a:pt x="649" y="201"/>
                </a:lnTo>
                <a:lnTo>
                  <a:pt x="619" y="204"/>
                </a:lnTo>
                <a:lnTo>
                  <a:pt x="619" y="204"/>
                </a:lnTo>
                <a:lnTo>
                  <a:pt x="344" y="220"/>
                </a:lnTo>
                <a:lnTo>
                  <a:pt x="311" y="58"/>
                </a:lnTo>
                <a:close/>
                <a:moveTo>
                  <a:pt x="172" y="186"/>
                </a:moveTo>
                <a:lnTo>
                  <a:pt x="172" y="186"/>
                </a:lnTo>
                <a:lnTo>
                  <a:pt x="198" y="60"/>
                </a:lnTo>
                <a:lnTo>
                  <a:pt x="198" y="60"/>
                </a:lnTo>
                <a:lnTo>
                  <a:pt x="213" y="59"/>
                </a:lnTo>
                <a:lnTo>
                  <a:pt x="226" y="58"/>
                </a:lnTo>
                <a:lnTo>
                  <a:pt x="238" y="58"/>
                </a:lnTo>
                <a:lnTo>
                  <a:pt x="238" y="58"/>
                </a:lnTo>
                <a:lnTo>
                  <a:pt x="262" y="60"/>
                </a:lnTo>
                <a:lnTo>
                  <a:pt x="275" y="63"/>
                </a:lnTo>
                <a:lnTo>
                  <a:pt x="308" y="232"/>
                </a:lnTo>
                <a:lnTo>
                  <a:pt x="282" y="227"/>
                </a:lnTo>
                <a:lnTo>
                  <a:pt x="279" y="215"/>
                </a:lnTo>
                <a:lnTo>
                  <a:pt x="279" y="215"/>
                </a:lnTo>
                <a:lnTo>
                  <a:pt x="281" y="214"/>
                </a:lnTo>
                <a:lnTo>
                  <a:pt x="284" y="210"/>
                </a:lnTo>
                <a:lnTo>
                  <a:pt x="284" y="206"/>
                </a:lnTo>
                <a:lnTo>
                  <a:pt x="285" y="201"/>
                </a:lnTo>
                <a:lnTo>
                  <a:pt x="284" y="195"/>
                </a:lnTo>
                <a:lnTo>
                  <a:pt x="281" y="186"/>
                </a:lnTo>
                <a:lnTo>
                  <a:pt x="281" y="186"/>
                </a:lnTo>
                <a:lnTo>
                  <a:pt x="277" y="177"/>
                </a:lnTo>
                <a:lnTo>
                  <a:pt x="273" y="170"/>
                </a:lnTo>
                <a:lnTo>
                  <a:pt x="268" y="164"/>
                </a:lnTo>
                <a:lnTo>
                  <a:pt x="263" y="160"/>
                </a:lnTo>
                <a:lnTo>
                  <a:pt x="257" y="158"/>
                </a:lnTo>
                <a:lnTo>
                  <a:pt x="252" y="156"/>
                </a:lnTo>
                <a:lnTo>
                  <a:pt x="245" y="156"/>
                </a:lnTo>
                <a:lnTo>
                  <a:pt x="240" y="158"/>
                </a:lnTo>
                <a:lnTo>
                  <a:pt x="240" y="158"/>
                </a:lnTo>
                <a:lnTo>
                  <a:pt x="235" y="160"/>
                </a:lnTo>
                <a:lnTo>
                  <a:pt x="231" y="163"/>
                </a:lnTo>
                <a:lnTo>
                  <a:pt x="229" y="167"/>
                </a:lnTo>
                <a:lnTo>
                  <a:pt x="227" y="170"/>
                </a:lnTo>
                <a:lnTo>
                  <a:pt x="226" y="174"/>
                </a:lnTo>
                <a:lnTo>
                  <a:pt x="227" y="178"/>
                </a:lnTo>
                <a:lnTo>
                  <a:pt x="229" y="182"/>
                </a:lnTo>
                <a:lnTo>
                  <a:pt x="231" y="186"/>
                </a:lnTo>
                <a:lnTo>
                  <a:pt x="231" y="186"/>
                </a:lnTo>
                <a:lnTo>
                  <a:pt x="240" y="193"/>
                </a:lnTo>
                <a:lnTo>
                  <a:pt x="250" y="201"/>
                </a:lnTo>
                <a:lnTo>
                  <a:pt x="259" y="209"/>
                </a:lnTo>
                <a:lnTo>
                  <a:pt x="264" y="213"/>
                </a:lnTo>
                <a:lnTo>
                  <a:pt x="264" y="213"/>
                </a:lnTo>
                <a:lnTo>
                  <a:pt x="272" y="222"/>
                </a:lnTo>
                <a:lnTo>
                  <a:pt x="272" y="222"/>
                </a:lnTo>
                <a:lnTo>
                  <a:pt x="252" y="215"/>
                </a:lnTo>
                <a:lnTo>
                  <a:pt x="234" y="210"/>
                </a:lnTo>
                <a:lnTo>
                  <a:pt x="216" y="202"/>
                </a:lnTo>
                <a:lnTo>
                  <a:pt x="216" y="202"/>
                </a:lnTo>
                <a:lnTo>
                  <a:pt x="186" y="191"/>
                </a:lnTo>
                <a:lnTo>
                  <a:pt x="176" y="187"/>
                </a:lnTo>
                <a:lnTo>
                  <a:pt x="172" y="186"/>
                </a:lnTo>
                <a:lnTo>
                  <a:pt x="172" y="186"/>
                </a:lnTo>
                <a:close/>
                <a:moveTo>
                  <a:pt x="163" y="170"/>
                </a:moveTo>
                <a:lnTo>
                  <a:pt x="163" y="170"/>
                </a:lnTo>
                <a:lnTo>
                  <a:pt x="154" y="164"/>
                </a:lnTo>
                <a:lnTo>
                  <a:pt x="148" y="156"/>
                </a:lnTo>
                <a:lnTo>
                  <a:pt x="145" y="154"/>
                </a:lnTo>
                <a:lnTo>
                  <a:pt x="145" y="150"/>
                </a:lnTo>
                <a:lnTo>
                  <a:pt x="145" y="150"/>
                </a:lnTo>
                <a:lnTo>
                  <a:pt x="148" y="120"/>
                </a:lnTo>
                <a:lnTo>
                  <a:pt x="152" y="93"/>
                </a:lnTo>
                <a:lnTo>
                  <a:pt x="152" y="93"/>
                </a:lnTo>
                <a:lnTo>
                  <a:pt x="154" y="83"/>
                </a:lnTo>
                <a:lnTo>
                  <a:pt x="155" y="78"/>
                </a:lnTo>
                <a:lnTo>
                  <a:pt x="158" y="75"/>
                </a:lnTo>
                <a:lnTo>
                  <a:pt x="158" y="75"/>
                </a:lnTo>
                <a:lnTo>
                  <a:pt x="166" y="73"/>
                </a:lnTo>
                <a:lnTo>
                  <a:pt x="175" y="69"/>
                </a:lnTo>
                <a:lnTo>
                  <a:pt x="186" y="65"/>
                </a:lnTo>
                <a:lnTo>
                  <a:pt x="163" y="1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AAC2D264-1745-4DC5-893D-EBB507F5C073}"/>
              </a:ext>
            </a:extLst>
          </p:cNvPr>
          <p:cNvSpPr>
            <a:spLocks noEditPoints="1"/>
          </p:cNvSpPr>
          <p:nvPr/>
        </p:nvSpPr>
        <p:spPr bwMode="auto">
          <a:xfrm>
            <a:off x="2297705" y="3068960"/>
            <a:ext cx="1607588" cy="1096232"/>
          </a:xfrm>
          <a:custGeom>
            <a:avLst/>
            <a:gdLst>
              <a:gd name="T0" fmla="*/ 224 w 1465"/>
              <a:gd name="T1" fmla="*/ 239 h 999"/>
              <a:gd name="T2" fmla="*/ 215 w 1465"/>
              <a:gd name="T3" fmla="*/ 290 h 999"/>
              <a:gd name="T4" fmla="*/ 144 w 1465"/>
              <a:gd name="T5" fmla="*/ 356 h 999"/>
              <a:gd name="T6" fmla="*/ 83 w 1465"/>
              <a:gd name="T7" fmla="*/ 406 h 999"/>
              <a:gd name="T8" fmla="*/ 36 w 1465"/>
              <a:gd name="T9" fmla="*/ 513 h 999"/>
              <a:gd name="T10" fmla="*/ 0 w 1465"/>
              <a:gd name="T11" fmla="*/ 623 h 999"/>
              <a:gd name="T12" fmla="*/ 21 w 1465"/>
              <a:gd name="T13" fmla="*/ 811 h 999"/>
              <a:gd name="T14" fmla="*/ 53 w 1465"/>
              <a:gd name="T15" fmla="*/ 866 h 999"/>
              <a:gd name="T16" fmla="*/ 103 w 1465"/>
              <a:gd name="T17" fmla="*/ 931 h 999"/>
              <a:gd name="T18" fmla="*/ 189 w 1465"/>
              <a:gd name="T19" fmla="*/ 940 h 999"/>
              <a:gd name="T20" fmla="*/ 236 w 1465"/>
              <a:gd name="T21" fmla="*/ 919 h 999"/>
              <a:gd name="T22" fmla="*/ 826 w 1465"/>
              <a:gd name="T23" fmla="*/ 959 h 999"/>
              <a:gd name="T24" fmla="*/ 1003 w 1465"/>
              <a:gd name="T25" fmla="*/ 971 h 999"/>
              <a:gd name="T26" fmla="*/ 1058 w 1465"/>
              <a:gd name="T27" fmla="*/ 999 h 999"/>
              <a:gd name="T28" fmla="*/ 1136 w 1465"/>
              <a:gd name="T29" fmla="*/ 975 h 999"/>
              <a:gd name="T30" fmla="*/ 1175 w 1465"/>
              <a:gd name="T31" fmla="*/ 896 h 999"/>
              <a:gd name="T32" fmla="*/ 1326 w 1465"/>
              <a:gd name="T33" fmla="*/ 724 h 999"/>
              <a:gd name="T34" fmla="*/ 1361 w 1465"/>
              <a:gd name="T35" fmla="*/ 774 h 999"/>
              <a:gd name="T36" fmla="*/ 1432 w 1465"/>
              <a:gd name="T37" fmla="*/ 771 h 999"/>
              <a:gd name="T38" fmla="*/ 1450 w 1465"/>
              <a:gd name="T39" fmla="*/ 697 h 999"/>
              <a:gd name="T40" fmla="*/ 1456 w 1465"/>
              <a:gd name="T41" fmla="*/ 547 h 999"/>
              <a:gd name="T42" fmla="*/ 1465 w 1465"/>
              <a:gd name="T43" fmla="*/ 519 h 999"/>
              <a:gd name="T44" fmla="*/ 1456 w 1465"/>
              <a:gd name="T45" fmla="*/ 387 h 999"/>
              <a:gd name="T46" fmla="*/ 1427 w 1465"/>
              <a:gd name="T47" fmla="*/ 315 h 999"/>
              <a:gd name="T48" fmla="*/ 1408 w 1465"/>
              <a:gd name="T49" fmla="*/ 241 h 999"/>
              <a:gd name="T50" fmla="*/ 1285 w 1465"/>
              <a:gd name="T51" fmla="*/ 49 h 999"/>
              <a:gd name="T52" fmla="*/ 1204 w 1465"/>
              <a:gd name="T53" fmla="*/ 8 h 999"/>
              <a:gd name="T54" fmla="*/ 735 w 1465"/>
              <a:gd name="T55" fmla="*/ 7 h 999"/>
              <a:gd name="T56" fmla="*/ 500 w 1465"/>
              <a:gd name="T57" fmla="*/ 37 h 999"/>
              <a:gd name="T58" fmla="*/ 514 w 1465"/>
              <a:gd name="T59" fmla="*/ 61 h 999"/>
              <a:gd name="T60" fmla="*/ 723 w 1465"/>
              <a:gd name="T61" fmla="*/ 48 h 999"/>
              <a:gd name="T62" fmla="*/ 1114 w 1465"/>
              <a:gd name="T63" fmla="*/ 63 h 999"/>
              <a:gd name="T64" fmla="*/ 1074 w 1465"/>
              <a:gd name="T65" fmla="*/ 240 h 999"/>
              <a:gd name="T66" fmla="*/ 1026 w 1465"/>
              <a:gd name="T67" fmla="*/ 271 h 999"/>
              <a:gd name="T68" fmla="*/ 630 w 1465"/>
              <a:gd name="T69" fmla="*/ 276 h 999"/>
              <a:gd name="T70" fmla="*/ 304 w 1465"/>
              <a:gd name="T71" fmla="*/ 270 h 999"/>
              <a:gd name="T72" fmla="*/ 323 w 1465"/>
              <a:gd name="T73" fmla="*/ 228 h 999"/>
              <a:gd name="T74" fmla="*/ 412 w 1465"/>
              <a:gd name="T75" fmla="*/ 134 h 999"/>
              <a:gd name="T76" fmla="*/ 157 w 1465"/>
              <a:gd name="T77" fmla="*/ 387 h 999"/>
              <a:gd name="T78" fmla="*/ 203 w 1465"/>
              <a:gd name="T79" fmla="*/ 448 h 999"/>
              <a:gd name="T80" fmla="*/ 214 w 1465"/>
              <a:gd name="T81" fmla="*/ 520 h 999"/>
              <a:gd name="T82" fmla="*/ 169 w 1465"/>
              <a:gd name="T83" fmla="*/ 550 h 999"/>
              <a:gd name="T84" fmla="*/ 122 w 1465"/>
              <a:gd name="T85" fmla="*/ 540 h 999"/>
              <a:gd name="T86" fmla="*/ 82 w 1465"/>
              <a:gd name="T87" fmla="*/ 457 h 999"/>
              <a:gd name="T88" fmla="*/ 102 w 1465"/>
              <a:gd name="T89" fmla="*/ 402 h 999"/>
              <a:gd name="T90" fmla="*/ 136 w 1465"/>
              <a:gd name="T91" fmla="*/ 371 h 999"/>
              <a:gd name="T92" fmla="*/ 840 w 1465"/>
              <a:gd name="T93" fmla="*/ 434 h 999"/>
              <a:gd name="T94" fmla="*/ 1031 w 1465"/>
              <a:gd name="T95" fmla="*/ 406 h 999"/>
              <a:gd name="T96" fmla="*/ 1026 w 1465"/>
              <a:gd name="T97" fmla="*/ 458 h 999"/>
              <a:gd name="T98" fmla="*/ 981 w 1465"/>
              <a:gd name="T99" fmla="*/ 523 h 999"/>
              <a:gd name="T100" fmla="*/ 781 w 1465"/>
              <a:gd name="T101" fmla="*/ 586 h 999"/>
              <a:gd name="T102" fmla="*/ 725 w 1465"/>
              <a:gd name="T103" fmla="*/ 559 h 999"/>
              <a:gd name="T104" fmla="*/ 705 w 1465"/>
              <a:gd name="T105" fmla="*/ 516 h 999"/>
              <a:gd name="T106" fmla="*/ 800 w 1465"/>
              <a:gd name="T107" fmla="*/ 445 h 999"/>
              <a:gd name="T108" fmla="*/ 1263 w 1465"/>
              <a:gd name="T109" fmla="*/ 214 h 999"/>
              <a:gd name="T110" fmla="*/ 1223 w 1465"/>
              <a:gd name="T111" fmla="*/ 253 h 999"/>
              <a:gd name="T112" fmla="*/ 1185 w 1465"/>
              <a:gd name="T113" fmla="*/ 156 h 999"/>
              <a:gd name="T114" fmla="*/ 1266 w 1465"/>
              <a:gd name="T115" fmla="*/ 92 h 999"/>
              <a:gd name="T116" fmla="*/ 1314 w 1465"/>
              <a:gd name="T117" fmla="*/ 103 h 999"/>
              <a:gd name="T118" fmla="*/ 1299 w 1465"/>
              <a:gd name="T119" fmla="*/ 233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5" h="999">
                <a:moveTo>
                  <a:pt x="277" y="221"/>
                </a:moveTo>
                <a:lnTo>
                  <a:pt x="277" y="221"/>
                </a:lnTo>
                <a:lnTo>
                  <a:pt x="254" y="227"/>
                </a:lnTo>
                <a:lnTo>
                  <a:pt x="236" y="233"/>
                </a:lnTo>
                <a:lnTo>
                  <a:pt x="229" y="237"/>
                </a:lnTo>
                <a:lnTo>
                  <a:pt x="224" y="239"/>
                </a:lnTo>
                <a:lnTo>
                  <a:pt x="224" y="239"/>
                </a:lnTo>
                <a:lnTo>
                  <a:pt x="222" y="243"/>
                </a:lnTo>
                <a:lnTo>
                  <a:pt x="220" y="246"/>
                </a:lnTo>
                <a:lnTo>
                  <a:pt x="216" y="256"/>
                </a:lnTo>
                <a:lnTo>
                  <a:pt x="213" y="272"/>
                </a:lnTo>
                <a:lnTo>
                  <a:pt x="213" y="272"/>
                </a:lnTo>
                <a:lnTo>
                  <a:pt x="213" y="281"/>
                </a:lnTo>
                <a:lnTo>
                  <a:pt x="215" y="290"/>
                </a:lnTo>
                <a:lnTo>
                  <a:pt x="218" y="301"/>
                </a:lnTo>
                <a:lnTo>
                  <a:pt x="218" y="301"/>
                </a:lnTo>
                <a:lnTo>
                  <a:pt x="195" y="321"/>
                </a:lnTo>
                <a:lnTo>
                  <a:pt x="170" y="344"/>
                </a:lnTo>
                <a:lnTo>
                  <a:pt x="170" y="344"/>
                </a:lnTo>
                <a:lnTo>
                  <a:pt x="155" y="350"/>
                </a:lnTo>
                <a:lnTo>
                  <a:pt x="144" y="356"/>
                </a:lnTo>
                <a:lnTo>
                  <a:pt x="128" y="363"/>
                </a:lnTo>
                <a:lnTo>
                  <a:pt x="114" y="372"/>
                </a:lnTo>
                <a:lnTo>
                  <a:pt x="100" y="382"/>
                </a:lnTo>
                <a:lnTo>
                  <a:pt x="94" y="388"/>
                </a:lnTo>
                <a:lnTo>
                  <a:pt x="89" y="394"/>
                </a:lnTo>
                <a:lnTo>
                  <a:pt x="85" y="400"/>
                </a:lnTo>
                <a:lnTo>
                  <a:pt x="83" y="406"/>
                </a:lnTo>
                <a:lnTo>
                  <a:pt x="83" y="406"/>
                </a:lnTo>
                <a:lnTo>
                  <a:pt x="73" y="440"/>
                </a:lnTo>
                <a:lnTo>
                  <a:pt x="71" y="451"/>
                </a:lnTo>
                <a:lnTo>
                  <a:pt x="71" y="451"/>
                </a:lnTo>
                <a:lnTo>
                  <a:pt x="60" y="469"/>
                </a:lnTo>
                <a:lnTo>
                  <a:pt x="50" y="488"/>
                </a:lnTo>
                <a:lnTo>
                  <a:pt x="36" y="513"/>
                </a:lnTo>
                <a:lnTo>
                  <a:pt x="23" y="539"/>
                </a:lnTo>
                <a:lnTo>
                  <a:pt x="13" y="569"/>
                </a:lnTo>
                <a:lnTo>
                  <a:pt x="8" y="583"/>
                </a:lnTo>
                <a:lnTo>
                  <a:pt x="4" y="597"/>
                </a:lnTo>
                <a:lnTo>
                  <a:pt x="1" y="610"/>
                </a:lnTo>
                <a:lnTo>
                  <a:pt x="0" y="623"/>
                </a:lnTo>
                <a:lnTo>
                  <a:pt x="0" y="623"/>
                </a:lnTo>
                <a:lnTo>
                  <a:pt x="0" y="651"/>
                </a:lnTo>
                <a:lnTo>
                  <a:pt x="1" y="680"/>
                </a:lnTo>
                <a:lnTo>
                  <a:pt x="4" y="710"/>
                </a:lnTo>
                <a:lnTo>
                  <a:pt x="8" y="739"/>
                </a:lnTo>
                <a:lnTo>
                  <a:pt x="16" y="787"/>
                </a:lnTo>
                <a:lnTo>
                  <a:pt x="19" y="803"/>
                </a:lnTo>
                <a:lnTo>
                  <a:pt x="21" y="811"/>
                </a:lnTo>
                <a:lnTo>
                  <a:pt x="21" y="811"/>
                </a:lnTo>
                <a:lnTo>
                  <a:pt x="27" y="820"/>
                </a:lnTo>
                <a:lnTo>
                  <a:pt x="34" y="829"/>
                </a:lnTo>
                <a:lnTo>
                  <a:pt x="42" y="839"/>
                </a:lnTo>
                <a:lnTo>
                  <a:pt x="42" y="839"/>
                </a:lnTo>
                <a:lnTo>
                  <a:pt x="47" y="852"/>
                </a:lnTo>
                <a:lnTo>
                  <a:pt x="53" y="866"/>
                </a:lnTo>
                <a:lnTo>
                  <a:pt x="60" y="881"/>
                </a:lnTo>
                <a:lnTo>
                  <a:pt x="70" y="898"/>
                </a:lnTo>
                <a:lnTo>
                  <a:pt x="76" y="906"/>
                </a:lnTo>
                <a:lnTo>
                  <a:pt x="82" y="913"/>
                </a:lnTo>
                <a:lnTo>
                  <a:pt x="89" y="921"/>
                </a:lnTo>
                <a:lnTo>
                  <a:pt x="96" y="927"/>
                </a:lnTo>
                <a:lnTo>
                  <a:pt x="103" y="931"/>
                </a:lnTo>
                <a:lnTo>
                  <a:pt x="110" y="934"/>
                </a:lnTo>
                <a:lnTo>
                  <a:pt x="110" y="934"/>
                </a:lnTo>
                <a:lnTo>
                  <a:pt x="127" y="938"/>
                </a:lnTo>
                <a:lnTo>
                  <a:pt x="144" y="941"/>
                </a:lnTo>
                <a:lnTo>
                  <a:pt x="160" y="942"/>
                </a:lnTo>
                <a:lnTo>
                  <a:pt x="176" y="941"/>
                </a:lnTo>
                <a:lnTo>
                  <a:pt x="189" y="940"/>
                </a:lnTo>
                <a:lnTo>
                  <a:pt x="201" y="938"/>
                </a:lnTo>
                <a:lnTo>
                  <a:pt x="209" y="936"/>
                </a:lnTo>
                <a:lnTo>
                  <a:pt x="215" y="934"/>
                </a:lnTo>
                <a:lnTo>
                  <a:pt x="215" y="934"/>
                </a:lnTo>
                <a:lnTo>
                  <a:pt x="223" y="930"/>
                </a:lnTo>
                <a:lnTo>
                  <a:pt x="230" y="925"/>
                </a:lnTo>
                <a:lnTo>
                  <a:pt x="236" y="919"/>
                </a:lnTo>
                <a:lnTo>
                  <a:pt x="236" y="919"/>
                </a:lnTo>
                <a:lnTo>
                  <a:pt x="500" y="938"/>
                </a:lnTo>
                <a:lnTo>
                  <a:pt x="692" y="953"/>
                </a:lnTo>
                <a:lnTo>
                  <a:pt x="763" y="957"/>
                </a:lnTo>
                <a:lnTo>
                  <a:pt x="803" y="959"/>
                </a:lnTo>
                <a:lnTo>
                  <a:pt x="803" y="959"/>
                </a:lnTo>
                <a:lnTo>
                  <a:pt x="826" y="959"/>
                </a:lnTo>
                <a:lnTo>
                  <a:pt x="854" y="956"/>
                </a:lnTo>
                <a:lnTo>
                  <a:pt x="911" y="952"/>
                </a:lnTo>
                <a:lnTo>
                  <a:pt x="979" y="943"/>
                </a:lnTo>
                <a:lnTo>
                  <a:pt x="979" y="943"/>
                </a:lnTo>
                <a:lnTo>
                  <a:pt x="986" y="952"/>
                </a:lnTo>
                <a:lnTo>
                  <a:pt x="993" y="961"/>
                </a:lnTo>
                <a:lnTo>
                  <a:pt x="1003" y="971"/>
                </a:lnTo>
                <a:lnTo>
                  <a:pt x="1016" y="980"/>
                </a:lnTo>
                <a:lnTo>
                  <a:pt x="1029" y="990"/>
                </a:lnTo>
                <a:lnTo>
                  <a:pt x="1036" y="993"/>
                </a:lnTo>
                <a:lnTo>
                  <a:pt x="1043" y="996"/>
                </a:lnTo>
                <a:lnTo>
                  <a:pt x="1051" y="998"/>
                </a:lnTo>
                <a:lnTo>
                  <a:pt x="1058" y="999"/>
                </a:lnTo>
                <a:lnTo>
                  <a:pt x="1058" y="999"/>
                </a:lnTo>
                <a:lnTo>
                  <a:pt x="1073" y="999"/>
                </a:lnTo>
                <a:lnTo>
                  <a:pt x="1086" y="999"/>
                </a:lnTo>
                <a:lnTo>
                  <a:pt x="1097" y="997"/>
                </a:lnTo>
                <a:lnTo>
                  <a:pt x="1106" y="994"/>
                </a:lnTo>
                <a:lnTo>
                  <a:pt x="1116" y="990"/>
                </a:lnTo>
                <a:lnTo>
                  <a:pt x="1125" y="984"/>
                </a:lnTo>
                <a:lnTo>
                  <a:pt x="1136" y="975"/>
                </a:lnTo>
                <a:lnTo>
                  <a:pt x="1148" y="965"/>
                </a:lnTo>
                <a:lnTo>
                  <a:pt x="1148" y="965"/>
                </a:lnTo>
                <a:lnTo>
                  <a:pt x="1154" y="957"/>
                </a:lnTo>
                <a:lnTo>
                  <a:pt x="1160" y="949"/>
                </a:lnTo>
                <a:lnTo>
                  <a:pt x="1164" y="937"/>
                </a:lnTo>
                <a:lnTo>
                  <a:pt x="1169" y="924"/>
                </a:lnTo>
                <a:lnTo>
                  <a:pt x="1175" y="896"/>
                </a:lnTo>
                <a:lnTo>
                  <a:pt x="1181" y="866"/>
                </a:lnTo>
                <a:lnTo>
                  <a:pt x="1185" y="837"/>
                </a:lnTo>
                <a:lnTo>
                  <a:pt x="1187" y="812"/>
                </a:lnTo>
                <a:lnTo>
                  <a:pt x="1188" y="790"/>
                </a:lnTo>
                <a:lnTo>
                  <a:pt x="1324" y="716"/>
                </a:lnTo>
                <a:lnTo>
                  <a:pt x="1324" y="716"/>
                </a:lnTo>
                <a:lnTo>
                  <a:pt x="1326" y="724"/>
                </a:lnTo>
                <a:lnTo>
                  <a:pt x="1335" y="742"/>
                </a:lnTo>
                <a:lnTo>
                  <a:pt x="1340" y="753"/>
                </a:lnTo>
                <a:lnTo>
                  <a:pt x="1346" y="762"/>
                </a:lnTo>
                <a:lnTo>
                  <a:pt x="1354" y="770"/>
                </a:lnTo>
                <a:lnTo>
                  <a:pt x="1357" y="772"/>
                </a:lnTo>
                <a:lnTo>
                  <a:pt x="1361" y="774"/>
                </a:lnTo>
                <a:lnTo>
                  <a:pt x="1361" y="774"/>
                </a:lnTo>
                <a:lnTo>
                  <a:pt x="1369" y="777"/>
                </a:lnTo>
                <a:lnTo>
                  <a:pt x="1379" y="779"/>
                </a:lnTo>
                <a:lnTo>
                  <a:pt x="1390" y="779"/>
                </a:lnTo>
                <a:lnTo>
                  <a:pt x="1402" y="779"/>
                </a:lnTo>
                <a:lnTo>
                  <a:pt x="1414" y="778"/>
                </a:lnTo>
                <a:lnTo>
                  <a:pt x="1424" y="776"/>
                </a:lnTo>
                <a:lnTo>
                  <a:pt x="1432" y="771"/>
                </a:lnTo>
                <a:lnTo>
                  <a:pt x="1436" y="768"/>
                </a:lnTo>
                <a:lnTo>
                  <a:pt x="1437" y="765"/>
                </a:lnTo>
                <a:lnTo>
                  <a:pt x="1437" y="765"/>
                </a:lnTo>
                <a:lnTo>
                  <a:pt x="1439" y="760"/>
                </a:lnTo>
                <a:lnTo>
                  <a:pt x="1442" y="752"/>
                </a:lnTo>
                <a:lnTo>
                  <a:pt x="1445" y="728"/>
                </a:lnTo>
                <a:lnTo>
                  <a:pt x="1450" y="697"/>
                </a:lnTo>
                <a:lnTo>
                  <a:pt x="1453" y="663"/>
                </a:lnTo>
                <a:lnTo>
                  <a:pt x="1457" y="628"/>
                </a:lnTo>
                <a:lnTo>
                  <a:pt x="1458" y="597"/>
                </a:lnTo>
                <a:lnTo>
                  <a:pt x="1459" y="573"/>
                </a:lnTo>
                <a:lnTo>
                  <a:pt x="1459" y="559"/>
                </a:lnTo>
                <a:lnTo>
                  <a:pt x="1459" y="559"/>
                </a:lnTo>
                <a:lnTo>
                  <a:pt x="1456" y="547"/>
                </a:lnTo>
                <a:lnTo>
                  <a:pt x="1456" y="541"/>
                </a:lnTo>
                <a:lnTo>
                  <a:pt x="1456" y="538"/>
                </a:lnTo>
                <a:lnTo>
                  <a:pt x="1456" y="538"/>
                </a:lnTo>
                <a:lnTo>
                  <a:pt x="1461" y="529"/>
                </a:lnTo>
                <a:lnTo>
                  <a:pt x="1464" y="523"/>
                </a:lnTo>
                <a:lnTo>
                  <a:pt x="1465" y="519"/>
                </a:lnTo>
                <a:lnTo>
                  <a:pt x="1465" y="519"/>
                </a:lnTo>
                <a:lnTo>
                  <a:pt x="1465" y="500"/>
                </a:lnTo>
                <a:lnTo>
                  <a:pt x="1465" y="459"/>
                </a:lnTo>
                <a:lnTo>
                  <a:pt x="1464" y="437"/>
                </a:lnTo>
                <a:lnTo>
                  <a:pt x="1463" y="415"/>
                </a:lnTo>
                <a:lnTo>
                  <a:pt x="1459" y="398"/>
                </a:lnTo>
                <a:lnTo>
                  <a:pt x="1458" y="391"/>
                </a:lnTo>
                <a:lnTo>
                  <a:pt x="1456" y="387"/>
                </a:lnTo>
                <a:lnTo>
                  <a:pt x="1456" y="387"/>
                </a:lnTo>
                <a:lnTo>
                  <a:pt x="1446" y="370"/>
                </a:lnTo>
                <a:lnTo>
                  <a:pt x="1438" y="353"/>
                </a:lnTo>
                <a:lnTo>
                  <a:pt x="1431" y="338"/>
                </a:lnTo>
                <a:lnTo>
                  <a:pt x="1429" y="328"/>
                </a:lnTo>
                <a:lnTo>
                  <a:pt x="1429" y="328"/>
                </a:lnTo>
                <a:lnTo>
                  <a:pt x="1427" y="315"/>
                </a:lnTo>
                <a:lnTo>
                  <a:pt x="1426" y="295"/>
                </a:lnTo>
                <a:lnTo>
                  <a:pt x="1424" y="276"/>
                </a:lnTo>
                <a:lnTo>
                  <a:pt x="1423" y="270"/>
                </a:lnTo>
                <a:lnTo>
                  <a:pt x="1421" y="266"/>
                </a:lnTo>
                <a:lnTo>
                  <a:pt x="1421" y="266"/>
                </a:lnTo>
                <a:lnTo>
                  <a:pt x="1418" y="259"/>
                </a:lnTo>
                <a:lnTo>
                  <a:pt x="1408" y="241"/>
                </a:lnTo>
                <a:lnTo>
                  <a:pt x="1382" y="188"/>
                </a:lnTo>
                <a:lnTo>
                  <a:pt x="1345" y="109"/>
                </a:lnTo>
                <a:lnTo>
                  <a:pt x="1345" y="109"/>
                </a:lnTo>
                <a:lnTo>
                  <a:pt x="1335" y="96"/>
                </a:lnTo>
                <a:lnTo>
                  <a:pt x="1323" y="83"/>
                </a:lnTo>
                <a:lnTo>
                  <a:pt x="1306" y="67"/>
                </a:lnTo>
                <a:lnTo>
                  <a:pt x="1285" y="49"/>
                </a:lnTo>
                <a:lnTo>
                  <a:pt x="1273" y="40"/>
                </a:lnTo>
                <a:lnTo>
                  <a:pt x="1261" y="32"/>
                </a:lnTo>
                <a:lnTo>
                  <a:pt x="1248" y="25"/>
                </a:lnTo>
                <a:lnTo>
                  <a:pt x="1233" y="19"/>
                </a:lnTo>
                <a:lnTo>
                  <a:pt x="1219" y="13"/>
                </a:lnTo>
                <a:lnTo>
                  <a:pt x="1204" y="8"/>
                </a:lnTo>
                <a:lnTo>
                  <a:pt x="1204" y="8"/>
                </a:lnTo>
                <a:lnTo>
                  <a:pt x="1182" y="5"/>
                </a:lnTo>
                <a:lnTo>
                  <a:pt x="1152" y="2"/>
                </a:lnTo>
                <a:lnTo>
                  <a:pt x="1113" y="1"/>
                </a:lnTo>
                <a:lnTo>
                  <a:pt x="1068" y="0"/>
                </a:lnTo>
                <a:lnTo>
                  <a:pt x="962" y="0"/>
                </a:lnTo>
                <a:lnTo>
                  <a:pt x="848" y="2"/>
                </a:lnTo>
                <a:lnTo>
                  <a:pt x="735" y="7"/>
                </a:lnTo>
                <a:lnTo>
                  <a:pt x="635" y="12"/>
                </a:lnTo>
                <a:lnTo>
                  <a:pt x="561" y="18"/>
                </a:lnTo>
                <a:lnTo>
                  <a:pt x="536" y="21"/>
                </a:lnTo>
                <a:lnTo>
                  <a:pt x="523" y="24"/>
                </a:lnTo>
                <a:lnTo>
                  <a:pt x="523" y="24"/>
                </a:lnTo>
                <a:lnTo>
                  <a:pt x="514" y="29"/>
                </a:lnTo>
                <a:lnTo>
                  <a:pt x="500" y="37"/>
                </a:lnTo>
                <a:lnTo>
                  <a:pt x="467" y="61"/>
                </a:lnTo>
                <a:lnTo>
                  <a:pt x="427" y="93"/>
                </a:lnTo>
                <a:lnTo>
                  <a:pt x="385" y="128"/>
                </a:lnTo>
                <a:lnTo>
                  <a:pt x="310" y="192"/>
                </a:lnTo>
                <a:lnTo>
                  <a:pt x="277" y="221"/>
                </a:lnTo>
                <a:lnTo>
                  <a:pt x="277" y="221"/>
                </a:lnTo>
                <a:close/>
                <a:moveTo>
                  <a:pt x="514" y="61"/>
                </a:moveTo>
                <a:lnTo>
                  <a:pt x="514" y="61"/>
                </a:lnTo>
                <a:lnTo>
                  <a:pt x="530" y="58"/>
                </a:lnTo>
                <a:lnTo>
                  <a:pt x="552" y="56"/>
                </a:lnTo>
                <a:lnTo>
                  <a:pt x="581" y="54"/>
                </a:lnTo>
                <a:lnTo>
                  <a:pt x="619" y="51"/>
                </a:lnTo>
                <a:lnTo>
                  <a:pt x="667" y="49"/>
                </a:lnTo>
                <a:lnTo>
                  <a:pt x="723" y="48"/>
                </a:lnTo>
                <a:lnTo>
                  <a:pt x="788" y="49"/>
                </a:lnTo>
                <a:lnTo>
                  <a:pt x="788" y="49"/>
                </a:lnTo>
                <a:lnTo>
                  <a:pt x="916" y="51"/>
                </a:lnTo>
                <a:lnTo>
                  <a:pt x="1018" y="56"/>
                </a:lnTo>
                <a:lnTo>
                  <a:pt x="1114" y="61"/>
                </a:lnTo>
                <a:lnTo>
                  <a:pt x="1114" y="61"/>
                </a:lnTo>
                <a:lnTo>
                  <a:pt x="1114" y="63"/>
                </a:lnTo>
                <a:lnTo>
                  <a:pt x="1114" y="69"/>
                </a:lnTo>
                <a:lnTo>
                  <a:pt x="1111" y="90"/>
                </a:lnTo>
                <a:lnTo>
                  <a:pt x="1106" y="121"/>
                </a:lnTo>
                <a:lnTo>
                  <a:pt x="1098" y="157"/>
                </a:lnTo>
                <a:lnTo>
                  <a:pt x="1089" y="194"/>
                </a:lnTo>
                <a:lnTo>
                  <a:pt x="1079" y="227"/>
                </a:lnTo>
                <a:lnTo>
                  <a:pt x="1074" y="240"/>
                </a:lnTo>
                <a:lnTo>
                  <a:pt x="1069" y="251"/>
                </a:lnTo>
                <a:lnTo>
                  <a:pt x="1063" y="259"/>
                </a:lnTo>
                <a:lnTo>
                  <a:pt x="1061" y="262"/>
                </a:lnTo>
                <a:lnTo>
                  <a:pt x="1058" y="264"/>
                </a:lnTo>
                <a:lnTo>
                  <a:pt x="1058" y="264"/>
                </a:lnTo>
                <a:lnTo>
                  <a:pt x="1045" y="268"/>
                </a:lnTo>
                <a:lnTo>
                  <a:pt x="1026" y="271"/>
                </a:lnTo>
                <a:lnTo>
                  <a:pt x="999" y="274"/>
                </a:lnTo>
                <a:lnTo>
                  <a:pt x="963" y="276"/>
                </a:lnTo>
                <a:lnTo>
                  <a:pt x="918" y="277"/>
                </a:lnTo>
                <a:lnTo>
                  <a:pt x="862" y="277"/>
                </a:lnTo>
                <a:lnTo>
                  <a:pt x="713" y="276"/>
                </a:lnTo>
                <a:lnTo>
                  <a:pt x="713" y="276"/>
                </a:lnTo>
                <a:lnTo>
                  <a:pt x="630" y="276"/>
                </a:lnTo>
                <a:lnTo>
                  <a:pt x="554" y="276"/>
                </a:lnTo>
                <a:lnTo>
                  <a:pt x="428" y="276"/>
                </a:lnTo>
                <a:lnTo>
                  <a:pt x="379" y="276"/>
                </a:lnTo>
                <a:lnTo>
                  <a:pt x="342" y="276"/>
                </a:lnTo>
                <a:lnTo>
                  <a:pt x="317" y="274"/>
                </a:lnTo>
                <a:lnTo>
                  <a:pt x="309" y="272"/>
                </a:lnTo>
                <a:lnTo>
                  <a:pt x="304" y="270"/>
                </a:lnTo>
                <a:lnTo>
                  <a:pt x="304" y="270"/>
                </a:lnTo>
                <a:lnTo>
                  <a:pt x="301" y="265"/>
                </a:lnTo>
                <a:lnTo>
                  <a:pt x="301" y="263"/>
                </a:lnTo>
                <a:lnTo>
                  <a:pt x="301" y="260"/>
                </a:lnTo>
                <a:lnTo>
                  <a:pt x="303" y="255"/>
                </a:lnTo>
                <a:lnTo>
                  <a:pt x="308" y="247"/>
                </a:lnTo>
                <a:lnTo>
                  <a:pt x="323" y="228"/>
                </a:lnTo>
                <a:lnTo>
                  <a:pt x="333" y="215"/>
                </a:lnTo>
                <a:lnTo>
                  <a:pt x="345" y="199"/>
                </a:lnTo>
                <a:lnTo>
                  <a:pt x="345" y="199"/>
                </a:lnTo>
                <a:lnTo>
                  <a:pt x="352" y="189"/>
                </a:lnTo>
                <a:lnTo>
                  <a:pt x="361" y="180"/>
                </a:lnTo>
                <a:lnTo>
                  <a:pt x="385" y="157"/>
                </a:lnTo>
                <a:lnTo>
                  <a:pt x="412" y="134"/>
                </a:lnTo>
                <a:lnTo>
                  <a:pt x="441" y="112"/>
                </a:lnTo>
                <a:lnTo>
                  <a:pt x="492" y="76"/>
                </a:lnTo>
                <a:lnTo>
                  <a:pt x="514" y="61"/>
                </a:lnTo>
                <a:lnTo>
                  <a:pt x="514" y="61"/>
                </a:lnTo>
                <a:close/>
                <a:moveTo>
                  <a:pt x="147" y="371"/>
                </a:moveTo>
                <a:lnTo>
                  <a:pt x="147" y="371"/>
                </a:lnTo>
                <a:lnTo>
                  <a:pt x="157" y="387"/>
                </a:lnTo>
                <a:lnTo>
                  <a:pt x="164" y="400"/>
                </a:lnTo>
                <a:lnTo>
                  <a:pt x="170" y="408"/>
                </a:lnTo>
                <a:lnTo>
                  <a:pt x="170" y="408"/>
                </a:lnTo>
                <a:lnTo>
                  <a:pt x="186" y="428"/>
                </a:lnTo>
                <a:lnTo>
                  <a:pt x="196" y="439"/>
                </a:lnTo>
                <a:lnTo>
                  <a:pt x="203" y="448"/>
                </a:lnTo>
                <a:lnTo>
                  <a:pt x="203" y="448"/>
                </a:lnTo>
                <a:lnTo>
                  <a:pt x="205" y="453"/>
                </a:lnTo>
                <a:lnTo>
                  <a:pt x="209" y="463"/>
                </a:lnTo>
                <a:lnTo>
                  <a:pt x="213" y="473"/>
                </a:lnTo>
                <a:lnTo>
                  <a:pt x="215" y="486"/>
                </a:lnTo>
                <a:lnTo>
                  <a:pt x="216" y="500"/>
                </a:lnTo>
                <a:lnTo>
                  <a:pt x="215" y="513"/>
                </a:lnTo>
                <a:lnTo>
                  <a:pt x="214" y="520"/>
                </a:lnTo>
                <a:lnTo>
                  <a:pt x="211" y="525"/>
                </a:lnTo>
                <a:lnTo>
                  <a:pt x="208" y="530"/>
                </a:lnTo>
                <a:lnTo>
                  <a:pt x="203" y="534"/>
                </a:lnTo>
                <a:lnTo>
                  <a:pt x="203" y="534"/>
                </a:lnTo>
                <a:lnTo>
                  <a:pt x="192" y="541"/>
                </a:lnTo>
                <a:lnTo>
                  <a:pt x="180" y="546"/>
                </a:lnTo>
                <a:lnTo>
                  <a:pt x="169" y="550"/>
                </a:lnTo>
                <a:lnTo>
                  <a:pt x="157" y="552"/>
                </a:lnTo>
                <a:lnTo>
                  <a:pt x="146" y="552"/>
                </a:lnTo>
                <a:lnTo>
                  <a:pt x="138" y="552"/>
                </a:lnTo>
                <a:lnTo>
                  <a:pt x="132" y="551"/>
                </a:lnTo>
                <a:lnTo>
                  <a:pt x="129" y="550"/>
                </a:lnTo>
                <a:lnTo>
                  <a:pt x="129" y="550"/>
                </a:lnTo>
                <a:lnTo>
                  <a:pt x="122" y="540"/>
                </a:lnTo>
                <a:lnTo>
                  <a:pt x="107" y="519"/>
                </a:lnTo>
                <a:lnTo>
                  <a:pt x="100" y="506"/>
                </a:lnTo>
                <a:lnTo>
                  <a:pt x="92" y="492"/>
                </a:lnTo>
                <a:lnTo>
                  <a:pt x="86" y="479"/>
                </a:lnTo>
                <a:lnTo>
                  <a:pt x="83" y="466"/>
                </a:lnTo>
                <a:lnTo>
                  <a:pt x="83" y="466"/>
                </a:lnTo>
                <a:lnTo>
                  <a:pt x="82" y="457"/>
                </a:lnTo>
                <a:lnTo>
                  <a:pt x="82" y="448"/>
                </a:lnTo>
                <a:lnTo>
                  <a:pt x="84" y="442"/>
                </a:lnTo>
                <a:lnTo>
                  <a:pt x="86" y="437"/>
                </a:lnTo>
                <a:lnTo>
                  <a:pt x="92" y="423"/>
                </a:lnTo>
                <a:lnTo>
                  <a:pt x="97" y="414"/>
                </a:lnTo>
                <a:lnTo>
                  <a:pt x="102" y="402"/>
                </a:lnTo>
                <a:lnTo>
                  <a:pt x="102" y="402"/>
                </a:lnTo>
                <a:lnTo>
                  <a:pt x="104" y="396"/>
                </a:lnTo>
                <a:lnTo>
                  <a:pt x="107" y="390"/>
                </a:lnTo>
                <a:lnTo>
                  <a:pt x="110" y="385"/>
                </a:lnTo>
                <a:lnTo>
                  <a:pt x="114" y="382"/>
                </a:lnTo>
                <a:lnTo>
                  <a:pt x="121" y="376"/>
                </a:lnTo>
                <a:lnTo>
                  <a:pt x="129" y="373"/>
                </a:lnTo>
                <a:lnTo>
                  <a:pt x="136" y="371"/>
                </a:lnTo>
                <a:lnTo>
                  <a:pt x="142" y="371"/>
                </a:lnTo>
                <a:lnTo>
                  <a:pt x="147" y="371"/>
                </a:lnTo>
                <a:lnTo>
                  <a:pt x="147" y="371"/>
                </a:lnTo>
                <a:close/>
                <a:moveTo>
                  <a:pt x="800" y="445"/>
                </a:moveTo>
                <a:lnTo>
                  <a:pt x="800" y="445"/>
                </a:lnTo>
                <a:lnTo>
                  <a:pt x="813" y="441"/>
                </a:lnTo>
                <a:lnTo>
                  <a:pt x="840" y="434"/>
                </a:lnTo>
                <a:lnTo>
                  <a:pt x="874" y="427"/>
                </a:lnTo>
                <a:lnTo>
                  <a:pt x="913" y="419"/>
                </a:lnTo>
                <a:lnTo>
                  <a:pt x="954" y="412"/>
                </a:lnTo>
                <a:lnTo>
                  <a:pt x="989" y="407"/>
                </a:lnTo>
                <a:lnTo>
                  <a:pt x="1017" y="404"/>
                </a:lnTo>
                <a:lnTo>
                  <a:pt x="1025" y="404"/>
                </a:lnTo>
                <a:lnTo>
                  <a:pt x="1031" y="406"/>
                </a:lnTo>
                <a:lnTo>
                  <a:pt x="1031" y="406"/>
                </a:lnTo>
                <a:lnTo>
                  <a:pt x="1034" y="408"/>
                </a:lnTo>
                <a:lnTo>
                  <a:pt x="1036" y="412"/>
                </a:lnTo>
                <a:lnTo>
                  <a:pt x="1036" y="417"/>
                </a:lnTo>
                <a:lnTo>
                  <a:pt x="1036" y="423"/>
                </a:lnTo>
                <a:lnTo>
                  <a:pt x="1032" y="440"/>
                </a:lnTo>
                <a:lnTo>
                  <a:pt x="1026" y="458"/>
                </a:lnTo>
                <a:lnTo>
                  <a:pt x="1018" y="476"/>
                </a:lnTo>
                <a:lnTo>
                  <a:pt x="1009" y="494"/>
                </a:lnTo>
                <a:lnTo>
                  <a:pt x="999" y="508"/>
                </a:lnTo>
                <a:lnTo>
                  <a:pt x="993" y="514"/>
                </a:lnTo>
                <a:lnTo>
                  <a:pt x="988" y="519"/>
                </a:lnTo>
                <a:lnTo>
                  <a:pt x="988" y="519"/>
                </a:lnTo>
                <a:lnTo>
                  <a:pt x="981" y="523"/>
                </a:lnTo>
                <a:lnTo>
                  <a:pt x="972" y="528"/>
                </a:lnTo>
                <a:lnTo>
                  <a:pt x="948" y="538"/>
                </a:lnTo>
                <a:lnTo>
                  <a:pt x="917" y="548"/>
                </a:lnTo>
                <a:lnTo>
                  <a:pt x="885" y="559"/>
                </a:lnTo>
                <a:lnTo>
                  <a:pt x="821" y="577"/>
                </a:lnTo>
                <a:lnTo>
                  <a:pt x="781" y="586"/>
                </a:lnTo>
                <a:lnTo>
                  <a:pt x="781" y="586"/>
                </a:lnTo>
                <a:lnTo>
                  <a:pt x="777" y="588"/>
                </a:lnTo>
                <a:lnTo>
                  <a:pt x="772" y="586"/>
                </a:lnTo>
                <a:lnTo>
                  <a:pt x="766" y="585"/>
                </a:lnTo>
                <a:lnTo>
                  <a:pt x="760" y="584"/>
                </a:lnTo>
                <a:lnTo>
                  <a:pt x="748" y="577"/>
                </a:lnTo>
                <a:lnTo>
                  <a:pt x="736" y="569"/>
                </a:lnTo>
                <a:lnTo>
                  <a:pt x="725" y="559"/>
                </a:lnTo>
                <a:lnTo>
                  <a:pt x="715" y="550"/>
                </a:lnTo>
                <a:lnTo>
                  <a:pt x="707" y="540"/>
                </a:lnTo>
                <a:lnTo>
                  <a:pt x="702" y="532"/>
                </a:lnTo>
                <a:lnTo>
                  <a:pt x="702" y="532"/>
                </a:lnTo>
                <a:lnTo>
                  <a:pt x="700" y="527"/>
                </a:lnTo>
                <a:lnTo>
                  <a:pt x="703" y="522"/>
                </a:lnTo>
                <a:lnTo>
                  <a:pt x="705" y="516"/>
                </a:lnTo>
                <a:lnTo>
                  <a:pt x="711" y="510"/>
                </a:lnTo>
                <a:lnTo>
                  <a:pt x="724" y="497"/>
                </a:lnTo>
                <a:lnTo>
                  <a:pt x="742" y="484"/>
                </a:lnTo>
                <a:lnTo>
                  <a:pt x="760" y="471"/>
                </a:lnTo>
                <a:lnTo>
                  <a:pt x="778" y="459"/>
                </a:lnTo>
                <a:lnTo>
                  <a:pt x="800" y="445"/>
                </a:lnTo>
                <a:lnTo>
                  <a:pt x="800" y="445"/>
                </a:lnTo>
                <a:close/>
                <a:moveTo>
                  <a:pt x="1231" y="101"/>
                </a:moveTo>
                <a:lnTo>
                  <a:pt x="1231" y="101"/>
                </a:lnTo>
                <a:lnTo>
                  <a:pt x="1232" y="102"/>
                </a:lnTo>
                <a:lnTo>
                  <a:pt x="1235" y="106"/>
                </a:lnTo>
                <a:lnTo>
                  <a:pt x="1241" y="121"/>
                </a:lnTo>
                <a:lnTo>
                  <a:pt x="1252" y="168"/>
                </a:lnTo>
                <a:lnTo>
                  <a:pt x="1263" y="214"/>
                </a:lnTo>
                <a:lnTo>
                  <a:pt x="1268" y="236"/>
                </a:lnTo>
                <a:lnTo>
                  <a:pt x="1268" y="236"/>
                </a:lnTo>
                <a:lnTo>
                  <a:pt x="1257" y="236"/>
                </a:lnTo>
                <a:lnTo>
                  <a:pt x="1249" y="236"/>
                </a:lnTo>
                <a:lnTo>
                  <a:pt x="1243" y="236"/>
                </a:lnTo>
                <a:lnTo>
                  <a:pt x="1243" y="236"/>
                </a:lnTo>
                <a:lnTo>
                  <a:pt x="1223" y="253"/>
                </a:lnTo>
                <a:lnTo>
                  <a:pt x="1204" y="270"/>
                </a:lnTo>
                <a:lnTo>
                  <a:pt x="1167" y="202"/>
                </a:lnTo>
                <a:lnTo>
                  <a:pt x="1167" y="202"/>
                </a:lnTo>
                <a:lnTo>
                  <a:pt x="1174" y="183"/>
                </a:lnTo>
                <a:lnTo>
                  <a:pt x="1180" y="168"/>
                </a:lnTo>
                <a:lnTo>
                  <a:pt x="1185" y="156"/>
                </a:lnTo>
                <a:lnTo>
                  <a:pt x="1185" y="156"/>
                </a:lnTo>
                <a:lnTo>
                  <a:pt x="1194" y="143"/>
                </a:lnTo>
                <a:lnTo>
                  <a:pt x="1207" y="125"/>
                </a:lnTo>
                <a:lnTo>
                  <a:pt x="1221" y="108"/>
                </a:lnTo>
                <a:lnTo>
                  <a:pt x="1227" y="103"/>
                </a:lnTo>
                <a:lnTo>
                  <a:pt x="1231" y="101"/>
                </a:lnTo>
                <a:lnTo>
                  <a:pt x="1231" y="101"/>
                </a:lnTo>
                <a:close/>
                <a:moveTo>
                  <a:pt x="1266" y="92"/>
                </a:moveTo>
                <a:lnTo>
                  <a:pt x="1266" y="92"/>
                </a:lnTo>
                <a:lnTo>
                  <a:pt x="1266" y="90"/>
                </a:lnTo>
                <a:lnTo>
                  <a:pt x="1267" y="89"/>
                </a:lnTo>
                <a:lnTo>
                  <a:pt x="1271" y="90"/>
                </a:lnTo>
                <a:lnTo>
                  <a:pt x="1288" y="95"/>
                </a:lnTo>
                <a:lnTo>
                  <a:pt x="1305" y="101"/>
                </a:lnTo>
                <a:lnTo>
                  <a:pt x="1314" y="103"/>
                </a:lnTo>
                <a:lnTo>
                  <a:pt x="1314" y="103"/>
                </a:lnTo>
                <a:lnTo>
                  <a:pt x="1315" y="106"/>
                </a:lnTo>
                <a:lnTo>
                  <a:pt x="1318" y="109"/>
                </a:lnTo>
                <a:lnTo>
                  <a:pt x="1323" y="125"/>
                </a:lnTo>
                <a:lnTo>
                  <a:pt x="1338" y="172"/>
                </a:lnTo>
                <a:lnTo>
                  <a:pt x="1357" y="243"/>
                </a:lnTo>
                <a:lnTo>
                  <a:pt x="1299" y="233"/>
                </a:lnTo>
                <a:lnTo>
                  <a:pt x="1299" y="233"/>
                </a:lnTo>
                <a:lnTo>
                  <a:pt x="1282" y="165"/>
                </a:lnTo>
                <a:lnTo>
                  <a:pt x="1270" y="117"/>
                </a:lnTo>
                <a:lnTo>
                  <a:pt x="1266" y="92"/>
                </a:lnTo>
                <a:lnTo>
                  <a:pt x="1266" y="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1">
            <a:extLst>
              <a:ext uri="{FF2B5EF4-FFF2-40B4-BE49-F238E27FC236}">
                <a16:creationId xmlns:a16="http://schemas.microsoft.com/office/drawing/2014/main" id="{01A9305D-179E-4A05-86C9-B0342B4B08F6}"/>
              </a:ext>
            </a:extLst>
          </p:cNvPr>
          <p:cNvSpPr>
            <a:spLocks noEditPoints="1"/>
          </p:cNvSpPr>
          <p:nvPr/>
        </p:nvSpPr>
        <p:spPr bwMode="auto">
          <a:xfrm>
            <a:off x="6035982" y="3303637"/>
            <a:ext cx="1607590" cy="714936"/>
          </a:xfrm>
          <a:custGeom>
            <a:avLst/>
            <a:gdLst>
              <a:gd name="T0" fmla="*/ 377 w 1583"/>
              <a:gd name="T1" fmla="*/ 0 h 704"/>
              <a:gd name="T2" fmla="*/ 249 w 1583"/>
              <a:gd name="T3" fmla="*/ 11 h 704"/>
              <a:gd name="T4" fmla="*/ 126 w 1583"/>
              <a:gd name="T5" fmla="*/ 70 h 704"/>
              <a:gd name="T6" fmla="*/ 39 w 1583"/>
              <a:gd name="T7" fmla="*/ 190 h 704"/>
              <a:gd name="T8" fmla="*/ 8 w 1583"/>
              <a:gd name="T9" fmla="*/ 319 h 704"/>
              <a:gd name="T10" fmla="*/ 6 w 1583"/>
              <a:gd name="T11" fmla="*/ 459 h 704"/>
              <a:gd name="T12" fmla="*/ 19 w 1583"/>
              <a:gd name="T13" fmla="*/ 518 h 704"/>
              <a:gd name="T14" fmla="*/ 80 w 1583"/>
              <a:gd name="T15" fmla="*/ 548 h 704"/>
              <a:gd name="T16" fmla="*/ 107 w 1583"/>
              <a:gd name="T17" fmla="*/ 613 h 704"/>
              <a:gd name="T18" fmla="*/ 153 w 1583"/>
              <a:gd name="T19" fmla="*/ 653 h 704"/>
              <a:gd name="T20" fmla="*/ 208 w 1583"/>
              <a:gd name="T21" fmla="*/ 655 h 704"/>
              <a:gd name="T22" fmla="*/ 255 w 1583"/>
              <a:gd name="T23" fmla="*/ 628 h 704"/>
              <a:gd name="T24" fmla="*/ 708 w 1583"/>
              <a:gd name="T25" fmla="*/ 618 h 704"/>
              <a:gd name="T26" fmla="*/ 722 w 1583"/>
              <a:gd name="T27" fmla="*/ 653 h 704"/>
              <a:gd name="T28" fmla="*/ 760 w 1583"/>
              <a:gd name="T29" fmla="*/ 690 h 704"/>
              <a:gd name="T30" fmla="*/ 814 w 1583"/>
              <a:gd name="T31" fmla="*/ 704 h 704"/>
              <a:gd name="T32" fmla="*/ 911 w 1583"/>
              <a:gd name="T33" fmla="*/ 694 h 704"/>
              <a:gd name="T34" fmla="*/ 927 w 1583"/>
              <a:gd name="T35" fmla="*/ 670 h 704"/>
              <a:gd name="T36" fmla="*/ 1120 w 1583"/>
              <a:gd name="T37" fmla="*/ 628 h 704"/>
              <a:gd name="T38" fmla="*/ 1306 w 1583"/>
              <a:gd name="T39" fmla="*/ 623 h 704"/>
              <a:gd name="T40" fmla="*/ 1346 w 1583"/>
              <a:gd name="T41" fmla="*/ 662 h 704"/>
              <a:gd name="T42" fmla="*/ 1402 w 1583"/>
              <a:gd name="T43" fmla="*/ 678 h 704"/>
              <a:gd name="T44" fmla="*/ 1442 w 1583"/>
              <a:gd name="T45" fmla="*/ 668 h 704"/>
              <a:gd name="T46" fmla="*/ 1495 w 1583"/>
              <a:gd name="T47" fmla="*/ 627 h 704"/>
              <a:gd name="T48" fmla="*/ 1556 w 1583"/>
              <a:gd name="T49" fmla="*/ 616 h 704"/>
              <a:gd name="T50" fmla="*/ 1583 w 1583"/>
              <a:gd name="T51" fmla="*/ 603 h 704"/>
              <a:gd name="T52" fmla="*/ 1575 w 1583"/>
              <a:gd name="T53" fmla="*/ 455 h 704"/>
              <a:gd name="T54" fmla="*/ 1537 w 1583"/>
              <a:gd name="T55" fmla="*/ 342 h 704"/>
              <a:gd name="T56" fmla="*/ 1508 w 1583"/>
              <a:gd name="T57" fmla="*/ 308 h 704"/>
              <a:gd name="T58" fmla="*/ 1256 w 1583"/>
              <a:gd name="T59" fmla="*/ 165 h 704"/>
              <a:gd name="T60" fmla="*/ 717 w 1583"/>
              <a:gd name="T61" fmla="*/ 74 h 704"/>
              <a:gd name="T62" fmla="*/ 903 w 1583"/>
              <a:gd name="T63" fmla="*/ 65 h 704"/>
              <a:gd name="T64" fmla="*/ 648 w 1583"/>
              <a:gd name="T65" fmla="*/ 80 h 704"/>
              <a:gd name="T66" fmla="*/ 573 w 1583"/>
              <a:gd name="T67" fmla="*/ 191 h 704"/>
              <a:gd name="T68" fmla="*/ 546 w 1583"/>
              <a:gd name="T69" fmla="*/ 209 h 704"/>
              <a:gd name="T70" fmla="*/ 241 w 1583"/>
              <a:gd name="T71" fmla="*/ 186 h 704"/>
              <a:gd name="T72" fmla="*/ 161 w 1583"/>
              <a:gd name="T73" fmla="*/ 171 h 704"/>
              <a:gd name="T74" fmla="*/ 138 w 1583"/>
              <a:gd name="T75" fmla="*/ 116 h 704"/>
              <a:gd name="T76" fmla="*/ 151 w 1583"/>
              <a:gd name="T77" fmla="*/ 95 h 704"/>
              <a:gd name="T78" fmla="*/ 309 w 1583"/>
              <a:gd name="T79" fmla="*/ 60 h 704"/>
              <a:gd name="T80" fmla="*/ 432 w 1583"/>
              <a:gd name="T81" fmla="*/ 58 h 704"/>
              <a:gd name="T82" fmla="*/ 551 w 1583"/>
              <a:gd name="T83" fmla="*/ 89 h 704"/>
              <a:gd name="T84" fmla="*/ 607 w 1583"/>
              <a:gd name="T85" fmla="*/ 127 h 704"/>
              <a:gd name="T86" fmla="*/ 643 w 1583"/>
              <a:gd name="T87" fmla="*/ 181 h 704"/>
              <a:gd name="T88" fmla="*/ 991 w 1583"/>
              <a:gd name="T89" fmla="*/ 313 h 704"/>
              <a:gd name="T90" fmla="*/ 1066 w 1583"/>
              <a:gd name="T91" fmla="*/ 347 h 704"/>
              <a:gd name="T92" fmla="*/ 1089 w 1583"/>
              <a:gd name="T93" fmla="*/ 359 h 704"/>
              <a:gd name="T94" fmla="*/ 1105 w 1583"/>
              <a:gd name="T95" fmla="*/ 397 h 704"/>
              <a:gd name="T96" fmla="*/ 1084 w 1583"/>
              <a:gd name="T97" fmla="*/ 398 h 704"/>
              <a:gd name="T98" fmla="*/ 1497 w 1583"/>
              <a:gd name="T99" fmla="*/ 317 h 704"/>
              <a:gd name="T100" fmla="*/ 1532 w 1583"/>
              <a:gd name="T101" fmla="*/ 367 h 704"/>
              <a:gd name="T102" fmla="*/ 1507 w 1583"/>
              <a:gd name="T103" fmla="*/ 397 h 704"/>
              <a:gd name="T104" fmla="*/ 1496 w 1583"/>
              <a:gd name="T105" fmla="*/ 399 h 704"/>
              <a:gd name="T106" fmla="*/ 1497 w 1583"/>
              <a:gd name="T107" fmla="*/ 361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83" h="704">
                <a:moveTo>
                  <a:pt x="869" y="0"/>
                </a:moveTo>
                <a:lnTo>
                  <a:pt x="869" y="0"/>
                </a:lnTo>
                <a:lnTo>
                  <a:pt x="666" y="1"/>
                </a:lnTo>
                <a:lnTo>
                  <a:pt x="501" y="1"/>
                </a:lnTo>
                <a:lnTo>
                  <a:pt x="377" y="0"/>
                </a:lnTo>
                <a:lnTo>
                  <a:pt x="377" y="0"/>
                </a:lnTo>
                <a:lnTo>
                  <a:pt x="355" y="0"/>
                </a:lnTo>
                <a:lnTo>
                  <a:pt x="334" y="1"/>
                </a:lnTo>
                <a:lnTo>
                  <a:pt x="290" y="5"/>
                </a:lnTo>
                <a:lnTo>
                  <a:pt x="249" y="11"/>
                </a:lnTo>
                <a:lnTo>
                  <a:pt x="211" y="19"/>
                </a:lnTo>
                <a:lnTo>
                  <a:pt x="178" y="26"/>
                </a:lnTo>
                <a:lnTo>
                  <a:pt x="153" y="34"/>
                </a:lnTo>
                <a:lnTo>
                  <a:pt x="131" y="40"/>
                </a:lnTo>
                <a:lnTo>
                  <a:pt x="126" y="70"/>
                </a:lnTo>
                <a:lnTo>
                  <a:pt x="126" y="70"/>
                </a:lnTo>
                <a:lnTo>
                  <a:pt x="109" y="90"/>
                </a:lnTo>
                <a:lnTo>
                  <a:pt x="75" y="137"/>
                </a:lnTo>
                <a:lnTo>
                  <a:pt x="55" y="163"/>
                </a:lnTo>
                <a:lnTo>
                  <a:pt x="39" y="190"/>
                </a:lnTo>
                <a:lnTo>
                  <a:pt x="26" y="214"/>
                </a:lnTo>
                <a:lnTo>
                  <a:pt x="23" y="224"/>
                </a:lnTo>
                <a:lnTo>
                  <a:pt x="20" y="231"/>
                </a:lnTo>
                <a:lnTo>
                  <a:pt x="20" y="231"/>
                </a:lnTo>
                <a:lnTo>
                  <a:pt x="8" y="319"/>
                </a:lnTo>
                <a:lnTo>
                  <a:pt x="1" y="367"/>
                </a:lnTo>
                <a:lnTo>
                  <a:pt x="0" y="384"/>
                </a:lnTo>
                <a:lnTo>
                  <a:pt x="0" y="397"/>
                </a:lnTo>
                <a:lnTo>
                  <a:pt x="0" y="397"/>
                </a:lnTo>
                <a:lnTo>
                  <a:pt x="6" y="459"/>
                </a:lnTo>
                <a:lnTo>
                  <a:pt x="11" y="492"/>
                </a:lnTo>
                <a:lnTo>
                  <a:pt x="13" y="505"/>
                </a:lnTo>
                <a:lnTo>
                  <a:pt x="15" y="513"/>
                </a:lnTo>
                <a:lnTo>
                  <a:pt x="15" y="513"/>
                </a:lnTo>
                <a:lnTo>
                  <a:pt x="19" y="518"/>
                </a:lnTo>
                <a:lnTo>
                  <a:pt x="25" y="524"/>
                </a:lnTo>
                <a:lnTo>
                  <a:pt x="43" y="535"/>
                </a:lnTo>
                <a:lnTo>
                  <a:pt x="58" y="544"/>
                </a:lnTo>
                <a:lnTo>
                  <a:pt x="65" y="548"/>
                </a:lnTo>
                <a:lnTo>
                  <a:pt x="80" y="548"/>
                </a:lnTo>
                <a:lnTo>
                  <a:pt x="80" y="548"/>
                </a:lnTo>
                <a:lnTo>
                  <a:pt x="85" y="565"/>
                </a:lnTo>
                <a:lnTo>
                  <a:pt x="90" y="583"/>
                </a:lnTo>
                <a:lnTo>
                  <a:pt x="100" y="603"/>
                </a:lnTo>
                <a:lnTo>
                  <a:pt x="107" y="613"/>
                </a:lnTo>
                <a:lnTo>
                  <a:pt x="114" y="623"/>
                </a:lnTo>
                <a:lnTo>
                  <a:pt x="122" y="633"/>
                </a:lnTo>
                <a:lnTo>
                  <a:pt x="132" y="641"/>
                </a:lnTo>
                <a:lnTo>
                  <a:pt x="142" y="648"/>
                </a:lnTo>
                <a:lnTo>
                  <a:pt x="153" y="653"/>
                </a:lnTo>
                <a:lnTo>
                  <a:pt x="167" y="657"/>
                </a:lnTo>
                <a:lnTo>
                  <a:pt x="181" y="658"/>
                </a:lnTo>
                <a:lnTo>
                  <a:pt x="181" y="658"/>
                </a:lnTo>
                <a:lnTo>
                  <a:pt x="195" y="657"/>
                </a:lnTo>
                <a:lnTo>
                  <a:pt x="208" y="655"/>
                </a:lnTo>
                <a:lnTo>
                  <a:pt x="220" y="651"/>
                </a:lnTo>
                <a:lnTo>
                  <a:pt x="231" y="647"/>
                </a:lnTo>
                <a:lnTo>
                  <a:pt x="240" y="641"/>
                </a:lnTo>
                <a:lnTo>
                  <a:pt x="247" y="634"/>
                </a:lnTo>
                <a:lnTo>
                  <a:pt x="255" y="628"/>
                </a:lnTo>
                <a:lnTo>
                  <a:pt x="261" y="621"/>
                </a:lnTo>
                <a:lnTo>
                  <a:pt x="271" y="607"/>
                </a:lnTo>
                <a:lnTo>
                  <a:pt x="278" y="594"/>
                </a:lnTo>
                <a:lnTo>
                  <a:pt x="281" y="583"/>
                </a:lnTo>
                <a:lnTo>
                  <a:pt x="708" y="618"/>
                </a:lnTo>
                <a:lnTo>
                  <a:pt x="708" y="618"/>
                </a:lnTo>
                <a:lnTo>
                  <a:pt x="710" y="622"/>
                </a:lnTo>
                <a:lnTo>
                  <a:pt x="712" y="632"/>
                </a:lnTo>
                <a:lnTo>
                  <a:pt x="718" y="646"/>
                </a:lnTo>
                <a:lnTo>
                  <a:pt x="722" y="653"/>
                </a:lnTo>
                <a:lnTo>
                  <a:pt x="727" y="661"/>
                </a:lnTo>
                <a:lnTo>
                  <a:pt x="733" y="668"/>
                </a:lnTo>
                <a:lnTo>
                  <a:pt x="741" y="676"/>
                </a:lnTo>
                <a:lnTo>
                  <a:pt x="750" y="683"/>
                </a:lnTo>
                <a:lnTo>
                  <a:pt x="760" y="690"/>
                </a:lnTo>
                <a:lnTo>
                  <a:pt x="771" y="696"/>
                </a:lnTo>
                <a:lnTo>
                  <a:pt x="784" y="700"/>
                </a:lnTo>
                <a:lnTo>
                  <a:pt x="798" y="702"/>
                </a:lnTo>
                <a:lnTo>
                  <a:pt x="814" y="704"/>
                </a:lnTo>
                <a:lnTo>
                  <a:pt x="814" y="704"/>
                </a:lnTo>
                <a:lnTo>
                  <a:pt x="867" y="702"/>
                </a:lnTo>
                <a:lnTo>
                  <a:pt x="884" y="701"/>
                </a:lnTo>
                <a:lnTo>
                  <a:pt x="896" y="699"/>
                </a:lnTo>
                <a:lnTo>
                  <a:pt x="904" y="696"/>
                </a:lnTo>
                <a:lnTo>
                  <a:pt x="911" y="694"/>
                </a:lnTo>
                <a:lnTo>
                  <a:pt x="914" y="688"/>
                </a:lnTo>
                <a:lnTo>
                  <a:pt x="919" y="683"/>
                </a:lnTo>
                <a:lnTo>
                  <a:pt x="919" y="683"/>
                </a:lnTo>
                <a:lnTo>
                  <a:pt x="923" y="677"/>
                </a:lnTo>
                <a:lnTo>
                  <a:pt x="927" y="670"/>
                </a:lnTo>
                <a:lnTo>
                  <a:pt x="932" y="655"/>
                </a:lnTo>
                <a:lnTo>
                  <a:pt x="934" y="643"/>
                </a:lnTo>
                <a:lnTo>
                  <a:pt x="934" y="638"/>
                </a:lnTo>
                <a:lnTo>
                  <a:pt x="934" y="638"/>
                </a:lnTo>
                <a:lnTo>
                  <a:pt x="1120" y="628"/>
                </a:lnTo>
                <a:lnTo>
                  <a:pt x="1248" y="623"/>
                </a:lnTo>
                <a:lnTo>
                  <a:pt x="1290" y="622"/>
                </a:lnTo>
                <a:lnTo>
                  <a:pt x="1302" y="622"/>
                </a:lnTo>
                <a:lnTo>
                  <a:pt x="1306" y="623"/>
                </a:lnTo>
                <a:lnTo>
                  <a:pt x="1306" y="623"/>
                </a:lnTo>
                <a:lnTo>
                  <a:pt x="1308" y="627"/>
                </a:lnTo>
                <a:lnTo>
                  <a:pt x="1313" y="634"/>
                </a:lnTo>
                <a:lnTo>
                  <a:pt x="1321" y="643"/>
                </a:lnTo>
                <a:lnTo>
                  <a:pt x="1333" y="652"/>
                </a:lnTo>
                <a:lnTo>
                  <a:pt x="1346" y="662"/>
                </a:lnTo>
                <a:lnTo>
                  <a:pt x="1363" y="671"/>
                </a:lnTo>
                <a:lnTo>
                  <a:pt x="1372" y="673"/>
                </a:lnTo>
                <a:lnTo>
                  <a:pt x="1382" y="676"/>
                </a:lnTo>
                <a:lnTo>
                  <a:pt x="1392" y="678"/>
                </a:lnTo>
                <a:lnTo>
                  <a:pt x="1402" y="678"/>
                </a:lnTo>
                <a:lnTo>
                  <a:pt x="1402" y="678"/>
                </a:lnTo>
                <a:lnTo>
                  <a:pt x="1412" y="677"/>
                </a:lnTo>
                <a:lnTo>
                  <a:pt x="1423" y="676"/>
                </a:lnTo>
                <a:lnTo>
                  <a:pt x="1432" y="673"/>
                </a:lnTo>
                <a:lnTo>
                  <a:pt x="1442" y="668"/>
                </a:lnTo>
                <a:lnTo>
                  <a:pt x="1451" y="665"/>
                </a:lnTo>
                <a:lnTo>
                  <a:pt x="1459" y="660"/>
                </a:lnTo>
                <a:lnTo>
                  <a:pt x="1473" y="648"/>
                </a:lnTo>
                <a:lnTo>
                  <a:pt x="1486" y="637"/>
                </a:lnTo>
                <a:lnTo>
                  <a:pt x="1495" y="627"/>
                </a:lnTo>
                <a:lnTo>
                  <a:pt x="1502" y="618"/>
                </a:lnTo>
                <a:lnTo>
                  <a:pt x="1502" y="618"/>
                </a:lnTo>
                <a:lnTo>
                  <a:pt x="1515" y="618"/>
                </a:lnTo>
                <a:lnTo>
                  <a:pt x="1541" y="617"/>
                </a:lnTo>
                <a:lnTo>
                  <a:pt x="1556" y="616"/>
                </a:lnTo>
                <a:lnTo>
                  <a:pt x="1569" y="613"/>
                </a:lnTo>
                <a:lnTo>
                  <a:pt x="1574" y="611"/>
                </a:lnTo>
                <a:lnTo>
                  <a:pt x="1579" y="609"/>
                </a:lnTo>
                <a:lnTo>
                  <a:pt x="1581" y="606"/>
                </a:lnTo>
                <a:lnTo>
                  <a:pt x="1583" y="603"/>
                </a:lnTo>
                <a:lnTo>
                  <a:pt x="1583" y="603"/>
                </a:lnTo>
                <a:lnTo>
                  <a:pt x="1583" y="590"/>
                </a:lnTo>
                <a:lnTo>
                  <a:pt x="1583" y="569"/>
                </a:lnTo>
                <a:lnTo>
                  <a:pt x="1580" y="511"/>
                </a:lnTo>
                <a:lnTo>
                  <a:pt x="1575" y="455"/>
                </a:lnTo>
                <a:lnTo>
                  <a:pt x="1573" y="427"/>
                </a:lnTo>
                <a:lnTo>
                  <a:pt x="1573" y="427"/>
                </a:lnTo>
                <a:lnTo>
                  <a:pt x="1556" y="388"/>
                </a:lnTo>
                <a:lnTo>
                  <a:pt x="1545" y="362"/>
                </a:lnTo>
                <a:lnTo>
                  <a:pt x="1537" y="342"/>
                </a:lnTo>
                <a:lnTo>
                  <a:pt x="1537" y="342"/>
                </a:lnTo>
                <a:lnTo>
                  <a:pt x="1534" y="334"/>
                </a:lnTo>
                <a:lnTo>
                  <a:pt x="1527" y="325"/>
                </a:lnTo>
                <a:lnTo>
                  <a:pt x="1519" y="317"/>
                </a:lnTo>
                <a:lnTo>
                  <a:pt x="1508" y="308"/>
                </a:lnTo>
                <a:lnTo>
                  <a:pt x="1488" y="294"/>
                </a:lnTo>
                <a:lnTo>
                  <a:pt x="1477" y="286"/>
                </a:lnTo>
                <a:lnTo>
                  <a:pt x="1477" y="286"/>
                </a:lnTo>
                <a:lnTo>
                  <a:pt x="1405" y="247"/>
                </a:lnTo>
                <a:lnTo>
                  <a:pt x="1256" y="165"/>
                </a:lnTo>
                <a:lnTo>
                  <a:pt x="1040" y="45"/>
                </a:lnTo>
                <a:lnTo>
                  <a:pt x="869" y="0"/>
                </a:lnTo>
                <a:close/>
                <a:moveTo>
                  <a:pt x="648" y="80"/>
                </a:moveTo>
                <a:lnTo>
                  <a:pt x="648" y="80"/>
                </a:lnTo>
                <a:lnTo>
                  <a:pt x="717" y="74"/>
                </a:lnTo>
                <a:lnTo>
                  <a:pt x="780" y="69"/>
                </a:lnTo>
                <a:lnTo>
                  <a:pt x="839" y="65"/>
                </a:lnTo>
                <a:lnTo>
                  <a:pt x="839" y="65"/>
                </a:lnTo>
                <a:lnTo>
                  <a:pt x="869" y="65"/>
                </a:lnTo>
                <a:lnTo>
                  <a:pt x="903" y="65"/>
                </a:lnTo>
                <a:lnTo>
                  <a:pt x="976" y="69"/>
                </a:lnTo>
                <a:lnTo>
                  <a:pt x="1060" y="75"/>
                </a:lnTo>
                <a:lnTo>
                  <a:pt x="1316" y="216"/>
                </a:lnTo>
                <a:lnTo>
                  <a:pt x="829" y="231"/>
                </a:lnTo>
                <a:lnTo>
                  <a:pt x="648" y="80"/>
                </a:lnTo>
                <a:close/>
                <a:moveTo>
                  <a:pt x="643" y="181"/>
                </a:moveTo>
                <a:lnTo>
                  <a:pt x="643" y="181"/>
                </a:lnTo>
                <a:lnTo>
                  <a:pt x="619" y="183"/>
                </a:lnTo>
                <a:lnTo>
                  <a:pt x="597" y="186"/>
                </a:lnTo>
                <a:lnTo>
                  <a:pt x="573" y="191"/>
                </a:lnTo>
                <a:lnTo>
                  <a:pt x="573" y="191"/>
                </a:lnTo>
                <a:lnTo>
                  <a:pt x="563" y="195"/>
                </a:lnTo>
                <a:lnTo>
                  <a:pt x="555" y="198"/>
                </a:lnTo>
                <a:lnTo>
                  <a:pt x="550" y="203"/>
                </a:lnTo>
                <a:lnTo>
                  <a:pt x="546" y="209"/>
                </a:lnTo>
                <a:lnTo>
                  <a:pt x="544" y="214"/>
                </a:lnTo>
                <a:lnTo>
                  <a:pt x="543" y="217"/>
                </a:lnTo>
                <a:lnTo>
                  <a:pt x="543" y="221"/>
                </a:lnTo>
                <a:lnTo>
                  <a:pt x="241" y="186"/>
                </a:lnTo>
                <a:lnTo>
                  <a:pt x="241" y="186"/>
                </a:lnTo>
                <a:lnTo>
                  <a:pt x="201" y="180"/>
                </a:lnTo>
                <a:lnTo>
                  <a:pt x="173" y="176"/>
                </a:lnTo>
                <a:lnTo>
                  <a:pt x="165" y="173"/>
                </a:lnTo>
                <a:lnTo>
                  <a:pt x="162" y="172"/>
                </a:lnTo>
                <a:lnTo>
                  <a:pt x="161" y="171"/>
                </a:lnTo>
                <a:lnTo>
                  <a:pt x="161" y="171"/>
                </a:lnTo>
                <a:lnTo>
                  <a:pt x="156" y="160"/>
                </a:lnTo>
                <a:lnTo>
                  <a:pt x="146" y="137"/>
                </a:lnTo>
                <a:lnTo>
                  <a:pt x="142" y="126"/>
                </a:lnTo>
                <a:lnTo>
                  <a:pt x="138" y="116"/>
                </a:lnTo>
                <a:lnTo>
                  <a:pt x="138" y="107"/>
                </a:lnTo>
                <a:lnTo>
                  <a:pt x="139" y="103"/>
                </a:lnTo>
                <a:lnTo>
                  <a:pt x="141" y="100"/>
                </a:lnTo>
                <a:lnTo>
                  <a:pt x="141" y="100"/>
                </a:lnTo>
                <a:lnTo>
                  <a:pt x="151" y="95"/>
                </a:lnTo>
                <a:lnTo>
                  <a:pt x="172" y="89"/>
                </a:lnTo>
                <a:lnTo>
                  <a:pt x="201" y="82"/>
                </a:lnTo>
                <a:lnTo>
                  <a:pt x="235" y="74"/>
                </a:lnTo>
                <a:lnTo>
                  <a:pt x="271" y="67"/>
                </a:lnTo>
                <a:lnTo>
                  <a:pt x="309" y="60"/>
                </a:lnTo>
                <a:lnTo>
                  <a:pt x="345" y="56"/>
                </a:lnTo>
                <a:lnTo>
                  <a:pt x="377" y="55"/>
                </a:lnTo>
                <a:lnTo>
                  <a:pt x="377" y="55"/>
                </a:lnTo>
                <a:lnTo>
                  <a:pt x="406" y="55"/>
                </a:lnTo>
                <a:lnTo>
                  <a:pt x="432" y="58"/>
                </a:lnTo>
                <a:lnTo>
                  <a:pt x="458" y="62"/>
                </a:lnTo>
                <a:lnTo>
                  <a:pt x="484" y="65"/>
                </a:lnTo>
                <a:lnTo>
                  <a:pt x="507" y="72"/>
                </a:lnTo>
                <a:lnTo>
                  <a:pt x="530" y="79"/>
                </a:lnTo>
                <a:lnTo>
                  <a:pt x="551" y="89"/>
                </a:lnTo>
                <a:lnTo>
                  <a:pt x="573" y="100"/>
                </a:lnTo>
                <a:lnTo>
                  <a:pt x="573" y="100"/>
                </a:lnTo>
                <a:lnTo>
                  <a:pt x="583" y="107"/>
                </a:lnTo>
                <a:lnTo>
                  <a:pt x="592" y="113"/>
                </a:lnTo>
                <a:lnTo>
                  <a:pt x="607" y="127"/>
                </a:lnTo>
                <a:lnTo>
                  <a:pt x="619" y="141"/>
                </a:lnTo>
                <a:lnTo>
                  <a:pt x="629" y="153"/>
                </a:lnTo>
                <a:lnTo>
                  <a:pt x="636" y="165"/>
                </a:lnTo>
                <a:lnTo>
                  <a:pt x="639" y="173"/>
                </a:lnTo>
                <a:lnTo>
                  <a:pt x="643" y="181"/>
                </a:lnTo>
                <a:lnTo>
                  <a:pt x="643" y="181"/>
                </a:lnTo>
                <a:close/>
                <a:moveTo>
                  <a:pt x="914" y="307"/>
                </a:moveTo>
                <a:lnTo>
                  <a:pt x="975" y="307"/>
                </a:lnTo>
                <a:lnTo>
                  <a:pt x="975" y="307"/>
                </a:lnTo>
                <a:lnTo>
                  <a:pt x="991" y="313"/>
                </a:lnTo>
                <a:lnTo>
                  <a:pt x="1015" y="322"/>
                </a:lnTo>
                <a:lnTo>
                  <a:pt x="1015" y="322"/>
                </a:lnTo>
                <a:lnTo>
                  <a:pt x="1027" y="327"/>
                </a:lnTo>
                <a:lnTo>
                  <a:pt x="1046" y="337"/>
                </a:lnTo>
                <a:lnTo>
                  <a:pt x="1066" y="347"/>
                </a:lnTo>
                <a:lnTo>
                  <a:pt x="1074" y="349"/>
                </a:lnTo>
                <a:lnTo>
                  <a:pt x="1080" y="352"/>
                </a:lnTo>
                <a:lnTo>
                  <a:pt x="1080" y="352"/>
                </a:lnTo>
                <a:lnTo>
                  <a:pt x="1084" y="354"/>
                </a:lnTo>
                <a:lnTo>
                  <a:pt x="1089" y="359"/>
                </a:lnTo>
                <a:lnTo>
                  <a:pt x="1091" y="366"/>
                </a:lnTo>
                <a:lnTo>
                  <a:pt x="1095" y="372"/>
                </a:lnTo>
                <a:lnTo>
                  <a:pt x="1100" y="387"/>
                </a:lnTo>
                <a:lnTo>
                  <a:pt x="1103" y="393"/>
                </a:lnTo>
                <a:lnTo>
                  <a:pt x="1105" y="397"/>
                </a:lnTo>
                <a:lnTo>
                  <a:pt x="1105" y="397"/>
                </a:lnTo>
                <a:lnTo>
                  <a:pt x="1105" y="397"/>
                </a:lnTo>
                <a:lnTo>
                  <a:pt x="1105" y="398"/>
                </a:lnTo>
                <a:lnTo>
                  <a:pt x="1100" y="398"/>
                </a:lnTo>
                <a:lnTo>
                  <a:pt x="1084" y="398"/>
                </a:lnTo>
                <a:lnTo>
                  <a:pt x="1030" y="392"/>
                </a:lnTo>
                <a:lnTo>
                  <a:pt x="950" y="382"/>
                </a:lnTo>
                <a:lnTo>
                  <a:pt x="914" y="307"/>
                </a:lnTo>
                <a:close/>
                <a:moveTo>
                  <a:pt x="1492" y="332"/>
                </a:moveTo>
                <a:lnTo>
                  <a:pt x="1497" y="317"/>
                </a:lnTo>
                <a:lnTo>
                  <a:pt x="1522" y="337"/>
                </a:lnTo>
                <a:lnTo>
                  <a:pt x="1522" y="337"/>
                </a:lnTo>
                <a:lnTo>
                  <a:pt x="1527" y="349"/>
                </a:lnTo>
                <a:lnTo>
                  <a:pt x="1531" y="361"/>
                </a:lnTo>
                <a:lnTo>
                  <a:pt x="1532" y="367"/>
                </a:lnTo>
                <a:lnTo>
                  <a:pt x="1532" y="367"/>
                </a:lnTo>
                <a:lnTo>
                  <a:pt x="1531" y="372"/>
                </a:lnTo>
                <a:lnTo>
                  <a:pt x="1526" y="379"/>
                </a:lnTo>
                <a:lnTo>
                  <a:pt x="1517" y="388"/>
                </a:lnTo>
                <a:lnTo>
                  <a:pt x="1507" y="397"/>
                </a:lnTo>
                <a:lnTo>
                  <a:pt x="1507" y="397"/>
                </a:lnTo>
                <a:lnTo>
                  <a:pt x="1502" y="399"/>
                </a:lnTo>
                <a:lnTo>
                  <a:pt x="1498" y="401"/>
                </a:lnTo>
                <a:lnTo>
                  <a:pt x="1497" y="401"/>
                </a:lnTo>
                <a:lnTo>
                  <a:pt x="1496" y="399"/>
                </a:lnTo>
                <a:lnTo>
                  <a:pt x="1496" y="391"/>
                </a:lnTo>
                <a:lnTo>
                  <a:pt x="1497" y="377"/>
                </a:lnTo>
                <a:lnTo>
                  <a:pt x="1497" y="377"/>
                </a:lnTo>
                <a:lnTo>
                  <a:pt x="1497" y="368"/>
                </a:lnTo>
                <a:lnTo>
                  <a:pt x="1497" y="361"/>
                </a:lnTo>
                <a:lnTo>
                  <a:pt x="1496" y="345"/>
                </a:lnTo>
                <a:lnTo>
                  <a:pt x="1492" y="332"/>
                </a:lnTo>
                <a:lnTo>
                  <a:pt x="1492" y="33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F9D706C9-58F0-4A36-B636-FB243C6D68A0}"/>
              </a:ext>
            </a:extLst>
          </p:cNvPr>
          <p:cNvSpPr>
            <a:spLocks noEditPoints="1"/>
          </p:cNvSpPr>
          <p:nvPr/>
        </p:nvSpPr>
        <p:spPr bwMode="auto">
          <a:xfrm>
            <a:off x="4149330" y="2739132"/>
            <a:ext cx="1607589" cy="1643161"/>
          </a:xfrm>
          <a:custGeom>
            <a:avLst/>
            <a:gdLst>
              <a:gd name="T0" fmla="*/ 113 w 1175"/>
              <a:gd name="T1" fmla="*/ 319 h 1201"/>
              <a:gd name="T2" fmla="*/ 49 w 1175"/>
              <a:gd name="T3" fmla="*/ 317 h 1201"/>
              <a:gd name="T4" fmla="*/ 4 w 1175"/>
              <a:gd name="T5" fmla="*/ 352 h 1201"/>
              <a:gd name="T6" fmla="*/ 20 w 1175"/>
              <a:gd name="T7" fmla="*/ 397 h 1201"/>
              <a:gd name="T8" fmla="*/ 63 w 1175"/>
              <a:gd name="T9" fmla="*/ 851 h 1201"/>
              <a:gd name="T10" fmla="*/ 61 w 1175"/>
              <a:gd name="T11" fmla="*/ 1156 h 1201"/>
              <a:gd name="T12" fmla="*/ 129 w 1175"/>
              <a:gd name="T13" fmla="*/ 1194 h 1201"/>
              <a:gd name="T14" fmla="*/ 202 w 1175"/>
              <a:gd name="T15" fmla="*/ 1199 h 1201"/>
              <a:gd name="T16" fmla="*/ 230 w 1175"/>
              <a:gd name="T17" fmla="*/ 1175 h 1201"/>
              <a:gd name="T18" fmla="*/ 983 w 1175"/>
              <a:gd name="T19" fmla="*/ 1116 h 1201"/>
              <a:gd name="T20" fmla="*/ 1021 w 1175"/>
              <a:gd name="T21" fmla="*/ 1194 h 1201"/>
              <a:gd name="T22" fmla="*/ 1118 w 1175"/>
              <a:gd name="T23" fmla="*/ 1191 h 1201"/>
              <a:gd name="T24" fmla="*/ 1152 w 1175"/>
              <a:gd name="T25" fmla="*/ 1146 h 1201"/>
              <a:gd name="T26" fmla="*/ 1165 w 1175"/>
              <a:gd name="T27" fmla="*/ 1071 h 1201"/>
              <a:gd name="T28" fmla="*/ 1172 w 1175"/>
              <a:gd name="T29" fmla="*/ 853 h 1201"/>
              <a:gd name="T30" fmla="*/ 1163 w 1175"/>
              <a:gd name="T31" fmla="*/ 592 h 1201"/>
              <a:gd name="T32" fmla="*/ 1062 w 1175"/>
              <a:gd name="T33" fmla="*/ 420 h 1201"/>
              <a:gd name="T34" fmla="*/ 1152 w 1175"/>
              <a:gd name="T35" fmla="*/ 386 h 1201"/>
              <a:gd name="T36" fmla="*/ 1165 w 1175"/>
              <a:gd name="T37" fmla="*/ 330 h 1201"/>
              <a:gd name="T38" fmla="*/ 1133 w 1175"/>
              <a:gd name="T39" fmla="*/ 297 h 1201"/>
              <a:gd name="T40" fmla="*/ 1074 w 1175"/>
              <a:gd name="T41" fmla="*/ 299 h 1201"/>
              <a:gd name="T42" fmla="*/ 972 w 1175"/>
              <a:gd name="T43" fmla="*/ 166 h 1201"/>
              <a:gd name="T44" fmla="*/ 917 w 1175"/>
              <a:gd name="T45" fmla="*/ 43 h 1201"/>
              <a:gd name="T46" fmla="*/ 816 w 1175"/>
              <a:gd name="T47" fmla="*/ 11 h 1201"/>
              <a:gd name="T48" fmla="*/ 476 w 1175"/>
              <a:gd name="T49" fmla="*/ 1 h 1201"/>
              <a:gd name="T50" fmla="*/ 253 w 1175"/>
              <a:gd name="T51" fmla="*/ 24 h 1201"/>
              <a:gd name="T52" fmla="*/ 186 w 1175"/>
              <a:gd name="T53" fmla="*/ 146 h 1201"/>
              <a:gd name="T54" fmla="*/ 212 w 1175"/>
              <a:gd name="T55" fmla="*/ 612 h 1201"/>
              <a:gd name="T56" fmla="*/ 251 w 1175"/>
              <a:gd name="T57" fmla="*/ 627 h 1201"/>
              <a:gd name="T58" fmla="*/ 267 w 1175"/>
              <a:gd name="T59" fmla="*/ 702 h 1201"/>
              <a:gd name="T60" fmla="*/ 218 w 1175"/>
              <a:gd name="T61" fmla="*/ 761 h 1201"/>
              <a:gd name="T62" fmla="*/ 179 w 1175"/>
              <a:gd name="T63" fmla="*/ 756 h 1201"/>
              <a:gd name="T64" fmla="*/ 145 w 1175"/>
              <a:gd name="T65" fmla="*/ 689 h 1201"/>
              <a:gd name="T66" fmla="*/ 183 w 1175"/>
              <a:gd name="T67" fmla="*/ 619 h 1201"/>
              <a:gd name="T68" fmla="*/ 1070 w 1175"/>
              <a:gd name="T69" fmla="*/ 612 h 1201"/>
              <a:gd name="T70" fmla="*/ 1118 w 1175"/>
              <a:gd name="T71" fmla="*/ 648 h 1201"/>
              <a:gd name="T72" fmla="*/ 1116 w 1175"/>
              <a:gd name="T73" fmla="*/ 743 h 1201"/>
              <a:gd name="T74" fmla="*/ 1077 w 1175"/>
              <a:gd name="T75" fmla="*/ 766 h 1201"/>
              <a:gd name="T76" fmla="*/ 1037 w 1175"/>
              <a:gd name="T77" fmla="*/ 758 h 1201"/>
              <a:gd name="T78" fmla="*/ 1012 w 1175"/>
              <a:gd name="T79" fmla="*/ 690 h 1201"/>
              <a:gd name="T80" fmla="*/ 1052 w 1175"/>
              <a:gd name="T81" fmla="*/ 617 h 1201"/>
              <a:gd name="T82" fmla="*/ 1046 w 1175"/>
              <a:gd name="T83" fmla="*/ 841 h 1201"/>
              <a:gd name="T84" fmla="*/ 1123 w 1175"/>
              <a:gd name="T85" fmla="*/ 847 h 1201"/>
              <a:gd name="T86" fmla="*/ 1123 w 1175"/>
              <a:gd name="T87" fmla="*/ 892 h 1201"/>
              <a:gd name="T88" fmla="*/ 1080 w 1175"/>
              <a:gd name="T89" fmla="*/ 901 h 1201"/>
              <a:gd name="T90" fmla="*/ 1021 w 1175"/>
              <a:gd name="T91" fmla="*/ 871 h 1201"/>
              <a:gd name="T92" fmla="*/ 253 w 1175"/>
              <a:gd name="T93" fmla="*/ 862 h 1201"/>
              <a:gd name="T94" fmla="*/ 265 w 1175"/>
              <a:gd name="T95" fmla="*/ 907 h 1201"/>
              <a:gd name="T96" fmla="*/ 143 w 1175"/>
              <a:gd name="T97" fmla="*/ 908 h 1201"/>
              <a:gd name="T98" fmla="*/ 152 w 1175"/>
              <a:gd name="T99" fmla="*/ 858 h 1201"/>
              <a:gd name="T100" fmla="*/ 246 w 1175"/>
              <a:gd name="T101" fmla="*/ 859 h 1201"/>
              <a:gd name="T102" fmla="*/ 277 w 1175"/>
              <a:gd name="T103" fmla="*/ 88 h 1201"/>
              <a:gd name="T104" fmla="*/ 532 w 1175"/>
              <a:gd name="T105" fmla="*/ 69 h 1201"/>
              <a:gd name="T106" fmla="*/ 889 w 1175"/>
              <a:gd name="T107" fmla="*/ 69 h 1201"/>
              <a:gd name="T108" fmla="*/ 924 w 1175"/>
              <a:gd name="T109" fmla="*/ 99 h 1201"/>
              <a:gd name="T110" fmla="*/ 1028 w 1175"/>
              <a:gd name="T111" fmla="*/ 402 h 1201"/>
              <a:gd name="T112" fmla="*/ 956 w 1175"/>
              <a:gd name="T113" fmla="*/ 427 h 1201"/>
              <a:gd name="T114" fmla="*/ 202 w 1175"/>
              <a:gd name="T115" fmla="*/ 435 h 1201"/>
              <a:gd name="T116" fmla="*/ 178 w 1175"/>
              <a:gd name="T117" fmla="*/ 401 h 1201"/>
              <a:gd name="T118" fmla="*/ 253 w 1175"/>
              <a:gd name="T119" fmla="*/ 107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75" h="1201">
                <a:moveTo>
                  <a:pt x="137" y="348"/>
                </a:moveTo>
                <a:lnTo>
                  <a:pt x="137" y="348"/>
                </a:lnTo>
                <a:lnTo>
                  <a:pt x="134" y="343"/>
                </a:lnTo>
                <a:lnTo>
                  <a:pt x="130" y="338"/>
                </a:lnTo>
                <a:lnTo>
                  <a:pt x="127" y="332"/>
                </a:lnTo>
                <a:lnTo>
                  <a:pt x="120" y="325"/>
                </a:lnTo>
                <a:lnTo>
                  <a:pt x="113" y="319"/>
                </a:lnTo>
                <a:lnTo>
                  <a:pt x="105" y="315"/>
                </a:lnTo>
                <a:lnTo>
                  <a:pt x="100" y="315"/>
                </a:lnTo>
                <a:lnTo>
                  <a:pt x="95" y="314"/>
                </a:lnTo>
                <a:lnTo>
                  <a:pt x="95" y="314"/>
                </a:lnTo>
                <a:lnTo>
                  <a:pt x="73" y="314"/>
                </a:lnTo>
                <a:lnTo>
                  <a:pt x="60" y="315"/>
                </a:lnTo>
                <a:lnTo>
                  <a:pt x="49" y="317"/>
                </a:lnTo>
                <a:lnTo>
                  <a:pt x="37" y="319"/>
                </a:lnTo>
                <a:lnTo>
                  <a:pt x="26" y="324"/>
                </a:lnTo>
                <a:lnTo>
                  <a:pt x="16" y="332"/>
                </a:lnTo>
                <a:lnTo>
                  <a:pt x="12" y="336"/>
                </a:lnTo>
                <a:lnTo>
                  <a:pt x="9" y="341"/>
                </a:lnTo>
                <a:lnTo>
                  <a:pt x="9" y="341"/>
                </a:lnTo>
                <a:lnTo>
                  <a:pt x="4" y="352"/>
                </a:lnTo>
                <a:lnTo>
                  <a:pt x="0" y="362"/>
                </a:lnTo>
                <a:lnTo>
                  <a:pt x="0" y="371"/>
                </a:lnTo>
                <a:lnTo>
                  <a:pt x="1" y="379"/>
                </a:lnTo>
                <a:lnTo>
                  <a:pt x="5" y="386"/>
                </a:lnTo>
                <a:lnTo>
                  <a:pt x="9" y="392"/>
                </a:lnTo>
                <a:lnTo>
                  <a:pt x="15" y="396"/>
                </a:lnTo>
                <a:lnTo>
                  <a:pt x="20" y="397"/>
                </a:lnTo>
                <a:lnTo>
                  <a:pt x="20" y="397"/>
                </a:lnTo>
                <a:lnTo>
                  <a:pt x="106" y="412"/>
                </a:lnTo>
                <a:lnTo>
                  <a:pt x="76" y="787"/>
                </a:lnTo>
                <a:lnTo>
                  <a:pt x="76" y="787"/>
                </a:lnTo>
                <a:lnTo>
                  <a:pt x="69" y="814"/>
                </a:lnTo>
                <a:lnTo>
                  <a:pt x="64" y="838"/>
                </a:lnTo>
                <a:lnTo>
                  <a:pt x="63" y="851"/>
                </a:lnTo>
                <a:lnTo>
                  <a:pt x="61" y="862"/>
                </a:lnTo>
                <a:lnTo>
                  <a:pt x="61" y="862"/>
                </a:lnTo>
                <a:lnTo>
                  <a:pt x="60" y="916"/>
                </a:lnTo>
                <a:lnTo>
                  <a:pt x="59" y="1010"/>
                </a:lnTo>
                <a:lnTo>
                  <a:pt x="60" y="1104"/>
                </a:lnTo>
                <a:lnTo>
                  <a:pt x="60" y="1138"/>
                </a:lnTo>
                <a:lnTo>
                  <a:pt x="61" y="1156"/>
                </a:lnTo>
                <a:lnTo>
                  <a:pt x="61" y="1156"/>
                </a:lnTo>
                <a:lnTo>
                  <a:pt x="64" y="1164"/>
                </a:lnTo>
                <a:lnTo>
                  <a:pt x="69" y="1170"/>
                </a:lnTo>
                <a:lnTo>
                  <a:pt x="76" y="1175"/>
                </a:lnTo>
                <a:lnTo>
                  <a:pt x="85" y="1179"/>
                </a:lnTo>
                <a:lnTo>
                  <a:pt x="105" y="1186"/>
                </a:lnTo>
                <a:lnTo>
                  <a:pt x="129" y="1194"/>
                </a:lnTo>
                <a:lnTo>
                  <a:pt x="129" y="1194"/>
                </a:lnTo>
                <a:lnTo>
                  <a:pt x="142" y="1197"/>
                </a:lnTo>
                <a:lnTo>
                  <a:pt x="154" y="1200"/>
                </a:lnTo>
                <a:lnTo>
                  <a:pt x="167" y="1201"/>
                </a:lnTo>
                <a:lnTo>
                  <a:pt x="179" y="1201"/>
                </a:lnTo>
                <a:lnTo>
                  <a:pt x="191" y="1200"/>
                </a:lnTo>
                <a:lnTo>
                  <a:pt x="202" y="1199"/>
                </a:lnTo>
                <a:lnTo>
                  <a:pt x="211" y="1196"/>
                </a:lnTo>
                <a:lnTo>
                  <a:pt x="220" y="1194"/>
                </a:lnTo>
                <a:lnTo>
                  <a:pt x="220" y="1194"/>
                </a:lnTo>
                <a:lnTo>
                  <a:pt x="222" y="1191"/>
                </a:lnTo>
                <a:lnTo>
                  <a:pt x="226" y="1187"/>
                </a:lnTo>
                <a:lnTo>
                  <a:pt x="227" y="1181"/>
                </a:lnTo>
                <a:lnTo>
                  <a:pt x="230" y="1175"/>
                </a:lnTo>
                <a:lnTo>
                  <a:pt x="232" y="1158"/>
                </a:lnTo>
                <a:lnTo>
                  <a:pt x="233" y="1141"/>
                </a:lnTo>
                <a:lnTo>
                  <a:pt x="235" y="1109"/>
                </a:lnTo>
                <a:lnTo>
                  <a:pt x="235" y="1096"/>
                </a:lnTo>
                <a:lnTo>
                  <a:pt x="979" y="1103"/>
                </a:lnTo>
                <a:lnTo>
                  <a:pt x="979" y="1103"/>
                </a:lnTo>
                <a:lnTo>
                  <a:pt x="983" y="1116"/>
                </a:lnTo>
                <a:lnTo>
                  <a:pt x="993" y="1146"/>
                </a:lnTo>
                <a:lnTo>
                  <a:pt x="1000" y="1162"/>
                </a:lnTo>
                <a:lnTo>
                  <a:pt x="1006" y="1177"/>
                </a:lnTo>
                <a:lnTo>
                  <a:pt x="1013" y="1187"/>
                </a:lnTo>
                <a:lnTo>
                  <a:pt x="1017" y="1191"/>
                </a:lnTo>
                <a:lnTo>
                  <a:pt x="1021" y="1194"/>
                </a:lnTo>
                <a:lnTo>
                  <a:pt x="1021" y="1194"/>
                </a:lnTo>
                <a:lnTo>
                  <a:pt x="1030" y="1196"/>
                </a:lnTo>
                <a:lnTo>
                  <a:pt x="1042" y="1197"/>
                </a:lnTo>
                <a:lnTo>
                  <a:pt x="1057" y="1197"/>
                </a:lnTo>
                <a:lnTo>
                  <a:pt x="1072" y="1197"/>
                </a:lnTo>
                <a:lnTo>
                  <a:pt x="1089" y="1196"/>
                </a:lnTo>
                <a:lnTo>
                  <a:pt x="1104" y="1194"/>
                </a:lnTo>
                <a:lnTo>
                  <a:pt x="1118" y="1191"/>
                </a:lnTo>
                <a:lnTo>
                  <a:pt x="1130" y="1186"/>
                </a:lnTo>
                <a:lnTo>
                  <a:pt x="1130" y="1186"/>
                </a:lnTo>
                <a:lnTo>
                  <a:pt x="1135" y="1182"/>
                </a:lnTo>
                <a:lnTo>
                  <a:pt x="1139" y="1177"/>
                </a:lnTo>
                <a:lnTo>
                  <a:pt x="1143" y="1171"/>
                </a:lnTo>
                <a:lnTo>
                  <a:pt x="1146" y="1164"/>
                </a:lnTo>
                <a:lnTo>
                  <a:pt x="1152" y="1146"/>
                </a:lnTo>
                <a:lnTo>
                  <a:pt x="1154" y="1126"/>
                </a:lnTo>
                <a:lnTo>
                  <a:pt x="1155" y="1108"/>
                </a:lnTo>
                <a:lnTo>
                  <a:pt x="1157" y="1092"/>
                </a:lnTo>
                <a:lnTo>
                  <a:pt x="1157" y="1077"/>
                </a:lnTo>
                <a:lnTo>
                  <a:pt x="1157" y="1077"/>
                </a:lnTo>
                <a:lnTo>
                  <a:pt x="1159" y="1076"/>
                </a:lnTo>
                <a:lnTo>
                  <a:pt x="1165" y="1071"/>
                </a:lnTo>
                <a:lnTo>
                  <a:pt x="1169" y="1067"/>
                </a:lnTo>
                <a:lnTo>
                  <a:pt x="1172" y="1062"/>
                </a:lnTo>
                <a:lnTo>
                  <a:pt x="1174" y="1057"/>
                </a:lnTo>
                <a:lnTo>
                  <a:pt x="1175" y="1050"/>
                </a:lnTo>
                <a:lnTo>
                  <a:pt x="1175" y="1050"/>
                </a:lnTo>
                <a:lnTo>
                  <a:pt x="1174" y="983"/>
                </a:lnTo>
                <a:lnTo>
                  <a:pt x="1172" y="853"/>
                </a:lnTo>
                <a:lnTo>
                  <a:pt x="1169" y="721"/>
                </a:lnTo>
                <a:lnTo>
                  <a:pt x="1168" y="655"/>
                </a:lnTo>
                <a:lnTo>
                  <a:pt x="1168" y="655"/>
                </a:lnTo>
                <a:lnTo>
                  <a:pt x="1168" y="637"/>
                </a:lnTo>
                <a:lnTo>
                  <a:pt x="1167" y="617"/>
                </a:lnTo>
                <a:lnTo>
                  <a:pt x="1164" y="599"/>
                </a:lnTo>
                <a:lnTo>
                  <a:pt x="1163" y="592"/>
                </a:lnTo>
                <a:lnTo>
                  <a:pt x="1160" y="586"/>
                </a:lnTo>
                <a:lnTo>
                  <a:pt x="1160" y="586"/>
                </a:lnTo>
                <a:lnTo>
                  <a:pt x="1143" y="558"/>
                </a:lnTo>
                <a:lnTo>
                  <a:pt x="1111" y="508"/>
                </a:lnTo>
                <a:lnTo>
                  <a:pt x="1066" y="439"/>
                </a:lnTo>
                <a:lnTo>
                  <a:pt x="1062" y="420"/>
                </a:lnTo>
                <a:lnTo>
                  <a:pt x="1062" y="420"/>
                </a:lnTo>
                <a:lnTo>
                  <a:pt x="1076" y="417"/>
                </a:lnTo>
                <a:lnTo>
                  <a:pt x="1090" y="415"/>
                </a:lnTo>
                <a:lnTo>
                  <a:pt x="1106" y="410"/>
                </a:lnTo>
                <a:lnTo>
                  <a:pt x="1123" y="403"/>
                </a:lnTo>
                <a:lnTo>
                  <a:pt x="1139" y="396"/>
                </a:lnTo>
                <a:lnTo>
                  <a:pt x="1146" y="391"/>
                </a:lnTo>
                <a:lnTo>
                  <a:pt x="1152" y="386"/>
                </a:lnTo>
                <a:lnTo>
                  <a:pt x="1157" y="381"/>
                </a:lnTo>
                <a:lnTo>
                  <a:pt x="1160" y="374"/>
                </a:lnTo>
                <a:lnTo>
                  <a:pt x="1160" y="374"/>
                </a:lnTo>
                <a:lnTo>
                  <a:pt x="1164" y="363"/>
                </a:lnTo>
                <a:lnTo>
                  <a:pt x="1167" y="351"/>
                </a:lnTo>
                <a:lnTo>
                  <a:pt x="1167" y="341"/>
                </a:lnTo>
                <a:lnTo>
                  <a:pt x="1165" y="330"/>
                </a:lnTo>
                <a:lnTo>
                  <a:pt x="1163" y="320"/>
                </a:lnTo>
                <a:lnTo>
                  <a:pt x="1159" y="313"/>
                </a:lnTo>
                <a:lnTo>
                  <a:pt x="1154" y="308"/>
                </a:lnTo>
                <a:lnTo>
                  <a:pt x="1149" y="303"/>
                </a:lnTo>
                <a:lnTo>
                  <a:pt x="1149" y="303"/>
                </a:lnTo>
                <a:lnTo>
                  <a:pt x="1141" y="300"/>
                </a:lnTo>
                <a:lnTo>
                  <a:pt x="1133" y="297"/>
                </a:lnTo>
                <a:lnTo>
                  <a:pt x="1123" y="295"/>
                </a:lnTo>
                <a:lnTo>
                  <a:pt x="1111" y="293"/>
                </a:lnTo>
                <a:lnTo>
                  <a:pt x="1100" y="293"/>
                </a:lnTo>
                <a:lnTo>
                  <a:pt x="1090" y="293"/>
                </a:lnTo>
                <a:lnTo>
                  <a:pt x="1081" y="295"/>
                </a:lnTo>
                <a:lnTo>
                  <a:pt x="1074" y="299"/>
                </a:lnTo>
                <a:lnTo>
                  <a:pt x="1074" y="299"/>
                </a:lnTo>
                <a:lnTo>
                  <a:pt x="1051" y="317"/>
                </a:lnTo>
                <a:lnTo>
                  <a:pt x="1040" y="325"/>
                </a:lnTo>
                <a:lnTo>
                  <a:pt x="1025" y="329"/>
                </a:lnTo>
                <a:lnTo>
                  <a:pt x="1025" y="329"/>
                </a:lnTo>
                <a:lnTo>
                  <a:pt x="1013" y="293"/>
                </a:lnTo>
                <a:lnTo>
                  <a:pt x="987" y="211"/>
                </a:lnTo>
                <a:lnTo>
                  <a:pt x="972" y="166"/>
                </a:lnTo>
                <a:lnTo>
                  <a:pt x="958" y="123"/>
                </a:lnTo>
                <a:lnTo>
                  <a:pt x="944" y="89"/>
                </a:lnTo>
                <a:lnTo>
                  <a:pt x="939" y="77"/>
                </a:lnTo>
                <a:lnTo>
                  <a:pt x="934" y="69"/>
                </a:lnTo>
                <a:lnTo>
                  <a:pt x="934" y="69"/>
                </a:lnTo>
                <a:lnTo>
                  <a:pt x="922" y="49"/>
                </a:lnTo>
                <a:lnTo>
                  <a:pt x="917" y="43"/>
                </a:lnTo>
                <a:lnTo>
                  <a:pt x="909" y="36"/>
                </a:lnTo>
                <a:lnTo>
                  <a:pt x="900" y="31"/>
                </a:lnTo>
                <a:lnTo>
                  <a:pt x="888" y="26"/>
                </a:lnTo>
                <a:lnTo>
                  <a:pt x="871" y="21"/>
                </a:lnTo>
                <a:lnTo>
                  <a:pt x="848" y="16"/>
                </a:lnTo>
                <a:lnTo>
                  <a:pt x="848" y="16"/>
                </a:lnTo>
                <a:lnTo>
                  <a:pt x="816" y="11"/>
                </a:lnTo>
                <a:lnTo>
                  <a:pt x="775" y="8"/>
                </a:lnTo>
                <a:lnTo>
                  <a:pt x="726" y="5"/>
                </a:lnTo>
                <a:lnTo>
                  <a:pt x="673" y="3"/>
                </a:lnTo>
                <a:lnTo>
                  <a:pt x="619" y="1"/>
                </a:lnTo>
                <a:lnTo>
                  <a:pt x="566" y="0"/>
                </a:lnTo>
                <a:lnTo>
                  <a:pt x="517" y="0"/>
                </a:lnTo>
                <a:lnTo>
                  <a:pt x="476" y="1"/>
                </a:lnTo>
                <a:lnTo>
                  <a:pt x="476" y="1"/>
                </a:lnTo>
                <a:lnTo>
                  <a:pt x="400" y="5"/>
                </a:lnTo>
                <a:lnTo>
                  <a:pt x="334" y="10"/>
                </a:lnTo>
                <a:lnTo>
                  <a:pt x="282" y="18"/>
                </a:lnTo>
                <a:lnTo>
                  <a:pt x="265" y="20"/>
                </a:lnTo>
                <a:lnTo>
                  <a:pt x="253" y="24"/>
                </a:lnTo>
                <a:lnTo>
                  <a:pt x="253" y="24"/>
                </a:lnTo>
                <a:lnTo>
                  <a:pt x="250" y="26"/>
                </a:lnTo>
                <a:lnTo>
                  <a:pt x="245" y="31"/>
                </a:lnTo>
                <a:lnTo>
                  <a:pt x="233" y="45"/>
                </a:lnTo>
                <a:lnTo>
                  <a:pt x="222" y="64"/>
                </a:lnTo>
                <a:lnTo>
                  <a:pt x="209" y="88"/>
                </a:lnTo>
                <a:lnTo>
                  <a:pt x="197" y="116"/>
                </a:lnTo>
                <a:lnTo>
                  <a:pt x="186" y="146"/>
                </a:lnTo>
                <a:lnTo>
                  <a:pt x="174" y="177"/>
                </a:lnTo>
                <a:lnTo>
                  <a:pt x="167" y="209"/>
                </a:lnTo>
                <a:lnTo>
                  <a:pt x="167" y="209"/>
                </a:lnTo>
                <a:lnTo>
                  <a:pt x="144" y="309"/>
                </a:lnTo>
                <a:lnTo>
                  <a:pt x="137" y="348"/>
                </a:lnTo>
                <a:lnTo>
                  <a:pt x="137" y="348"/>
                </a:lnTo>
                <a:close/>
                <a:moveTo>
                  <a:pt x="212" y="612"/>
                </a:moveTo>
                <a:lnTo>
                  <a:pt x="212" y="612"/>
                </a:lnTo>
                <a:lnTo>
                  <a:pt x="220" y="613"/>
                </a:lnTo>
                <a:lnTo>
                  <a:pt x="227" y="614"/>
                </a:lnTo>
                <a:lnTo>
                  <a:pt x="233" y="616"/>
                </a:lnTo>
                <a:lnTo>
                  <a:pt x="240" y="619"/>
                </a:lnTo>
                <a:lnTo>
                  <a:pt x="246" y="622"/>
                </a:lnTo>
                <a:lnTo>
                  <a:pt x="251" y="627"/>
                </a:lnTo>
                <a:lnTo>
                  <a:pt x="255" y="631"/>
                </a:lnTo>
                <a:lnTo>
                  <a:pt x="258" y="636"/>
                </a:lnTo>
                <a:lnTo>
                  <a:pt x="265" y="647"/>
                </a:lnTo>
                <a:lnTo>
                  <a:pt x="269" y="660"/>
                </a:lnTo>
                <a:lnTo>
                  <a:pt x="271" y="674"/>
                </a:lnTo>
                <a:lnTo>
                  <a:pt x="270" y="689"/>
                </a:lnTo>
                <a:lnTo>
                  <a:pt x="267" y="702"/>
                </a:lnTo>
                <a:lnTo>
                  <a:pt x="264" y="716"/>
                </a:lnTo>
                <a:lnTo>
                  <a:pt x="257" y="729"/>
                </a:lnTo>
                <a:lnTo>
                  <a:pt x="250" y="740"/>
                </a:lnTo>
                <a:lnTo>
                  <a:pt x="241" y="750"/>
                </a:lnTo>
                <a:lnTo>
                  <a:pt x="230" y="756"/>
                </a:lnTo>
                <a:lnTo>
                  <a:pt x="225" y="760"/>
                </a:lnTo>
                <a:lnTo>
                  <a:pt x="218" y="761"/>
                </a:lnTo>
                <a:lnTo>
                  <a:pt x="211" y="763"/>
                </a:lnTo>
                <a:lnTo>
                  <a:pt x="204" y="764"/>
                </a:lnTo>
                <a:lnTo>
                  <a:pt x="204" y="764"/>
                </a:lnTo>
                <a:lnTo>
                  <a:pt x="197" y="763"/>
                </a:lnTo>
                <a:lnTo>
                  <a:pt x="191" y="761"/>
                </a:lnTo>
                <a:lnTo>
                  <a:pt x="184" y="760"/>
                </a:lnTo>
                <a:lnTo>
                  <a:pt x="179" y="756"/>
                </a:lnTo>
                <a:lnTo>
                  <a:pt x="173" y="754"/>
                </a:lnTo>
                <a:lnTo>
                  <a:pt x="169" y="750"/>
                </a:lnTo>
                <a:lnTo>
                  <a:pt x="161" y="740"/>
                </a:lnTo>
                <a:lnTo>
                  <a:pt x="154" y="729"/>
                </a:lnTo>
                <a:lnTo>
                  <a:pt x="149" y="716"/>
                </a:lnTo>
                <a:lnTo>
                  <a:pt x="147" y="702"/>
                </a:lnTo>
                <a:lnTo>
                  <a:pt x="145" y="689"/>
                </a:lnTo>
                <a:lnTo>
                  <a:pt x="147" y="674"/>
                </a:lnTo>
                <a:lnTo>
                  <a:pt x="150" y="660"/>
                </a:lnTo>
                <a:lnTo>
                  <a:pt x="155" y="647"/>
                </a:lnTo>
                <a:lnTo>
                  <a:pt x="162" y="636"/>
                </a:lnTo>
                <a:lnTo>
                  <a:pt x="172" y="627"/>
                </a:lnTo>
                <a:lnTo>
                  <a:pt x="177" y="622"/>
                </a:lnTo>
                <a:lnTo>
                  <a:pt x="183" y="619"/>
                </a:lnTo>
                <a:lnTo>
                  <a:pt x="189" y="616"/>
                </a:lnTo>
                <a:lnTo>
                  <a:pt x="196" y="614"/>
                </a:lnTo>
                <a:lnTo>
                  <a:pt x="203" y="613"/>
                </a:lnTo>
                <a:lnTo>
                  <a:pt x="212" y="612"/>
                </a:lnTo>
                <a:lnTo>
                  <a:pt x="212" y="612"/>
                </a:lnTo>
                <a:close/>
                <a:moveTo>
                  <a:pt x="1070" y="612"/>
                </a:moveTo>
                <a:lnTo>
                  <a:pt x="1070" y="612"/>
                </a:lnTo>
                <a:lnTo>
                  <a:pt x="1076" y="613"/>
                </a:lnTo>
                <a:lnTo>
                  <a:pt x="1082" y="614"/>
                </a:lnTo>
                <a:lnTo>
                  <a:pt x="1087" y="617"/>
                </a:lnTo>
                <a:lnTo>
                  <a:pt x="1094" y="619"/>
                </a:lnTo>
                <a:lnTo>
                  <a:pt x="1103" y="627"/>
                </a:lnTo>
                <a:lnTo>
                  <a:pt x="1111" y="637"/>
                </a:lnTo>
                <a:lnTo>
                  <a:pt x="1118" y="648"/>
                </a:lnTo>
                <a:lnTo>
                  <a:pt x="1123" y="661"/>
                </a:lnTo>
                <a:lnTo>
                  <a:pt x="1126" y="676"/>
                </a:lnTo>
                <a:lnTo>
                  <a:pt x="1128" y="690"/>
                </a:lnTo>
                <a:lnTo>
                  <a:pt x="1128" y="705"/>
                </a:lnTo>
                <a:lnTo>
                  <a:pt x="1126" y="719"/>
                </a:lnTo>
                <a:lnTo>
                  <a:pt x="1123" y="731"/>
                </a:lnTo>
                <a:lnTo>
                  <a:pt x="1116" y="743"/>
                </a:lnTo>
                <a:lnTo>
                  <a:pt x="1113" y="749"/>
                </a:lnTo>
                <a:lnTo>
                  <a:pt x="1108" y="753"/>
                </a:lnTo>
                <a:lnTo>
                  <a:pt x="1103" y="758"/>
                </a:lnTo>
                <a:lnTo>
                  <a:pt x="1098" y="760"/>
                </a:lnTo>
                <a:lnTo>
                  <a:pt x="1091" y="764"/>
                </a:lnTo>
                <a:lnTo>
                  <a:pt x="1085" y="765"/>
                </a:lnTo>
                <a:lnTo>
                  <a:pt x="1077" y="766"/>
                </a:lnTo>
                <a:lnTo>
                  <a:pt x="1070" y="768"/>
                </a:lnTo>
                <a:lnTo>
                  <a:pt x="1070" y="768"/>
                </a:lnTo>
                <a:lnTo>
                  <a:pt x="1062" y="766"/>
                </a:lnTo>
                <a:lnTo>
                  <a:pt x="1055" y="765"/>
                </a:lnTo>
                <a:lnTo>
                  <a:pt x="1049" y="764"/>
                </a:lnTo>
                <a:lnTo>
                  <a:pt x="1042" y="760"/>
                </a:lnTo>
                <a:lnTo>
                  <a:pt x="1037" y="758"/>
                </a:lnTo>
                <a:lnTo>
                  <a:pt x="1032" y="753"/>
                </a:lnTo>
                <a:lnTo>
                  <a:pt x="1027" y="749"/>
                </a:lnTo>
                <a:lnTo>
                  <a:pt x="1023" y="743"/>
                </a:lnTo>
                <a:lnTo>
                  <a:pt x="1017" y="731"/>
                </a:lnTo>
                <a:lnTo>
                  <a:pt x="1013" y="719"/>
                </a:lnTo>
                <a:lnTo>
                  <a:pt x="1012" y="705"/>
                </a:lnTo>
                <a:lnTo>
                  <a:pt x="1012" y="690"/>
                </a:lnTo>
                <a:lnTo>
                  <a:pt x="1013" y="676"/>
                </a:lnTo>
                <a:lnTo>
                  <a:pt x="1017" y="661"/>
                </a:lnTo>
                <a:lnTo>
                  <a:pt x="1022" y="648"/>
                </a:lnTo>
                <a:lnTo>
                  <a:pt x="1028" y="637"/>
                </a:lnTo>
                <a:lnTo>
                  <a:pt x="1037" y="627"/>
                </a:lnTo>
                <a:lnTo>
                  <a:pt x="1046" y="619"/>
                </a:lnTo>
                <a:lnTo>
                  <a:pt x="1052" y="617"/>
                </a:lnTo>
                <a:lnTo>
                  <a:pt x="1057" y="614"/>
                </a:lnTo>
                <a:lnTo>
                  <a:pt x="1064" y="613"/>
                </a:lnTo>
                <a:lnTo>
                  <a:pt x="1070" y="612"/>
                </a:lnTo>
                <a:lnTo>
                  <a:pt x="1070" y="612"/>
                </a:lnTo>
                <a:close/>
                <a:moveTo>
                  <a:pt x="1040" y="843"/>
                </a:moveTo>
                <a:lnTo>
                  <a:pt x="1040" y="843"/>
                </a:lnTo>
                <a:lnTo>
                  <a:pt x="1046" y="841"/>
                </a:lnTo>
                <a:lnTo>
                  <a:pt x="1055" y="839"/>
                </a:lnTo>
                <a:lnTo>
                  <a:pt x="1066" y="839"/>
                </a:lnTo>
                <a:lnTo>
                  <a:pt x="1080" y="839"/>
                </a:lnTo>
                <a:lnTo>
                  <a:pt x="1104" y="842"/>
                </a:lnTo>
                <a:lnTo>
                  <a:pt x="1115" y="844"/>
                </a:lnTo>
                <a:lnTo>
                  <a:pt x="1123" y="847"/>
                </a:lnTo>
                <a:lnTo>
                  <a:pt x="1123" y="847"/>
                </a:lnTo>
                <a:lnTo>
                  <a:pt x="1128" y="849"/>
                </a:lnTo>
                <a:lnTo>
                  <a:pt x="1130" y="852"/>
                </a:lnTo>
                <a:lnTo>
                  <a:pt x="1131" y="857"/>
                </a:lnTo>
                <a:lnTo>
                  <a:pt x="1131" y="862"/>
                </a:lnTo>
                <a:lnTo>
                  <a:pt x="1128" y="875"/>
                </a:lnTo>
                <a:lnTo>
                  <a:pt x="1123" y="892"/>
                </a:lnTo>
                <a:lnTo>
                  <a:pt x="1123" y="892"/>
                </a:lnTo>
                <a:lnTo>
                  <a:pt x="1120" y="896"/>
                </a:lnTo>
                <a:lnTo>
                  <a:pt x="1118" y="900"/>
                </a:lnTo>
                <a:lnTo>
                  <a:pt x="1113" y="902"/>
                </a:lnTo>
                <a:lnTo>
                  <a:pt x="1108" y="903"/>
                </a:lnTo>
                <a:lnTo>
                  <a:pt x="1101" y="903"/>
                </a:lnTo>
                <a:lnTo>
                  <a:pt x="1095" y="903"/>
                </a:lnTo>
                <a:lnTo>
                  <a:pt x="1080" y="901"/>
                </a:lnTo>
                <a:lnTo>
                  <a:pt x="1065" y="896"/>
                </a:lnTo>
                <a:lnTo>
                  <a:pt x="1050" y="891"/>
                </a:lnTo>
                <a:lnTo>
                  <a:pt x="1037" y="886"/>
                </a:lnTo>
                <a:lnTo>
                  <a:pt x="1028" y="881"/>
                </a:lnTo>
                <a:lnTo>
                  <a:pt x="1028" y="881"/>
                </a:lnTo>
                <a:lnTo>
                  <a:pt x="1023" y="876"/>
                </a:lnTo>
                <a:lnTo>
                  <a:pt x="1021" y="871"/>
                </a:lnTo>
                <a:lnTo>
                  <a:pt x="1021" y="864"/>
                </a:lnTo>
                <a:lnTo>
                  <a:pt x="1023" y="859"/>
                </a:lnTo>
                <a:lnTo>
                  <a:pt x="1027" y="854"/>
                </a:lnTo>
                <a:lnTo>
                  <a:pt x="1031" y="849"/>
                </a:lnTo>
                <a:lnTo>
                  <a:pt x="1040" y="843"/>
                </a:lnTo>
                <a:lnTo>
                  <a:pt x="1040" y="843"/>
                </a:lnTo>
                <a:close/>
                <a:moveTo>
                  <a:pt x="253" y="862"/>
                </a:moveTo>
                <a:lnTo>
                  <a:pt x="253" y="862"/>
                </a:lnTo>
                <a:lnTo>
                  <a:pt x="256" y="866"/>
                </a:lnTo>
                <a:lnTo>
                  <a:pt x="260" y="871"/>
                </a:lnTo>
                <a:lnTo>
                  <a:pt x="261" y="878"/>
                </a:lnTo>
                <a:lnTo>
                  <a:pt x="262" y="887"/>
                </a:lnTo>
                <a:lnTo>
                  <a:pt x="264" y="901"/>
                </a:lnTo>
                <a:lnTo>
                  <a:pt x="265" y="907"/>
                </a:lnTo>
                <a:lnTo>
                  <a:pt x="265" y="907"/>
                </a:lnTo>
                <a:lnTo>
                  <a:pt x="246" y="908"/>
                </a:lnTo>
                <a:lnTo>
                  <a:pt x="204" y="910"/>
                </a:lnTo>
                <a:lnTo>
                  <a:pt x="182" y="911"/>
                </a:lnTo>
                <a:lnTo>
                  <a:pt x="162" y="911"/>
                </a:lnTo>
                <a:lnTo>
                  <a:pt x="147" y="910"/>
                </a:lnTo>
                <a:lnTo>
                  <a:pt x="143" y="908"/>
                </a:lnTo>
                <a:lnTo>
                  <a:pt x="140" y="907"/>
                </a:lnTo>
                <a:lnTo>
                  <a:pt x="140" y="907"/>
                </a:lnTo>
                <a:lnTo>
                  <a:pt x="139" y="902"/>
                </a:lnTo>
                <a:lnTo>
                  <a:pt x="139" y="896"/>
                </a:lnTo>
                <a:lnTo>
                  <a:pt x="143" y="880"/>
                </a:lnTo>
                <a:lnTo>
                  <a:pt x="149" y="863"/>
                </a:lnTo>
                <a:lnTo>
                  <a:pt x="152" y="858"/>
                </a:lnTo>
                <a:lnTo>
                  <a:pt x="155" y="854"/>
                </a:lnTo>
                <a:lnTo>
                  <a:pt x="155" y="854"/>
                </a:lnTo>
                <a:lnTo>
                  <a:pt x="162" y="852"/>
                </a:lnTo>
                <a:lnTo>
                  <a:pt x="172" y="852"/>
                </a:lnTo>
                <a:lnTo>
                  <a:pt x="203" y="853"/>
                </a:lnTo>
                <a:lnTo>
                  <a:pt x="235" y="857"/>
                </a:lnTo>
                <a:lnTo>
                  <a:pt x="246" y="859"/>
                </a:lnTo>
                <a:lnTo>
                  <a:pt x="253" y="862"/>
                </a:lnTo>
                <a:lnTo>
                  <a:pt x="253" y="862"/>
                </a:lnTo>
                <a:close/>
                <a:moveTo>
                  <a:pt x="257" y="99"/>
                </a:moveTo>
                <a:lnTo>
                  <a:pt x="257" y="99"/>
                </a:lnTo>
                <a:lnTo>
                  <a:pt x="261" y="96"/>
                </a:lnTo>
                <a:lnTo>
                  <a:pt x="267" y="92"/>
                </a:lnTo>
                <a:lnTo>
                  <a:pt x="277" y="88"/>
                </a:lnTo>
                <a:lnTo>
                  <a:pt x="289" y="85"/>
                </a:lnTo>
                <a:lnTo>
                  <a:pt x="319" y="80"/>
                </a:lnTo>
                <a:lnTo>
                  <a:pt x="354" y="77"/>
                </a:lnTo>
                <a:lnTo>
                  <a:pt x="395" y="74"/>
                </a:lnTo>
                <a:lnTo>
                  <a:pt x="439" y="72"/>
                </a:lnTo>
                <a:lnTo>
                  <a:pt x="532" y="69"/>
                </a:lnTo>
                <a:lnTo>
                  <a:pt x="532" y="69"/>
                </a:lnTo>
                <a:lnTo>
                  <a:pt x="635" y="67"/>
                </a:lnTo>
                <a:lnTo>
                  <a:pt x="747" y="64"/>
                </a:lnTo>
                <a:lnTo>
                  <a:pt x="797" y="64"/>
                </a:lnTo>
                <a:lnTo>
                  <a:pt x="840" y="65"/>
                </a:lnTo>
                <a:lnTo>
                  <a:pt x="871" y="67"/>
                </a:lnTo>
                <a:lnTo>
                  <a:pt x="883" y="68"/>
                </a:lnTo>
                <a:lnTo>
                  <a:pt x="889" y="69"/>
                </a:lnTo>
                <a:lnTo>
                  <a:pt x="889" y="69"/>
                </a:lnTo>
                <a:lnTo>
                  <a:pt x="900" y="73"/>
                </a:lnTo>
                <a:lnTo>
                  <a:pt x="904" y="75"/>
                </a:lnTo>
                <a:lnTo>
                  <a:pt x="908" y="79"/>
                </a:lnTo>
                <a:lnTo>
                  <a:pt x="919" y="92"/>
                </a:lnTo>
                <a:lnTo>
                  <a:pt x="919" y="92"/>
                </a:lnTo>
                <a:lnTo>
                  <a:pt x="924" y="99"/>
                </a:lnTo>
                <a:lnTo>
                  <a:pt x="932" y="112"/>
                </a:lnTo>
                <a:lnTo>
                  <a:pt x="947" y="151"/>
                </a:lnTo>
                <a:lnTo>
                  <a:pt x="966" y="202"/>
                </a:lnTo>
                <a:lnTo>
                  <a:pt x="986" y="259"/>
                </a:lnTo>
                <a:lnTo>
                  <a:pt x="1003" y="315"/>
                </a:lnTo>
                <a:lnTo>
                  <a:pt x="1018" y="366"/>
                </a:lnTo>
                <a:lnTo>
                  <a:pt x="1028" y="402"/>
                </a:lnTo>
                <a:lnTo>
                  <a:pt x="1031" y="415"/>
                </a:lnTo>
                <a:lnTo>
                  <a:pt x="1032" y="420"/>
                </a:lnTo>
                <a:lnTo>
                  <a:pt x="1032" y="420"/>
                </a:lnTo>
                <a:lnTo>
                  <a:pt x="1030" y="421"/>
                </a:lnTo>
                <a:lnTo>
                  <a:pt x="1023" y="422"/>
                </a:lnTo>
                <a:lnTo>
                  <a:pt x="997" y="425"/>
                </a:lnTo>
                <a:lnTo>
                  <a:pt x="956" y="427"/>
                </a:lnTo>
                <a:lnTo>
                  <a:pt x="904" y="429"/>
                </a:lnTo>
                <a:lnTo>
                  <a:pt x="772" y="431"/>
                </a:lnTo>
                <a:lnTo>
                  <a:pt x="621" y="434"/>
                </a:lnTo>
                <a:lnTo>
                  <a:pt x="340" y="435"/>
                </a:lnTo>
                <a:lnTo>
                  <a:pt x="212" y="435"/>
                </a:lnTo>
                <a:lnTo>
                  <a:pt x="212" y="435"/>
                </a:lnTo>
                <a:lnTo>
                  <a:pt x="202" y="435"/>
                </a:lnTo>
                <a:lnTo>
                  <a:pt x="191" y="434"/>
                </a:lnTo>
                <a:lnTo>
                  <a:pt x="178" y="431"/>
                </a:lnTo>
                <a:lnTo>
                  <a:pt x="178" y="431"/>
                </a:lnTo>
                <a:lnTo>
                  <a:pt x="177" y="430"/>
                </a:lnTo>
                <a:lnTo>
                  <a:pt x="176" y="427"/>
                </a:lnTo>
                <a:lnTo>
                  <a:pt x="176" y="417"/>
                </a:lnTo>
                <a:lnTo>
                  <a:pt x="178" y="401"/>
                </a:lnTo>
                <a:lnTo>
                  <a:pt x="181" y="381"/>
                </a:lnTo>
                <a:lnTo>
                  <a:pt x="192" y="330"/>
                </a:lnTo>
                <a:lnTo>
                  <a:pt x="206" y="273"/>
                </a:lnTo>
                <a:lnTo>
                  <a:pt x="221" y="214"/>
                </a:lnTo>
                <a:lnTo>
                  <a:pt x="236" y="161"/>
                </a:lnTo>
                <a:lnTo>
                  <a:pt x="248" y="121"/>
                </a:lnTo>
                <a:lnTo>
                  <a:pt x="253" y="107"/>
                </a:lnTo>
                <a:lnTo>
                  <a:pt x="257" y="99"/>
                </a:lnTo>
                <a:lnTo>
                  <a:pt x="257" y="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CBA81516-395B-4D66-97A6-CA2C408BE318}"/>
              </a:ext>
            </a:extLst>
          </p:cNvPr>
          <p:cNvSpPr>
            <a:spLocks noEditPoints="1"/>
          </p:cNvSpPr>
          <p:nvPr/>
        </p:nvSpPr>
        <p:spPr bwMode="auto">
          <a:xfrm>
            <a:off x="7927062" y="3140826"/>
            <a:ext cx="1557338" cy="952500"/>
          </a:xfrm>
          <a:custGeom>
            <a:avLst/>
            <a:gdLst>
              <a:gd name="T0" fmla="*/ 199 w 981"/>
              <a:gd name="T1" fmla="*/ 2 h 600"/>
              <a:gd name="T2" fmla="*/ 74 w 981"/>
              <a:gd name="T3" fmla="*/ 17 h 600"/>
              <a:gd name="T4" fmla="*/ 56 w 981"/>
              <a:gd name="T5" fmla="*/ 62 h 600"/>
              <a:gd name="T6" fmla="*/ 25 w 981"/>
              <a:gd name="T7" fmla="*/ 208 h 600"/>
              <a:gd name="T8" fmla="*/ 18 w 981"/>
              <a:gd name="T9" fmla="*/ 261 h 600"/>
              <a:gd name="T10" fmla="*/ 1 w 981"/>
              <a:gd name="T11" fmla="*/ 354 h 600"/>
              <a:gd name="T12" fmla="*/ 6 w 981"/>
              <a:gd name="T13" fmla="*/ 397 h 600"/>
              <a:gd name="T14" fmla="*/ 15 w 981"/>
              <a:gd name="T15" fmla="*/ 415 h 600"/>
              <a:gd name="T16" fmla="*/ 20 w 981"/>
              <a:gd name="T17" fmla="*/ 444 h 600"/>
              <a:gd name="T18" fmla="*/ 38 w 981"/>
              <a:gd name="T19" fmla="*/ 526 h 600"/>
              <a:gd name="T20" fmla="*/ 79 w 981"/>
              <a:gd name="T21" fmla="*/ 548 h 600"/>
              <a:gd name="T22" fmla="*/ 125 w 981"/>
              <a:gd name="T23" fmla="*/ 524 h 600"/>
              <a:gd name="T24" fmla="*/ 133 w 981"/>
              <a:gd name="T25" fmla="*/ 490 h 600"/>
              <a:gd name="T26" fmla="*/ 280 w 981"/>
              <a:gd name="T27" fmla="*/ 501 h 600"/>
              <a:gd name="T28" fmla="*/ 420 w 981"/>
              <a:gd name="T29" fmla="*/ 563 h 600"/>
              <a:gd name="T30" fmla="*/ 448 w 981"/>
              <a:gd name="T31" fmla="*/ 592 h 600"/>
              <a:gd name="T32" fmla="*/ 521 w 981"/>
              <a:gd name="T33" fmla="*/ 593 h 600"/>
              <a:gd name="T34" fmla="*/ 542 w 981"/>
              <a:gd name="T35" fmla="*/ 556 h 600"/>
              <a:gd name="T36" fmla="*/ 825 w 981"/>
              <a:gd name="T37" fmla="*/ 527 h 600"/>
              <a:gd name="T38" fmla="*/ 854 w 981"/>
              <a:gd name="T39" fmla="*/ 566 h 600"/>
              <a:gd name="T40" fmla="*/ 898 w 981"/>
              <a:gd name="T41" fmla="*/ 577 h 600"/>
              <a:gd name="T42" fmla="*/ 942 w 981"/>
              <a:gd name="T43" fmla="*/ 557 h 600"/>
              <a:gd name="T44" fmla="*/ 958 w 981"/>
              <a:gd name="T45" fmla="*/ 517 h 600"/>
              <a:gd name="T46" fmla="*/ 978 w 981"/>
              <a:gd name="T47" fmla="*/ 401 h 600"/>
              <a:gd name="T48" fmla="*/ 976 w 981"/>
              <a:gd name="T49" fmla="*/ 359 h 600"/>
              <a:gd name="T50" fmla="*/ 969 w 981"/>
              <a:gd name="T51" fmla="*/ 327 h 600"/>
              <a:gd name="T52" fmla="*/ 970 w 981"/>
              <a:gd name="T53" fmla="*/ 284 h 600"/>
              <a:gd name="T54" fmla="*/ 940 w 981"/>
              <a:gd name="T55" fmla="*/ 214 h 600"/>
              <a:gd name="T56" fmla="*/ 829 w 981"/>
              <a:gd name="T57" fmla="*/ 178 h 600"/>
              <a:gd name="T58" fmla="*/ 829 w 981"/>
              <a:gd name="T59" fmla="*/ 147 h 600"/>
              <a:gd name="T60" fmla="*/ 818 w 981"/>
              <a:gd name="T61" fmla="*/ 122 h 600"/>
              <a:gd name="T62" fmla="*/ 748 w 981"/>
              <a:gd name="T63" fmla="*/ 7 h 600"/>
              <a:gd name="T64" fmla="*/ 427 w 981"/>
              <a:gd name="T65" fmla="*/ 37 h 600"/>
              <a:gd name="T66" fmla="*/ 743 w 981"/>
              <a:gd name="T67" fmla="*/ 32 h 600"/>
              <a:gd name="T68" fmla="*/ 803 w 981"/>
              <a:gd name="T69" fmla="*/ 168 h 600"/>
              <a:gd name="T70" fmla="*/ 502 w 981"/>
              <a:gd name="T71" fmla="*/ 180 h 600"/>
              <a:gd name="T72" fmla="*/ 427 w 981"/>
              <a:gd name="T73" fmla="*/ 112 h 600"/>
              <a:gd name="T74" fmla="*/ 364 w 981"/>
              <a:gd name="T75" fmla="*/ 142 h 600"/>
              <a:gd name="T76" fmla="*/ 351 w 981"/>
              <a:gd name="T77" fmla="*/ 163 h 600"/>
              <a:gd name="T78" fmla="*/ 206 w 981"/>
              <a:gd name="T79" fmla="*/ 62 h 600"/>
              <a:gd name="T80" fmla="*/ 90 w 981"/>
              <a:gd name="T81" fmla="*/ 178 h 600"/>
              <a:gd name="T82" fmla="*/ 76 w 981"/>
              <a:gd name="T83" fmla="*/ 151 h 600"/>
              <a:gd name="T84" fmla="*/ 104 w 981"/>
              <a:gd name="T85" fmla="*/ 68 h 600"/>
              <a:gd name="T86" fmla="*/ 192 w 981"/>
              <a:gd name="T87" fmla="*/ 61 h 600"/>
              <a:gd name="T88" fmla="*/ 553 w 981"/>
              <a:gd name="T89" fmla="*/ 281 h 600"/>
              <a:gd name="T90" fmla="*/ 585 w 981"/>
              <a:gd name="T91" fmla="*/ 254 h 600"/>
              <a:gd name="T92" fmla="*/ 621 w 981"/>
              <a:gd name="T93" fmla="*/ 263 h 600"/>
              <a:gd name="T94" fmla="*/ 631 w 981"/>
              <a:gd name="T95" fmla="*/ 296 h 600"/>
              <a:gd name="T96" fmla="*/ 600 w 981"/>
              <a:gd name="T97" fmla="*/ 322 h 600"/>
              <a:gd name="T98" fmla="*/ 564 w 981"/>
              <a:gd name="T99" fmla="*/ 313 h 600"/>
              <a:gd name="T100" fmla="*/ 899 w 981"/>
              <a:gd name="T101" fmla="*/ 273 h 600"/>
              <a:gd name="T102" fmla="*/ 913 w 981"/>
              <a:gd name="T103" fmla="*/ 244 h 600"/>
              <a:gd name="T104" fmla="*/ 940 w 981"/>
              <a:gd name="T105" fmla="*/ 240 h 600"/>
              <a:gd name="T106" fmla="*/ 959 w 981"/>
              <a:gd name="T107" fmla="*/ 273 h 600"/>
              <a:gd name="T108" fmla="*/ 945 w 981"/>
              <a:gd name="T109" fmla="*/ 302 h 600"/>
              <a:gd name="T110" fmla="*/ 918 w 981"/>
              <a:gd name="T111" fmla="*/ 306 h 600"/>
              <a:gd name="T112" fmla="*/ 899 w 981"/>
              <a:gd name="T113" fmla="*/ 273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1" h="600">
                <a:moveTo>
                  <a:pt x="738" y="2"/>
                </a:moveTo>
                <a:lnTo>
                  <a:pt x="738" y="2"/>
                </a:lnTo>
                <a:lnTo>
                  <a:pt x="639" y="0"/>
                </a:lnTo>
                <a:lnTo>
                  <a:pt x="420" y="0"/>
                </a:lnTo>
                <a:lnTo>
                  <a:pt x="302" y="0"/>
                </a:lnTo>
                <a:lnTo>
                  <a:pt x="199" y="2"/>
                </a:lnTo>
                <a:lnTo>
                  <a:pt x="123" y="4"/>
                </a:lnTo>
                <a:lnTo>
                  <a:pt x="100" y="5"/>
                </a:lnTo>
                <a:lnTo>
                  <a:pt x="90" y="7"/>
                </a:lnTo>
                <a:lnTo>
                  <a:pt x="90" y="7"/>
                </a:lnTo>
                <a:lnTo>
                  <a:pt x="80" y="13"/>
                </a:lnTo>
                <a:lnTo>
                  <a:pt x="74" y="17"/>
                </a:lnTo>
                <a:lnTo>
                  <a:pt x="74" y="17"/>
                </a:lnTo>
                <a:lnTo>
                  <a:pt x="70" y="23"/>
                </a:lnTo>
                <a:lnTo>
                  <a:pt x="65" y="32"/>
                </a:lnTo>
                <a:lnTo>
                  <a:pt x="65" y="32"/>
                </a:lnTo>
                <a:lnTo>
                  <a:pt x="61" y="43"/>
                </a:lnTo>
                <a:lnTo>
                  <a:pt x="56" y="62"/>
                </a:lnTo>
                <a:lnTo>
                  <a:pt x="46" y="111"/>
                </a:lnTo>
                <a:lnTo>
                  <a:pt x="35" y="178"/>
                </a:lnTo>
                <a:lnTo>
                  <a:pt x="35" y="178"/>
                </a:lnTo>
                <a:lnTo>
                  <a:pt x="32" y="188"/>
                </a:lnTo>
                <a:lnTo>
                  <a:pt x="25" y="208"/>
                </a:lnTo>
                <a:lnTo>
                  <a:pt x="25" y="208"/>
                </a:lnTo>
                <a:lnTo>
                  <a:pt x="22" y="217"/>
                </a:lnTo>
                <a:lnTo>
                  <a:pt x="21" y="224"/>
                </a:lnTo>
                <a:lnTo>
                  <a:pt x="21" y="233"/>
                </a:lnTo>
                <a:lnTo>
                  <a:pt x="20" y="243"/>
                </a:lnTo>
                <a:lnTo>
                  <a:pt x="20" y="243"/>
                </a:lnTo>
                <a:lnTo>
                  <a:pt x="18" y="261"/>
                </a:lnTo>
                <a:lnTo>
                  <a:pt x="16" y="284"/>
                </a:lnTo>
                <a:lnTo>
                  <a:pt x="15" y="313"/>
                </a:lnTo>
                <a:lnTo>
                  <a:pt x="15" y="313"/>
                </a:lnTo>
                <a:lnTo>
                  <a:pt x="12" y="320"/>
                </a:lnTo>
                <a:lnTo>
                  <a:pt x="7" y="333"/>
                </a:lnTo>
                <a:lnTo>
                  <a:pt x="1" y="354"/>
                </a:lnTo>
                <a:lnTo>
                  <a:pt x="0" y="364"/>
                </a:lnTo>
                <a:lnTo>
                  <a:pt x="0" y="374"/>
                </a:lnTo>
                <a:lnTo>
                  <a:pt x="0" y="374"/>
                </a:lnTo>
                <a:lnTo>
                  <a:pt x="1" y="382"/>
                </a:lnTo>
                <a:lnTo>
                  <a:pt x="3" y="390"/>
                </a:lnTo>
                <a:lnTo>
                  <a:pt x="6" y="397"/>
                </a:lnTo>
                <a:lnTo>
                  <a:pt x="8" y="403"/>
                </a:lnTo>
                <a:lnTo>
                  <a:pt x="13" y="410"/>
                </a:lnTo>
                <a:lnTo>
                  <a:pt x="15" y="413"/>
                </a:lnTo>
                <a:lnTo>
                  <a:pt x="15" y="414"/>
                </a:lnTo>
                <a:lnTo>
                  <a:pt x="15" y="414"/>
                </a:lnTo>
                <a:lnTo>
                  <a:pt x="15" y="415"/>
                </a:lnTo>
                <a:lnTo>
                  <a:pt x="15" y="415"/>
                </a:lnTo>
                <a:lnTo>
                  <a:pt x="17" y="420"/>
                </a:lnTo>
                <a:lnTo>
                  <a:pt x="20" y="429"/>
                </a:lnTo>
                <a:lnTo>
                  <a:pt x="20" y="436"/>
                </a:lnTo>
                <a:lnTo>
                  <a:pt x="20" y="444"/>
                </a:lnTo>
                <a:lnTo>
                  <a:pt x="20" y="444"/>
                </a:lnTo>
                <a:lnTo>
                  <a:pt x="20" y="467"/>
                </a:lnTo>
                <a:lnTo>
                  <a:pt x="21" y="479"/>
                </a:lnTo>
                <a:lnTo>
                  <a:pt x="23" y="493"/>
                </a:lnTo>
                <a:lnTo>
                  <a:pt x="28" y="507"/>
                </a:lnTo>
                <a:lnTo>
                  <a:pt x="35" y="519"/>
                </a:lnTo>
                <a:lnTo>
                  <a:pt x="38" y="526"/>
                </a:lnTo>
                <a:lnTo>
                  <a:pt x="44" y="531"/>
                </a:lnTo>
                <a:lnTo>
                  <a:pt x="49" y="536"/>
                </a:lnTo>
                <a:lnTo>
                  <a:pt x="55" y="539"/>
                </a:lnTo>
                <a:lnTo>
                  <a:pt x="55" y="539"/>
                </a:lnTo>
                <a:lnTo>
                  <a:pt x="67" y="546"/>
                </a:lnTo>
                <a:lnTo>
                  <a:pt x="79" y="548"/>
                </a:lnTo>
                <a:lnTo>
                  <a:pt x="89" y="550"/>
                </a:lnTo>
                <a:lnTo>
                  <a:pt x="99" y="548"/>
                </a:lnTo>
                <a:lnTo>
                  <a:pt x="106" y="544"/>
                </a:lnTo>
                <a:lnTo>
                  <a:pt x="114" y="539"/>
                </a:lnTo>
                <a:lnTo>
                  <a:pt x="120" y="532"/>
                </a:lnTo>
                <a:lnTo>
                  <a:pt x="125" y="524"/>
                </a:lnTo>
                <a:lnTo>
                  <a:pt x="125" y="524"/>
                </a:lnTo>
                <a:lnTo>
                  <a:pt x="129" y="517"/>
                </a:lnTo>
                <a:lnTo>
                  <a:pt x="130" y="509"/>
                </a:lnTo>
                <a:lnTo>
                  <a:pt x="131" y="497"/>
                </a:lnTo>
                <a:lnTo>
                  <a:pt x="131" y="493"/>
                </a:lnTo>
                <a:lnTo>
                  <a:pt x="133" y="490"/>
                </a:lnTo>
                <a:lnTo>
                  <a:pt x="135" y="489"/>
                </a:lnTo>
                <a:lnTo>
                  <a:pt x="140" y="489"/>
                </a:lnTo>
                <a:lnTo>
                  <a:pt x="140" y="489"/>
                </a:lnTo>
                <a:lnTo>
                  <a:pt x="157" y="492"/>
                </a:lnTo>
                <a:lnTo>
                  <a:pt x="189" y="494"/>
                </a:lnTo>
                <a:lnTo>
                  <a:pt x="280" y="501"/>
                </a:lnTo>
                <a:lnTo>
                  <a:pt x="407" y="509"/>
                </a:lnTo>
                <a:lnTo>
                  <a:pt x="407" y="509"/>
                </a:lnTo>
                <a:lnTo>
                  <a:pt x="408" y="518"/>
                </a:lnTo>
                <a:lnTo>
                  <a:pt x="412" y="538"/>
                </a:lnTo>
                <a:lnTo>
                  <a:pt x="415" y="551"/>
                </a:lnTo>
                <a:lnTo>
                  <a:pt x="420" y="563"/>
                </a:lnTo>
                <a:lnTo>
                  <a:pt x="428" y="575"/>
                </a:lnTo>
                <a:lnTo>
                  <a:pt x="432" y="580"/>
                </a:lnTo>
                <a:lnTo>
                  <a:pt x="437" y="585"/>
                </a:lnTo>
                <a:lnTo>
                  <a:pt x="437" y="585"/>
                </a:lnTo>
                <a:lnTo>
                  <a:pt x="442" y="588"/>
                </a:lnTo>
                <a:lnTo>
                  <a:pt x="448" y="592"/>
                </a:lnTo>
                <a:lnTo>
                  <a:pt x="461" y="597"/>
                </a:lnTo>
                <a:lnTo>
                  <a:pt x="473" y="600"/>
                </a:lnTo>
                <a:lnTo>
                  <a:pt x="487" y="600"/>
                </a:lnTo>
                <a:lnTo>
                  <a:pt x="499" y="600"/>
                </a:lnTo>
                <a:lnTo>
                  <a:pt x="511" y="597"/>
                </a:lnTo>
                <a:lnTo>
                  <a:pt x="521" y="593"/>
                </a:lnTo>
                <a:lnTo>
                  <a:pt x="527" y="590"/>
                </a:lnTo>
                <a:lnTo>
                  <a:pt x="527" y="590"/>
                </a:lnTo>
                <a:lnTo>
                  <a:pt x="532" y="583"/>
                </a:lnTo>
                <a:lnTo>
                  <a:pt x="536" y="576"/>
                </a:lnTo>
                <a:lnTo>
                  <a:pt x="540" y="566"/>
                </a:lnTo>
                <a:lnTo>
                  <a:pt x="542" y="556"/>
                </a:lnTo>
                <a:lnTo>
                  <a:pt x="546" y="537"/>
                </a:lnTo>
                <a:lnTo>
                  <a:pt x="547" y="529"/>
                </a:lnTo>
                <a:lnTo>
                  <a:pt x="607" y="514"/>
                </a:lnTo>
                <a:lnTo>
                  <a:pt x="824" y="519"/>
                </a:lnTo>
                <a:lnTo>
                  <a:pt x="824" y="519"/>
                </a:lnTo>
                <a:lnTo>
                  <a:pt x="825" y="527"/>
                </a:lnTo>
                <a:lnTo>
                  <a:pt x="826" y="534"/>
                </a:lnTo>
                <a:lnTo>
                  <a:pt x="831" y="543"/>
                </a:lnTo>
                <a:lnTo>
                  <a:pt x="837" y="552"/>
                </a:lnTo>
                <a:lnTo>
                  <a:pt x="841" y="557"/>
                </a:lnTo>
                <a:lnTo>
                  <a:pt x="847" y="561"/>
                </a:lnTo>
                <a:lnTo>
                  <a:pt x="854" y="566"/>
                </a:lnTo>
                <a:lnTo>
                  <a:pt x="860" y="570"/>
                </a:lnTo>
                <a:lnTo>
                  <a:pt x="869" y="572"/>
                </a:lnTo>
                <a:lnTo>
                  <a:pt x="879" y="575"/>
                </a:lnTo>
                <a:lnTo>
                  <a:pt x="879" y="575"/>
                </a:lnTo>
                <a:lnTo>
                  <a:pt x="889" y="576"/>
                </a:lnTo>
                <a:lnTo>
                  <a:pt x="898" y="577"/>
                </a:lnTo>
                <a:lnTo>
                  <a:pt x="905" y="577"/>
                </a:lnTo>
                <a:lnTo>
                  <a:pt x="913" y="576"/>
                </a:lnTo>
                <a:lnTo>
                  <a:pt x="919" y="573"/>
                </a:lnTo>
                <a:lnTo>
                  <a:pt x="925" y="571"/>
                </a:lnTo>
                <a:lnTo>
                  <a:pt x="935" y="565"/>
                </a:lnTo>
                <a:lnTo>
                  <a:pt x="942" y="557"/>
                </a:lnTo>
                <a:lnTo>
                  <a:pt x="948" y="550"/>
                </a:lnTo>
                <a:lnTo>
                  <a:pt x="952" y="541"/>
                </a:lnTo>
                <a:lnTo>
                  <a:pt x="954" y="534"/>
                </a:lnTo>
                <a:lnTo>
                  <a:pt x="954" y="534"/>
                </a:lnTo>
                <a:lnTo>
                  <a:pt x="957" y="527"/>
                </a:lnTo>
                <a:lnTo>
                  <a:pt x="958" y="517"/>
                </a:lnTo>
                <a:lnTo>
                  <a:pt x="962" y="492"/>
                </a:lnTo>
                <a:lnTo>
                  <a:pt x="964" y="459"/>
                </a:lnTo>
                <a:lnTo>
                  <a:pt x="964" y="459"/>
                </a:lnTo>
                <a:lnTo>
                  <a:pt x="968" y="445"/>
                </a:lnTo>
                <a:lnTo>
                  <a:pt x="974" y="418"/>
                </a:lnTo>
                <a:lnTo>
                  <a:pt x="978" y="401"/>
                </a:lnTo>
                <a:lnTo>
                  <a:pt x="979" y="387"/>
                </a:lnTo>
                <a:lnTo>
                  <a:pt x="981" y="376"/>
                </a:lnTo>
                <a:lnTo>
                  <a:pt x="981" y="371"/>
                </a:lnTo>
                <a:lnTo>
                  <a:pt x="979" y="369"/>
                </a:lnTo>
                <a:lnTo>
                  <a:pt x="979" y="369"/>
                </a:lnTo>
                <a:lnTo>
                  <a:pt x="976" y="359"/>
                </a:lnTo>
                <a:lnTo>
                  <a:pt x="973" y="347"/>
                </a:lnTo>
                <a:lnTo>
                  <a:pt x="970" y="338"/>
                </a:lnTo>
                <a:lnTo>
                  <a:pt x="969" y="333"/>
                </a:lnTo>
                <a:lnTo>
                  <a:pt x="969" y="333"/>
                </a:lnTo>
                <a:lnTo>
                  <a:pt x="969" y="331"/>
                </a:lnTo>
                <a:lnTo>
                  <a:pt x="969" y="327"/>
                </a:lnTo>
                <a:lnTo>
                  <a:pt x="972" y="316"/>
                </a:lnTo>
                <a:lnTo>
                  <a:pt x="974" y="306"/>
                </a:lnTo>
                <a:lnTo>
                  <a:pt x="974" y="301"/>
                </a:lnTo>
                <a:lnTo>
                  <a:pt x="974" y="298"/>
                </a:lnTo>
                <a:lnTo>
                  <a:pt x="974" y="298"/>
                </a:lnTo>
                <a:lnTo>
                  <a:pt x="970" y="284"/>
                </a:lnTo>
                <a:lnTo>
                  <a:pt x="965" y="259"/>
                </a:lnTo>
                <a:lnTo>
                  <a:pt x="958" y="233"/>
                </a:lnTo>
                <a:lnTo>
                  <a:pt x="953" y="224"/>
                </a:lnTo>
                <a:lnTo>
                  <a:pt x="949" y="218"/>
                </a:lnTo>
                <a:lnTo>
                  <a:pt x="949" y="218"/>
                </a:lnTo>
                <a:lnTo>
                  <a:pt x="940" y="214"/>
                </a:lnTo>
                <a:lnTo>
                  <a:pt x="925" y="208"/>
                </a:lnTo>
                <a:lnTo>
                  <a:pt x="885" y="195"/>
                </a:lnTo>
                <a:lnTo>
                  <a:pt x="847" y="184"/>
                </a:lnTo>
                <a:lnTo>
                  <a:pt x="834" y="180"/>
                </a:lnTo>
                <a:lnTo>
                  <a:pt x="829" y="178"/>
                </a:lnTo>
                <a:lnTo>
                  <a:pt x="829" y="178"/>
                </a:lnTo>
                <a:lnTo>
                  <a:pt x="825" y="171"/>
                </a:lnTo>
                <a:lnTo>
                  <a:pt x="824" y="168"/>
                </a:lnTo>
                <a:lnTo>
                  <a:pt x="824" y="168"/>
                </a:lnTo>
                <a:lnTo>
                  <a:pt x="826" y="160"/>
                </a:lnTo>
                <a:lnTo>
                  <a:pt x="827" y="154"/>
                </a:lnTo>
                <a:lnTo>
                  <a:pt x="829" y="147"/>
                </a:lnTo>
                <a:lnTo>
                  <a:pt x="829" y="147"/>
                </a:lnTo>
                <a:lnTo>
                  <a:pt x="829" y="140"/>
                </a:lnTo>
                <a:lnTo>
                  <a:pt x="826" y="132"/>
                </a:lnTo>
                <a:lnTo>
                  <a:pt x="824" y="126"/>
                </a:lnTo>
                <a:lnTo>
                  <a:pt x="821" y="124"/>
                </a:lnTo>
                <a:lnTo>
                  <a:pt x="818" y="122"/>
                </a:lnTo>
                <a:lnTo>
                  <a:pt x="818" y="122"/>
                </a:lnTo>
                <a:lnTo>
                  <a:pt x="811" y="120"/>
                </a:lnTo>
                <a:lnTo>
                  <a:pt x="803" y="117"/>
                </a:lnTo>
                <a:lnTo>
                  <a:pt x="793" y="112"/>
                </a:lnTo>
                <a:lnTo>
                  <a:pt x="758" y="17"/>
                </a:lnTo>
                <a:lnTo>
                  <a:pt x="748" y="7"/>
                </a:lnTo>
                <a:lnTo>
                  <a:pt x="738" y="2"/>
                </a:lnTo>
                <a:close/>
                <a:moveTo>
                  <a:pt x="417" y="42"/>
                </a:moveTo>
                <a:lnTo>
                  <a:pt x="417" y="42"/>
                </a:lnTo>
                <a:lnTo>
                  <a:pt x="418" y="39"/>
                </a:lnTo>
                <a:lnTo>
                  <a:pt x="422" y="38"/>
                </a:lnTo>
                <a:lnTo>
                  <a:pt x="427" y="37"/>
                </a:lnTo>
                <a:lnTo>
                  <a:pt x="427" y="37"/>
                </a:lnTo>
                <a:lnTo>
                  <a:pt x="585" y="32"/>
                </a:lnTo>
                <a:lnTo>
                  <a:pt x="692" y="29"/>
                </a:lnTo>
                <a:lnTo>
                  <a:pt x="727" y="29"/>
                </a:lnTo>
                <a:lnTo>
                  <a:pt x="738" y="31"/>
                </a:lnTo>
                <a:lnTo>
                  <a:pt x="743" y="32"/>
                </a:lnTo>
                <a:lnTo>
                  <a:pt x="743" y="32"/>
                </a:lnTo>
                <a:lnTo>
                  <a:pt x="748" y="39"/>
                </a:lnTo>
                <a:lnTo>
                  <a:pt x="756" y="56"/>
                </a:lnTo>
                <a:lnTo>
                  <a:pt x="776" y="101"/>
                </a:lnTo>
                <a:lnTo>
                  <a:pt x="795" y="145"/>
                </a:lnTo>
                <a:lnTo>
                  <a:pt x="803" y="168"/>
                </a:lnTo>
                <a:lnTo>
                  <a:pt x="803" y="168"/>
                </a:lnTo>
                <a:lnTo>
                  <a:pt x="800" y="169"/>
                </a:lnTo>
                <a:lnTo>
                  <a:pt x="788" y="170"/>
                </a:lnTo>
                <a:lnTo>
                  <a:pt x="748" y="171"/>
                </a:lnTo>
                <a:lnTo>
                  <a:pt x="626" y="176"/>
                </a:lnTo>
                <a:lnTo>
                  <a:pt x="502" y="180"/>
                </a:lnTo>
                <a:lnTo>
                  <a:pt x="442" y="183"/>
                </a:lnTo>
                <a:lnTo>
                  <a:pt x="442" y="183"/>
                </a:lnTo>
                <a:lnTo>
                  <a:pt x="440" y="181"/>
                </a:lnTo>
                <a:lnTo>
                  <a:pt x="438" y="176"/>
                </a:lnTo>
                <a:lnTo>
                  <a:pt x="434" y="161"/>
                </a:lnTo>
                <a:lnTo>
                  <a:pt x="427" y="112"/>
                </a:lnTo>
                <a:lnTo>
                  <a:pt x="417" y="42"/>
                </a:lnTo>
                <a:lnTo>
                  <a:pt x="417" y="42"/>
                </a:lnTo>
                <a:close/>
                <a:moveTo>
                  <a:pt x="361" y="57"/>
                </a:moveTo>
                <a:lnTo>
                  <a:pt x="366" y="142"/>
                </a:lnTo>
                <a:lnTo>
                  <a:pt x="366" y="142"/>
                </a:lnTo>
                <a:lnTo>
                  <a:pt x="364" y="142"/>
                </a:lnTo>
                <a:lnTo>
                  <a:pt x="359" y="144"/>
                </a:lnTo>
                <a:lnTo>
                  <a:pt x="354" y="146"/>
                </a:lnTo>
                <a:lnTo>
                  <a:pt x="353" y="149"/>
                </a:lnTo>
                <a:lnTo>
                  <a:pt x="351" y="152"/>
                </a:lnTo>
                <a:lnTo>
                  <a:pt x="351" y="152"/>
                </a:lnTo>
                <a:lnTo>
                  <a:pt x="351" y="163"/>
                </a:lnTo>
                <a:lnTo>
                  <a:pt x="351" y="176"/>
                </a:lnTo>
                <a:lnTo>
                  <a:pt x="351" y="193"/>
                </a:lnTo>
                <a:lnTo>
                  <a:pt x="226" y="188"/>
                </a:lnTo>
                <a:lnTo>
                  <a:pt x="236" y="57"/>
                </a:lnTo>
                <a:lnTo>
                  <a:pt x="361" y="57"/>
                </a:lnTo>
                <a:close/>
                <a:moveTo>
                  <a:pt x="206" y="62"/>
                </a:moveTo>
                <a:lnTo>
                  <a:pt x="206" y="62"/>
                </a:lnTo>
                <a:lnTo>
                  <a:pt x="203" y="82"/>
                </a:lnTo>
                <a:lnTo>
                  <a:pt x="201" y="126"/>
                </a:lnTo>
                <a:lnTo>
                  <a:pt x="196" y="188"/>
                </a:lnTo>
                <a:lnTo>
                  <a:pt x="90" y="178"/>
                </a:lnTo>
                <a:lnTo>
                  <a:pt x="90" y="178"/>
                </a:lnTo>
                <a:lnTo>
                  <a:pt x="82" y="171"/>
                </a:lnTo>
                <a:lnTo>
                  <a:pt x="77" y="165"/>
                </a:lnTo>
                <a:lnTo>
                  <a:pt x="76" y="161"/>
                </a:lnTo>
                <a:lnTo>
                  <a:pt x="75" y="157"/>
                </a:lnTo>
                <a:lnTo>
                  <a:pt x="75" y="157"/>
                </a:lnTo>
                <a:lnTo>
                  <a:pt x="76" y="151"/>
                </a:lnTo>
                <a:lnTo>
                  <a:pt x="79" y="142"/>
                </a:lnTo>
                <a:lnTo>
                  <a:pt x="86" y="119"/>
                </a:lnTo>
                <a:lnTo>
                  <a:pt x="95" y="95"/>
                </a:lnTo>
                <a:lnTo>
                  <a:pt x="100" y="77"/>
                </a:lnTo>
                <a:lnTo>
                  <a:pt x="100" y="77"/>
                </a:lnTo>
                <a:lnTo>
                  <a:pt x="104" y="68"/>
                </a:lnTo>
                <a:lnTo>
                  <a:pt x="106" y="63"/>
                </a:lnTo>
                <a:lnTo>
                  <a:pt x="109" y="62"/>
                </a:lnTo>
                <a:lnTo>
                  <a:pt x="110" y="62"/>
                </a:lnTo>
                <a:lnTo>
                  <a:pt x="110" y="62"/>
                </a:lnTo>
                <a:lnTo>
                  <a:pt x="158" y="61"/>
                </a:lnTo>
                <a:lnTo>
                  <a:pt x="192" y="61"/>
                </a:lnTo>
                <a:lnTo>
                  <a:pt x="202" y="61"/>
                </a:lnTo>
                <a:lnTo>
                  <a:pt x="206" y="62"/>
                </a:lnTo>
                <a:lnTo>
                  <a:pt x="206" y="62"/>
                </a:lnTo>
                <a:close/>
                <a:moveTo>
                  <a:pt x="552" y="288"/>
                </a:moveTo>
                <a:lnTo>
                  <a:pt x="552" y="288"/>
                </a:lnTo>
                <a:lnTo>
                  <a:pt x="553" y="281"/>
                </a:lnTo>
                <a:lnTo>
                  <a:pt x="556" y="274"/>
                </a:lnTo>
                <a:lnTo>
                  <a:pt x="558" y="268"/>
                </a:lnTo>
                <a:lnTo>
                  <a:pt x="564" y="263"/>
                </a:lnTo>
                <a:lnTo>
                  <a:pt x="570" y="259"/>
                </a:lnTo>
                <a:lnTo>
                  <a:pt x="577" y="256"/>
                </a:lnTo>
                <a:lnTo>
                  <a:pt x="585" y="254"/>
                </a:lnTo>
                <a:lnTo>
                  <a:pt x="592" y="253"/>
                </a:lnTo>
                <a:lnTo>
                  <a:pt x="592" y="253"/>
                </a:lnTo>
                <a:lnTo>
                  <a:pt x="600" y="254"/>
                </a:lnTo>
                <a:lnTo>
                  <a:pt x="607" y="256"/>
                </a:lnTo>
                <a:lnTo>
                  <a:pt x="615" y="259"/>
                </a:lnTo>
                <a:lnTo>
                  <a:pt x="621" y="263"/>
                </a:lnTo>
                <a:lnTo>
                  <a:pt x="626" y="268"/>
                </a:lnTo>
                <a:lnTo>
                  <a:pt x="629" y="274"/>
                </a:lnTo>
                <a:lnTo>
                  <a:pt x="631" y="281"/>
                </a:lnTo>
                <a:lnTo>
                  <a:pt x="633" y="288"/>
                </a:lnTo>
                <a:lnTo>
                  <a:pt x="633" y="288"/>
                </a:lnTo>
                <a:lnTo>
                  <a:pt x="631" y="296"/>
                </a:lnTo>
                <a:lnTo>
                  <a:pt x="629" y="302"/>
                </a:lnTo>
                <a:lnTo>
                  <a:pt x="626" y="308"/>
                </a:lnTo>
                <a:lnTo>
                  <a:pt x="621" y="313"/>
                </a:lnTo>
                <a:lnTo>
                  <a:pt x="615" y="317"/>
                </a:lnTo>
                <a:lnTo>
                  <a:pt x="607" y="321"/>
                </a:lnTo>
                <a:lnTo>
                  <a:pt x="600" y="322"/>
                </a:lnTo>
                <a:lnTo>
                  <a:pt x="592" y="323"/>
                </a:lnTo>
                <a:lnTo>
                  <a:pt x="592" y="323"/>
                </a:lnTo>
                <a:lnTo>
                  <a:pt x="585" y="322"/>
                </a:lnTo>
                <a:lnTo>
                  <a:pt x="577" y="321"/>
                </a:lnTo>
                <a:lnTo>
                  <a:pt x="570" y="317"/>
                </a:lnTo>
                <a:lnTo>
                  <a:pt x="564" y="313"/>
                </a:lnTo>
                <a:lnTo>
                  <a:pt x="558" y="308"/>
                </a:lnTo>
                <a:lnTo>
                  <a:pt x="556" y="302"/>
                </a:lnTo>
                <a:lnTo>
                  <a:pt x="553" y="296"/>
                </a:lnTo>
                <a:lnTo>
                  <a:pt x="552" y="288"/>
                </a:lnTo>
                <a:lnTo>
                  <a:pt x="552" y="288"/>
                </a:lnTo>
                <a:close/>
                <a:moveTo>
                  <a:pt x="899" y="273"/>
                </a:moveTo>
                <a:lnTo>
                  <a:pt x="899" y="273"/>
                </a:lnTo>
                <a:lnTo>
                  <a:pt x="899" y="266"/>
                </a:lnTo>
                <a:lnTo>
                  <a:pt x="901" y="259"/>
                </a:lnTo>
                <a:lnTo>
                  <a:pt x="904" y="253"/>
                </a:lnTo>
                <a:lnTo>
                  <a:pt x="908" y="248"/>
                </a:lnTo>
                <a:lnTo>
                  <a:pt x="913" y="244"/>
                </a:lnTo>
                <a:lnTo>
                  <a:pt x="918" y="240"/>
                </a:lnTo>
                <a:lnTo>
                  <a:pt x="923" y="239"/>
                </a:lnTo>
                <a:lnTo>
                  <a:pt x="929" y="238"/>
                </a:lnTo>
                <a:lnTo>
                  <a:pt x="929" y="238"/>
                </a:lnTo>
                <a:lnTo>
                  <a:pt x="935" y="239"/>
                </a:lnTo>
                <a:lnTo>
                  <a:pt x="940" y="240"/>
                </a:lnTo>
                <a:lnTo>
                  <a:pt x="945" y="244"/>
                </a:lnTo>
                <a:lnTo>
                  <a:pt x="950" y="248"/>
                </a:lnTo>
                <a:lnTo>
                  <a:pt x="954" y="253"/>
                </a:lnTo>
                <a:lnTo>
                  <a:pt x="957" y="259"/>
                </a:lnTo>
                <a:lnTo>
                  <a:pt x="959" y="266"/>
                </a:lnTo>
                <a:lnTo>
                  <a:pt x="959" y="273"/>
                </a:lnTo>
                <a:lnTo>
                  <a:pt x="959" y="273"/>
                </a:lnTo>
                <a:lnTo>
                  <a:pt x="959" y="281"/>
                </a:lnTo>
                <a:lnTo>
                  <a:pt x="957" y="287"/>
                </a:lnTo>
                <a:lnTo>
                  <a:pt x="954" y="293"/>
                </a:lnTo>
                <a:lnTo>
                  <a:pt x="950" y="298"/>
                </a:lnTo>
                <a:lnTo>
                  <a:pt x="945" y="302"/>
                </a:lnTo>
                <a:lnTo>
                  <a:pt x="940" y="306"/>
                </a:lnTo>
                <a:lnTo>
                  <a:pt x="935" y="307"/>
                </a:lnTo>
                <a:lnTo>
                  <a:pt x="929" y="308"/>
                </a:lnTo>
                <a:lnTo>
                  <a:pt x="929" y="308"/>
                </a:lnTo>
                <a:lnTo>
                  <a:pt x="923" y="307"/>
                </a:lnTo>
                <a:lnTo>
                  <a:pt x="918" y="306"/>
                </a:lnTo>
                <a:lnTo>
                  <a:pt x="913" y="302"/>
                </a:lnTo>
                <a:lnTo>
                  <a:pt x="908" y="298"/>
                </a:lnTo>
                <a:lnTo>
                  <a:pt x="904" y="293"/>
                </a:lnTo>
                <a:lnTo>
                  <a:pt x="901" y="287"/>
                </a:lnTo>
                <a:lnTo>
                  <a:pt x="899" y="281"/>
                </a:lnTo>
                <a:lnTo>
                  <a:pt x="899" y="273"/>
                </a:lnTo>
                <a:lnTo>
                  <a:pt x="899" y="27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1B46D9EB-BDE3-4FAE-94CB-464FE7B97A2D}"/>
              </a:ext>
            </a:extLst>
          </p:cNvPr>
          <p:cNvSpPr>
            <a:spLocks noEditPoints="1"/>
          </p:cNvSpPr>
          <p:nvPr/>
        </p:nvSpPr>
        <p:spPr bwMode="auto">
          <a:xfrm>
            <a:off x="427466" y="4949882"/>
            <a:ext cx="1544468" cy="1166848"/>
          </a:xfrm>
          <a:custGeom>
            <a:avLst/>
            <a:gdLst>
              <a:gd name="T0" fmla="*/ 145 w 1227"/>
              <a:gd name="T1" fmla="*/ 260 h 927"/>
              <a:gd name="T2" fmla="*/ 117 w 1227"/>
              <a:gd name="T3" fmla="*/ 270 h 927"/>
              <a:gd name="T4" fmla="*/ 101 w 1227"/>
              <a:gd name="T5" fmla="*/ 307 h 927"/>
              <a:gd name="T6" fmla="*/ 119 w 1227"/>
              <a:gd name="T7" fmla="*/ 321 h 927"/>
              <a:gd name="T8" fmla="*/ 114 w 1227"/>
              <a:gd name="T9" fmla="*/ 343 h 927"/>
              <a:gd name="T10" fmla="*/ 51 w 1227"/>
              <a:gd name="T11" fmla="*/ 447 h 927"/>
              <a:gd name="T12" fmla="*/ 35 w 1227"/>
              <a:gd name="T13" fmla="*/ 526 h 927"/>
              <a:gd name="T14" fmla="*/ 25 w 1227"/>
              <a:gd name="T15" fmla="*/ 552 h 927"/>
              <a:gd name="T16" fmla="*/ 0 w 1227"/>
              <a:gd name="T17" fmla="*/ 806 h 927"/>
              <a:gd name="T18" fmla="*/ 42 w 1227"/>
              <a:gd name="T19" fmla="*/ 820 h 927"/>
              <a:gd name="T20" fmla="*/ 65 w 1227"/>
              <a:gd name="T21" fmla="*/ 893 h 927"/>
              <a:gd name="T22" fmla="*/ 100 w 1227"/>
              <a:gd name="T23" fmla="*/ 907 h 927"/>
              <a:gd name="T24" fmla="*/ 188 w 1227"/>
              <a:gd name="T25" fmla="*/ 908 h 927"/>
              <a:gd name="T26" fmla="*/ 208 w 1227"/>
              <a:gd name="T27" fmla="*/ 879 h 927"/>
              <a:gd name="T28" fmla="*/ 769 w 1227"/>
              <a:gd name="T29" fmla="*/ 832 h 927"/>
              <a:gd name="T30" fmla="*/ 806 w 1227"/>
              <a:gd name="T31" fmla="*/ 906 h 927"/>
              <a:gd name="T32" fmla="*/ 830 w 1227"/>
              <a:gd name="T33" fmla="*/ 924 h 927"/>
              <a:gd name="T34" fmla="*/ 902 w 1227"/>
              <a:gd name="T35" fmla="*/ 925 h 927"/>
              <a:gd name="T36" fmla="*/ 937 w 1227"/>
              <a:gd name="T37" fmla="*/ 907 h 927"/>
              <a:gd name="T38" fmla="*/ 956 w 1227"/>
              <a:gd name="T39" fmla="*/ 850 h 927"/>
              <a:gd name="T40" fmla="*/ 956 w 1227"/>
              <a:gd name="T41" fmla="*/ 815 h 927"/>
              <a:gd name="T42" fmla="*/ 1000 w 1227"/>
              <a:gd name="T43" fmla="*/ 809 h 927"/>
              <a:gd name="T44" fmla="*/ 1084 w 1227"/>
              <a:gd name="T45" fmla="*/ 783 h 927"/>
              <a:gd name="T46" fmla="*/ 1101 w 1227"/>
              <a:gd name="T47" fmla="*/ 823 h 927"/>
              <a:gd name="T48" fmla="*/ 1133 w 1227"/>
              <a:gd name="T49" fmla="*/ 828 h 927"/>
              <a:gd name="T50" fmla="*/ 1186 w 1227"/>
              <a:gd name="T51" fmla="*/ 811 h 927"/>
              <a:gd name="T52" fmla="*/ 1197 w 1227"/>
              <a:gd name="T53" fmla="*/ 754 h 927"/>
              <a:gd name="T54" fmla="*/ 1217 w 1227"/>
              <a:gd name="T55" fmla="*/ 694 h 927"/>
              <a:gd name="T56" fmla="*/ 1227 w 1227"/>
              <a:gd name="T57" fmla="*/ 506 h 927"/>
              <a:gd name="T58" fmla="*/ 1222 w 1227"/>
              <a:gd name="T59" fmla="*/ 333 h 927"/>
              <a:gd name="T60" fmla="*/ 1214 w 1227"/>
              <a:gd name="T61" fmla="*/ 298 h 927"/>
              <a:gd name="T62" fmla="*/ 1202 w 1227"/>
              <a:gd name="T63" fmla="*/ 218 h 927"/>
              <a:gd name="T64" fmla="*/ 1177 w 1227"/>
              <a:gd name="T65" fmla="*/ 103 h 927"/>
              <a:gd name="T66" fmla="*/ 1146 w 1227"/>
              <a:gd name="T67" fmla="*/ 47 h 927"/>
              <a:gd name="T68" fmla="*/ 1060 w 1227"/>
              <a:gd name="T69" fmla="*/ 27 h 927"/>
              <a:gd name="T70" fmla="*/ 799 w 1227"/>
              <a:gd name="T71" fmla="*/ 1 h 927"/>
              <a:gd name="T72" fmla="*/ 545 w 1227"/>
              <a:gd name="T73" fmla="*/ 10 h 927"/>
              <a:gd name="T74" fmla="*/ 361 w 1227"/>
              <a:gd name="T75" fmla="*/ 37 h 927"/>
              <a:gd name="T76" fmla="*/ 320 w 1227"/>
              <a:gd name="T77" fmla="*/ 66 h 927"/>
              <a:gd name="T78" fmla="*/ 219 w 1227"/>
              <a:gd name="T79" fmla="*/ 185 h 927"/>
              <a:gd name="T80" fmla="*/ 184 w 1227"/>
              <a:gd name="T81" fmla="*/ 252 h 927"/>
              <a:gd name="T82" fmla="*/ 927 w 1227"/>
              <a:gd name="T83" fmla="*/ 73 h 927"/>
              <a:gd name="T84" fmla="*/ 906 w 1227"/>
              <a:gd name="T85" fmla="*/ 119 h 927"/>
              <a:gd name="T86" fmla="*/ 871 w 1227"/>
              <a:gd name="T87" fmla="*/ 282 h 927"/>
              <a:gd name="T88" fmla="*/ 855 w 1227"/>
              <a:gd name="T89" fmla="*/ 302 h 927"/>
              <a:gd name="T90" fmla="*/ 677 w 1227"/>
              <a:gd name="T91" fmla="*/ 316 h 927"/>
              <a:gd name="T92" fmla="*/ 244 w 1227"/>
              <a:gd name="T93" fmla="*/ 310 h 927"/>
              <a:gd name="T94" fmla="*/ 187 w 1227"/>
              <a:gd name="T95" fmla="*/ 305 h 927"/>
              <a:gd name="T96" fmla="*/ 216 w 1227"/>
              <a:gd name="T97" fmla="*/ 235 h 927"/>
              <a:gd name="T98" fmla="*/ 278 w 1227"/>
              <a:gd name="T99" fmla="*/ 136 h 927"/>
              <a:gd name="T100" fmla="*/ 341 w 1227"/>
              <a:gd name="T101" fmla="*/ 73 h 927"/>
              <a:gd name="T102" fmla="*/ 1011 w 1227"/>
              <a:gd name="T103" fmla="*/ 68 h 927"/>
              <a:gd name="T104" fmla="*/ 1084 w 1227"/>
              <a:gd name="T105" fmla="*/ 65 h 927"/>
              <a:gd name="T106" fmla="*/ 1149 w 1227"/>
              <a:gd name="T107" fmla="*/ 83 h 927"/>
              <a:gd name="T108" fmla="*/ 1163 w 1227"/>
              <a:gd name="T109" fmla="*/ 105 h 927"/>
              <a:gd name="T110" fmla="*/ 1100 w 1227"/>
              <a:gd name="T111" fmla="*/ 307 h 927"/>
              <a:gd name="T112" fmla="*/ 1079 w 1227"/>
              <a:gd name="T113" fmla="*/ 275 h 927"/>
              <a:gd name="T114" fmla="*/ 1050 w 1227"/>
              <a:gd name="T115" fmla="*/ 271 h 927"/>
              <a:gd name="T116" fmla="*/ 993 w 1227"/>
              <a:gd name="T117" fmla="*/ 271 h 927"/>
              <a:gd name="T118" fmla="*/ 962 w 1227"/>
              <a:gd name="T119" fmla="*/ 114 h 927"/>
              <a:gd name="T120" fmla="*/ 972 w 1227"/>
              <a:gd name="T121" fmla="*/ 91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27" h="927">
                <a:moveTo>
                  <a:pt x="178" y="261"/>
                </a:moveTo>
                <a:lnTo>
                  <a:pt x="178" y="261"/>
                </a:lnTo>
                <a:lnTo>
                  <a:pt x="169" y="260"/>
                </a:lnTo>
                <a:lnTo>
                  <a:pt x="154" y="260"/>
                </a:lnTo>
                <a:lnTo>
                  <a:pt x="145" y="260"/>
                </a:lnTo>
                <a:lnTo>
                  <a:pt x="136" y="261"/>
                </a:lnTo>
                <a:lnTo>
                  <a:pt x="128" y="263"/>
                </a:lnTo>
                <a:lnTo>
                  <a:pt x="122" y="266"/>
                </a:lnTo>
                <a:lnTo>
                  <a:pt x="122" y="266"/>
                </a:lnTo>
                <a:lnTo>
                  <a:pt x="117" y="270"/>
                </a:lnTo>
                <a:lnTo>
                  <a:pt x="113" y="277"/>
                </a:lnTo>
                <a:lnTo>
                  <a:pt x="105" y="288"/>
                </a:lnTo>
                <a:lnTo>
                  <a:pt x="101" y="300"/>
                </a:lnTo>
                <a:lnTo>
                  <a:pt x="101" y="303"/>
                </a:lnTo>
                <a:lnTo>
                  <a:pt x="101" y="307"/>
                </a:lnTo>
                <a:lnTo>
                  <a:pt x="101" y="307"/>
                </a:lnTo>
                <a:lnTo>
                  <a:pt x="103" y="310"/>
                </a:lnTo>
                <a:lnTo>
                  <a:pt x="105" y="312"/>
                </a:lnTo>
                <a:lnTo>
                  <a:pt x="113" y="317"/>
                </a:lnTo>
                <a:lnTo>
                  <a:pt x="119" y="321"/>
                </a:lnTo>
                <a:lnTo>
                  <a:pt x="121" y="325"/>
                </a:lnTo>
                <a:lnTo>
                  <a:pt x="122" y="328"/>
                </a:lnTo>
                <a:lnTo>
                  <a:pt x="122" y="328"/>
                </a:lnTo>
                <a:lnTo>
                  <a:pt x="121" y="333"/>
                </a:lnTo>
                <a:lnTo>
                  <a:pt x="114" y="343"/>
                </a:lnTo>
                <a:lnTo>
                  <a:pt x="98" y="371"/>
                </a:lnTo>
                <a:lnTo>
                  <a:pt x="77" y="401"/>
                </a:lnTo>
                <a:lnTo>
                  <a:pt x="61" y="429"/>
                </a:lnTo>
                <a:lnTo>
                  <a:pt x="61" y="429"/>
                </a:lnTo>
                <a:lnTo>
                  <a:pt x="51" y="447"/>
                </a:lnTo>
                <a:lnTo>
                  <a:pt x="45" y="459"/>
                </a:lnTo>
                <a:lnTo>
                  <a:pt x="42" y="469"/>
                </a:lnTo>
                <a:lnTo>
                  <a:pt x="40" y="480"/>
                </a:lnTo>
                <a:lnTo>
                  <a:pt x="40" y="480"/>
                </a:lnTo>
                <a:lnTo>
                  <a:pt x="35" y="526"/>
                </a:lnTo>
                <a:lnTo>
                  <a:pt x="35" y="526"/>
                </a:lnTo>
                <a:lnTo>
                  <a:pt x="31" y="539"/>
                </a:lnTo>
                <a:lnTo>
                  <a:pt x="28" y="547"/>
                </a:lnTo>
                <a:lnTo>
                  <a:pt x="25" y="552"/>
                </a:lnTo>
                <a:lnTo>
                  <a:pt x="25" y="552"/>
                </a:lnTo>
                <a:lnTo>
                  <a:pt x="24" y="562"/>
                </a:lnTo>
                <a:lnTo>
                  <a:pt x="20" y="586"/>
                </a:lnTo>
                <a:lnTo>
                  <a:pt x="11" y="661"/>
                </a:lnTo>
                <a:lnTo>
                  <a:pt x="0" y="771"/>
                </a:lnTo>
                <a:lnTo>
                  <a:pt x="0" y="806"/>
                </a:lnTo>
                <a:lnTo>
                  <a:pt x="0" y="806"/>
                </a:lnTo>
                <a:lnTo>
                  <a:pt x="19" y="811"/>
                </a:lnTo>
                <a:lnTo>
                  <a:pt x="40" y="817"/>
                </a:lnTo>
                <a:lnTo>
                  <a:pt x="40" y="817"/>
                </a:lnTo>
                <a:lnTo>
                  <a:pt x="42" y="820"/>
                </a:lnTo>
                <a:lnTo>
                  <a:pt x="44" y="829"/>
                </a:lnTo>
                <a:lnTo>
                  <a:pt x="51" y="859"/>
                </a:lnTo>
                <a:lnTo>
                  <a:pt x="56" y="874"/>
                </a:lnTo>
                <a:lnTo>
                  <a:pt x="61" y="888"/>
                </a:lnTo>
                <a:lnTo>
                  <a:pt x="65" y="893"/>
                </a:lnTo>
                <a:lnTo>
                  <a:pt x="68" y="898"/>
                </a:lnTo>
                <a:lnTo>
                  <a:pt x="72" y="902"/>
                </a:lnTo>
                <a:lnTo>
                  <a:pt x="76" y="903"/>
                </a:lnTo>
                <a:lnTo>
                  <a:pt x="76" y="903"/>
                </a:lnTo>
                <a:lnTo>
                  <a:pt x="100" y="907"/>
                </a:lnTo>
                <a:lnTo>
                  <a:pt x="132" y="911"/>
                </a:lnTo>
                <a:lnTo>
                  <a:pt x="149" y="912"/>
                </a:lnTo>
                <a:lnTo>
                  <a:pt x="165" y="912"/>
                </a:lnTo>
                <a:lnTo>
                  <a:pt x="178" y="911"/>
                </a:lnTo>
                <a:lnTo>
                  <a:pt x="188" y="908"/>
                </a:lnTo>
                <a:lnTo>
                  <a:pt x="188" y="908"/>
                </a:lnTo>
                <a:lnTo>
                  <a:pt x="192" y="906"/>
                </a:lnTo>
                <a:lnTo>
                  <a:pt x="196" y="902"/>
                </a:lnTo>
                <a:lnTo>
                  <a:pt x="203" y="892"/>
                </a:lnTo>
                <a:lnTo>
                  <a:pt x="208" y="879"/>
                </a:lnTo>
                <a:lnTo>
                  <a:pt x="213" y="866"/>
                </a:lnTo>
                <a:lnTo>
                  <a:pt x="221" y="842"/>
                </a:lnTo>
                <a:lnTo>
                  <a:pt x="224" y="832"/>
                </a:lnTo>
                <a:lnTo>
                  <a:pt x="769" y="832"/>
                </a:lnTo>
                <a:lnTo>
                  <a:pt x="769" y="832"/>
                </a:lnTo>
                <a:lnTo>
                  <a:pt x="774" y="845"/>
                </a:lnTo>
                <a:lnTo>
                  <a:pt x="779" y="859"/>
                </a:lnTo>
                <a:lnTo>
                  <a:pt x="787" y="874"/>
                </a:lnTo>
                <a:lnTo>
                  <a:pt x="795" y="890"/>
                </a:lnTo>
                <a:lnTo>
                  <a:pt x="806" y="906"/>
                </a:lnTo>
                <a:lnTo>
                  <a:pt x="811" y="912"/>
                </a:lnTo>
                <a:lnTo>
                  <a:pt x="817" y="917"/>
                </a:lnTo>
                <a:lnTo>
                  <a:pt x="823" y="921"/>
                </a:lnTo>
                <a:lnTo>
                  <a:pt x="830" y="924"/>
                </a:lnTo>
                <a:lnTo>
                  <a:pt x="830" y="924"/>
                </a:lnTo>
                <a:lnTo>
                  <a:pt x="844" y="926"/>
                </a:lnTo>
                <a:lnTo>
                  <a:pt x="859" y="927"/>
                </a:lnTo>
                <a:lnTo>
                  <a:pt x="874" y="927"/>
                </a:lnTo>
                <a:lnTo>
                  <a:pt x="888" y="926"/>
                </a:lnTo>
                <a:lnTo>
                  <a:pt x="902" y="925"/>
                </a:lnTo>
                <a:lnTo>
                  <a:pt x="915" y="921"/>
                </a:lnTo>
                <a:lnTo>
                  <a:pt x="925" y="918"/>
                </a:lnTo>
                <a:lnTo>
                  <a:pt x="932" y="913"/>
                </a:lnTo>
                <a:lnTo>
                  <a:pt x="932" y="913"/>
                </a:lnTo>
                <a:lnTo>
                  <a:pt x="937" y="907"/>
                </a:lnTo>
                <a:lnTo>
                  <a:pt x="942" y="898"/>
                </a:lnTo>
                <a:lnTo>
                  <a:pt x="947" y="887"/>
                </a:lnTo>
                <a:lnTo>
                  <a:pt x="951" y="874"/>
                </a:lnTo>
                <a:lnTo>
                  <a:pt x="953" y="861"/>
                </a:lnTo>
                <a:lnTo>
                  <a:pt x="956" y="850"/>
                </a:lnTo>
                <a:lnTo>
                  <a:pt x="957" y="840"/>
                </a:lnTo>
                <a:lnTo>
                  <a:pt x="957" y="832"/>
                </a:lnTo>
                <a:lnTo>
                  <a:pt x="957" y="832"/>
                </a:lnTo>
                <a:lnTo>
                  <a:pt x="956" y="822"/>
                </a:lnTo>
                <a:lnTo>
                  <a:pt x="956" y="815"/>
                </a:lnTo>
                <a:lnTo>
                  <a:pt x="957" y="811"/>
                </a:lnTo>
                <a:lnTo>
                  <a:pt x="957" y="811"/>
                </a:lnTo>
                <a:lnTo>
                  <a:pt x="975" y="811"/>
                </a:lnTo>
                <a:lnTo>
                  <a:pt x="992" y="810"/>
                </a:lnTo>
                <a:lnTo>
                  <a:pt x="1000" y="809"/>
                </a:lnTo>
                <a:lnTo>
                  <a:pt x="1008" y="806"/>
                </a:lnTo>
                <a:lnTo>
                  <a:pt x="1008" y="806"/>
                </a:lnTo>
                <a:lnTo>
                  <a:pt x="1084" y="776"/>
                </a:lnTo>
                <a:lnTo>
                  <a:pt x="1084" y="776"/>
                </a:lnTo>
                <a:lnTo>
                  <a:pt x="1084" y="783"/>
                </a:lnTo>
                <a:lnTo>
                  <a:pt x="1086" y="790"/>
                </a:lnTo>
                <a:lnTo>
                  <a:pt x="1088" y="799"/>
                </a:lnTo>
                <a:lnTo>
                  <a:pt x="1091" y="808"/>
                </a:lnTo>
                <a:lnTo>
                  <a:pt x="1095" y="817"/>
                </a:lnTo>
                <a:lnTo>
                  <a:pt x="1101" y="823"/>
                </a:lnTo>
                <a:lnTo>
                  <a:pt x="1105" y="826"/>
                </a:lnTo>
                <a:lnTo>
                  <a:pt x="1110" y="827"/>
                </a:lnTo>
                <a:lnTo>
                  <a:pt x="1110" y="827"/>
                </a:lnTo>
                <a:lnTo>
                  <a:pt x="1120" y="828"/>
                </a:lnTo>
                <a:lnTo>
                  <a:pt x="1133" y="828"/>
                </a:lnTo>
                <a:lnTo>
                  <a:pt x="1144" y="827"/>
                </a:lnTo>
                <a:lnTo>
                  <a:pt x="1157" y="824"/>
                </a:lnTo>
                <a:lnTo>
                  <a:pt x="1169" y="822"/>
                </a:lnTo>
                <a:lnTo>
                  <a:pt x="1179" y="817"/>
                </a:lnTo>
                <a:lnTo>
                  <a:pt x="1186" y="811"/>
                </a:lnTo>
                <a:lnTo>
                  <a:pt x="1191" y="806"/>
                </a:lnTo>
                <a:lnTo>
                  <a:pt x="1191" y="806"/>
                </a:lnTo>
                <a:lnTo>
                  <a:pt x="1194" y="797"/>
                </a:lnTo>
                <a:lnTo>
                  <a:pt x="1195" y="786"/>
                </a:lnTo>
                <a:lnTo>
                  <a:pt x="1197" y="754"/>
                </a:lnTo>
                <a:lnTo>
                  <a:pt x="1197" y="715"/>
                </a:lnTo>
                <a:lnTo>
                  <a:pt x="1197" y="715"/>
                </a:lnTo>
                <a:lnTo>
                  <a:pt x="1205" y="707"/>
                </a:lnTo>
                <a:lnTo>
                  <a:pt x="1212" y="701"/>
                </a:lnTo>
                <a:lnTo>
                  <a:pt x="1217" y="694"/>
                </a:lnTo>
                <a:lnTo>
                  <a:pt x="1217" y="694"/>
                </a:lnTo>
                <a:lnTo>
                  <a:pt x="1225" y="683"/>
                </a:lnTo>
                <a:lnTo>
                  <a:pt x="1226" y="678"/>
                </a:lnTo>
                <a:lnTo>
                  <a:pt x="1227" y="674"/>
                </a:lnTo>
                <a:lnTo>
                  <a:pt x="1227" y="506"/>
                </a:lnTo>
                <a:lnTo>
                  <a:pt x="1227" y="506"/>
                </a:lnTo>
                <a:lnTo>
                  <a:pt x="1226" y="421"/>
                </a:lnTo>
                <a:lnTo>
                  <a:pt x="1225" y="362"/>
                </a:lnTo>
                <a:lnTo>
                  <a:pt x="1223" y="342"/>
                </a:lnTo>
                <a:lnTo>
                  <a:pt x="1222" y="333"/>
                </a:lnTo>
                <a:lnTo>
                  <a:pt x="1222" y="333"/>
                </a:lnTo>
                <a:lnTo>
                  <a:pt x="1221" y="330"/>
                </a:lnTo>
                <a:lnTo>
                  <a:pt x="1219" y="325"/>
                </a:lnTo>
                <a:lnTo>
                  <a:pt x="1217" y="312"/>
                </a:lnTo>
                <a:lnTo>
                  <a:pt x="1214" y="298"/>
                </a:lnTo>
                <a:lnTo>
                  <a:pt x="1212" y="292"/>
                </a:lnTo>
                <a:lnTo>
                  <a:pt x="1212" y="292"/>
                </a:lnTo>
                <a:lnTo>
                  <a:pt x="1209" y="282"/>
                </a:lnTo>
                <a:lnTo>
                  <a:pt x="1207" y="256"/>
                </a:lnTo>
                <a:lnTo>
                  <a:pt x="1202" y="218"/>
                </a:lnTo>
                <a:lnTo>
                  <a:pt x="1197" y="195"/>
                </a:lnTo>
                <a:lnTo>
                  <a:pt x="1191" y="170"/>
                </a:lnTo>
                <a:lnTo>
                  <a:pt x="1191" y="170"/>
                </a:lnTo>
                <a:lnTo>
                  <a:pt x="1181" y="122"/>
                </a:lnTo>
                <a:lnTo>
                  <a:pt x="1177" y="103"/>
                </a:lnTo>
                <a:lnTo>
                  <a:pt x="1174" y="88"/>
                </a:lnTo>
                <a:lnTo>
                  <a:pt x="1170" y="74"/>
                </a:lnTo>
                <a:lnTo>
                  <a:pt x="1163" y="64"/>
                </a:lnTo>
                <a:lnTo>
                  <a:pt x="1156" y="55"/>
                </a:lnTo>
                <a:lnTo>
                  <a:pt x="1146" y="47"/>
                </a:lnTo>
                <a:lnTo>
                  <a:pt x="1146" y="47"/>
                </a:lnTo>
                <a:lnTo>
                  <a:pt x="1138" y="44"/>
                </a:lnTo>
                <a:lnTo>
                  <a:pt x="1128" y="41"/>
                </a:lnTo>
                <a:lnTo>
                  <a:pt x="1098" y="33"/>
                </a:lnTo>
                <a:lnTo>
                  <a:pt x="1060" y="27"/>
                </a:lnTo>
                <a:lnTo>
                  <a:pt x="1014" y="21"/>
                </a:lnTo>
                <a:lnTo>
                  <a:pt x="963" y="14"/>
                </a:lnTo>
                <a:lnTo>
                  <a:pt x="909" y="8"/>
                </a:lnTo>
                <a:lnTo>
                  <a:pt x="854" y="4"/>
                </a:lnTo>
                <a:lnTo>
                  <a:pt x="799" y="1"/>
                </a:lnTo>
                <a:lnTo>
                  <a:pt x="799" y="1"/>
                </a:lnTo>
                <a:lnTo>
                  <a:pt x="742" y="0"/>
                </a:lnTo>
                <a:lnTo>
                  <a:pt x="678" y="3"/>
                </a:lnTo>
                <a:lnTo>
                  <a:pt x="611" y="5"/>
                </a:lnTo>
                <a:lnTo>
                  <a:pt x="545" y="10"/>
                </a:lnTo>
                <a:lnTo>
                  <a:pt x="483" y="16"/>
                </a:lnTo>
                <a:lnTo>
                  <a:pt x="430" y="23"/>
                </a:lnTo>
                <a:lnTo>
                  <a:pt x="388" y="30"/>
                </a:lnTo>
                <a:lnTo>
                  <a:pt x="373" y="33"/>
                </a:lnTo>
                <a:lnTo>
                  <a:pt x="361" y="37"/>
                </a:lnTo>
                <a:lnTo>
                  <a:pt x="361" y="37"/>
                </a:lnTo>
                <a:lnTo>
                  <a:pt x="352" y="42"/>
                </a:lnTo>
                <a:lnTo>
                  <a:pt x="342" y="49"/>
                </a:lnTo>
                <a:lnTo>
                  <a:pt x="332" y="56"/>
                </a:lnTo>
                <a:lnTo>
                  <a:pt x="320" y="66"/>
                </a:lnTo>
                <a:lnTo>
                  <a:pt x="299" y="88"/>
                </a:lnTo>
                <a:lnTo>
                  <a:pt x="277" y="112"/>
                </a:lnTo>
                <a:lnTo>
                  <a:pt x="257" y="136"/>
                </a:lnTo>
                <a:lnTo>
                  <a:pt x="239" y="158"/>
                </a:lnTo>
                <a:lnTo>
                  <a:pt x="219" y="185"/>
                </a:lnTo>
                <a:lnTo>
                  <a:pt x="219" y="185"/>
                </a:lnTo>
                <a:lnTo>
                  <a:pt x="213" y="193"/>
                </a:lnTo>
                <a:lnTo>
                  <a:pt x="208" y="204"/>
                </a:lnTo>
                <a:lnTo>
                  <a:pt x="196" y="229"/>
                </a:lnTo>
                <a:lnTo>
                  <a:pt x="184" y="252"/>
                </a:lnTo>
                <a:lnTo>
                  <a:pt x="180" y="259"/>
                </a:lnTo>
                <a:lnTo>
                  <a:pt x="178" y="261"/>
                </a:lnTo>
                <a:lnTo>
                  <a:pt x="178" y="261"/>
                </a:lnTo>
                <a:close/>
                <a:moveTo>
                  <a:pt x="341" y="73"/>
                </a:moveTo>
                <a:lnTo>
                  <a:pt x="927" y="73"/>
                </a:lnTo>
                <a:lnTo>
                  <a:pt x="927" y="73"/>
                </a:lnTo>
                <a:lnTo>
                  <a:pt x="918" y="89"/>
                </a:lnTo>
                <a:lnTo>
                  <a:pt x="910" y="103"/>
                </a:lnTo>
                <a:lnTo>
                  <a:pt x="907" y="111"/>
                </a:lnTo>
                <a:lnTo>
                  <a:pt x="906" y="119"/>
                </a:lnTo>
                <a:lnTo>
                  <a:pt x="906" y="119"/>
                </a:lnTo>
                <a:lnTo>
                  <a:pt x="900" y="151"/>
                </a:lnTo>
                <a:lnTo>
                  <a:pt x="887" y="205"/>
                </a:lnTo>
                <a:lnTo>
                  <a:pt x="876" y="256"/>
                </a:lnTo>
                <a:lnTo>
                  <a:pt x="871" y="282"/>
                </a:lnTo>
                <a:lnTo>
                  <a:pt x="871" y="282"/>
                </a:lnTo>
                <a:lnTo>
                  <a:pt x="869" y="287"/>
                </a:lnTo>
                <a:lnTo>
                  <a:pt x="867" y="292"/>
                </a:lnTo>
                <a:lnTo>
                  <a:pt x="863" y="297"/>
                </a:lnTo>
                <a:lnTo>
                  <a:pt x="855" y="302"/>
                </a:lnTo>
                <a:lnTo>
                  <a:pt x="855" y="302"/>
                </a:lnTo>
                <a:lnTo>
                  <a:pt x="845" y="305"/>
                </a:lnTo>
                <a:lnTo>
                  <a:pt x="822" y="307"/>
                </a:lnTo>
                <a:lnTo>
                  <a:pt x="756" y="312"/>
                </a:lnTo>
                <a:lnTo>
                  <a:pt x="677" y="316"/>
                </a:lnTo>
                <a:lnTo>
                  <a:pt x="639" y="317"/>
                </a:lnTo>
                <a:lnTo>
                  <a:pt x="606" y="317"/>
                </a:lnTo>
                <a:lnTo>
                  <a:pt x="606" y="317"/>
                </a:lnTo>
                <a:lnTo>
                  <a:pt x="369" y="312"/>
                </a:lnTo>
                <a:lnTo>
                  <a:pt x="244" y="310"/>
                </a:lnTo>
                <a:lnTo>
                  <a:pt x="205" y="308"/>
                </a:lnTo>
                <a:lnTo>
                  <a:pt x="188" y="307"/>
                </a:lnTo>
                <a:lnTo>
                  <a:pt x="188" y="307"/>
                </a:lnTo>
                <a:lnTo>
                  <a:pt x="187" y="306"/>
                </a:lnTo>
                <a:lnTo>
                  <a:pt x="187" y="305"/>
                </a:lnTo>
                <a:lnTo>
                  <a:pt x="188" y="297"/>
                </a:lnTo>
                <a:lnTo>
                  <a:pt x="192" y="287"/>
                </a:lnTo>
                <a:lnTo>
                  <a:pt x="197" y="273"/>
                </a:lnTo>
                <a:lnTo>
                  <a:pt x="206" y="255"/>
                </a:lnTo>
                <a:lnTo>
                  <a:pt x="216" y="235"/>
                </a:lnTo>
                <a:lnTo>
                  <a:pt x="229" y="212"/>
                </a:lnTo>
                <a:lnTo>
                  <a:pt x="244" y="185"/>
                </a:lnTo>
                <a:lnTo>
                  <a:pt x="244" y="185"/>
                </a:lnTo>
                <a:lnTo>
                  <a:pt x="261" y="159"/>
                </a:lnTo>
                <a:lnTo>
                  <a:pt x="278" y="136"/>
                </a:lnTo>
                <a:lnTo>
                  <a:pt x="294" y="117"/>
                </a:lnTo>
                <a:lnTo>
                  <a:pt x="309" y="101"/>
                </a:lnTo>
                <a:lnTo>
                  <a:pt x="322" y="89"/>
                </a:lnTo>
                <a:lnTo>
                  <a:pt x="332" y="80"/>
                </a:lnTo>
                <a:lnTo>
                  <a:pt x="341" y="73"/>
                </a:lnTo>
                <a:lnTo>
                  <a:pt x="341" y="73"/>
                </a:lnTo>
                <a:close/>
                <a:moveTo>
                  <a:pt x="988" y="78"/>
                </a:moveTo>
                <a:lnTo>
                  <a:pt x="988" y="78"/>
                </a:lnTo>
                <a:lnTo>
                  <a:pt x="998" y="72"/>
                </a:lnTo>
                <a:lnTo>
                  <a:pt x="1011" y="68"/>
                </a:lnTo>
                <a:lnTo>
                  <a:pt x="1023" y="65"/>
                </a:lnTo>
                <a:lnTo>
                  <a:pt x="1039" y="63"/>
                </a:lnTo>
                <a:lnTo>
                  <a:pt x="1053" y="63"/>
                </a:lnTo>
                <a:lnTo>
                  <a:pt x="1069" y="64"/>
                </a:lnTo>
                <a:lnTo>
                  <a:pt x="1084" y="65"/>
                </a:lnTo>
                <a:lnTo>
                  <a:pt x="1100" y="68"/>
                </a:lnTo>
                <a:lnTo>
                  <a:pt x="1100" y="68"/>
                </a:lnTo>
                <a:lnTo>
                  <a:pt x="1125" y="74"/>
                </a:lnTo>
                <a:lnTo>
                  <a:pt x="1144" y="79"/>
                </a:lnTo>
                <a:lnTo>
                  <a:pt x="1149" y="83"/>
                </a:lnTo>
                <a:lnTo>
                  <a:pt x="1155" y="86"/>
                </a:lnTo>
                <a:lnTo>
                  <a:pt x="1158" y="89"/>
                </a:lnTo>
                <a:lnTo>
                  <a:pt x="1161" y="93"/>
                </a:lnTo>
                <a:lnTo>
                  <a:pt x="1161" y="93"/>
                </a:lnTo>
                <a:lnTo>
                  <a:pt x="1163" y="105"/>
                </a:lnTo>
                <a:lnTo>
                  <a:pt x="1166" y="128"/>
                </a:lnTo>
                <a:lnTo>
                  <a:pt x="1171" y="194"/>
                </a:lnTo>
                <a:lnTo>
                  <a:pt x="1176" y="287"/>
                </a:lnTo>
                <a:lnTo>
                  <a:pt x="1100" y="307"/>
                </a:lnTo>
                <a:lnTo>
                  <a:pt x="1100" y="307"/>
                </a:lnTo>
                <a:lnTo>
                  <a:pt x="1096" y="301"/>
                </a:lnTo>
                <a:lnTo>
                  <a:pt x="1090" y="287"/>
                </a:lnTo>
                <a:lnTo>
                  <a:pt x="1090" y="287"/>
                </a:lnTo>
                <a:lnTo>
                  <a:pt x="1086" y="280"/>
                </a:lnTo>
                <a:lnTo>
                  <a:pt x="1079" y="275"/>
                </a:lnTo>
                <a:lnTo>
                  <a:pt x="1072" y="271"/>
                </a:lnTo>
                <a:lnTo>
                  <a:pt x="1068" y="271"/>
                </a:lnTo>
                <a:lnTo>
                  <a:pt x="1064" y="271"/>
                </a:lnTo>
                <a:lnTo>
                  <a:pt x="1064" y="271"/>
                </a:lnTo>
                <a:lnTo>
                  <a:pt x="1050" y="271"/>
                </a:lnTo>
                <a:lnTo>
                  <a:pt x="1028" y="270"/>
                </a:lnTo>
                <a:lnTo>
                  <a:pt x="1007" y="269"/>
                </a:lnTo>
                <a:lnTo>
                  <a:pt x="998" y="270"/>
                </a:lnTo>
                <a:lnTo>
                  <a:pt x="993" y="271"/>
                </a:lnTo>
                <a:lnTo>
                  <a:pt x="993" y="271"/>
                </a:lnTo>
                <a:lnTo>
                  <a:pt x="986" y="277"/>
                </a:lnTo>
                <a:lnTo>
                  <a:pt x="981" y="280"/>
                </a:lnTo>
                <a:lnTo>
                  <a:pt x="978" y="287"/>
                </a:lnTo>
                <a:lnTo>
                  <a:pt x="962" y="287"/>
                </a:lnTo>
                <a:lnTo>
                  <a:pt x="962" y="114"/>
                </a:lnTo>
                <a:lnTo>
                  <a:pt x="962" y="114"/>
                </a:lnTo>
                <a:lnTo>
                  <a:pt x="962" y="111"/>
                </a:lnTo>
                <a:lnTo>
                  <a:pt x="966" y="102"/>
                </a:lnTo>
                <a:lnTo>
                  <a:pt x="969" y="97"/>
                </a:lnTo>
                <a:lnTo>
                  <a:pt x="972" y="91"/>
                </a:lnTo>
                <a:lnTo>
                  <a:pt x="979" y="84"/>
                </a:lnTo>
                <a:lnTo>
                  <a:pt x="988" y="78"/>
                </a:lnTo>
                <a:lnTo>
                  <a:pt x="988" y="7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2">
            <a:extLst>
              <a:ext uri="{FF2B5EF4-FFF2-40B4-BE49-F238E27FC236}">
                <a16:creationId xmlns:a16="http://schemas.microsoft.com/office/drawing/2014/main" id="{4547B8F0-4CDB-4176-8F6B-F17771CBD38D}"/>
              </a:ext>
            </a:extLst>
          </p:cNvPr>
          <p:cNvSpPr>
            <a:spLocks noEditPoints="1"/>
          </p:cNvSpPr>
          <p:nvPr/>
        </p:nvSpPr>
        <p:spPr bwMode="auto">
          <a:xfrm>
            <a:off x="2276371" y="5154211"/>
            <a:ext cx="1628922" cy="758189"/>
          </a:xfrm>
          <a:custGeom>
            <a:avLst/>
            <a:gdLst>
              <a:gd name="T0" fmla="*/ 106 w 1100"/>
              <a:gd name="T1" fmla="*/ 186 h 512"/>
              <a:gd name="T2" fmla="*/ 42 w 1100"/>
              <a:gd name="T3" fmla="*/ 216 h 512"/>
              <a:gd name="T4" fmla="*/ 24 w 1100"/>
              <a:gd name="T5" fmla="*/ 251 h 512"/>
              <a:gd name="T6" fmla="*/ 11 w 1100"/>
              <a:gd name="T7" fmla="*/ 287 h 512"/>
              <a:gd name="T8" fmla="*/ 2 w 1100"/>
              <a:gd name="T9" fmla="*/ 306 h 512"/>
              <a:gd name="T10" fmla="*/ 0 w 1100"/>
              <a:gd name="T11" fmla="*/ 353 h 512"/>
              <a:gd name="T12" fmla="*/ 5 w 1100"/>
              <a:gd name="T13" fmla="*/ 431 h 512"/>
              <a:gd name="T14" fmla="*/ 21 w 1100"/>
              <a:gd name="T15" fmla="*/ 443 h 512"/>
              <a:gd name="T16" fmla="*/ 45 w 1100"/>
              <a:gd name="T17" fmla="*/ 461 h 512"/>
              <a:gd name="T18" fmla="*/ 76 w 1100"/>
              <a:gd name="T19" fmla="*/ 498 h 512"/>
              <a:gd name="T20" fmla="*/ 106 w 1100"/>
              <a:gd name="T21" fmla="*/ 511 h 512"/>
              <a:gd name="T22" fmla="*/ 132 w 1100"/>
              <a:gd name="T23" fmla="*/ 510 h 512"/>
              <a:gd name="T24" fmla="*/ 157 w 1100"/>
              <a:gd name="T25" fmla="*/ 495 h 512"/>
              <a:gd name="T26" fmla="*/ 181 w 1100"/>
              <a:gd name="T27" fmla="*/ 457 h 512"/>
              <a:gd name="T28" fmla="*/ 481 w 1100"/>
              <a:gd name="T29" fmla="*/ 481 h 512"/>
              <a:gd name="T30" fmla="*/ 516 w 1100"/>
              <a:gd name="T31" fmla="*/ 508 h 512"/>
              <a:gd name="T32" fmla="*/ 542 w 1100"/>
              <a:gd name="T33" fmla="*/ 512 h 512"/>
              <a:gd name="T34" fmla="*/ 598 w 1100"/>
              <a:gd name="T35" fmla="*/ 503 h 512"/>
              <a:gd name="T36" fmla="*/ 618 w 1100"/>
              <a:gd name="T37" fmla="*/ 487 h 512"/>
              <a:gd name="T38" fmla="*/ 934 w 1100"/>
              <a:gd name="T39" fmla="*/ 437 h 512"/>
              <a:gd name="T40" fmla="*/ 951 w 1100"/>
              <a:gd name="T41" fmla="*/ 467 h 512"/>
              <a:gd name="T42" fmla="*/ 979 w 1100"/>
              <a:gd name="T43" fmla="*/ 492 h 512"/>
              <a:gd name="T44" fmla="*/ 1005 w 1100"/>
              <a:gd name="T45" fmla="*/ 497 h 512"/>
              <a:gd name="T46" fmla="*/ 1038 w 1100"/>
              <a:gd name="T47" fmla="*/ 490 h 512"/>
              <a:gd name="T48" fmla="*/ 1080 w 1100"/>
              <a:gd name="T49" fmla="*/ 453 h 512"/>
              <a:gd name="T50" fmla="*/ 1086 w 1100"/>
              <a:gd name="T51" fmla="*/ 426 h 512"/>
              <a:gd name="T52" fmla="*/ 1095 w 1100"/>
              <a:gd name="T53" fmla="*/ 395 h 512"/>
              <a:gd name="T54" fmla="*/ 1082 w 1100"/>
              <a:gd name="T55" fmla="*/ 291 h 512"/>
              <a:gd name="T56" fmla="*/ 1067 w 1100"/>
              <a:gd name="T57" fmla="*/ 182 h 512"/>
              <a:gd name="T58" fmla="*/ 1031 w 1100"/>
              <a:gd name="T59" fmla="*/ 152 h 512"/>
              <a:gd name="T60" fmla="*/ 944 w 1100"/>
              <a:gd name="T61" fmla="*/ 45 h 512"/>
              <a:gd name="T62" fmla="*/ 885 w 1100"/>
              <a:gd name="T63" fmla="*/ 20 h 512"/>
              <a:gd name="T64" fmla="*/ 783 w 1100"/>
              <a:gd name="T65" fmla="*/ 0 h 512"/>
              <a:gd name="T66" fmla="*/ 536 w 1100"/>
              <a:gd name="T67" fmla="*/ 5 h 512"/>
              <a:gd name="T68" fmla="*/ 557 w 1100"/>
              <a:gd name="T69" fmla="*/ 150 h 512"/>
              <a:gd name="T70" fmla="*/ 212 w 1100"/>
              <a:gd name="T71" fmla="*/ 152 h 512"/>
              <a:gd name="T72" fmla="*/ 221 w 1100"/>
              <a:gd name="T73" fmla="*/ 132 h 512"/>
              <a:gd name="T74" fmla="*/ 708 w 1100"/>
              <a:gd name="T75" fmla="*/ 55 h 512"/>
              <a:gd name="T76" fmla="*/ 785 w 1100"/>
              <a:gd name="T77" fmla="*/ 50 h 512"/>
              <a:gd name="T78" fmla="*/ 801 w 1100"/>
              <a:gd name="T79" fmla="*/ 108 h 512"/>
              <a:gd name="T80" fmla="*/ 814 w 1100"/>
              <a:gd name="T81" fmla="*/ 165 h 512"/>
              <a:gd name="T82" fmla="*/ 768 w 1100"/>
              <a:gd name="T83" fmla="*/ 165 h 512"/>
              <a:gd name="T84" fmla="*/ 743 w 1100"/>
              <a:gd name="T85" fmla="*/ 140 h 512"/>
              <a:gd name="T86" fmla="*/ 706 w 1100"/>
              <a:gd name="T87" fmla="*/ 135 h 512"/>
              <a:gd name="T88" fmla="*/ 814 w 1100"/>
              <a:gd name="T89" fmla="*/ 50 h 512"/>
              <a:gd name="T90" fmla="*/ 909 w 1100"/>
              <a:gd name="T91" fmla="*/ 59 h 512"/>
              <a:gd name="T92" fmla="*/ 930 w 1100"/>
              <a:gd name="T93" fmla="*/ 65 h 512"/>
              <a:gd name="T94" fmla="*/ 934 w 1100"/>
              <a:gd name="T95" fmla="*/ 75 h 512"/>
              <a:gd name="T96" fmla="*/ 949 w 1100"/>
              <a:gd name="T97" fmla="*/ 140 h 512"/>
              <a:gd name="T98" fmla="*/ 932 w 1100"/>
              <a:gd name="T99" fmla="*/ 145 h 512"/>
              <a:gd name="T100" fmla="*/ 517 w 1100"/>
              <a:gd name="T101" fmla="*/ 211 h 512"/>
              <a:gd name="T102" fmla="*/ 517 w 1100"/>
              <a:gd name="T103" fmla="*/ 241 h 512"/>
              <a:gd name="T104" fmla="*/ 496 w 1100"/>
              <a:gd name="T105" fmla="*/ 261 h 512"/>
              <a:gd name="T106" fmla="*/ 456 w 1100"/>
              <a:gd name="T107" fmla="*/ 289 h 512"/>
              <a:gd name="T108" fmla="*/ 403 w 1100"/>
              <a:gd name="T109" fmla="*/ 284 h 512"/>
              <a:gd name="T110" fmla="*/ 388 w 1100"/>
              <a:gd name="T111" fmla="*/ 276 h 512"/>
              <a:gd name="T112" fmla="*/ 388 w 1100"/>
              <a:gd name="T113" fmla="*/ 246 h 512"/>
              <a:gd name="T114" fmla="*/ 432 w 1100"/>
              <a:gd name="T115" fmla="*/ 230 h 512"/>
              <a:gd name="T116" fmla="*/ 60 w 1100"/>
              <a:gd name="T117" fmla="*/ 216 h 512"/>
              <a:gd name="T118" fmla="*/ 30 w 1100"/>
              <a:gd name="T119" fmla="*/ 271 h 512"/>
              <a:gd name="T120" fmla="*/ 35 w 1100"/>
              <a:gd name="T121" fmla="*/ 231 h 512"/>
              <a:gd name="T122" fmla="*/ 60 w 1100"/>
              <a:gd name="T123" fmla="*/ 216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0" h="512">
                <a:moveTo>
                  <a:pt x="366" y="10"/>
                </a:moveTo>
                <a:lnTo>
                  <a:pt x="145" y="170"/>
                </a:lnTo>
                <a:lnTo>
                  <a:pt x="145" y="170"/>
                </a:lnTo>
                <a:lnTo>
                  <a:pt x="106" y="186"/>
                </a:lnTo>
                <a:lnTo>
                  <a:pt x="74" y="199"/>
                </a:lnTo>
                <a:lnTo>
                  <a:pt x="50" y="211"/>
                </a:lnTo>
                <a:lnTo>
                  <a:pt x="50" y="211"/>
                </a:lnTo>
                <a:lnTo>
                  <a:pt x="42" y="216"/>
                </a:lnTo>
                <a:lnTo>
                  <a:pt x="36" y="222"/>
                </a:lnTo>
                <a:lnTo>
                  <a:pt x="32" y="230"/>
                </a:lnTo>
                <a:lnTo>
                  <a:pt x="29" y="237"/>
                </a:lnTo>
                <a:lnTo>
                  <a:pt x="24" y="251"/>
                </a:lnTo>
                <a:lnTo>
                  <a:pt x="20" y="261"/>
                </a:lnTo>
                <a:lnTo>
                  <a:pt x="20" y="261"/>
                </a:lnTo>
                <a:lnTo>
                  <a:pt x="15" y="272"/>
                </a:lnTo>
                <a:lnTo>
                  <a:pt x="11" y="287"/>
                </a:lnTo>
                <a:lnTo>
                  <a:pt x="5" y="306"/>
                </a:lnTo>
                <a:lnTo>
                  <a:pt x="5" y="306"/>
                </a:lnTo>
                <a:lnTo>
                  <a:pt x="3" y="306"/>
                </a:lnTo>
                <a:lnTo>
                  <a:pt x="2" y="306"/>
                </a:lnTo>
                <a:lnTo>
                  <a:pt x="1" y="312"/>
                </a:lnTo>
                <a:lnTo>
                  <a:pt x="0" y="326"/>
                </a:lnTo>
                <a:lnTo>
                  <a:pt x="0" y="326"/>
                </a:lnTo>
                <a:lnTo>
                  <a:pt x="0" y="353"/>
                </a:lnTo>
                <a:lnTo>
                  <a:pt x="0" y="387"/>
                </a:lnTo>
                <a:lnTo>
                  <a:pt x="0" y="404"/>
                </a:lnTo>
                <a:lnTo>
                  <a:pt x="2" y="419"/>
                </a:lnTo>
                <a:lnTo>
                  <a:pt x="5" y="431"/>
                </a:lnTo>
                <a:lnTo>
                  <a:pt x="7" y="434"/>
                </a:lnTo>
                <a:lnTo>
                  <a:pt x="10" y="437"/>
                </a:lnTo>
                <a:lnTo>
                  <a:pt x="10" y="437"/>
                </a:lnTo>
                <a:lnTo>
                  <a:pt x="21" y="443"/>
                </a:lnTo>
                <a:lnTo>
                  <a:pt x="31" y="448"/>
                </a:lnTo>
                <a:lnTo>
                  <a:pt x="40" y="452"/>
                </a:lnTo>
                <a:lnTo>
                  <a:pt x="40" y="452"/>
                </a:lnTo>
                <a:lnTo>
                  <a:pt x="45" y="461"/>
                </a:lnTo>
                <a:lnTo>
                  <a:pt x="51" y="471"/>
                </a:lnTo>
                <a:lnTo>
                  <a:pt x="60" y="482"/>
                </a:lnTo>
                <a:lnTo>
                  <a:pt x="70" y="493"/>
                </a:lnTo>
                <a:lnTo>
                  <a:pt x="76" y="498"/>
                </a:lnTo>
                <a:lnTo>
                  <a:pt x="84" y="502"/>
                </a:lnTo>
                <a:lnTo>
                  <a:pt x="90" y="507"/>
                </a:lnTo>
                <a:lnTo>
                  <a:pt x="99" y="510"/>
                </a:lnTo>
                <a:lnTo>
                  <a:pt x="106" y="511"/>
                </a:lnTo>
                <a:lnTo>
                  <a:pt x="115" y="512"/>
                </a:lnTo>
                <a:lnTo>
                  <a:pt x="115" y="512"/>
                </a:lnTo>
                <a:lnTo>
                  <a:pt x="124" y="512"/>
                </a:lnTo>
                <a:lnTo>
                  <a:pt x="132" y="510"/>
                </a:lnTo>
                <a:lnTo>
                  <a:pt x="139" y="507"/>
                </a:lnTo>
                <a:lnTo>
                  <a:pt x="145" y="503"/>
                </a:lnTo>
                <a:lnTo>
                  <a:pt x="152" y="500"/>
                </a:lnTo>
                <a:lnTo>
                  <a:pt x="157" y="495"/>
                </a:lnTo>
                <a:lnTo>
                  <a:pt x="166" y="485"/>
                </a:lnTo>
                <a:lnTo>
                  <a:pt x="173" y="475"/>
                </a:lnTo>
                <a:lnTo>
                  <a:pt x="177" y="466"/>
                </a:lnTo>
                <a:lnTo>
                  <a:pt x="181" y="457"/>
                </a:lnTo>
                <a:lnTo>
                  <a:pt x="472" y="467"/>
                </a:lnTo>
                <a:lnTo>
                  <a:pt x="472" y="467"/>
                </a:lnTo>
                <a:lnTo>
                  <a:pt x="476" y="475"/>
                </a:lnTo>
                <a:lnTo>
                  <a:pt x="481" y="481"/>
                </a:lnTo>
                <a:lnTo>
                  <a:pt x="487" y="490"/>
                </a:lnTo>
                <a:lnTo>
                  <a:pt x="497" y="498"/>
                </a:lnTo>
                <a:lnTo>
                  <a:pt x="510" y="505"/>
                </a:lnTo>
                <a:lnTo>
                  <a:pt x="516" y="508"/>
                </a:lnTo>
                <a:lnTo>
                  <a:pt x="525" y="510"/>
                </a:lnTo>
                <a:lnTo>
                  <a:pt x="532" y="512"/>
                </a:lnTo>
                <a:lnTo>
                  <a:pt x="542" y="512"/>
                </a:lnTo>
                <a:lnTo>
                  <a:pt x="542" y="512"/>
                </a:lnTo>
                <a:lnTo>
                  <a:pt x="560" y="511"/>
                </a:lnTo>
                <a:lnTo>
                  <a:pt x="575" y="510"/>
                </a:lnTo>
                <a:lnTo>
                  <a:pt x="588" y="507"/>
                </a:lnTo>
                <a:lnTo>
                  <a:pt x="598" y="503"/>
                </a:lnTo>
                <a:lnTo>
                  <a:pt x="604" y="500"/>
                </a:lnTo>
                <a:lnTo>
                  <a:pt x="610" y="495"/>
                </a:lnTo>
                <a:lnTo>
                  <a:pt x="614" y="491"/>
                </a:lnTo>
                <a:lnTo>
                  <a:pt x="618" y="487"/>
                </a:lnTo>
                <a:lnTo>
                  <a:pt x="618" y="487"/>
                </a:lnTo>
                <a:lnTo>
                  <a:pt x="633" y="463"/>
                </a:lnTo>
                <a:lnTo>
                  <a:pt x="643" y="447"/>
                </a:lnTo>
                <a:lnTo>
                  <a:pt x="934" y="437"/>
                </a:lnTo>
                <a:lnTo>
                  <a:pt x="934" y="437"/>
                </a:lnTo>
                <a:lnTo>
                  <a:pt x="938" y="446"/>
                </a:lnTo>
                <a:lnTo>
                  <a:pt x="943" y="456"/>
                </a:lnTo>
                <a:lnTo>
                  <a:pt x="951" y="467"/>
                </a:lnTo>
                <a:lnTo>
                  <a:pt x="961" y="478"/>
                </a:lnTo>
                <a:lnTo>
                  <a:pt x="966" y="483"/>
                </a:lnTo>
                <a:lnTo>
                  <a:pt x="972" y="487"/>
                </a:lnTo>
                <a:lnTo>
                  <a:pt x="979" y="492"/>
                </a:lnTo>
                <a:lnTo>
                  <a:pt x="987" y="495"/>
                </a:lnTo>
                <a:lnTo>
                  <a:pt x="996" y="496"/>
                </a:lnTo>
                <a:lnTo>
                  <a:pt x="1005" y="497"/>
                </a:lnTo>
                <a:lnTo>
                  <a:pt x="1005" y="497"/>
                </a:lnTo>
                <a:lnTo>
                  <a:pt x="1013" y="497"/>
                </a:lnTo>
                <a:lnTo>
                  <a:pt x="1022" y="495"/>
                </a:lnTo>
                <a:lnTo>
                  <a:pt x="1031" y="493"/>
                </a:lnTo>
                <a:lnTo>
                  <a:pt x="1038" y="490"/>
                </a:lnTo>
                <a:lnTo>
                  <a:pt x="1052" y="482"/>
                </a:lnTo>
                <a:lnTo>
                  <a:pt x="1064" y="472"/>
                </a:lnTo>
                <a:lnTo>
                  <a:pt x="1072" y="462"/>
                </a:lnTo>
                <a:lnTo>
                  <a:pt x="1080" y="453"/>
                </a:lnTo>
                <a:lnTo>
                  <a:pt x="1084" y="444"/>
                </a:lnTo>
                <a:lnTo>
                  <a:pt x="1085" y="437"/>
                </a:lnTo>
                <a:lnTo>
                  <a:pt x="1085" y="437"/>
                </a:lnTo>
                <a:lnTo>
                  <a:pt x="1086" y="426"/>
                </a:lnTo>
                <a:lnTo>
                  <a:pt x="1087" y="416"/>
                </a:lnTo>
                <a:lnTo>
                  <a:pt x="1090" y="407"/>
                </a:lnTo>
                <a:lnTo>
                  <a:pt x="1090" y="407"/>
                </a:lnTo>
                <a:lnTo>
                  <a:pt x="1095" y="395"/>
                </a:lnTo>
                <a:lnTo>
                  <a:pt x="1099" y="388"/>
                </a:lnTo>
                <a:lnTo>
                  <a:pt x="1100" y="382"/>
                </a:lnTo>
                <a:lnTo>
                  <a:pt x="1100" y="382"/>
                </a:lnTo>
                <a:lnTo>
                  <a:pt x="1082" y="291"/>
                </a:lnTo>
                <a:lnTo>
                  <a:pt x="1065" y="206"/>
                </a:lnTo>
                <a:lnTo>
                  <a:pt x="1065" y="206"/>
                </a:lnTo>
                <a:lnTo>
                  <a:pt x="1067" y="192"/>
                </a:lnTo>
                <a:lnTo>
                  <a:pt x="1067" y="182"/>
                </a:lnTo>
                <a:lnTo>
                  <a:pt x="1066" y="178"/>
                </a:lnTo>
                <a:lnTo>
                  <a:pt x="1065" y="176"/>
                </a:lnTo>
                <a:lnTo>
                  <a:pt x="1065" y="176"/>
                </a:lnTo>
                <a:lnTo>
                  <a:pt x="1031" y="152"/>
                </a:lnTo>
                <a:lnTo>
                  <a:pt x="1000" y="130"/>
                </a:lnTo>
                <a:lnTo>
                  <a:pt x="1000" y="130"/>
                </a:lnTo>
                <a:lnTo>
                  <a:pt x="944" y="45"/>
                </a:lnTo>
                <a:lnTo>
                  <a:pt x="944" y="45"/>
                </a:lnTo>
                <a:lnTo>
                  <a:pt x="939" y="41"/>
                </a:lnTo>
                <a:lnTo>
                  <a:pt x="927" y="35"/>
                </a:lnTo>
                <a:lnTo>
                  <a:pt x="908" y="27"/>
                </a:lnTo>
                <a:lnTo>
                  <a:pt x="885" y="20"/>
                </a:lnTo>
                <a:lnTo>
                  <a:pt x="859" y="12"/>
                </a:lnTo>
                <a:lnTo>
                  <a:pt x="830" y="6"/>
                </a:lnTo>
                <a:lnTo>
                  <a:pt x="800" y="1"/>
                </a:lnTo>
                <a:lnTo>
                  <a:pt x="783" y="0"/>
                </a:lnTo>
                <a:lnTo>
                  <a:pt x="768" y="0"/>
                </a:lnTo>
                <a:lnTo>
                  <a:pt x="768" y="0"/>
                </a:lnTo>
                <a:lnTo>
                  <a:pt x="670" y="1"/>
                </a:lnTo>
                <a:lnTo>
                  <a:pt x="536" y="5"/>
                </a:lnTo>
                <a:lnTo>
                  <a:pt x="366" y="10"/>
                </a:lnTo>
                <a:lnTo>
                  <a:pt x="366" y="10"/>
                </a:lnTo>
                <a:close/>
                <a:moveTo>
                  <a:pt x="648" y="35"/>
                </a:moveTo>
                <a:lnTo>
                  <a:pt x="557" y="150"/>
                </a:lnTo>
                <a:lnTo>
                  <a:pt x="557" y="150"/>
                </a:lnTo>
                <a:lnTo>
                  <a:pt x="377" y="152"/>
                </a:lnTo>
                <a:lnTo>
                  <a:pt x="252" y="152"/>
                </a:lnTo>
                <a:lnTo>
                  <a:pt x="212" y="152"/>
                </a:lnTo>
                <a:lnTo>
                  <a:pt x="196" y="150"/>
                </a:lnTo>
                <a:lnTo>
                  <a:pt x="196" y="150"/>
                </a:lnTo>
                <a:lnTo>
                  <a:pt x="202" y="144"/>
                </a:lnTo>
                <a:lnTo>
                  <a:pt x="221" y="132"/>
                </a:lnTo>
                <a:lnTo>
                  <a:pt x="276" y="91"/>
                </a:lnTo>
                <a:lnTo>
                  <a:pt x="356" y="35"/>
                </a:lnTo>
                <a:lnTo>
                  <a:pt x="648" y="35"/>
                </a:lnTo>
                <a:close/>
                <a:moveTo>
                  <a:pt x="708" y="55"/>
                </a:moveTo>
                <a:lnTo>
                  <a:pt x="708" y="55"/>
                </a:lnTo>
                <a:lnTo>
                  <a:pt x="747" y="51"/>
                </a:lnTo>
                <a:lnTo>
                  <a:pt x="775" y="50"/>
                </a:lnTo>
                <a:lnTo>
                  <a:pt x="785" y="50"/>
                </a:lnTo>
                <a:lnTo>
                  <a:pt x="789" y="50"/>
                </a:lnTo>
                <a:lnTo>
                  <a:pt x="789" y="50"/>
                </a:lnTo>
                <a:lnTo>
                  <a:pt x="794" y="69"/>
                </a:lnTo>
                <a:lnTo>
                  <a:pt x="801" y="108"/>
                </a:lnTo>
                <a:lnTo>
                  <a:pt x="809" y="147"/>
                </a:lnTo>
                <a:lnTo>
                  <a:pt x="811" y="160"/>
                </a:lnTo>
                <a:lnTo>
                  <a:pt x="814" y="165"/>
                </a:lnTo>
                <a:lnTo>
                  <a:pt x="814" y="165"/>
                </a:lnTo>
                <a:lnTo>
                  <a:pt x="809" y="165"/>
                </a:lnTo>
                <a:lnTo>
                  <a:pt x="792" y="165"/>
                </a:lnTo>
                <a:lnTo>
                  <a:pt x="768" y="165"/>
                </a:lnTo>
                <a:lnTo>
                  <a:pt x="768" y="165"/>
                </a:lnTo>
                <a:lnTo>
                  <a:pt x="761" y="155"/>
                </a:lnTo>
                <a:lnTo>
                  <a:pt x="752" y="147"/>
                </a:lnTo>
                <a:lnTo>
                  <a:pt x="748" y="143"/>
                </a:lnTo>
                <a:lnTo>
                  <a:pt x="743" y="140"/>
                </a:lnTo>
                <a:lnTo>
                  <a:pt x="743" y="140"/>
                </a:lnTo>
                <a:lnTo>
                  <a:pt x="737" y="138"/>
                </a:lnTo>
                <a:lnTo>
                  <a:pt x="728" y="137"/>
                </a:lnTo>
                <a:lnTo>
                  <a:pt x="706" y="135"/>
                </a:lnTo>
                <a:lnTo>
                  <a:pt x="678" y="135"/>
                </a:lnTo>
                <a:lnTo>
                  <a:pt x="668" y="95"/>
                </a:lnTo>
                <a:lnTo>
                  <a:pt x="708" y="55"/>
                </a:lnTo>
                <a:close/>
                <a:moveTo>
                  <a:pt x="814" y="50"/>
                </a:moveTo>
                <a:lnTo>
                  <a:pt x="814" y="50"/>
                </a:lnTo>
                <a:lnTo>
                  <a:pt x="860" y="52"/>
                </a:lnTo>
                <a:lnTo>
                  <a:pt x="895" y="56"/>
                </a:lnTo>
                <a:lnTo>
                  <a:pt x="909" y="59"/>
                </a:lnTo>
                <a:lnTo>
                  <a:pt x="919" y="60"/>
                </a:lnTo>
                <a:lnTo>
                  <a:pt x="919" y="60"/>
                </a:lnTo>
                <a:lnTo>
                  <a:pt x="928" y="64"/>
                </a:lnTo>
                <a:lnTo>
                  <a:pt x="930" y="65"/>
                </a:lnTo>
                <a:lnTo>
                  <a:pt x="932" y="66"/>
                </a:lnTo>
                <a:lnTo>
                  <a:pt x="932" y="70"/>
                </a:lnTo>
                <a:lnTo>
                  <a:pt x="934" y="75"/>
                </a:lnTo>
                <a:lnTo>
                  <a:pt x="934" y="75"/>
                </a:lnTo>
                <a:lnTo>
                  <a:pt x="939" y="88"/>
                </a:lnTo>
                <a:lnTo>
                  <a:pt x="944" y="109"/>
                </a:lnTo>
                <a:lnTo>
                  <a:pt x="948" y="129"/>
                </a:lnTo>
                <a:lnTo>
                  <a:pt x="949" y="140"/>
                </a:lnTo>
                <a:lnTo>
                  <a:pt x="949" y="140"/>
                </a:lnTo>
                <a:lnTo>
                  <a:pt x="948" y="142"/>
                </a:lnTo>
                <a:lnTo>
                  <a:pt x="944" y="143"/>
                </a:lnTo>
                <a:lnTo>
                  <a:pt x="932" y="145"/>
                </a:lnTo>
                <a:lnTo>
                  <a:pt x="894" y="150"/>
                </a:lnTo>
                <a:lnTo>
                  <a:pt x="839" y="155"/>
                </a:lnTo>
                <a:lnTo>
                  <a:pt x="814" y="50"/>
                </a:lnTo>
                <a:close/>
                <a:moveTo>
                  <a:pt x="517" y="211"/>
                </a:moveTo>
                <a:lnTo>
                  <a:pt x="517" y="211"/>
                </a:lnTo>
                <a:lnTo>
                  <a:pt x="517" y="225"/>
                </a:lnTo>
                <a:lnTo>
                  <a:pt x="517" y="235"/>
                </a:lnTo>
                <a:lnTo>
                  <a:pt x="517" y="241"/>
                </a:lnTo>
                <a:lnTo>
                  <a:pt x="517" y="241"/>
                </a:lnTo>
                <a:lnTo>
                  <a:pt x="516" y="243"/>
                </a:lnTo>
                <a:lnTo>
                  <a:pt x="511" y="248"/>
                </a:lnTo>
                <a:lnTo>
                  <a:pt x="496" y="261"/>
                </a:lnTo>
                <a:lnTo>
                  <a:pt x="462" y="286"/>
                </a:lnTo>
                <a:lnTo>
                  <a:pt x="462" y="286"/>
                </a:lnTo>
                <a:lnTo>
                  <a:pt x="459" y="287"/>
                </a:lnTo>
                <a:lnTo>
                  <a:pt x="456" y="289"/>
                </a:lnTo>
                <a:lnTo>
                  <a:pt x="446" y="290"/>
                </a:lnTo>
                <a:lnTo>
                  <a:pt x="436" y="290"/>
                </a:lnTo>
                <a:lnTo>
                  <a:pt x="424" y="287"/>
                </a:lnTo>
                <a:lnTo>
                  <a:pt x="403" y="284"/>
                </a:lnTo>
                <a:lnTo>
                  <a:pt x="392" y="281"/>
                </a:lnTo>
                <a:lnTo>
                  <a:pt x="392" y="281"/>
                </a:lnTo>
                <a:lnTo>
                  <a:pt x="389" y="280"/>
                </a:lnTo>
                <a:lnTo>
                  <a:pt x="388" y="276"/>
                </a:lnTo>
                <a:lnTo>
                  <a:pt x="384" y="266"/>
                </a:lnTo>
                <a:lnTo>
                  <a:pt x="382" y="251"/>
                </a:lnTo>
                <a:lnTo>
                  <a:pt x="382" y="251"/>
                </a:lnTo>
                <a:lnTo>
                  <a:pt x="388" y="246"/>
                </a:lnTo>
                <a:lnTo>
                  <a:pt x="395" y="241"/>
                </a:lnTo>
                <a:lnTo>
                  <a:pt x="407" y="236"/>
                </a:lnTo>
                <a:lnTo>
                  <a:pt x="407" y="236"/>
                </a:lnTo>
                <a:lnTo>
                  <a:pt x="432" y="230"/>
                </a:lnTo>
                <a:lnTo>
                  <a:pt x="468" y="221"/>
                </a:lnTo>
                <a:lnTo>
                  <a:pt x="517" y="211"/>
                </a:lnTo>
                <a:lnTo>
                  <a:pt x="517" y="211"/>
                </a:lnTo>
                <a:close/>
                <a:moveTo>
                  <a:pt x="60" y="216"/>
                </a:moveTo>
                <a:lnTo>
                  <a:pt x="70" y="246"/>
                </a:lnTo>
                <a:lnTo>
                  <a:pt x="70" y="276"/>
                </a:lnTo>
                <a:lnTo>
                  <a:pt x="30" y="271"/>
                </a:lnTo>
                <a:lnTo>
                  <a:pt x="30" y="271"/>
                </a:lnTo>
                <a:lnTo>
                  <a:pt x="30" y="253"/>
                </a:lnTo>
                <a:lnTo>
                  <a:pt x="31" y="240"/>
                </a:lnTo>
                <a:lnTo>
                  <a:pt x="32" y="235"/>
                </a:lnTo>
                <a:lnTo>
                  <a:pt x="35" y="231"/>
                </a:lnTo>
                <a:lnTo>
                  <a:pt x="35" y="231"/>
                </a:lnTo>
                <a:lnTo>
                  <a:pt x="41" y="226"/>
                </a:lnTo>
                <a:lnTo>
                  <a:pt x="50" y="221"/>
                </a:lnTo>
                <a:lnTo>
                  <a:pt x="60" y="216"/>
                </a:lnTo>
                <a:lnTo>
                  <a:pt x="60" y="21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1C44CF24-F3E0-4F65-9AF4-AB240899FDFB}"/>
              </a:ext>
            </a:extLst>
          </p:cNvPr>
          <p:cNvSpPr>
            <a:spLocks noEditPoints="1"/>
          </p:cNvSpPr>
          <p:nvPr/>
        </p:nvSpPr>
        <p:spPr bwMode="auto">
          <a:xfrm>
            <a:off x="4192873" y="5023583"/>
            <a:ext cx="1545043" cy="978985"/>
          </a:xfrm>
          <a:custGeom>
            <a:avLst/>
            <a:gdLst>
              <a:gd name="T0" fmla="*/ 228 w 1463"/>
              <a:gd name="T1" fmla="*/ 217 h 927"/>
              <a:gd name="T2" fmla="*/ 197 w 1463"/>
              <a:gd name="T3" fmla="*/ 245 h 927"/>
              <a:gd name="T4" fmla="*/ 200 w 1463"/>
              <a:gd name="T5" fmla="*/ 287 h 927"/>
              <a:gd name="T6" fmla="*/ 134 w 1463"/>
              <a:gd name="T7" fmla="*/ 354 h 927"/>
              <a:gd name="T8" fmla="*/ 61 w 1463"/>
              <a:gd name="T9" fmla="*/ 429 h 927"/>
              <a:gd name="T10" fmla="*/ 11 w 1463"/>
              <a:gd name="T11" fmla="*/ 566 h 927"/>
              <a:gd name="T12" fmla="*/ 0 w 1463"/>
              <a:gd name="T13" fmla="*/ 606 h 927"/>
              <a:gd name="T14" fmla="*/ 33 w 1463"/>
              <a:gd name="T15" fmla="*/ 806 h 927"/>
              <a:gd name="T16" fmla="*/ 63 w 1463"/>
              <a:gd name="T17" fmla="*/ 833 h 927"/>
              <a:gd name="T18" fmla="*/ 92 w 1463"/>
              <a:gd name="T19" fmla="*/ 868 h 927"/>
              <a:gd name="T20" fmla="*/ 142 w 1463"/>
              <a:gd name="T21" fmla="*/ 899 h 927"/>
              <a:gd name="T22" fmla="*/ 208 w 1463"/>
              <a:gd name="T23" fmla="*/ 899 h 927"/>
              <a:gd name="T24" fmla="*/ 259 w 1463"/>
              <a:gd name="T25" fmla="*/ 862 h 927"/>
              <a:gd name="T26" fmla="*/ 918 w 1463"/>
              <a:gd name="T27" fmla="*/ 872 h 927"/>
              <a:gd name="T28" fmla="*/ 957 w 1463"/>
              <a:gd name="T29" fmla="*/ 913 h 927"/>
              <a:gd name="T30" fmla="*/ 1070 w 1463"/>
              <a:gd name="T31" fmla="*/ 924 h 927"/>
              <a:gd name="T32" fmla="*/ 1113 w 1463"/>
              <a:gd name="T33" fmla="*/ 903 h 927"/>
              <a:gd name="T34" fmla="*/ 1158 w 1463"/>
              <a:gd name="T35" fmla="*/ 785 h 927"/>
              <a:gd name="T36" fmla="*/ 1316 w 1463"/>
              <a:gd name="T37" fmla="*/ 749 h 927"/>
              <a:gd name="T38" fmla="*/ 1372 w 1463"/>
              <a:gd name="T39" fmla="*/ 759 h 927"/>
              <a:gd name="T40" fmla="*/ 1423 w 1463"/>
              <a:gd name="T41" fmla="*/ 740 h 927"/>
              <a:gd name="T42" fmla="*/ 1445 w 1463"/>
              <a:gd name="T43" fmla="*/ 639 h 927"/>
              <a:gd name="T44" fmla="*/ 1462 w 1463"/>
              <a:gd name="T45" fmla="*/ 448 h 927"/>
              <a:gd name="T46" fmla="*/ 1434 w 1463"/>
              <a:gd name="T47" fmla="*/ 349 h 927"/>
              <a:gd name="T48" fmla="*/ 1316 w 1463"/>
              <a:gd name="T49" fmla="*/ 108 h 927"/>
              <a:gd name="T50" fmla="*/ 1244 w 1463"/>
              <a:gd name="T51" fmla="*/ 34 h 927"/>
              <a:gd name="T52" fmla="*/ 1153 w 1463"/>
              <a:gd name="T53" fmla="*/ 10 h 927"/>
              <a:gd name="T54" fmla="*/ 692 w 1463"/>
              <a:gd name="T55" fmla="*/ 2 h 927"/>
              <a:gd name="T56" fmla="*/ 534 w 1463"/>
              <a:gd name="T57" fmla="*/ 20 h 927"/>
              <a:gd name="T58" fmla="*/ 398 w 1463"/>
              <a:gd name="T59" fmla="*/ 107 h 927"/>
              <a:gd name="T60" fmla="*/ 501 w 1463"/>
              <a:gd name="T61" fmla="*/ 55 h 927"/>
              <a:gd name="T62" fmla="*/ 631 w 1463"/>
              <a:gd name="T63" fmla="*/ 41 h 927"/>
              <a:gd name="T64" fmla="*/ 1096 w 1463"/>
              <a:gd name="T65" fmla="*/ 55 h 927"/>
              <a:gd name="T66" fmla="*/ 1081 w 1463"/>
              <a:gd name="T67" fmla="*/ 273 h 927"/>
              <a:gd name="T68" fmla="*/ 1060 w 1463"/>
              <a:gd name="T69" fmla="*/ 306 h 927"/>
              <a:gd name="T70" fmla="*/ 651 w 1463"/>
              <a:gd name="T71" fmla="*/ 306 h 927"/>
              <a:gd name="T72" fmla="*/ 1167 w 1463"/>
              <a:gd name="T73" fmla="*/ 108 h 927"/>
              <a:gd name="T74" fmla="*/ 1217 w 1463"/>
              <a:gd name="T75" fmla="*/ 72 h 927"/>
              <a:gd name="T76" fmla="*/ 1258 w 1463"/>
              <a:gd name="T77" fmla="*/ 79 h 927"/>
              <a:gd name="T78" fmla="*/ 1279 w 1463"/>
              <a:gd name="T79" fmla="*/ 97 h 927"/>
              <a:gd name="T80" fmla="*/ 1307 w 1463"/>
              <a:gd name="T81" fmla="*/ 139 h 927"/>
              <a:gd name="T82" fmla="*/ 1362 w 1463"/>
              <a:gd name="T83" fmla="*/ 219 h 927"/>
              <a:gd name="T84" fmla="*/ 1372 w 1463"/>
              <a:gd name="T85" fmla="*/ 263 h 927"/>
              <a:gd name="T86" fmla="*/ 1281 w 1463"/>
              <a:gd name="T87" fmla="*/ 245 h 927"/>
              <a:gd name="T88" fmla="*/ 1227 w 1463"/>
              <a:gd name="T89" fmla="*/ 228 h 927"/>
              <a:gd name="T90" fmla="*/ 1170 w 1463"/>
              <a:gd name="T91" fmla="*/ 235 h 927"/>
              <a:gd name="T92" fmla="*/ 1130 w 1463"/>
              <a:gd name="T93" fmla="*/ 291 h 927"/>
              <a:gd name="T94" fmla="*/ 765 w 1463"/>
              <a:gd name="T95" fmla="*/ 506 h 927"/>
              <a:gd name="T96" fmla="*/ 838 w 1463"/>
              <a:gd name="T97" fmla="*/ 454 h 927"/>
              <a:gd name="T98" fmla="*/ 974 w 1463"/>
              <a:gd name="T99" fmla="*/ 434 h 927"/>
              <a:gd name="T100" fmla="*/ 990 w 1463"/>
              <a:gd name="T101" fmla="*/ 462 h 927"/>
              <a:gd name="T102" fmla="*/ 978 w 1463"/>
              <a:gd name="T103" fmla="*/ 577 h 927"/>
              <a:gd name="T104" fmla="*/ 79 w 1463"/>
              <a:gd name="T105" fmla="*/ 426 h 927"/>
              <a:gd name="T106" fmla="*/ 127 w 1463"/>
              <a:gd name="T107" fmla="*/ 431 h 927"/>
              <a:gd name="T108" fmla="*/ 152 w 1463"/>
              <a:gd name="T109" fmla="*/ 486 h 927"/>
              <a:gd name="T110" fmla="*/ 158 w 1463"/>
              <a:gd name="T111" fmla="*/ 572 h 927"/>
              <a:gd name="T112" fmla="*/ 24 w 1463"/>
              <a:gd name="T113" fmla="*/ 572 h 927"/>
              <a:gd name="T114" fmla="*/ 71 w 1463"/>
              <a:gd name="T115" fmla="*/ 436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63" h="927">
                <a:moveTo>
                  <a:pt x="287" y="218"/>
                </a:moveTo>
                <a:lnTo>
                  <a:pt x="287" y="218"/>
                </a:lnTo>
                <a:lnTo>
                  <a:pt x="277" y="217"/>
                </a:lnTo>
                <a:lnTo>
                  <a:pt x="255" y="217"/>
                </a:lnTo>
                <a:lnTo>
                  <a:pt x="241" y="217"/>
                </a:lnTo>
                <a:lnTo>
                  <a:pt x="228" y="217"/>
                </a:lnTo>
                <a:lnTo>
                  <a:pt x="217" y="219"/>
                </a:lnTo>
                <a:lnTo>
                  <a:pt x="208" y="224"/>
                </a:lnTo>
                <a:lnTo>
                  <a:pt x="208" y="224"/>
                </a:lnTo>
                <a:lnTo>
                  <a:pt x="203" y="229"/>
                </a:lnTo>
                <a:lnTo>
                  <a:pt x="200" y="236"/>
                </a:lnTo>
                <a:lnTo>
                  <a:pt x="197" y="245"/>
                </a:lnTo>
                <a:lnTo>
                  <a:pt x="196" y="252"/>
                </a:lnTo>
                <a:lnTo>
                  <a:pt x="196" y="268"/>
                </a:lnTo>
                <a:lnTo>
                  <a:pt x="197" y="280"/>
                </a:lnTo>
                <a:lnTo>
                  <a:pt x="197" y="280"/>
                </a:lnTo>
                <a:lnTo>
                  <a:pt x="198" y="284"/>
                </a:lnTo>
                <a:lnTo>
                  <a:pt x="200" y="287"/>
                </a:lnTo>
                <a:lnTo>
                  <a:pt x="205" y="292"/>
                </a:lnTo>
                <a:lnTo>
                  <a:pt x="214" y="297"/>
                </a:lnTo>
                <a:lnTo>
                  <a:pt x="214" y="297"/>
                </a:lnTo>
                <a:lnTo>
                  <a:pt x="197" y="308"/>
                </a:lnTo>
                <a:lnTo>
                  <a:pt x="156" y="336"/>
                </a:lnTo>
                <a:lnTo>
                  <a:pt x="134" y="354"/>
                </a:lnTo>
                <a:lnTo>
                  <a:pt x="110" y="372"/>
                </a:lnTo>
                <a:lnTo>
                  <a:pt x="90" y="391"/>
                </a:lnTo>
                <a:lnTo>
                  <a:pt x="73" y="409"/>
                </a:lnTo>
                <a:lnTo>
                  <a:pt x="73" y="409"/>
                </a:lnTo>
                <a:lnTo>
                  <a:pt x="66" y="419"/>
                </a:lnTo>
                <a:lnTo>
                  <a:pt x="61" y="429"/>
                </a:lnTo>
                <a:lnTo>
                  <a:pt x="49" y="452"/>
                </a:lnTo>
                <a:lnTo>
                  <a:pt x="40" y="478"/>
                </a:lnTo>
                <a:lnTo>
                  <a:pt x="31" y="504"/>
                </a:lnTo>
                <a:lnTo>
                  <a:pt x="17" y="547"/>
                </a:lnTo>
                <a:lnTo>
                  <a:pt x="14" y="561"/>
                </a:lnTo>
                <a:lnTo>
                  <a:pt x="11" y="566"/>
                </a:lnTo>
                <a:lnTo>
                  <a:pt x="11" y="566"/>
                </a:lnTo>
                <a:lnTo>
                  <a:pt x="7" y="572"/>
                </a:lnTo>
                <a:lnTo>
                  <a:pt x="4" y="582"/>
                </a:lnTo>
                <a:lnTo>
                  <a:pt x="0" y="594"/>
                </a:lnTo>
                <a:lnTo>
                  <a:pt x="0" y="600"/>
                </a:lnTo>
                <a:lnTo>
                  <a:pt x="0" y="606"/>
                </a:lnTo>
                <a:lnTo>
                  <a:pt x="0" y="606"/>
                </a:lnTo>
                <a:lnTo>
                  <a:pt x="4" y="642"/>
                </a:lnTo>
                <a:lnTo>
                  <a:pt x="14" y="711"/>
                </a:lnTo>
                <a:lnTo>
                  <a:pt x="20" y="749"/>
                </a:lnTo>
                <a:lnTo>
                  <a:pt x="27" y="781"/>
                </a:lnTo>
                <a:lnTo>
                  <a:pt x="33" y="806"/>
                </a:lnTo>
                <a:lnTo>
                  <a:pt x="37" y="815"/>
                </a:lnTo>
                <a:lnTo>
                  <a:pt x="40" y="819"/>
                </a:lnTo>
                <a:lnTo>
                  <a:pt x="40" y="819"/>
                </a:lnTo>
                <a:lnTo>
                  <a:pt x="45" y="825"/>
                </a:lnTo>
                <a:lnTo>
                  <a:pt x="52" y="827"/>
                </a:lnTo>
                <a:lnTo>
                  <a:pt x="63" y="833"/>
                </a:lnTo>
                <a:lnTo>
                  <a:pt x="71" y="836"/>
                </a:lnTo>
                <a:lnTo>
                  <a:pt x="73" y="836"/>
                </a:lnTo>
                <a:lnTo>
                  <a:pt x="73" y="836"/>
                </a:lnTo>
                <a:lnTo>
                  <a:pt x="78" y="846"/>
                </a:lnTo>
                <a:lnTo>
                  <a:pt x="82" y="855"/>
                </a:lnTo>
                <a:lnTo>
                  <a:pt x="92" y="868"/>
                </a:lnTo>
                <a:lnTo>
                  <a:pt x="97" y="874"/>
                </a:lnTo>
                <a:lnTo>
                  <a:pt x="103" y="881"/>
                </a:lnTo>
                <a:lnTo>
                  <a:pt x="111" y="886"/>
                </a:lnTo>
                <a:lnTo>
                  <a:pt x="120" y="891"/>
                </a:lnTo>
                <a:lnTo>
                  <a:pt x="130" y="896"/>
                </a:lnTo>
                <a:lnTo>
                  <a:pt x="142" y="899"/>
                </a:lnTo>
                <a:lnTo>
                  <a:pt x="155" y="902"/>
                </a:lnTo>
                <a:lnTo>
                  <a:pt x="169" y="903"/>
                </a:lnTo>
                <a:lnTo>
                  <a:pt x="169" y="903"/>
                </a:lnTo>
                <a:lnTo>
                  <a:pt x="183" y="903"/>
                </a:lnTo>
                <a:lnTo>
                  <a:pt x="197" y="902"/>
                </a:lnTo>
                <a:lnTo>
                  <a:pt x="208" y="899"/>
                </a:lnTo>
                <a:lnTo>
                  <a:pt x="218" y="895"/>
                </a:lnTo>
                <a:lnTo>
                  <a:pt x="228" y="891"/>
                </a:lnTo>
                <a:lnTo>
                  <a:pt x="236" y="885"/>
                </a:lnTo>
                <a:lnTo>
                  <a:pt x="243" y="879"/>
                </a:lnTo>
                <a:lnTo>
                  <a:pt x="249" y="874"/>
                </a:lnTo>
                <a:lnTo>
                  <a:pt x="259" y="862"/>
                </a:lnTo>
                <a:lnTo>
                  <a:pt x="266" y="851"/>
                </a:lnTo>
                <a:lnTo>
                  <a:pt x="270" y="841"/>
                </a:lnTo>
                <a:lnTo>
                  <a:pt x="911" y="853"/>
                </a:lnTo>
                <a:lnTo>
                  <a:pt x="911" y="853"/>
                </a:lnTo>
                <a:lnTo>
                  <a:pt x="912" y="858"/>
                </a:lnTo>
                <a:lnTo>
                  <a:pt x="918" y="872"/>
                </a:lnTo>
                <a:lnTo>
                  <a:pt x="922" y="881"/>
                </a:lnTo>
                <a:lnTo>
                  <a:pt x="929" y="889"/>
                </a:lnTo>
                <a:lnTo>
                  <a:pt x="939" y="899"/>
                </a:lnTo>
                <a:lnTo>
                  <a:pt x="950" y="909"/>
                </a:lnTo>
                <a:lnTo>
                  <a:pt x="950" y="909"/>
                </a:lnTo>
                <a:lnTo>
                  <a:pt x="957" y="913"/>
                </a:lnTo>
                <a:lnTo>
                  <a:pt x="966" y="917"/>
                </a:lnTo>
                <a:lnTo>
                  <a:pt x="987" y="923"/>
                </a:lnTo>
                <a:lnTo>
                  <a:pt x="1011" y="927"/>
                </a:lnTo>
                <a:lnTo>
                  <a:pt x="1035" y="927"/>
                </a:lnTo>
                <a:lnTo>
                  <a:pt x="1059" y="926"/>
                </a:lnTo>
                <a:lnTo>
                  <a:pt x="1070" y="924"/>
                </a:lnTo>
                <a:lnTo>
                  <a:pt x="1081" y="921"/>
                </a:lnTo>
                <a:lnTo>
                  <a:pt x="1091" y="919"/>
                </a:lnTo>
                <a:lnTo>
                  <a:pt x="1099" y="914"/>
                </a:lnTo>
                <a:lnTo>
                  <a:pt x="1108" y="909"/>
                </a:lnTo>
                <a:lnTo>
                  <a:pt x="1113" y="903"/>
                </a:lnTo>
                <a:lnTo>
                  <a:pt x="1113" y="903"/>
                </a:lnTo>
                <a:lnTo>
                  <a:pt x="1123" y="888"/>
                </a:lnTo>
                <a:lnTo>
                  <a:pt x="1132" y="871"/>
                </a:lnTo>
                <a:lnTo>
                  <a:pt x="1140" y="851"/>
                </a:lnTo>
                <a:lnTo>
                  <a:pt x="1147" y="832"/>
                </a:lnTo>
                <a:lnTo>
                  <a:pt x="1155" y="799"/>
                </a:lnTo>
                <a:lnTo>
                  <a:pt x="1158" y="785"/>
                </a:lnTo>
                <a:lnTo>
                  <a:pt x="1299" y="723"/>
                </a:lnTo>
                <a:lnTo>
                  <a:pt x="1299" y="723"/>
                </a:lnTo>
                <a:lnTo>
                  <a:pt x="1300" y="728"/>
                </a:lnTo>
                <a:lnTo>
                  <a:pt x="1304" y="735"/>
                </a:lnTo>
                <a:lnTo>
                  <a:pt x="1311" y="745"/>
                </a:lnTo>
                <a:lnTo>
                  <a:pt x="1316" y="749"/>
                </a:lnTo>
                <a:lnTo>
                  <a:pt x="1321" y="752"/>
                </a:lnTo>
                <a:lnTo>
                  <a:pt x="1321" y="752"/>
                </a:lnTo>
                <a:lnTo>
                  <a:pt x="1330" y="754"/>
                </a:lnTo>
                <a:lnTo>
                  <a:pt x="1341" y="756"/>
                </a:lnTo>
                <a:lnTo>
                  <a:pt x="1356" y="759"/>
                </a:lnTo>
                <a:lnTo>
                  <a:pt x="1372" y="759"/>
                </a:lnTo>
                <a:lnTo>
                  <a:pt x="1387" y="759"/>
                </a:lnTo>
                <a:lnTo>
                  <a:pt x="1403" y="756"/>
                </a:lnTo>
                <a:lnTo>
                  <a:pt x="1408" y="753"/>
                </a:lnTo>
                <a:lnTo>
                  <a:pt x="1414" y="750"/>
                </a:lnTo>
                <a:lnTo>
                  <a:pt x="1420" y="746"/>
                </a:lnTo>
                <a:lnTo>
                  <a:pt x="1423" y="740"/>
                </a:lnTo>
                <a:lnTo>
                  <a:pt x="1423" y="740"/>
                </a:lnTo>
                <a:lnTo>
                  <a:pt x="1428" y="728"/>
                </a:lnTo>
                <a:lnTo>
                  <a:pt x="1432" y="712"/>
                </a:lnTo>
                <a:lnTo>
                  <a:pt x="1439" y="679"/>
                </a:lnTo>
                <a:lnTo>
                  <a:pt x="1444" y="650"/>
                </a:lnTo>
                <a:lnTo>
                  <a:pt x="1445" y="639"/>
                </a:lnTo>
                <a:lnTo>
                  <a:pt x="1456" y="611"/>
                </a:lnTo>
                <a:lnTo>
                  <a:pt x="1456" y="611"/>
                </a:lnTo>
                <a:lnTo>
                  <a:pt x="1460" y="538"/>
                </a:lnTo>
                <a:lnTo>
                  <a:pt x="1463" y="482"/>
                </a:lnTo>
                <a:lnTo>
                  <a:pt x="1463" y="461"/>
                </a:lnTo>
                <a:lnTo>
                  <a:pt x="1462" y="448"/>
                </a:lnTo>
                <a:lnTo>
                  <a:pt x="1462" y="448"/>
                </a:lnTo>
                <a:lnTo>
                  <a:pt x="1456" y="431"/>
                </a:lnTo>
                <a:lnTo>
                  <a:pt x="1449" y="412"/>
                </a:lnTo>
                <a:lnTo>
                  <a:pt x="1439" y="392"/>
                </a:lnTo>
                <a:lnTo>
                  <a:pt x="1439" y="392"/>
                </a:lnTo>
                <a:lnTo>
                  <a:pt x="1434" y="349"/>
                </a:lnTo>
                <a:lnTo>
                  <a:pt x="1428" y="297"/>
                </a:lnTo>
                <a:lnTo>
                  <a:pt x="1428" y="297"/>
                </a:lnTo>
                <a:lnTo>
                  <a:pt x="1423" y="285"/>
                </a:lnTo>
                <a:lnTo>
                  <a:pt x="1408" y="260"/>
                </a:lnTo>
                <a:lnTo>
                  <a:pt x="1365" y="186"/>
                </a:lnTo>
                <a:lnTo>
                  <a:pt x="1316" y="108"/>
                </a:lnTo>
                <a:lnTo>
                  <a:pt x="1296" y="79"/>
                </a:lnTo>
                <a:lnTo>
                  <a:pt x="1282" y="61"/>
                </a:lnTo>
                <a:lnTo>
                  <a:pt x="1282" y="61"/>
                </a:lnTo>
                <a:lnTo>
                  <a:pt x="1271" y="51"/>
                </a:lnTo>
                <a:lnTo>
                  <a:pt x="1258" y="41"/>
                </a:lnTo>
                <a:lnTo>
                  <a:pt x="1244" y="34"/>
                </a:lnTo>
                <a:lnTo>
                  <a:pt x="1229" y="27"/>
                </a:lnTo>
                <a:lnTo>
                  <a:pt x="1212" y="21"/>
                </a:lnTo>
                <a:lnTo>
                  <a:pt x="1193" y="16"/>
                </a:lnTo>
                <a:lnTo>
                  <a:pt x="1174" y="13"/>
                </a:lnTo>
                <a:lnTo>
                  <a:pt x="1153" y="10"/>
                </a:lnTo>
                <a:lnTo>
                  <a:pt x="1153" y="10"/>
                </a:lnTo>
                <a:lnTo>
                  <a:pt x="1116" y="7"/>
                </a:lnTo>
                <a:lnTo>
                  <a:pt x="1053" y="4"/>
                </a:lnTo>
                <a:lnTo>
                  <a:pt x="970" y="3"/>
                </a:lnTo>
                <a:lnTo>
                  <a:pt x="879" y="0"/>
                </a:lnTo>
                <a:lnTo>
                  <a:pt x="783" y="0"/>
                </a:lnTo>
                <a:lnTo>
                  <a:pt x="692" y="2"/>
                </a:lnTo>
                <a:lnTo>
                  <a:pt x="651" y="4"/>
                </a:lnTo>
                <a:lnTo>
                  <a:pt x="614" y="6"/>
                </a:lnTo>
                <a:lnTo>
                  <a:pt x="582" y="10"/>
                </a:lnTo>
                <a:lnTo>
                  <a:pt x="557" y="14"/>
                </a:lnTo>
                <a:lnTo>
                  <a:pt x="557" y="14"/>
                </a:lnTo>
                <a:lnTo>
                  <a:pt x="534" y="20"/>
                </a:lnTo>
                <a:lnTo>
                  <a:pt x="512" y="30"/>
                </a:lnTo>
                <a:lnTo>
                  <a:pt x="488" y="42"/>
                </a:lnTo>
                <a:lnTo>
                  <a:pt x="465" y="56"/>
                </a:lnTo>
                <a:lnTo>
                  <a:pt x="442" y="72"/>
                </a:lnTo>
                <a:lnTo>
                  <a:pt x="419" y="89"/>
                </a:lnTo>
                <a:lnTo>
                  <a:pt x="398" y="107"/>
                </a:lnTo>
                <a:lnTo>
                  <a:pt x="378" y="125"/>
                </a:lnTo>
                <a:lnTo>
                  <a:pt x="342" y="160"/>
                </a:lnTo>
                <a:lnTo>
                  <a:pt x="312" y="190"/>
                </a:lnTo>
                <a:lnTo>
                  <a:pt x="287" y="218"/>
                </a:lnTo>
                <a:lnTo>
                  <a:pt x="287" y="218"/>
                </a:lnTo>
                <a:close/>
                <a:moveTo>
                  <a:pt x="501" y="55"/>
                </a:moveTo>
                <a:lnTo>
                  <a:pt x="501" y="55"/>
                </a:lnTo>
                <a:lnTo>
                  <a:pt x="513" y="52"/>
                </a:lnTo>
                <a:lnTo>
                  <a:pt x="530" y="49"/>
                </a:lnTo>
                <a:lnTo>
                  <a:pt x="555" y="45"/>
                </a:lnTo>
                <a:lnTo>
                  <a:pt x="588" y="44"/>
                </a:lnTo>
                <a:lnTo>
                  <a:pt x="631" y="41"/>
                </a:lnTo>
                <a:lnTo>
                  <a:pt x="685" y="41"/>
                </a:lnTo>
                <a:lnTo>
                  <a:pt x="748" y="44"/>
                </a:lnTo>
                <a:lnTo>
                  <a:pt x="748" y="44"/>
                </a:lnTo>
                <a:lnTo>
                  <a:pt x="880" y="49"/>
                </a:lnTo>
                <a:lnTo>
                  <a:pt x="992" y="54"/>
                </a:lnTo>
                <a:lnTo>
                  <a:pt x="1096" y="55"/>
                </a:lnTo>
                <a:lnTo>
                  <a:pt x="1096" y="55"/>
                </a:lnTo>
                <a:lnTo>
                  <a:pt x="1095" y="86"/>
                </a:lnTo>
                <a:lnTo>
                  <a:pt x="1092" y="156"/>
                </a:lnTo>
                <a:lnTo>
                  <a:pt x="1087" y="232"/>
                </a:lnTo>
                <a:lnTo>
                  <a:pt x="1084" y="261"/>
                </a:lnTo>
                <a:lnTo>
                  <a:pt x="1081" y="273"/>
                </a:lnTo>
                <a:lnTo>
                  <a:pt x="1080" y="280"/>
                </a:lnTo>
                <a:lnTo>
                  <a:pt x="1080" y="280"/>
                </a:lnTo>
                <a:lnTo>
                  <a:pt x="1075" y="290"/>
                </a:lnTo>
                <a:lnTo>
                  <a:pt x="1070" y="297"/>
                </a:lnTo>
                <a:lnTo>
                  <a:pt x="1066" y="302"/>
                </a:lnTo>
                <a:lnTo>
                  <a:pt x="1060" y="306"/>
                </a:lnTo>
                <a:lnTo>
                  <a:pt x="1051" y="311"/>
                </a:lnTo>
                <a:lnTo>
                  <a:pt x="1046" y="313"/>
                </a:lnTo>
                <a:lnTo>
                  <a:pt x="1046" y="313"/>
                </a:lnTo>
                <a:lnTo>
                  <a:pt x="1011" y="313"/>
                </a:lnTo>
                <a:lnTo>
                  <a:pt x="921" y="312"/>
                </a:lnTo>
                <a:lnTo>
                  <a:pt x="651" y="306"/>
                </a:lnTo>
                <a:lnTo>
                  <a:pt x="259" y="297"/>
                </a:lnTo>
                <a:lnTo>
                  <a:pt x="501" y="55"/>
                </a:lnTo>
                <a:close/>
                <a:moveTo>
                  <a:pt x="1157" y="127"/>
                </a:moveTo>
                <a:lnTo>
                  <a:pt x="1157" y="127"/>
                </a:lnTo>
                <a:lnTo>
                  <a:pt x="1161" y="117"/>
                </a:lnTo>
                <a:lnTo>
                  <a:pt x="1167" y="108"/>
                </a:lnTo>
                <a:lnTo>
                  <a:pt x="1174" y="99"/>
                </a:lnTo>
                <a:lnTo>
                  <a:pt x="1184" y="89"/>
                </a:lnTo>
                <a:lnTo>
                  <a:pt x="1196" y="79"/>
                </a:lnTo>
                <a:lnTo>
                  <a:pt x="1203" y="76"/>
                </a:lnTo>
                <a:lnTo>
                  <a:pt x="1210" y="73"/>
                </a:lnTo>
                <a:lnTo>
                  <a:pt x="1217" y="72"/>
                </a:lnTo>
                <a:lnTo>
                  <a:pt x="1226" y="72"/>
                </a:lnTo>
                <a:lnTo>
                  <a:pt x="1226" y="72"/>
                </a:lnTo>
                <a:lnTo>
                  <a:pt x="1240" y="73"/>
                </a:lnTo>
                <a:lnTo>
                  <a:pt x="1250" y="75"/>
                </a:lnTo>
                <a:lnTo>
                  <a:pt x="1254" y="76"/>
                </a:lnTo>
                <a:lnTo>
                  <a:pt x="1258" y="79"/>
                </a:lnTo>
                <a:lnTo>
                  <a:pt x="1259" y="85"/>
                </a:lnTo>
                <a:lnTo>
                  <a:pt x="1261" y="86"/>
                </a:lnTo>
                <a:lnTo>
                  <a:pt x="1265" y="89"/>
                </a:lnTo>
                <a:lnTo>
                  <a:pt x="1265" y="89"/>
                </a:lnTo>
                <a:lnTo>
                  <a:pt x="1274" y="93"/>
                </a:lnTo>
                <a:lnTo>
                  <a:pt x="1279" y="97"/>
                </a:lnTo>
                <a:lnTo>
                  <a:pt x="1288" y="106"/>
                </a:lnTo>
                <a:lnTo>
                  <a:pt x="1288" y="106"/>
                </a:lnTo>
                <a:lnTo>
                  <a:pt x="1290" y="108"/>
                </a:lnTo>
                <a:lnTo>
                  <a:pt x="1293" y="113"/>
                </a:lnTo>
                <a:lnTo>
                  <a:pt x="1300" y="125"/>
                </a:lnTo>
                <a:lnTo>
                  <a:pt x="1307" y="139"/>
                </a:lnTo>
                <a:lnTo>
                  <a:pt x="1316" y="151"/>
                </a:lnTo>
                <a:lnTo>
                  <a:pt x="1316" y="151"/>
                </a:lnTo>
                <a:lnTo>
                  <a:pt x="1327" y="165"/>
                </a:lnTo>
                <a:lnTo>
                  <a:pt x="1341" y="186"/>
                </a:lnTo>
                <a:lnTo>
                  <a:pt x="1356" y="208"/>
                </a:lnTo>
                <a:lnTo>
                  <a:pt x="1362" y="219"/>
                </a:lnTo>
                <a:lnTo>
                  <a:pt x="1366" y="229"/>
                </a:lnTo>
                <a:lnTo>
                  <a:pt x="1366" y="229"/>
                </a:lnTo>
                <a:lnTo>
                  <a:pt x="1371" y="245"/>
                </a:lnTo>
                <a:lnTo>
                  <a:pt x="1373" y="254"/>
                </a:lnTo>
                <a:lnTo>
                  <a:pt x="1372" y="261"/>
                </a:lnTo>
                <a:lnTo>
                  <a:pt x="1372" y="263"/>
                </a:lnTo>
                <a:lnTo>
                  <a:pt x="1293" y="280"/>
                </a:lnTo>
                <a:lnTo>
                  <a:pt x="1293" y="280"/>
                </a:lnTo>
                <a:lnTo>
                  <a:pt x="1292" y="275"/>
                </a:lnTo>
                <a:lnTo>
                  <a:pt x="1289" y="264"/>
                </a:lnTo>
                <a:lnTo>
                  <a:pt x="1285" y="250"/>
                </a:lnTo>
                <a:lnTo>
                  <a:pt x="1281" y="245"/>
                </a:lnTo>
                <a:lnTo>
                  <a:pt x="1276" y="240"/>
                </a:lnTo>
                <a:lnTo>
                  <a:pt x="1276" y="240"/>
                </a:lnTo>
                <a:lnTo>
                  <a:pt x="1269" y="236"/>
                </a:lnTo>
                <a:lnTo>
                  <a:pt x="1258" y="233"/>
                </a:lnTo>
                <a:lnTo>
                  <a:pt x="1243" y="231"/>
                </a:lnTo>
                <a:lnTo>
                  <a:pt x="1227" y="228"/>
                </a:lnTo>
                <a:lnTo>
                  <a:pt x="1212" y="226"/>
                </a:lnTo>
                <a:lnTo>
                  <a:pt x="1196" y="225"/>
                </a:lnTo>
                <a:lnTo>
                  <a:pt x="1184" y="226"/>
                </a:lnTo>
                <a:lnTo>
                  <a:pt x="1175" y="229"/>
                </a:lnTo>
                <a:lnTo>
                  <a:pt x="1175" y="229"/>
                </a:lnTo>
                <a:lnTo>
                  <a:pt x="1170" y="235"/>
                </a:lnTo>
                <a:lnTo>
                  <a:pt x="1164" y="242"/>
                </a:lnTo>
                <a:lnTo>
                  <a:pt x="1161" y="252"/>
                </a:lnTo>
                <a:lnTo>
                  <a:pt x="1158" y="261"/>
                </a:lnTo>
                <a:lnTo>
                  <a:pt x="1154" y="278"/>
                </a:lnTo>
                <a:lnTo>
                  <a:pt x="1153" y="285"/>
                </a:lnTo>
                <a:lnTo>
                  <a:pt x="1130" y="291"/>
                </a:lnTo>
                <a:lnTo>
                  <a:pt x="1157" y="127"/>
                </a:lnTo>
                <a:close/>
                <a:moveTo>
                  <a:pt x="697" y="583"/>
                </a:moveTo>
                <a:lnTo>
                  <a:pt x="697" y="583"/>
                </a:lnTo>
                <a:lnTo>
                  <a:pt x="711" y="566"/>
                </a:lnTo>
                <a:lnTo>
                  <a:pt x="745" y="527"/>
                </a:lnTo>
                <a:lnTo>
                  <a:pt x="765" y="506"/>
                </a:lnTo>
                <a:lnTo>
                  <a:pt x="786" y="486"/>
                </a:lnTo>
                <a:lnTo>
                  <a:pt x="806" y="469"/>
                </a:lnTo>
                <a:lnTo>
                  <a:pt x="814" y="464"/>
                </a:lnTo>
                <a:lnTo>
                  <a:pt x="821" y="459"/>
                </a:lnTo>
                <a:lnTo>
                  <a:pt x="821" y="459"/>
                </a:lnTo>
                <a:lnTo>
                  <a:pt x="838" y="454"/>
                </a:lnTo>
                <a:lnTo>
                  <a:pt x="860" y="447"/>
                </a:lnTo>
                <a:lnTo>
                  <a:pt x="886" y="443"/>
                </a:lnTo>
                <a:lnTo>
                  <a:pt x="912" y="438"/>
                </a:lnTo>
                <a:lnTo>
                  <a:pt x="936" y="436"/>
                </a:lnTo>
                <a:lnTo>
                  <a:pt x="959" y="434"/>
                </a:lnTo>
                <a:lnTo>
                  <a:pt x="974" y="434"/>
                </a:lnTo>
                <a:lnTo>
                  <a:pt x="980" y="436"/>
                </a:lnTo>
                <a:lnTo>
                  <a:pt x="984" y="437"/>
                </a:lnTo>
                <a:lnTo>
                  <a:pt x="984" y="437"/>
                </a:lnTo>
                <a:lnTo>
                  <a:pt x="987" y="440"/>
                </a:lnTo>
                <a:lnTo>
                  <a:pt x="988" y="445"/>
                </a:lnTo>
                <a:lnTo>
                  <a:pt x="990" y="462"/>
                </a:lnTo>
                <a:lnTo>
                  <a:pt x="990" y="485"/>
                </a:lnTo>
                <a:lnTo>
                  <a:pt x="988" y="509"/>
                </a:lnTo>
                <a:lnTo>
                  <a:pt x="983" y="555"/>
                </a:lnTo>
                <a:lnTo>
                  <a:pt x="980" y="570"/>
                </a:lnTo>
                <a:lnTo>
                  <a:pt x="978" y="577"/>
                </a:lnTo>
                <a:lnTo>
                  <a:pt x="978" y="577"/>
                </a:lnTo>
                <a:lnTo>
                  <a:pt x="966" y="579"/>
                </a:lnTo>
                <a:lnTo>
                  <a:pt x="933" y="580"/>
                </a:lnTo>
                <a:lnTo>
                  <a:pt x="836" y="582"/>
                </a:lnTo>
                <a:lnTo>
                  <a:pt x="697" y="583"/>
                </a:lnTo>
                <a:lnTo>
                  <a:pt x="697" y="583"/>
                </a:lnTo>
                <a:close/>
                <a:moveTo>
                  <a:pt x="79" y="426"/>
                </a:moveTo>
                <a:lnTo>
                  <a:pt x="79" y="426"/>
                </a:lnTo>
                <a:lnTo>
                  <a:pt x="85" y="426"/>
                </a:lnTo>
                <a:lnTo>
                  <a:pt x="100" y="424"/>
                </a:lnTo>
                <a:lnTo>
                  <a:pt x="108" y="426"/>
                </a:lnTo>
                <a:lnTo>
                  <a:pt x="118" y="429"/>
                </a:lnTo>
                <a:lnTo>
                  <a:pt x="127" y="431"/>
                </a:lnTo>
                <a:lnTo>
                  <a:pt x="135" y="437"/>
                </a:lnTo>
                <a:lnTo>
                  <a:pt x="135" y="437"/>
                </a:lnTo>
                <a:lnTo>
                  <a:pt x="138" y="441"/>
                </a:lnTo>
                <a:lnTo>
                  <a:pt x="142" y="447"/>
                </a:lnTo>
                <a:lnTo>
                  <a:pt x="146" y="464"/>
                </a:lnTo>
                <a:lnTo>
                  <a:pt x="152" y="486"/>
                </a:lnTo>
                <a:lnTo>
                  <a:pt x="155" y="509"/>
                </a:lnTo>
                <a:lnTo>
                  <a:pt x="158" y="531"/>
                </a:lnTo>
                <a:lnTo>
                  <a:pt x="159" y="551"/>
                </a:lnTo>
                <a:lnTo>
                  <a:pt x="159" y="565"/>
                </a:lnTo>
                <a:lnTo>
                  <a:pt x="158" y="572"/>
                </a:lnTo>
                <a:lnTo>
                  <a:pt x="158" y="572"/>
                </a:lnTo>
                <a:lnTo>
                  <a:pt x="155" y="573"/>
                </a:lnTo>
                <a:lnTo>
                  <a:pt x="151" y="573"/>
                </a:lnTo>
                <a:lnTo>
                  <a:pt x="135" y="575"/>
                </a:lnTo>
                <a:lnTo>
                  <a:pt x="90" y="573"/>
                </a:lnTo>
                <a:lnTo>
                  <a:pt x="24" y="572"/>
                </a:lnTo>
                <a:lnTo>
                  <a:pt x="24" y="572"/>
                </a:lnTo>
                <a:lnTo>
                  <a:pt x="38" y="521"/>
                </a:lnTo>
                <a:lnTo>
                  <a:pt x="48" y="485"/>
                </a:lnTo>
                <a:lnTo>
                  <a:pt x="56" y="459"/>
                </a:lnTo>
                <a:lnTo>
                  <a:pt x="56" y="459"/>
                </a:lnTo>
                <a:lnTo>
                  <a:pt x="63" y="447"/>
                </a:lnTo>
                <a:lnTo>
                  <a:pt x="71" y="436"/>
                </a:lnTo>
                <a:lnTo>
                  <a:pt x="79" y="426"/>
                </a:lnTo>
                <a:lnTo>
                  <a:pt x="79" y="4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7FDF9E40-D788-4996-BC32-5EBD93D17916}"/>
              </a:ext>
            </a:extLst>
          </p:cNvPr>
          <p:cNvSpPr>
            <a:spLocks noEditPoints="1"/>
          </p:cNvSpPr>
          <p:nvPr/>
        </p:nvSpPr>
        <p:spPr bwMode="auto">
          <a:xfrm>
            <a:off x="7885687" y="5033658"/>
            <a:ext cx="1646906" cy="1040836"/>
          </a:xfrm>
          <a:custGeom>
            <a:avLst/>
            <a:gdLst>
              <a:gd name="T0" fmla="*/ 545 w 1519"/>
              <a:gd name="T1" fmla="*/ 1 h 960"/>
              <a:gd name="T2" fmla="*/ 113 w 1519"/>
              <a:gd name="T3" fmla="*/ 43 h 960"/>
              <a:gd name="T4" fmla="*/ 77 w 1519"/>
              <a:gd name="T5" fmla="*/ 58 h 960"/>
              <a:gd name="T6" fmla="*/ 11 w 1519"/>
              <a:gd name="T7" fmla="*/ 304 h 960"/>
              <a:gd name="T8" fmla="*/ 1 w 1519"/>
              <a:gd name="T9" fmla="*/ 625 h 960"/>
              <a:gd name="T10" fmla="*/ 15 w 1519"/>
              <a:gd name="T11" fmla="*/ 725 h 960"/>
              <a:gd name="T12" fmla="*/ 48 w 1519"/>
              <a:gd name="T13" fmla="*/ 777 h 960"/>
              <a:gd name="T14" fmla="*/ 67 w 1519"/>
              <a:gd name="T15" fmla="*/ 813 h 960"/>
              <a:gd name="T16" fmla="*/ 119 w 1519"/>
              <a:gd name="T17" fmla="*/ 888 h 960"/>
              <a:gd name="T18" fmla="*/ 184 w 1519"/>
              <a:gd name="T19" fmla="*/ 894 h 960"/>
              <a:gd name="T20" fmla="*/ 233 w 1519"/>
              <a:gd name="T21" fmla="*/ 828 h 960"/>
              <a:gd name="T22" fmla="*/ 327 w 1519"/>
              <a:gd name="T23" fmla="*/ 790 h 960"/>
              <a:gd name="T24" fmla="*/ 418 w 1519"/>
              <a:gd name="T25" fmla="*/ 794 h 960"/>
              <a:gd name="T26" fmla="*/ 599 w 1519"/>
              <a:gd name="T27" fmla="*/ 848 h 960"/>
              <a:gd name="T28" fmla="*/ 679 w 1519"/>
              <a:gd name="T29" fmla="*/ 843 h 960"/>
              <a:gd name="T30" fmla="*/ 766 w 1519"/>
              <a:gd name="T31" fmla="*/ 894 h 960"/>
              <a:gd name="T32" fmla="*/ 828 w 1519"/>
              <a:gd name="T33" fmla="*/ 955 h 960"/>
              <a:gd name="T34" fmla="*/ 930 w 1519"/>
              <a:gd name="T35" fmla="*/ 949 h 960"/>
              <a:gd name="T36" fmla="*/ 972 w 1519"/>
              <a:gd name="T37" fmla="*/ 872 h 960"/>
              <a:gd name="T38" fmla="*/ 1077 w 1519"/>
              <a:gd name="T39" fmla="*/ 853 h 960"/>
              <a:gd name="T40" fmla="*/ 1195 w 1519"/>
              <a:gd name="T41" fmla="*/ 841 h 960"/>
              <a:gd name="T42" fmla="*/ 1224 w 1519"/>
              <a:gd name="T43" fmla="*/ 838 h 960"/>
              <a:gd name="T44" fmla="*/ 1321 w 1519"/>
              <a:gd name="T45" fmla="*/ 894 h 960"/>
              <a:gd name="T46" fmla="*/ 1400 w 1519"/>
              <a:gd name="T47" fmla="*/ 913 h 960"/>
              <a:gd name="T48" fmla="*/ 1467 w 1519"/>
              <a:gd name="T49" fmla="*/ 862 h 960"/>
              <a:gd name="T50" fmla="*/ 1519 w 1519"/>
              <a:gd name="T51" fmla="*/ 805 h 960"/>
              <a:gd name="T52" fmla="*/ 1490 w 1519"/>
              <a:gd name="T53" fmla="*/ 525 h 960"/>
              <a:gd name="T54" fmla="*/ 1447 w 1519"/>
              <a:gd name="T55" fmla="*/ 382 h 960"/>
              <a:gd name="T56" fmla="*/ 1181 w 1519"/>
              <a:gd name="T57" fmla="*/ 95 h 960"/>
              <a:gd name="T58" fmla="*/ 1055 w 1519"/>
              <a:gd name="T59" fmla="*/ 20 h 960"/>
              <a:gd name="T60" fmla="*/ 1166 w 1519"/>
              <a:gd name="T61" fmla="*/ 109 h 960"/>
              <a:gd name="T62" fmla="*/ 956 w 1519"/>
              <a:gd name="T63" fmla="*/ 362 h 960"/>
              <a:gd name="T64" fmla="*/ 853 w 1519"/>
              <a:gd name="T65" fmla="*/ 341 h 960"/>
              <a:gd name="T66" fmla="*/ 724 w 1519"/>
              <a:gd name="T67" fmla="*/ 102 h 960"/>
              <a:gd name="T68" fmla="*/ 968 w 1519"/>
              <a:gd name="T69" fmla="*/ 91 h 960"/>
              <a:gd name="T70" fmla="*/ 548 w 1519"/>
              <a:gd name="T71" fmla="*/ 125 h 960"/>
              <a:gd name="T72" fmla="*/ 662 w 1519"/>
              <a:gd name="T73" fmla="*/ 133 h 960"/>
              <a:gd name="T74" fmla="*/ 658 w 1519"/>
              <a:gd name="T75" fmla="*/ 250 h 960"/>
              <a:gd name="T76" fmla="*/ 644 w 1519"/>
              <a:gd name="T77" fmla="*/ 307 h 960"/>
              <a:gd name="T78" fmla="*/ 693 w 1519"/>
              <a:gd name="T79" fmla="*/ 358 h 960"/>
              <a:gd name="T80" fmla="*/ 574 w 1519"/>
              <a:gd name="T81" fmla="*/ 359 h 960"/>
              <a:gd name="T82" fmla="*/ 532 w 1519"/>
              <a:gd name="T83" fmla="*/ 348 h 960"/>
              <a:gd name="T84" fmla="*/ 465 w 1519"/>
              <a:gd name="T85" fmla="*/ 109 h 960"/>
              <a:gd name="T86" fmla="*/ 451 w 1519"/>
              <a:gd name="T87" fmla="*/ 348 h 960"/>
              <a:gd name="T88" fmla="*/ 256 w 1519"/>
              <a:gd name="T89" fmla="*/ 280 h 960"/>
              <a:gd name="T90" fmla="*/ 278 w 1519"/>
              <a:gd name="T91" fmla="*/ 110 h 960"/>
              <a:gd name="T92" fmla="*/ 236 w 1519"/>
              <a:gd name="T93" fmla="*/ 120 h 960"/>
              <a:gd name="T94" fmla="*/ 80 w 1519"/>
              <a:gd name="T95" fmla="*/ 357 h 960"/>
              <a:gd name="T96" fmla="*/ 52 w 1519"/>
              <a:gd name="T97" fmla="*/ 318 h 960"/>
              <a:gd name="T98" fmla="*/ 69 w 1519"/>
              <a:gd name="T99" fmla="*/ 168 h 960"/>
              <a:gd name="T100" fmla="*/ 119 w 1519"/>
              <a:gd name="T101" fmla="*/ 124 h 960"/>
              <a:gd name="T102" fmla="*/ 236 w 1519"/>
              <a:gd name="T103" fmla="*/ 119 h 960"/>
              <a:gd name="T104" fmla="*/ 940 w 1519"/>
              <a:gd name="T105" fmla="*/ 417 h 960"/>
              <a:gd name="T106" fmla="*/ 1054 w 1519"/>
              <a:gd name="T107" fmla="*/ 428 h 960"/>
              <a:gd name="T108" fmla="*/ 1087 w 1519"/>
              <a:gd name="T109" fmla="*/ 543 h 960"/>
              <a:gd name="T110" fmla="*/ 1012 w 1519"/>
              <a:gd name="T111" fmla="*/ 542 h 960"/>
              <a:gd name="T112" fmla="*/ 898 w 1519"/>
              <a:gd name="T113" fmla="*/ 489 h 960"/>
              <a:gd name="T114" fmla="*/ 1447 w 1519"/>
              <a:gd name="T115" fmla="*/ 406 h 960"/>
              <a:gd name="T116" fmla="*/ 1472 w 1519"/>
              <a:gd name="T117" fmla="*/ 457 h 960"/>
              <a:gd name="T118" fmla="*/ 1410 w 1519"/>
              <a:gd name="T119" fmla="*/ 533 h 960"/>
              <a:gd name="T120" fmla="*/ 1400 w 1519"/>
              <a:gd name="T121" fmla="*/ 417 h 960"/>
              <a:gd name="T122" fmla="*/ 1447 w 1519"/>
              <a:gd name="T123" fmla="*/ 406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19" h="960">
                <a:moveTo>
                  <a:pt x="1013" y="15"/>
                </a:moveTo>
                <a:lnTo>
                  <a:pt x="1013" y="15"/>
                </a:lnTo>
                <a:lnTo>
                  <a:pt x="973" y="12"/>
                </a:lnTo>
                <a:lnTo>
                  <a:pt x="865" y="6"/>
                </a:lnTo>
                <a:lnTo>
                  <a:pt x="794" y="3"/>
                </a:lnTo>
                <a:lnTo>
                  <a:pt x="715" y="1"/>
                </a:lnTo>
                <a:lnTo>
                  <a:pt x="631" y="0"/>
                </a:lnTo>
                <a:lnTo>
                  <a:pt x="545" y="1"/>
                </a:lnTo>
                <a:lnTo>
                  <a:pt x="545" y="1"/>
                </a:lnTo>
                <a:lnTo>
                  <a:pt x="461" y="3"/>
                </a:lnTo>
                <a:lnTo>
                  <a:pt x="382" y="8"/>
                </a:lnTo>
                <a:lnTo>
                  <a:pt x="308" y="15"/>
                </a:lnTo>
                <a:lnTo>
                  <a:pt x="242" y="21"/>
                </a:lnTo>
                <a:lnTo>
                  <a:pt x="186" y="29"/>
                </a:lnTo>
                <a:lnTo>
                  <a:pt x="143" y="35"/>
                </a:lnTo>
                <a:lnTo>
                  <a:pt x="113" y="43"/>
                </a:lnTo>
                <a:lnTo>
                  <a:pt x="104" y="45"/>
                </a:lnTo>
                <a:lnTo>
                  <a:pt x="97" y="48"/>
                </a:lnTo>
                <a:lnTo>
                  <a:pt x="97" y="48"/>
                </a:lnTo>
                <a:lnTo>
                  <a:pt x="92" y="52"/>
                </a:lnTo>
                <a:lnTo>
                  <a:pt x="87" y="53"/>
                </a:lnTo>
                <a:lnTo>
                  <a:pt x="82" y="55"/>
                </a:lnTo>
                <a:lnTo>
                  <a:pt x="80" y="57"/>
                </a:lnTo>
                <a:lnTo>
                  <a:pt x="77" y="58"/>
                </a:lnTo>
                <a:lnTo>
                  <a:pt x="72" y="66"/>
                </a:lnTo>
                <a:lnTo>
                  <a:pt x="72" y="66"/>
                </a:lnTo>
                <a:lnTo>
                  <a:pt x="61" y="99"/>
                </a:lnTo>
                <a:lnTo>
                  <a:pt x="41" y="162"/>
                </a:lnTo>
                <a:lnTo>
                  <a:pt x="33" y="199"/>
                </a:lnTo>
                <a:lnTo>
                  <a:pt x="22" y="236"/>
                </a:lnTo>
                <a:lnTo>
                  <a:pt x="15" y="273"/>
                </a:lnTo>
                <a:lnTo>
                  <a:pt x="11" y="304"/>
                </a:lnTo>
                <a:lnTo>
                  <a:pt x="11" y="304"/>
                </a:lnTo>
                <a:lnTo>
                  <a:pt x="8" y="341"/>
                </a:lnTo>
                <a:lnTo>
                  <a:pt x="6" y="387"/>
                </a:lnTo>
                <a:lnTo>
                  <a:pt x="3" y="491"/>
                </a:lnTo>
                <a:lnTo>
                  <a:pt x="3" y="581"/>
                </a:lnTo>
                <a:lnTo>
                  <a:pt x="3" y="619"/>
                </a:lnTo>
                <a:lnTo>
                  <a:pt x="3" y="619"/>
                </a:lnTo>
                <a:lnTo>
                  <a:pt x="1" y="625"/>
                </a:lnTo>
                <a:lnTo>
                  <a:pt x="0" y="632"/>
                </a:lnTo>
                <a:lnTo>
                  <a:pt x="0" y="642"/>
                </a:lnTo>
                <a:lnTo>
                  <a:pt x="0" y="642"/>
                </a:lnTo>
                <a:lnTo>
                  <a:pt x="2" y="660"/>
                </a:lnTo>
                <a:lnTo>
                  <a:pt x="5" y="686"/>
                </a:lnTo>
                <a:lnTo>
                  <a:pt x="10" y="710"/>
                </a:lnTo>
                <a:lnTo>
                  <a:pt x="12" y="720"/>
                </a:lnTo>
                <a:lnTo>
                  <a:pt x="15" y="725"/>
                </a:lnTo>
                <a:lnTo>
                  <a:pt x="15" y="725"/>
                </a:lnTo>
                <a:lnTo>
                  <a:pt x="20" y="731"/>
                </a:lnTo>
                <a:lnTo>
                  <a:pt x="26" y="736"/>
                </a:lnTo>
                <a:lnTo>
                  <a:pt x="33" y="740"/>
                </a:lnTo>
                <a:lnTo>
                  <a:pt x="33" y="740"/>
                </a:lnTo>
                <a:lnTo>
                  <a:pt x="39" y="758"/>
                </a:lnTo>
                <a:lnTo>
                  <a:pt x="45" y="772"/>
                </a:lnTo>
                <a:lnTo>
                  <a:pt x="48" y="777"/>
                </a:lnTo>
                <a:lnTo>
                  <a:pt x="50" y="780"/>
                </a:lnTo>
                <a:lnTo>
                  <a:pt x="50" y="780"/>
                </a:lnTo>
                <a:lnTo>
                  <a:pt x="55" y="782"/>
                </a:lnTo>
                <a:lnTo>
                  <a:pt x="58" y="782"/>
                </a:lnTo>
                <a:lnTo>
                  <a:pt x="62" y="783"/>
                </a:lnTo>
                <a:lnTo>
                  <a:pt x="62" y="783"/>
                </a:lnTo>
                <a:lnTo>
                  <a:pt x="63" y="797"/>
                </a:lnTo>
                <a:lnTo>
                  <a:pt x="67" y="813"/>
                </a:lnTo>
                <a:lnTo>
                  <a:pt x="72" y="830"/>
                </a:lnTo>
                <a:lnTo>
                  <a:pt x="76" y="841"/>
                </a:lnTo>
                <a:lnTo>
                  <a:pt x="81" y="849"/>
                </a:lnTo>
                <a:lnTo>
                  <a:pt x="87" y="858"/>
                </a:lnTo>
                <a:lnTo>
                  <a:pt x="94" y="867"/>
                </a:lnTo>
                <a:lnTo>
                  <a:pt x="101" y="875"/>
                </a:lnTo>
                <a:lnTo>
                  <a:pt x="110" y="882"/>
                </a:lnTo>
                <a:lnTo>
                  <a:pt x="119" y="888"/>
                </a:lnTo>
                <a:lnTo>
                  <a:pt x="130" y="891"/>
                </a:lnTo>
                <a:lnTo>
                  <a:pt x="130" y="891"/>
                </a:lnTo>
                <a:lnTo>
                  <a:pt x="142" y="895"/>
                </a:lnTo>
                <a:lnTo>
                  <a:pt x="152" y="896"/>
                </a:lnTo>
                <a:lnTo>
                  <a:pt x="161" y="896"/>
                </a:lnTo>
                <a:lnTo>
                  <a:pt x="170" y="896"/>
                </a:lnTo>
                <a:lnTo>
                  <a:pt x="177" y="895"/>
                </a:lnTo>
                <a:lnTo>
                  <a:pt x="184" y="894"/>
                </a:lnTo>
                <a:lnTo>
                  <a:pt x="189" y="891"/>
                </a:lnTo>
                <a:lnTo>
                  <a:pt x="195" y="889"/>
                </a:lnTo>
                <a:lnTo>
                  <a:pt x="203" y="881"/>
                </a:lnTo>
                <a:lnTo>
                  <a:pt x="210" y="872"/>
                </a:lnTo>
                <a:lnTo>
                  <a:pt x="222" y="856"/>
                </a:lnTo>
                <a:lnTo>
                  <a:pt x="222" y="856"/>
                </a:lnTo>
                <a:lnTo>
                  <a:pt x="230" y="841"/>
                </a:lnTo>
                <a:lnTo>
                  <a:pt x="233" y="828"/>
                </a:lnTo>
                <a:lnTo>
                  <a:pt x="236" y="819"/>
                </a:lnTo>
                <a:lnTo>
                  <a:pt x="236" y="815"/>
                </a:lnTo>
                <a:lnTo>
                  <a:pt x="236" y="815"/>
                </a:lnTo>
                <a:lnTo>
                  <a:pt x="280" y="802"/>
                </a:lnTo>
                <a:lnTo>
                  <a:pt x="312" y="794"/>
                </a:lnTo>
                <a:lnTo>
                  <a:pt x="322" y="791"/>
                </a:lnTo>
                <a:lnTo>
                  <a:pt x="327" y="790"/>
                </a:lnTo>
                <a:lnTo>
                  <a:pt x="327" y="790"/>
                </a:lnTo>
                <a:lnTo>
                  <a:pt x="332" y="792"/>
                </a:lnTo>
                <a:lnTo>
                  <a:pt x="345" y="794"/>
                </a:lnTo>
                <a:lnTo>
                  <a:pt x="359" y="795"/>
                </a:lnTo>
                <a:lnTo>
                  <a:pt x="371" y="794"/>
                </a:lnTo>
                <a:lnTo>
                  <a:pt x="371" y="794"/>
                </a:lnTo>
                <a:lnTo>
                  <a:pt x="383" y="794"/>
                </a:lnTo>
                <a:lnTo>
                  <a:pt x="399" y="794"/>
                </a:lnTo>
                <a:lnTo>
                  <a:pt x="418" y="794"/>
                </a:lnTo>
                <a:lnTo>
                  <a:pt x="560" y="805"/>
                </a:lnTo>
                <a:lnTo>
                  <a:pt x="560" y="805"/>
                </a:lnTo>
                <a:lnTo>
                  <a:pt x="562" y="811"/>
                </a:lnTo>
                <a:lnTo>
                  <a:pt x="571" y="824"/>
                </a:lnTo>
                <a:lnTo>
                  <a:pt x="578" y="832"/>
                </a:lnTo>
                <a:lnTo>
                  <a:pt x="584" y="839"/>
                </a:lnTo>
                <a:lnTo>
                  <a:pt x="592" y="844"/>
                </a:lnTo>
                <a:lnTo>
                  <a:pt x="599" y="848"/>
                </a:lnTo>
                <a:lnTo>
                  <a:pt x="599" y="848"/>
                </a:lnTo>
                <a:lnTo>
                  <a:pt x="616" y="852"/>
                </a:lnTo>
                <a:lnTo>
                  <a:pt x="632" y="853"/>
                </a:lnTo>
                <a:lnTo>
                  <a:pt x="649" y="852"/>
                </a:lnTo>
                <a:lnTo>
                  <a:pt x="656" y="851"/>
                </a:lnTo>
                <a:lnTo>
                  <a:pt x="665" y="848"/>
                </a:lnTo>
                <a:lnTo>
                  <a:pt x="665" y="848"/>
                </a:lnTo>
                <a:lnTo>
                  <a:pt x="679" y="843"/>
                </a:lnTo>
                <a:lnTo>
                  <a:pt x="688" y="838"/>
                </a:lnTo>
                <a:lnTo>
                  <a:pt x="695" y="834"/>
                </a:lnTo>
                <a:lnTo>
                  <a:pt x="726" y="834"/>
                </a:lnTo>
                <a:lnTo>
                  <a:pt x="734" y="866"/>
                </a:lnTo>
                <a:lnTo>
                  <a:pt x="756" y="866"/>
                </a:lnTo>
                <a:lnTo>
                  <a:pt x="756" y="866"/>
                </a:lnTo>
                <a:lnTo>
                  <a:pt x="759" y="880"/>
                </a:lnTo>
                <a:lnTo>
                  <a:pt x="766" y="894"/>
                </a:lnTo>
                <a:lnTo>
                  <a:pt x="773" y="909"/>
                </a:lnTo>
                <a:lnTo>
                  <a:pt x="778" y="918"/>
                </a:lnTo>
                <a:lnTo>
                  <a:pt x="785" y="926"/>
                </a:lnTo>
                <a:lnTo>
                  <a:pt x="791" y="933"/>
                </a:lnTo>
                <a:lnTo>
                  <a:pt x="799" y="941"/>
                </a:lnTo>
                <a:lnTo>
                  <a:pt x="808" y="946"/>
                </a:lnTo>
                <a:lnTo>
                  <a:pt x="818" y="951"/>
                </a:lnTo>
                <a:lnTo>
                  <a:pt x="828" y="955"/>
                </a:lnTo>
                <a:lnTo>
                  <a:pt x="839" y="957"/>
                </a:lnTo>
                <a:lnTo>
                  <a:pt x="839" y="957"/>
                </a:lnTo>
                <a:lnTo>
                  <a:pt x="879" y="960"/>
                </a:lnTo>
                <a:lnTo>
                  <a:pt x="893" y="960"/>
                </a:lnTo>
                <a:lnTo>
                  <a:pt x="904" y="959"/>
                </a:lnTo>
                <a:lnTo>
                  <a:pt x="913" y="956"/>
                </a:lnTo>
                <a:lnTo>
                  <a:pt x="922" y="954"/>
                </a:lnTo>
                <a:lnTo>
                  <a:pt x="930" y="949"/>
                </a:lnTo>
                <a:lnTo>
                  <a:pt x="937" y="942"/>
                </a:lnTo>
                <a:lnTo>
                  <a:pt x="937" y="942"/>
                </a:lnTo>
                <a:lnTo>
                  <a:pt x="942" y="938"/>
                </a:lnTo>
                <a:lnTo>
                  <a:pt x="946" y="933"/>
                </a:lnTo>
                <a:lnTo>
                  <a:pt x="953" y="922"/>
                </a:lnTo>
                <a:lnTo>
                  <a:pt x="959" y="909"/>
                </a:lnTo>
                <a:lnTo>
                  <a:pt x="964" y="896"/>
                </a:lnTo>
                <a:lnTo>
                  <a:pt x="972" y="872"/>
                </a:lnTo>
                <a:lnTo>
                  <a:pt x="974" y="863"/>
                </a:lnTo>
                <a:lnTo>
                  <a:pt x="974" y="863"/>
                </a:lnTo>
                <a:lnTo>
                  <a:pt x="1019" y="862"/>
                </a:lnTo>
                <a:lnTo>
                  <a:pt x="1050" y="861"/>
                </a:lnTo>
                <a:lnTo>
                  <a:pt x="1068" y="860"/>
                </a:lnTo>
                <a:lnTo>
                  <a:pt x="1068" y="860"/>
                </a:lnTo>
                <a:lnTo>
                  <a:pt x="1073" y="857"/>
                </a:lnTo>
                <a:lnTo>
                  <a:pt x="1077" y="853"/>
                </a:lnTo>
                <a:lnTo>
                  <a:pt x="1081" y="851"/>
                </a:lnTo>
                <a:lnTo>
                  <a:pt x="1087" y="848"/>
                </a:lnTo>
                <a:lnTo>
                  <a:pt x="1087" y="848"/>
                </a:lnTo>
                <a:lnTo>
                  <a:pt x="1144" y="843"/>
                </a:lnTo>
                <a:lnTo>
                  <a:pt x="1180" y="841"/>
                </a:lnTo>
                <a:lnTo>
                  <a:pt x="1191" y="841"/>
                </a:lnTo>
                <a:lnTo>
                  <a:pt x="1195" y="841"/>
                </a:lnTo>
                <a:lnTo>
                  <a:pt x="1195" y="841"/>
                </a:lnTo>
                <a:lnTo>
                  <a:pt x="1198" y="843"/>
                </a:lnTo>
                <a:lnTo>
                  <a:pt x="1202" y="844"/>
                </a:lnTo>
                <a:lnTo>
                  <a:pt x="1207" y="846"/>
                </a:lnTo>
                <a:lnTo>
                  <a:pt x="1210" y="844"/>
                </a:lnTo>
                <a:lnTo>
                  <a:pt x="1210" y="844"/>
                </a:lnTo>
                <a:lnTo>
                  <a:pt x="1218" y="841"/>
                </a:lnTo>
                <a:lnTo>
                  <a:pt x="1222" y="838"/>
                </a:lnTo>
                <a:lnTo>
                  <a:pt x="1224" y="838"/>
                </a:lnTo>
                <a:lnTo>
                  <a:pt x="1224" y="838"/>
                </a:lnTo>
                <a:lnTo>
                  <a:pt x="1283" y="844"/>
                </a:lnTo>
                <a:lnTo>
                  <a:pt x="1283" y="844"/>
                </a:lnTo>
                <a:lnTo>
                  <a:pt x="1285" y="851"/>
                </a:lnTo>
                <a:lnTo>
                  <a:pt x="1294" y="865"/>
                </a:lnTo>
                <a:lnTo>
                  <a:pt x="1301" y="874"/>
                </a:lnTo>
                <a:lnTo>
                  <a:pt x="1310" y="884"/>
                </a:lnTo>
                <a:lnTo>
                  <a:pt x="1321" y="894"/>
                </a:lnTo>
                <a:lnTo>
                  <a:pt x="1334" y="903"/>
                </a:lnTo>
                <a:lnTo>
                  <a:pt x="1334" y="903"/>
                </a:lnTo>
                <a:lnTo>
                  <a:pt x="1341" y="907"/>
                </a:lnTo>
                <a:lnTo>
                  <a:pt x="1349" y="909"/>
                </a:lnTo>
                <a:lnTo>
                  <a:pt x="1358" y="912"/>
                </a:lnTo>
                <a:lnTo>
                  <a:pt x="1365" y="913"/>
                </a:lnTo>
                <a:lnTo>
                  <a:pt x="1383" y="914"/>
                </a:lnTo>
                <a:lnTo>
                  <a:pt x="1400" y="913"/>
                </a:lnTo>
                <a:lnTo>
                  <a:pt x="1416" y="910"/>
                </a:lnTo>
                <a:lnTo>
                  <a:pt x="1430" y="907"/>
                </a:lnTo>
                <a:lnTo>
                  <a:pt x="1442" y="902"/>
                </a:lnTo>
                <a:lnTo>
                  <a:pt x="1451" y="895"/>
                </a:lnTo>
                <a:lnTo>
                  <a:pt x="1451" y="895"/>
                </a:lnTo>
                <a:lnTo>
                  <a:pt x="1456" y="888"/>
                </a:lnTo>
                <a:lnTo>
                  <a:pt x="1462" y="876"/>
                </a:lnTo>
                <a:lnTo>
                  <a:pt x="1467" y="862"/>
                </a:lnTo>
                <a:lnTo>
                  <a:pt x="1471" y="848"/>
                </a:lnTo>
                <a:lnTo>
                  <a:pt x="1480" y="823"/>
                </a:lnTo>
                <a:lnTo>
                  <a:pt x="1484" y="815"/>
                </a:lnTo>
                <a:lnTo>
                  <a:pt x="1485" y="813"/>
                </a:lnTo>
                <a:lnTo>
                  <a:pt x="1486" y="813"/>
                </a:lnTo>
                <a:lnTo>
                  <a:pt x="1486" y="813"/>
                </a:lnTo>
                <a:lnTo>
                  <a:pt x="1506" y="808"/>
                </a:lnTo>
                <a:lnTo>
                  <a:pt x="1519" y="805"/>
                </a:lnTo>
                <a:lnTo>
                  <a:pt x="1519" y="805"/>
                </a:lnTo>
                <a:lnTo>
                  <a:pt x="1517" y="688"/>
                </a:lnTo>
                <a:lnTo>
                  <a:pt x="1513" y="606"/>
                </a:lnTo>
                <a:lnTo>
                  <a:pt x="1510" y="576"/>
                </a:lnTo>
                <a:lnTo>
                  <a:pt x="1508" y="562"/>
                </a:lnTo>
                <a:lnTo>
                  <a:pt x="1508" y="562"/>
                </a:lnTo>
                <a:lnTo>
                  <a:pt x="1498" y="541"/>
                </a:lnTo>
                <a:lnTo>
                  <a:pt x="1490" y="525"/>
                </a:lnTo>
                <a:lnTo>
                  <a:pt x="1490" y="525"/>
                </a:lnTo>
                <a:lnTo>
                  <a:pt x="1480" y="470"/>
                </a:lnTo>
                <a:lnTo>
                  <a:pt x="1471" y="428"/>
                </a:lnTo>
                <a:lnTo>
                  <a:pt x="1466" y="411"/>
                </a:lnTo>
                <a:lnTo>
                  <a:pt x="1461" y="398"/>
                </a:lnTo>
                <a:lnTo>
                  <a:pt x="1461" y="398"/>
                </a:lnTo>
                <a:lnTo>
                  <a:pt x="1454" y="390"/>
                </a:lnTo>
                <a:lnTo>
                  <a:pt x="1447" y="382"/>
                </a:lnTo>
                <a:lnTo>
                  <a:pt x="1437" y="374"/>
                </a:lnTo>
                <a:lnTo>
                  <a:pt x="1426" y="367"/>
                </a:lnTo>
                <a:lnTo>
                  <a:pt x="1409" y="357"/>
                </a:lnTo>
                <a:lnTo>
                  <a:pt x="1400" y="351"/>
                </a:lnTo>
                <a:lnTo>
                  <a:pt x="1400" y="351"/>
                </a:lnTo>
                <a:lnTo>
                  <a:pt x="1381" y="345"/>
                </a:lnTo>
                <a:lnTo>
                  <a:pt x="1181" y="95"/>
                </a:lnTo>
                <a:lnTo>
                  <a:pt x="1181" y="95"/>
                </a:lnTo>
                <a:lnTo>
                  <a:pt x="1179" y="91"/>
                </a:lnTo>
                <a:lnTo>
                  <a:pt x="1169" y="82"/>
                </a:lnTo>
                <a:lnTo>
                  <a:pt x="1147" y="67"/>
                </a:lnTo>
                <a:lnTo>
                  <a:pt x="1113" y="44"/>
                </a:lnTo>
                <a:lnTo>
                  <a:pt x="1113" y="44"/>
                </a:lnTo>
                <a:lnTo>
                  <a:pt x="1091" y="33"/>
                </a:lnTo>
                <a:lnTo>
                  <a:pt x="1073" y="25"/>
                </a:lnTo>
                <a:lnTo>
                  <a:pt x="1055" y="20"/>
                </a:lnTo>
                <a:lnTo>
                  <a:pt x="1041" y="16"/>
                </a:lnTo>
                <a:lnTo>
                  <a:pt x="1030" y="15"/>
                </a:lnTo>
                <a:lnTo>
                  <a:pt x="1021" y="15"/>
                </a:lnTo>
                <a:lnTo>
                  <a:pt x="1013" y="15"/>
                </a:lnTo>
                <a:lnTo>
                  <a:pt x="1013" y="15"/>
                </a:lnTo>
                <a:close/>
                <a:moveTo>
                  <a:pt x="1156" y="99"/>
                </a:moveTo>
                <a:lnTo>
                  <a:pt x="1156" y="99"/>
                </a:lnTo>
                <a:lnTo>
                  <a:pt x="1166" y="109"/>
                </a:lnTo>
                <a:lnTo>
                  <a:pt x="1190" y="138"/>
                </a:lnTo>
                <a:lnTo>
                  <a:pt x="1261" y="223"/>
                </a:lnTo>
                <a:lnTo>
                  <a:pt x="1363" y="348"/>
                </a:lnTo>
                <a:lnTo>
                  <a:pt x="1363" y="348"/>
                </a:lnTo>
                <a:lnTo>
                  <a:pt x="1288" y="351"/>
                </a:lnTo>
                <a:lnTo>
                  <a:pt x="1124" y="358"/>
                </a:lnTo>
                <a:lnTo>
                  <a:pt x="1035" y="360"/>
                </a:lnTo>
                <a:lnTo>
                  <a:pt x="956" y="362"/>
                </a:lnTo>
                <a:lnTo>
                  <a:pt x="900" y="362"/>
                </a:lnTo>
                <a:lnTo>
                  <a:pt x="883" y="360"/>
                </a:lnTo>
                <a:lnTo>
                  <a:pt x="876" y="359"/>
                </a:lnTo>
                <a:lnTo>
                  <a:pt x="876" y="359"/>
                </a:lnTo>
                <a:lnTo>
                  <a:pt x="869" y="354"/>
                </a:lnTo>
                <a:lnTo>
                  <a:pt x="864" y="351"/>
                </a:lnTo>
                <a:lnTo>
                  <a:pt x="860" y="348"/>
                </a:lnTo>
                <a:lnTo>
                  <a:pt x="853" y="341"/>
                </a:lnTo>
                <a:lnTo>
                  <a:pt x="853" y="341"/>
                </a:lnTo>
                <a:lnTo>
                  <a:pt x="785" y="221"/>
                </a:lnTo>
                <a:lnTo>
                  <a:pt x="743" y="142"/>
                </a:lnTo>
                <a:lnTo>
                  <a:pt x="729" y="116"/>
                </a:lnTo>
                <a:lnTo>
                  <a:pt x="723" y="105"/>
                </a:lnTo>
                <a:lnTo>
                  <a:pt x="723" y="105"/>
                </a:lnTo>
                <a:lnTo>
                  <a:pt x="724" y="104"/>
                </a:lnTo>
                <a:lnTo>
                  <a:pt x="724" y="102"/>
                </a:lnTo>
                <a:lnTo>
                  <a:pt x="729" y="100"/>
                </a:lnTo>
                <a:lnTo>
                  <a:pt x="759" y="91"/>
                </a:lnTo>
                <a:lnTo>
                  <a:pt x="759" y="91"/>
                </a:lnTo>
                <a:lnTo>
                  <a:pt x="770" y="90"/>
                </a:lnTo>
                <a:lnTo>
                  <a:pt x="785" y="88"/>
                </a:lnTo>
                <a:lnTo>
                  <a:pt x="834" y="88"/>
                </a:lnTo>
                <a:lnTo>
                  <a:pt x="897" y="90"/>
                </a:lnTo>
                <a:lnTo>
                  <a:pt x="968" y="91"/>
                </a:lnTo>
                <a:lnTo>
                  <a:pt x="1096" y="95"/>
                </a:lnTo>
                <a:lnTo>
                  <a:pt x="1156" y="99"/>
                </a:lnTo>
                <a:lnTo>
                  <a:pt x="1156" y="99"/>
                </a:lnTo>
                <a:close/>
                <a:moveTo>
                  <a:pt x="531" y="130"/>
                </a:moveTo>
                <a:lnTo>
                  <a:pt x="531" y="130"/>
                </a:lnTo>
                <a:lnTo>
                  <a:pt x="532" y="129"/>
                </a:lnTo>
                <a:lnTo>
                  <a:pt x="536" y="128"/>
                </a:lnTo>
                <a:lnTo>
                  <a:pt x="548" y="125"/>
                </a:lnTo>
                <a:lnTo>
                  <a:pt x="566" y="124"/>
                </a:lnTo>
                <a:lnTo>
                  <a:pt x="588" y="124"/>
                </a:lnTo>
                <a:lnTo>
                  <a:pt x="611" y="125"/>
                </a:lnTo>
                <a:lnTo>
                  <a:pt x="631" y="127"/>
                </a:lnTo>
                <a:lnTo>
                  <a:pt x="648" y="128"/>
                </a:lnTo>
                <a:lnTo>
                  <a:pt x="658" y="130"/>
                </a:lnTo>
                <a:lnTo>
                  <a:pt x="658" y="130"/>
                </a:lnTo>
                <a:lnTo>
                  <a:pt x="662" y="133"/>
                </a:lnTo>
                <a:lnTo>
                  <a:pt x="665" y="138"/>
                </a:lnTo>
                <a:lnTo>
                  <a:pt x="676" y="152"/>
                </a:lnTo>
                <a:lnTo>
                  <a:pt x="687" y="172"/>
                </a:lnTo>
                <a:lnTo>
                  <a:pt x="698" y="194"/>
                </a:lnTo>
                <a:lnTo>
                  <a:pt x="719" y="233"/>
                </a:lnTo>
                <a:lnTo>
                  <a:pt x="726" y="250"/>
                </a:lnTo>
                <a:lnTo>
                  <a:pt x="658" y="250"/>
                </a:lnTo>
                <a:lnTo>
                  <a:pt x="658" y="250"/>
                </a:lnTo>
                <a:lnTo>
                  <a:pt x="654" y="251"/>
                </a:lnTo>
                <a:lnTo>
                  <a:pt x="651" y="252"/>
                </a:lnTo>
                <a:lnTo>
                  <a:pt x="649" y="256"/>
                </a:lnTo>
                <a:lnTo>
                  <a:pt x="648" y="260"/>
                </a:lnTo>
                <a:lnTo>
                  <a:pt x="645" y="269"/>
                </a:lnTo>
                <a:lnTo>
                  <a:pt x="644" y="282"/>
                </a:lnTo>
                <a:lnTo>
                  <a:pt x="642" y="294"/>
                </a:lnTo>
                <a:lnTo>
                  <a:pt x="644" y="307"/>
                </a:lnTo>
                <a:lnTo>
                  <a:pt x="646" y="330"/>
                </a:lnTo>
                <a:lnTo>
                  <a:pt x="646" y="330"/>
                </a:lnTo>
                <a:lnTo>
                  <a:pt x="649" y="335"/>
                </a:lnTo>
                <a:lnTo>
                  <a:pt x="650" y="339"/>
                </a:lnTo>
                <a:lnTo>
                  <a:pt x="658" y="345"/>
                </a:lnTo>
                <a:lnTo>
                  <a:pt x="667" y="350"/>
                </a:lnTo>
                <a:lnTo>
                  <a:pt x="676" y="354"/>
                </a:lnTo>
                <a:lnTo>
                  <a:pt x="693" y="358"/>
                </a:lnTo>
                <a:lnTo>
                  <a:pt x="701" y="359"/>
                </a:lnTo>
                <a:lnTo>
                  <a:pt x="701" y="359"/>
                </a:lnTo>
                <a:lnTo>
                  <a:pt x="642" y="362"/>
                </a:lnTo>
                <a:lnTo>
                  <a:pt x="599" y="362"/>
                </a:lnTo>
                <a:lnTo>
                  <a:pt x="583" y="362"/>
                </a:lnTo>
                <a:lnTo>
                  <a:pt x="578" y="360"/>
                </a:lnTo>
                <a:lnTo>
                  <a:pt x="574" y="359"/>
                </a:lnTo>
                <a:lnTo>
                  <a:pt x="574" y="359"/>
                </a:lnTo>
                <a:lnTo>
                  <a:pt x="570" y="357"/>
                </a:lnTo>
                <a:lnTo>
                  <a:pt x="565" y="357"/>
                </a:lnTo>
                <a:lnTo>
                  <a:pt x="555" y="357"/>
                </a:lnTo>
                <a:lnTo>
                  <a:pt x="545" y="355"/>
                </a:lnTo>
                <a:lnTo>
                  <a:pt x="540" y="354"/>
                </a:lnTo>
                <a:lnTo>
                  <a:pt x="534" y="351"/>
                </a:lnTo>
                <a:lnTo>
                  <a:pt x="534" y="351"/>
                </a:lnTo>
                <a:lnTo>
                  <a:pt x="532" y="348"/>
                </a:lnTo>
                <a:lnTo>
                  <a:pt x="529" y="340"/>
                </a:lnTo>
                <a:lnTo>
                  <a:pt x="527" y="315"/>
                </a:lnTo>
                <a:lnTo>
                  <a:pt x="527" y="280"/>
                </a:lnTo>
                <a:lnTo>
                  <a:pt x="527" y="242"/>
                </a:lnTo>
                <a:lnTo>
                  <a:pt x="528" y="168"/>
                </a:lnTo>
                <a:lnTo>
                  <a:pt x="531" y="130"/>
                </a:lnTo>
                <a:lnTo>
                  <a:pt x="531" y="130"/>
                </a:lnTo>
                <a:close/>
                <a:moveTo>
                  <a:pt x="465" y="109"/>
                </a:moveTo>
                <a:lnTo>
                  <a:pt x="465" y="109"/>
                </a:lnTo>
                <a:lnTo>
                  <a:pt x="465" y="146"/>
                </a:lnTo>
                <a:lnTo>
                  <a:pt x="461" y="227"/>
                </a:lnTo>
                <a:lnTo>
                  <a:pt x="457" y="308"/>
                </a:lnTo>
                <a:lnTo>
                  <a:pt x="453" y="336"/>
                </a:lnTo>
                <a:lnTo>
                  <a:pt x="452" y="345"/>
                </a:lnTo>
                <a:lnTo>
                  <a:pt x="451" y="348"/>
                </a:lnTo>
                <a:lnTo>
                  <a:pt x="451" y="348"/>
                </a:lnTo>
                <a:lnTo>
                  <a:pt x="439" y="350"/>
                </a:lnTo>
                <a:lnTo>
                  <a:pt x="416" y="350"/>
                </a:lnTo>
                <a:lnTo>
                  <a:pt x="348" y="350"/>
                </a:lnTo>
                <a:lnTo>
                  <a:pt x="280" y="348"/>
                </a:lnTo>
                <a:lnTo>
                  <a:pt x="259" y="346"/>
                </a:lnTo>
                <a:lnTo>
                  <a:pt x="251" y="345"/>
                </a:lnTo>
                <a:lnTo>
                  <a:pt x="251" y="345"/>
                </a:lnTo>
                <a:lnTo>
                  <a:pt x="256" y="280"/>
                </a:lnTo>
                <a:lnTo>
                  <a:pt x="265" y="189"/>
                </a:lnTo>
                <a:lnTo>
                  <a:pt x="265" y="189"/>
                </a:lnTo>
                <a:lnTo>
                  <a:pt x="268" y="160"/>
                </a:lnTo>
                <a:lnTo>
                  <a:pt x="270" y="135"/>
                </a:lnTo>
                <a:lnTo>
                  <a:pt x="271" y="125"/>
                </a:lnTo>
                <a:lnTo>
                  <a:pt x="274" y="116"/>
                </a:lnTo>
                <a:lnTo>
                  <a:pt x="277" y="111"/>
                </a:lnTo>
                <a:lnTo>
                  <a:pt x="278" y="110"/>
                </a:lnTo>
                <a:lnTo>
                  <a:pt x="279" y="109"/>
                </a:lnTo>
                <a:lnTo>
                  <a:pt x="279" y="109"/>
                </a:lnTo>
                <a:lnTo>
                  <a:pt x="291" y="109"/>
                </a:lnTo>
                <a:lnTo>
                  <a:pt x="313" y="108"/>
                </a:lnTo>
                <a:lnTo>
                  <a:pt x="377" y="108"/>
                </a:lnTo>
                <a:lnTo>
                  <a:pt x="465" y="109"/>
                </a:lnTo>
                <a:lnTo>
                  <a:pt x="465" y="109"/>
                </a:lnTo>
                <a:close/>
                <a:moveTo>
                  <a:pt x="236" y="120"/>
                </a:moveTo>
                <a:lnTo>
                  <a:pt x="236" y="120"/>
                </a:lnTo>
                <a:lnTo>
                  <a:pt x="230" y="163"/>
                </a:lnTo>
                <a:lnTo>
                  <a:pt x="221" y="245"/>
                </a:lnTo>
                <a:lnTo>
                  <a:pt x="207" y="359"/>
                </a:lnTo>
                <a:lnTo>
                  <a:pt x="207" y="359"/>
                </a:lnTo>
                <a:lnTo>
                  <a:pt x="184" y="359"/>
                </a:lnTo>
                <a:lnTo>
                  <a:pt x="133" y="359"/>
                </a:lnTo>
                <a:lnTo>
                  <a:pt x="80" y="357"/>
                </a:lnTo>
                <a:lnTo>
                  <a:pt x="62" y="354"/>
                </a:lnTo>
                <a:lnTo>
                  <a:pt x="57" y="353"/>
                </a:lnTo>
                <a:lnTo>
                  <a:pt x="54" y="351"/>
                </a:lnTo>
                <a:lnTo>
                  <a:pt x="54" y="351"/>
                </a:lnTo>
                <a:lnTo>
                  <a:pt x="50" y="345"/>
                </a:lnTo>
                <a:lnTo>
                  <a:pt x="50" y="337"/>
                </a:lnTo>
                <a:lnTo>
                  <a:pt x="50" y="337"/>
                </a:lnTo>
                <a:lnTo>
                  <a:pt x="52" y="318"/>
                </a:lnTo>
                <a:lnTo>
                  <a:pt x="53" y="284"/>
                </a:lnTo>
                <a:lnTo>
                  <a:pt x="57" y="246"/>
                </a:lnTo>
                <a:lnTo>
                  <a:pt x="59" y="228"/>
                </a:lnTo>
                <a:lnTo>
                  <a:pt x="62" y="214"/>
                </a:lnTo>
                <a:lnTo>
                  <a:pt x="62" y="214"/>
                </a:lnTo>
                <a:lnTo>
                  <a:pt x="64" y="203"/>
                </a:lnTo>
                <a:lnTo>
                  <a:pt x="66" y="190"/>
                </a:lnTo>
                <a:lnTo>
                  <a:pt x="69" y="168"/>
                </a:lnTo>
                <a:lnTo>
                  <a:pt x="72" y="158"/>
                </a:lnTo>
                <a:lnTo>
                  <a:pt x="76" y="148"/>
                </a:lnTo>
                <a:lnTo>
                  <a:pt x="81" y="141"/>
                </a:lnTo>
                <a:lnTo>
                  <a:pt x="87" y="134"/>
                </a:lnTo>
                <a:lnTo>
                  <a:pt x="87" y="134"/>
                </a:lnTo>
                <a:lnTo>
                  <a:pt x="92" y="132"/>
                </a:lnTo>
                <a:lnTo>
                  <a:pt x="100" y="129"/>
                </a:lnTo>
                <a:lnTo>
                  <a:pt x="119" y="124"/>
                </a:lnTo>
                <a:lnTo>
                  <a:pt x="144" y="120"/>
                </a:lnTo>
                <a:lnTo>
                  <a:pt x="171" y="116"/>
                </a:lnTo>
                <a:lnTo>
                  <a:pt x="196" y="115"/>
                </a:lnTo>
                <a:lnTo>
                  <a:pt x="217" y="115"/>
                </a:lnTo>
                <a:lnTo>
                  <a:pt x="226" y="115"/>
                </a:lnTo>
                <a:lnTo>
                  <a:pt x="232" y="116"/>
                </a:lnTo>
                <a:lnTo>
                  <a:pt x="235" y="118"/>
                </a:lnTo>
                <a:lnTo>
                  <a:pt x="236" y="119"/>
                </a:lnTo>
                <a:lnTo>
                  <a:pt x="236" y="120"/>
                </a:lnTo>
                <a:lnTo>
                  <a:pt x="236" y="120"/>
                </a:lnTo>
                <a:close/>
                <a:moveTo>
                  <a:pt x="890" y="420"/>
                </a:moveTo>
                <a:lnTo>
                  <a:pt x="890" y="420"/>
                </a:lnTo>
                <a:lnTo>
                  <a:pt x="892" y="419"/>
                </a:lnTo>
                <a:lnTo>
                  <a:pt x="895" y="419"/>
                </a:lnTo>
                <a:lnTo>
                  <a:pt x="907" y="417"/>
                </a:lnTo>
                <a:lnTo>
                  <a:pt x="940" y="417"/>
                </a:lnTo>
                <a:lnTo>
                  <a:pt x="974" y="420"/>
                </a:lnTo>
                <a:lnTo>
                  <a:pt x="988" y="420"/>
                </a:lnTo>
                <a:lnTo>
                  <a:pt x="988" y="420"/>
                </a:lnTo>
                <a:lnTo>
                  <a:pt x="1017" y="423"/>
                </a:lnTo>
                <a:lnTo>
                  <a:pt x="1039" y="424"/>
                </a:lnTo>
                <a:lnTo>
                  <a:pt x="1048" y="426"/>
                </a:lnTo>
                <a:lnTo>
                  <a:pt x="1054" y="428"/>
                </a:lnTo>
                <a:lnTo>
                  <a:pt x="1054" y="428"/>
                </a:lnTo>
                <a:lnTo>
                  <a:pt x="1061" y="433"/>
                </a:lnTo>
                <a:lnTo>
                  <a:pt x="1064" y="439"/>
                </a:lnTo>
                <a:lnTo>
                  <a:pt x="1072" y="461"/>
                </a:lnTo>
                <a:lnTo>
                  <a:pt x="1072" y="461"/>
                </a:lnTo>
                <a:lnTo>
                  <a:pt x="1074" y="470"/>
                </a:lnTo>
                <a:lnTo>
                  <a:pt x="1077" y="481"/>
                </a:lnTo>
                <a:lnTo>
                  <a:pt x="1082" y="508"/>
                </a:lnTo>
                <a:lnTo>
                  <a:pt x="1087" y="543"/>
                </a:lnTo>
                <a:lnTo>
                  <a:pt x="1087" y="543"/>
                </a:lnTo>
                <a:lnTo>
                  <a:pt x="1086" y="546"/>
                </a:lnTo>
                <a:lnTo>
                  <a:pt x="1083" y="546"/>
                </a:lnTo>
                <a:lnTo>
                  <a:pt x="1072" y="546"/>
                </a:lnTo>
                <a:lnTo>
                  <a:pt x="1057" y="545"/>
                </a:lnTo>
                <a:lnTo>
                  <a:pt x="1039" y="543"/>
                </a:lnTo>
                <a:lnTo>
                  <a:pt x="1039" y="543"/>
                </a:lnTo>
                <a:lnTo>
                  <a:pt x="1012" y="542"/>
                </a:lnTo>
                <a:lnTo>
                  <a:pt x="972" y="537"/>
                </a:lnTo>
                <a:lnTo>
                  <a:pt x="933" y="532"/>
                </a:lnTo>
                <a:lnTo>
                  <a:pt x="919" y="528"/>
                </a:lnTo>
                <a:lnTo>
                  <a:pt x="912" y="525"/>
                </a:lnTo>
                <a:lnTo>
                  <a:pt x="912" y="525"/>
                </a:lnTo>
                <a:lnTo>
                  <a:pt x="908" y="520"/>
                </a:lnTo>
                <a:lnTo>
                  <a:pt x="905" y="513"/>
                </a:lnTo>
                <a:lnTo>
                  <a:pt x="898" y="489"/>
                </a:lnTo>
                <a:lnTo>
                  <a:pt x="893" y="463"/>
                </a:lnTo>
                <a:lnTo>
                  <a:pt x="890" y="443"/>
                </a:lnTo>
                <a:lnTo>
                  <a:pt x="890" y="443"/>
                </a:lnTo>
                <a:lnTo>
                  <a:pt x="889" y="426"/>
                </a:lnTo>
                <a:lnTo>
                  <a:pt x="890" y="420"/>
                </a:lnTo>
                <a:lnTo>
                  <a:pt x="890" y="420"/>
                </a:lnTo>
                <a:close/>
                <a:moveTo>
                  <a:pt x="1447" y="406"/>
                </a:moveTo>
                <a:lnTo>
                  <a:pt x="1447" y="406"/>
                </a:lnTo>
                <a:lnTo>
                  <a:pt x="1448" y="406"/>
                </a:lnTo>
                <a:lnTo>
                  <a:pt x="1451" y="407"/>
                </a:lnTo>
                <a:lnTo>
                  <a:pt x="1457" y="415"/>
                </a:lnTo>
                <a:lnTo>
                  <a:pt x="1462" y="426"/>
                </a:lnTo>
                <a:lnTo>
                  <a:pt x="1468" y="439"/>
                </a:lnTo>
                <a:lnTo>
                  <a:pt x="1468" y="439"/>
                </a:lnTo>
                <a:lnTo>
                  <a:pt x="1471" y="447"/>
                </a:lnTo>
                <a:lnTo>
                  <a:pt x="1472" y="457"/>
                </a:lnTo>
                <a:lnTo>
                  <a:pt x="1473" y="481"/>
                </a:lnTo>
                <a:lnTo>
                  <a:pt x="1473" y="503"/>
                </a:lnTo>
                <a:lnTo>
                  <a:pt x="1472" y="515"/>
                </a:lnTo>
                <a:lnTo>
                  <a:pt x="1472" y="515"/>
                </a:lnTo>
                <a:lnTo>
                  <a:pt x="1468" y="518"/>
                </a:lnTo>
                <a:lnTo>
                  <a:pt x="1461" y="520"/>
                </a:lnTo>
                <a:lnTo>
                  <a:pt x="1440" y="527"/>
                </a:lnTo>
                <a:lnTo>
                  <a:pt x="1410" y="533"/>
                </a:lnTo>
                <a:lnTo>
                  <a:pt x="1410" y="533"/>
                </a:lnTo>
                <a:lnTo>
                  <a:pt x="1402" y="500"/>
                </a:lnTo>
                <a:lnTo>
                  <a:pt x="1397" y="472"/>
                </a:lnTo>
                <a:lnTo>
                  <a:pt x="1396" y="459"/>
                </a:lnTo>
                <a:lnTo>
                  <a:pt x="1396" y="449"/>
                </a:lnTo>
                <a:lnTo>
                  <a:pt x="1396" y="449"/>
                </a:lnTo>
                <a:lnTo>
                  <a:pt x="1397" y="429"/>
                </a:lnTo>
                <a:lnTo>
                  <a:pt x="1400" y="417"/>
                </a:lnTo>
                <a:lnTo>
                  <a:pt x="1400" y="417"/>
                </a:lnTo>
                <a:lnTo>
                  <a:pt x="1400" y="415"/>
                </a:lnTo>
                <a:lnTo>
                  <a:pt x="1402" y="414"/>
                </a:lnTo>
                <a:lnTo>
                  <a:pt x="1407" y="412"/>
                </a:lnTo>
                <a:lnTo>
                  <a:pt x="1421" y="410"/>
                </a:lnTo>
                <a:lnTo>
                  <a:pt x="1438" y="409"/>
                </a:lnTo>
                <a:lnTo>
                  <a:pt x="1443" y="407"/>
                </a:lnTo>
                <a:lnTo>
                  <a:pt x="1447" y="406"/>
                </a:lnTo>
                <a:lnTo>
                  <a:pt x="1447" y="40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id="{86ACD1B5-C652-4F88-A48E-EF143171EA0A}"/>
              </a:ext>
            </a:extLst>
          </p:cNvPr>
          <p:cNvSpPr>
            <a:spLocks noEditPoints="1"/>
          </p:cNvSpPr>
          <p:nvPr/>
        </p:nvSpPr>
        <p:spPr bwMode="auto">
          <a:xfrm>
            <a:off x="6009726" y="5122257"/>
            <a:ext cx="1678233" cy="858122"/>
          </a:xfrm>
          <a:custGeom>
            <a:avLst/>
            <a:gdLst>
              <a:gd name="T0" fmla="*/ 936 w 1457"/>
              <a:gd name="T1" fmla="*/ 686 h 745"/>
              <a:gd name="T2" fmla="*/ 1011 w 1457"/>
              <a:gd name="T3" fmla="*/ 675 h 745"/>
              <a:gd name="T4" fmla="*/ 1192 w 1457"/>
              <a:gd name="T5" fmla="*/ 680 h 745"/>
              <a:gd name="T6" fmla="*/ 1287 w 1457"/>
              <a:gd name="T7" fmla="*/ 693 h 745"/>
              <a:gd name="T8" fmla="*/ 1347 w 1457"/>
              <a:gd name="T9" fmla="*/ 670 h 745"/>
              <a:gd name="T10" fmla="*/ 1390 w 1457"/>
              <a:gd name="T11" fmla="*/ 647 h 745"/>
              <a:gd name="T12" fmla="*/ 1403 w 1457"/>
              <a:gd name="T13" fmla="*/ 632 h 745"/>
              <a:gd name="T14" fmla="*/ 1441 w 1457"/>
              <a:gd name="T15" fmla="*/ 616 h 745"/>
              <a:gd name="T16" fmla="*/ 1455 w 1457"/>
              <a:gd name="T17" fmla="*/ 470 h 745"/>
              <a:gd name="T18" fmla="*/ 1430 w 1457"/>
              <a:gd name="T19" fmla="*/ 402 h 745"/>
              <a:gd name="T20" fmla="*/ 1410 w 1457"/>
              <a:gd name="T21" fmla="*/ 343 h 745"/>
              <a:gd name="T22" fmla="*/ 1335 w 1457"/>
              <a:gd name="T23" fmla="*/ 290 h 745"/>
              <a:gd name="T24" fmla="*/ 1164 w 1457"/>
              <a:gd name="T25" fmla="*/ 228 h 745"/>
              <a:gd name="T26" fmla="*/ 1155 w 1457"/>
              <a:gd name="T27" fmla="*/ 198 h 745"/>
              <a:gd name="T28" fmla="*/ 1124 w 1457"/>
              <a:gd name="T29" fmla="*/ 180 h 745"/>
              <a:gd name="T30" fmla="*/ 977 w 1457"/>
              <a:gd name="T31" fmla="*/ 62 h 745"/>
              <a:gd name="T32" fmla="*/ 793 w 1457"/>
              <a:gd name="T33" fmla="*/ 16 h 745"/>
              <a:gd name="T34" fmla="*/ 415 w 1457"/>
              <a:gd name="T35" fmla="*/ 0 h 745"/>
              <a:gd name="T36" fmla="*/ 141 w 1457"/>
              <a:gd name="T37" fmla="*/ 27 h 745"/>
              <a:gd name="T38" fmla="*/ 67 w 1457"/>
              <a:gd name="T39" fmla="*/ 66 h 745"/>
              <a:gd name="T40" fmla="*/ 48 w 1457"/>
              <a:gd name="T41" fmla="*/ 143 h 745"/>
              <a:gd name="T42" fmla="*/ 6 w 1457"/>
              <a:gd name="T43" fmla="*/ 318 h 745"/>
              <a:gd name="T44" fmla="*/ 16 w 1457"/>
              <a:gd name="T45" fmla="*/ 508 h 745"/>
              <a:gd name="T46" fmla="*/ 44 w 1457"/>
              <a:gd name="T47" fmla="*/ 581 h 745"/>
              <a:gd name="T48" fmla="*/ 90 w 1457"/>
              <a:gd name="T49" fmla="*/ 637 h 745"/>
              <a:gd name="T50" fmla="*/ 162 w 1457"/>
              <a:gd name="T51" fmla="*/ 640 h 745"/>
              <a:gd name="T52" fmla="*/ 201 w 1457"/>
              <a:gd name="T53" fmla="*/ 586 h 745"/>
              <a:gd name="T54" fmla="*/ 718 w 1457"/>
              <a:gd name="T55" fmla="*/ 698 h 745"/>
              <a:gd name="T56" fmla="*/ 771 w 1457"/>
              <a:gd name="T57" fmla="*/ 738 h 745"/>
              <a:gd name="T58" fmla="*/ 897 w 1457"/>
              <a:gd name="T59" fmla="*/ 735 h 745"/>
              <a:gd name="T60" fmla="*/ 1051 w 1457"/>
              <a:gd name="T61" fmla="*/ 135 h 745"/>
              <a:gd name="T62" fmla="*/ 874 w 1457"/>
              <a:gd name="T63" fmla="*/ 241 h 745"/>
              <a:gd name="T64" fmla="*/ 756 w 1457"/>
              <a:gd name="T65" fmla="*/ 247 h 745"/>
              <a:gd name="T66" fmla="*/ 696 w 1457"/>
              <a:gd name="T67" fmla="*/ 204 h 745"/>
              <a:gd name="T68" fmla="*/ 770 w 1457"/>
              <a:gd name="T69" fmla="*/ 62 h 745"/>
              <a:gd name="T70" fmla="*/ 953 w 1457"/>
              <a:gd name="T71" fmla="*/ 327 h 745"/>
              <a:gd name="T72" fmla="*/ 1015 w 1457"/>
              <a:gd name="T73" fmla="*/ 337 h 745"/>
              <a:gd name="T74" fmla="*/ 1073 w 1457"/>
              <a:gd name="T75" fmla="*/ 414 h 745"/>
              <a:gd name="T76" fmla="*/ 1057 w 1457"/>
              <a:gd name="T77" fmla="*/ 443 h 745"/>
              <a:gd name="T78" fmla="*/ 984 w 1457"/>
              <a:gd name="T79" fmla="*/ 431 h 745"/>
              <a:gd name="T80" fmla="*/ 934 w 1457"/>
              <a:gd name="T81" fmla="*/ 360 h 745"/>
              <a:gd name="T82" fmla="*/ 953 w 1457"/>
              <a:gd name="T83" fmla="*/ 327 h 745"/>
              <a:gd name="T84" fmla="*/ 1395 w 1457"/>
              <a:gd name="T85" fmla="*/ 331 h 745"/>
              <a:gd name="T86" fmla="*/ 1423 w 1457"/>
              <a:gd name="T87" fmla="*/ 386 h 745"/>
              <a:gd name="T88" fmla="*/ 1415 w 1457"/>
              <a:gd name="T89" fmla="*/ 419 h 745"/>
              <a:gd name="T90" fmla="*/ 1375 w 1457"/>
              <a:gd name="T91" fmla="*/ 372 h 745"/>
              <a:gd name="T92" fmla="*/ 1358 w 1457"/>
              <a:gd name="T93" fmla="*/ 313 h 745"/>
              <a:gd name="T94" fmla="*/ 497 w 1457"/>
              <a:gd name="T95" fmla="*/ 95 h 745"/>
              <a:gd name="T96" fmla="*/ 598 w 1457"/>
              <a:gd name="T97" fmla="*/ 148 h 745"/>
              <a:gd name="T98" fmla="*/ 636 w 1457"/>
              <a:gd name="T99" fmla="*/ 207 h 745"/>
              <a:gd name="T100" fmla="*/ 607 w 1457"/>
              <a:gd name="T101" fmla="*/ 198 h 745"/>
              <a:gd name="T102" fmla="*/ 521 w 1457"/>
              <a:gd name="T103" fmla="*/ 200 h 745"/>
              <a:gd name="T104" fmla="*/ 514 w 1457"/>
              <a:gd name="T105" fmla="*/ 238 h 745"/>
              <a:gd name="T106" fmla="*/ 377 w 1457"/>
              <a:gd name="T107" fmla="*/ 76 h 745"/>
              <a:gd name="T108" fmla="*/ 175 w 1457"/>
              <a:gd name="T109" fmla="*/ 226 h 745"/>
              <a:gd name="T110" fmla="*/ 183 w 1457"/>
              <a:gd name="T111" fmla="*/ 105 h 745"/>
              <a:gd name="T112" fmla="*/ 293 w 1457"/>
              <a:gd name="T113" fmla="*/ 74 h 745"/>
              <a:gd name="T114" fmla="*/ 56 w 1457"/>
              <a:gd name="T115" fmla="*/ 235 h 745"/>
              <a:gd name="T116" fmla="*/ 104 w 1457"/>
              <a:gd name="T117" fmla="*/ 59 h 745"/>
              <a:gd name="T118" fmla="*/ 157 w 1457"/>
              <a:gd name="T119" fmla="*/ 149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7" h="745">
                <a:moveTo>
                  <a:pt x="897" y="735"/>
                </a:moveTo>
                <a:lnTo>
                  <a:pt x="897" y="735"/>
                </a:lnTo>
                <a:lnTo>
                  <a:pt x="903" y="731"/>
                </a:lnTo>
                <a:lnTo>
                  <a:pt x="910" y="725"/>
                </a:lnTo>
                <a:lnTo>
                  <a:pt x="917" y="715"/>
                </a:lnTo>
                <a:lnTo>
                  <a:pt x="925" y="705"/>
                </a:lnTo>
                <a:lnTo>
                  <a:pt x="936" y="686"/>
                </a:lnTo>
                <a:lnTo>
                  <a:pt x="941" y="677"/>
                </a:lnTo>
                <a:lnTo>
                  <a:pt x="941" y="677"/>
                </a:lnTo>
                <a:lnTo>
                  <a:pt x="941" y="677"/>
                </a:lnTo>
                <a:lnTo>
                  <a:pt x="941" y="677"/>
                </a:lnTo>
                <a:lnTo>
                  <a:pt x="941" y="677"/>
                </a:lnTo>
                <a:lnTo>
                  <a:pt x="941" y="677"/>
                </a:lnTo>
                <a:lnTo>
                  <a:pt x="1011" y="675"/>
                </a:lnTo>
                <a:lnTo>
                  <a:pt x="1079" y="674"/>
                </a:lnTo>
                <a:lnTo>
                  <a:pt x="1079" y="674"/>
                </a:lnTo>
                <a:lnTo>
                  <a:pt x="1098" y="675"/>
                </a:lnTo>
                <a:lnTo>
                  <a:pt x="1137" y="679"/>
                </a:lnTo>
                <a:lnTo>
                  <a:pt x="1137" y="679"/>
                </a:lnTo>
                <a:lnTo>
                  <a:pt x="1162" y="680"/>
                </a:lnTo>
                <a:lnTo>
                  <a:pt x="1192" y="680"/>
                </a:lnTo>
                <a:lnTo>
                  <a:pt x="1226" y="679"/>
                </a:lnTo>
                <a:lnTo>
                  <a:pt x="1226" y="679"/>
                </a:lnTo>
                <a:lnTo>
                  <a:pt x="1232" y="682"/>
                </a:lnTo>
                <a:lnTo>
                  <a:pt x="1249" y="687"/>
                </a:lnTo>
                <a:lnTo>
                  <a:pt x="1260" y="689"/>
                </a:lnTo>
                <a:lnTo>
                  <a:pt x="1273" y="692"/>
                </a:lnTo>
                <a:lnTo>
                  <a:pt x="1287" y="693"/>
                </a:lnTo>
                <a:lnTo>
                  <a:pt x="1302" y="693"/>
                </a:lnTo>
                <a:lnTo>
                  <a:pt x="1302" y="693"/>
                </a:lnTo>
                <a:lnTo>
                  <a:pt x="1308" y="692"/>
                </a:lnTo>
                <a:lnTo>
                  <a:pt x="1316" y="691"/>
                </a:lnTo>
                <a:lnTo>
                  <a:pt x="1328" y="686"/>
                </a:lnTo>
                <a:lnTo>
                  <a:pt x="1338" y="678"/>
                </a:lnTo>
                <a:lnTo>
                  <a:pt x="1347" y="670"/>
                </a:lnTo>
                <a:lnTo>
                  <a:pt x="1354" y="663"/>
                </a:lnTo>
                <a:lnTo>
                  <a:pt x="1359" y="655"/>
                </a:lnTo>
                <a:lnTo>
                  <a:pt x="1363" y="649"/>
                </a:lnTo>
                <a:lnTo>
                  <a:pt x="1363" y="649"/>
                </a:lnTo>
                <a:lnTo>
                  <a:pt x="1376" y="649"/>
                </a:lnTo>
                <a:lnTo>
                  <a:pt x="1386" y="649"/>
                </a:lnTo>
                <a:lnTo>
                  <a:pt x="1390" y="647"/>
                </a:lnTo>
                <a:lnTo>
                  <a:pt x="1391" y="646"/>
                </a:lnTo>
                <a:lnTo>
                  <a:pt x="1391" y="646"/>
                </a:lnTo>
                <a:lnTo>
                  <a:pt x="1394" y="636"/>
                </a:lnTo>
                <a:lnTo>
                  <a:pt x="1395" y="633"/>
                </a:lnTo>
                <a:lnTo>
                  <a:pt x="1396" y="632"/>
                </a:lnTo>
                <a:lnTo>
                  <a:pt x="1396" y="632"/>
                </a:lnTo>
                <a:lnTo>
                  <a:pt x="1403" y="632"/>
                </a:lnTo>
                <a:lnTo>
                  <a:pt x="1413" y="631"/>
                </a:lnTo>
                <a:lnTo>
                  <a:pt x="1425" y="628"/>
                </a:lnTo>
                <a:lnTo>
                  <a:pt x="1430" y="626"/>
                </a:lnTo>
                <a:lnTo>
                  <a:pt x="1436" y="623"/>
                </a:lnTo>
                <a:lnTo>
                  <a:pt x="1436" y="623"/>
                </a:lnTo>
                <a:lnTo>
                  <a:pt x="1438" y="621"/>
                </a:lnTo>
                <a:lnTo>
                  <a:pt x="1441" y="616"/>
                </a:lnTo>
                <a:lnTo>
                  <a:pt x="1444" y="602"/>
                </a:lnTo>
                <a:lnTo>
                  <a:pt x="1448" y="583"/>
                </a:lnTo>
                <a:lnTo>
                  <a:pt x="1452" y="560"/>
                </a:lnTo>
                <a:lnTo>
                  <a:pt x="1456" y="536"/>
                </a:lnTo>
                <a:lnTo>
                  <a:pt x="1457" y="512"/>
                </a:lnTo>
                <a:lnTo>
                  <a:pt x="1457" y="489"/>
                </a:lnTo>
                <a:lnTo>
                  <a:pt x="1455" y="470"/>
                </a:lnTo>
                <a:lnTo>
                  <a:pt x="1455" y="470"/>
                </a:lnTo>
                <a:lnTo>
                  <a:pt x="1452" y="453"/>
                </a:lnTo>
                <a:lnTo>
                  <a:pt x="1448" y="440"/>
                </a:lnTo>
                <a:lnTo>
                  <a:pt x="1444" y="429"/>
                </a:lnTo>
                <a:lnTo>
                  <a:pt x="1441" y="420"/>
                </a:lnTo>
                <a:lnTo>
                  <a:pt x="1434" y="409"/>
                </a:lnTo>
                <a:lnTo>
                  <a:pt x="1430" y="402"/>
                </a:lnTo>
                <a:lnTo>
                  <a:pt x="1430" y="402"/>
                </a:lnTo>
                <a:lnTo>
                  <a:pt x="1429" y="393"/>
                </a:lnTo>
                <a:lnTo>
                  <a:pt x="1428" y="386"/>
                </a:lnTo>
                <a:lnTo>
                  <a:pt x="1427" y="377"/>
                </a:lnTo>
                <a:lnTo>
                  <a:pt x="1423" y="367"/>
                </a:lnTo>
                <a:lnTo>
                  <a:pt x="1418" y="355"/>
                </a:lnTo>
                <a:lnTo>
                  <a:pt x="1410" y="343"/>
                </a:lnTo>
                <a:lnTo>
                  <a:pt x="1400" y="330"/>
                </a:lnTo>
                <a:lnTo>
                  <a:pt x="1400" y="330"/>
                </a:lnTo>
                <a:lnTo>
                  <a:pt x="1392" y="324"/>
                </a:lnTo>
                <a:lnTo>
                  <a:pt x="1386" y="317"/>
                </a:lnTo>
                <a:lnTo>
                  <a:pt x="1369" y="307"/>
                </a:lnTo>
                <a:lnTo>
                  <a:pt x="1353" y="298"/>
                </a:lnTo>
                <a:lnTo>
                  <a:pt x="1335" y="290"/>
                </a:lnTo>
                <a:lnTo>
                  <a:pt x="1319" y="285"/>
                </a:lnTo>
                <a:lnTo>
                  <a:pt x="1302" y="280"/>
                </a:lnTo>
                <a:lnTo>
                  <a:pt x="1274" y="274"/>
                </a:lnTo>
                <a:lnTo>
                  <a:pt x="1181" y="255"/>
                </a:lnTo>
                <a:lnTo>
                  <a:pt x="1162" y="229"/>
                </a:lnTo>
                <a:lnTo>
                  <a:pt x="1162" y="229"/>
                </a:lnTo>
                <a:lnTo>
                  <a:pt x="1164" y="228"/>
                </a:lnTo>
                <a:lnTo>
                  <a:pt x="1165" y="227"/>
                </a:lnTo>
                <a:lnTo>
                  <a:pt x="1165" y="222"/>
                </a:lnTo>
                <a:lnTo>
                  <a:pt x="1164" y="219"/>
                </a:lnTo>
                <a:lnTo>
                  <a:pt x="1162" y="216"/>
                </a:lnTo>
                <a:lnTo>
                  <a:pt x="1162" y="216"/>
                </a:lnTo>
                <a:lnTo>
                  <a:pt x="1159" y="207"/>
                </a:lnTo>
                <a:lnTo>
                  <a:pt x="1155" y="198"/>
                </a:lnTo>
                <a:lnTo>
                  <a:pt x="1153" y="194"/>
                </a:lnTo>
                <a:lnTo>
                  <a:pt x="1151" y="190"/>
                </a:lnTo>
                <a:lnTo>
                  <a:pt x="1147" y="186"/>
                </a:lnTo>
                <a:lnTo>
                  <a:pt x="1142" y="185"/>
                </a:lnTo>
                <a:lnTo>
                  <a:pt x="1142" y="185"/>
                </a:lnTo>
                <a:lnTo>
                  <a:pt x="1132" y="181"/>
                </a:lnTo>
                <a:lnTo>
                  <a:pt x="1124" y="180"/>
                </a:lnTo>
                <a:lnTo>
                  <a:pt x="1118" y="179"/>
                </a:lnTo>
                <a:lnTo>
                  <a:pt x="1118" y="179"/>
                </a:lnTo>
                <a:lnTo>
                  <a:pt x="1062" y="130"/>
                </a:lnTo>
                <a:lnTo>
                  <a:pt x="1021" y="96"/>
                </a:lnTo>
                <a:lnTo>
                  <a:pt x="997" y="76"/>
                </a:lnTo>
                <a:lnTo>
                  <a:pt x="997" y="76"/>
                </a:lnTo>
                <a:lnTo>
                  <a:pt x="977" y="62"/>
                </a:lnTo>
                <a:lnTo>
                  <a:pt x="969" y="58"/>
                </a:lnTo>
                <a:lnTo>
                  <a:pt x="964" y="55"/>
                </a:lnTo>
                <a:lnTo>
                  <a:pt x="964" y="55"/>
                </a:lnTo>
                <a:lnTo>
                  <a:pt x="941" y="50"/>
                </a:lnTo>
                <a:lnTo>
                  <a:pt x="892" y="38"/>
                </a:lnTo>
                <a:lnTo>
                  <a:pt x="827" y="22"/>
                </a:lnTo>
                <a:lnTo>
                  <a:pt x="793" y="16"/>
                </a:lnTo>
                <a:lnTo>
                  <a:pt x="760" y="11"/>
                </a:lnTo>
                <a:lnTo>
                  <a:pt x="760" y="11"/>
                </a:lnTo>
                <a:lnTo>
                  <a:pt x="720" y="7"/>
                </a:lnTo>
                <a:lnTo>
                  <a:pt x="667" y="5"/>
                </a:lnTo>
                <a:lnTo>
                  <a:pt x="606" y="2"/>
                </a:lnTo>
                <a:lnTo>
                  <a:pt x="540" y="1"/>
                </a:lnTo>
                <a:lnTo>
                  <a:pt x="415" y="0"/>
                </a:lnTo>
                <a:lnTo>
                  <a:pt x="330" y="0"/>
                </a:lnTo>
                <a:lnTo>
                  <a:pt x="330" y="0"/>
                </a:lnTo>
                <a:lnTo>
                  <a:pt x="298" y="2"/>
                </a:lnTo>
                <a:lnTo>
                  <a:pt x="262" y="6"/>
                </a:lnTo>
                <a:lnTo>
                  <a:pt x="220" y="12"/>
                </a:lnTo>
                <a:lnTo>
                  <a:pt x="179" y="19"/>
                </a:lnTo>
                <a:lnTo>
                  <a:pt x="141" y="27"/>
                </a:lnTo>
                <a:lnTo>
                  <a:pt x="109" y="35"/>
                </a:lnTo>
                <a:lnTo>
                  <a:pt x="96" y="39"/>
                </a:lnTo>
                <a:lnTo>
                  <a:pt x="86" y="43"/>
                </a:lnTo>
                <a:lnTo>
                  <a:pt x="79" y="47"/>
                </a:lnTo>
                <a:lnTo>
                  <a:pt x="76" y="50"/>
                </a:lnTo>
                <a:lnTo>
                  <a:pt x="76" y="50"/>
                </a:lnTo>
                <a:lnTo>
                  <a:pt x="67" y="66"/>
                </a:lnTo>
                <a:lnTo>
                  <a:pt x="66" y="71"/>
                </a:lnTo>
                <a:lnTo>
                  <a:pt x="65" y="78"/>
                </a:lnTo>
                <a:lnTo>
                  <a:pt x="65" y="78"/>
                </a:lnTo>
                <a:lnTo>
                  <a:pt x="62" y="90"/>
                </a:lnTo>
                <a:lnTo>
                  <a:pt x="59" y="104"/>
                </a:lnTo>
                <a:lnTo>
                  <a:pt x="48" y="143"/>
                </a:lnTo>
                <a:lnTo>
                  <a:pt x="48" y="143"/>
                </a:lnTo>
                <a:lnTo>
                  <a:pt x="30" y="203"/>
                </a:lnTo>
                <a:lnTo>
                  <a:pt x="20" y="243"/>
                </a:lnTo>
                <a:lnTo>
                  <a:pt x="20" y="243"/>
                </a:lnTo>
                <a:lnTo>
                  <a:pt x="12" y="266"/>
                </a:lnTo>
                <a:lnTo>
                  <a:pt x="9" y="289"/>
                </a:lnTo>
                <a:lnTo>
                  <a:pt x="6" y="318"/>
                </a:lnTo>
                <a:lnTo>
                  <a:pt x="6" y="318"/>
                </a:lnTo>
                <a:lnTo>
                  <a:pt x="2" y="372"/>
                </a:lnTo>
                <a:lnTo>
                  <a:pt x="0" y="391"/>
                </a:lnTo>
                <a:lnTo>
                  <a:pt x="0" y="391"/>
                </a:lnTo>
                <a:lnTo>
                  <a:pt x="11" y="492"/>
                </a:lnTo>
                <a:lnTo>
                  <a:pt x="11" y="492"/>
                </a:lnTo>
                <a:lnTo>
                  <a:pt x="12" y="500"/>
                </a:lnTo>
                <a:lnTo>
                  <a:pt x="16" y="508"/>
                </a:lnTo>
                <a:lnTo>
                  <a:pt x="24" y="523"/>
                </a:lnTo>
                <a:lnTo>
                  <a:pt x="33" y="534"/>
                </a:lnTo>
                <a:lnTo>
                  <a:pt x="37" y="539"/>
                </a:lnTo>
                <a:lnTo>
                  <a:pt x="37" y="539"/>
                </a:lnTo>
                <a:lnTo>
                  <a:pt x="38" y="552"/>
                </a:lnTo>
                <a:lnTo>
                  <a:pt x="40" y="565"/>
                </a:lnTo>
                <a:lnTo>
                  <a:pt x="44" y="581"/>
                </a:lnTo>
                <a:lnTo>
                  <a:pt x="52" y="598"/>
                </a:lnTo>
                <a:lnTo>
                  <a:pt x="56" y="606"/>
                </a:lnTo>
                <a:lnTo>
                  <a:pt x="61" y="613"/>
                </a:lnTo>
                <a:lnTo>
                  <a:pt x="67" y="621"/>
                </a:lnTo>
                <a:lnTo>
                  <a:pt x="73" y="627"/>
                </a:lnTo>
                <a:lnTo>
                  <a:pt x="81" y="633"/>
                </a:lnTo>
                <a:lnTo>
                  <a:pt x="90" y="637"/>
                </a:lnTo>
                <a:lnTo>
                  <a:pt x="90" y="637"/>
                </a:lnTo>
                <a:lnTo>
                  <a:pt x="106" y="644"/>
                </a:lnTo>
                <a:lnTo>
                  <a:pt x="122" y="646"/>
                </a:lnTo>
                <a:lnTo>
                  <a:pt x="134" y="647"/>
                </a:lnTo>
                <a:lnTo>
                  <a:pt x="145" y="646"/>
                </a:lnTo>
                <a:lnTo>
                  <a:pt x="155" y="644"/>
                </a:lnTo>
                <a:lnTo>
                  <a:pt x="162" y="640"/>
                </a:lnTo>
                <a:lnTo>
                  <a:pt x="169" y="636"/>
                </a:lnTo>
                <a:lnTo>
                  <a:pt x="174" y="632"/>
                </a:lnTo>
                <a:lnTo>
                  <a:pt x="174" y="632"/>
                </a:lnTo>
                <a:lnTo>
                  <a:pt x="178" y="627"/>
                </a:lnTo>
                <a:lnTo>
                  <a:pt x="183" y="621"/>
                </a:lnTo>
                <a:lnTo>
                  <a:pt x="192" y="606"/>
                </a:lnTo>
                <a:lnTo>
                  <a:pt x="201" y="586"/>
                </a:lnTo>
                <a:lnTo>
                  <a:pt x="228" y="579"/>
                </a:lnTo>
                <a:lnTo>
                  <a:pt x="690" y="635"/>
                </a:lnTo>
                <a:lnTo>
                  <a:pt x="690" y="635"/>
                </a:lnTo>
                <a:lnTo>
                  <a:pt x="694" y="649"/>
                </a:lnTo>
                <a:lnTo>
                  <a:pt x="699" y="663"/>
                </a:lnTo>
                <a:lnTo>
                  <a:pt x="707" y="680"/>
                </a:lnTo>
                <a:lnTo>
                  <a:pt x="718" y="698"/>
                </a:lnTo>
                <a:lnTo>
                  <a:pt x="724" y="707"/>
                </a:lnTo>
                <a:lnTo>
                  <a:pt x="732" y="715"/>
                </a:lnTo>
                <a:lnTo>
                  <a:pt x="741" y="722"/>
                </a:lnTo>
                <a:lnTo>
                  <a:pt x="749" y="729"/>
                </a:lnTo>
                <a:lnTo>
                  <a:pt x="760" y="734"/>
                </a:lnTo>
                <a:lnTo>
                  <a:pt x="771" y="738"/>
                </a:lnTo>
                <a:lnTo>
                  <a:pt x="771" y="738"/>
                </a:lnTo>
                <a:lnTo>
                  <a:pt x="794" y="743"/>
                </a:lnTo>
                <a:lnTo>
                  <a:pt x="814" y="745"/>
                </a:lnTo>
                <a:lnTo>
                  <a:pt x="835" y="745"/>
                </a:lnTo>
                <a:lnTo>
                  <a:pt x="851" y="744"/>
                </a:lnTo>
                <a:lnTo>
                  <a:pt x="866" y="743"/>
                </a:lnTo>
                <a:lnTo>
                  <a:pt x="879" y="740"/>
                </a:lnTo>
                <a:lnTo>
                  <a:pt x="897" y="735"/>
                </a:lnTo>
                <a:lnTo>
                  <a:pt x="897" y="735"/>
                </a:lnTo>
                <a:close/>
                <a:moveTo>
                  <a:pt x="958" y="64"/>
                </a:moveTo>
                <a:lnTo>
                  <a:pt x="958" y="64"/>
                </a:lnTo>
                <a:lnTo>
                  <a:pt x="977" y="77"/>
                </a:lnTo>
                <a:lnTo>
                  <a:pt x="1012" y="104"/>
                </a:lnTo>
                <a:lnTo>
                  <a:pt x="1031" y="119"/>
                </a:lnTo>
                <a:lnTo>
                  <a:pt x="1051" y="135"/>
                </a:lnTo>
                <a:lnTo>
                  <a:pt x="1068" y="151"/>
                </a:lnTo>
                <a:lnTo>
                  <a:pt x="1081" y="165"/>
                </a:lnTo>
                <a:lnTo>
                  <a:pt x="1081" y="165"/>
                </a:lnTo>
                <a:lnTo>
                  <a:pt x="1137" y="235"/>
                </a:lnTo>
                <a:lnTo>
                  <a:pt x="1137" y="235"/>
                </a:lnTo>
                <a:lnTo>
                  <a:pt x="1043" y="236"/>
                </a:lnTo>
                <a:lnTo>
                  <a:pt x="874" y="241"/>
                </a:lnTo>
                <a:lnTo>
                  <a:pt x="874" y="241"/>
                </a:lnTo>
                <a:lnTo>
                  <a:pt x="841" y="242"/>
                </a:lnTo>
                <a:lnTo>
                  <a:pt x="815" y="243"/>
                </a:lnTo>
                <a:lnTo>
                  <a:pt x="782" y="249"/>
                </a:lnTo>
                <a:lnTo>
                  <a:pt x="772" y="250"/>
                </a:lnTo>
                <a:lnTo>
                  <a:pt x="763" y="250"/>
                </a:lnTo>
                <a:lnTo>
                  <a:pt x="756" y="247"/>
                </a:lnTo>
                <a:lnTo>
                  <a:pt x="746" y="243"/>
                </a:lnTo>
                <a:lnTo>
                  <a:pt x="746" y="243"/>
                </a:lnTo>
                <a:lnTo>
                  <a:pt x="727" y="232"/>
                </a:lnTo>
                <a:lnTo>
                  <a:pt x="713" y="222"/>
                </a:lnTo>
                <a:lnTo>
                  <a:pt x="702" y="212"/>
                </a:lnTo>
                <a:lnTo>
                  <a:pt x="696" y="204"/>
                </a:lnTo>
                <a:lnTo>
                  <a:pt x="696" y="204"/>
                </a:lnTo>
                <a:lnTo>
                  <a:pt x="636" y="130"/>
                </a:lnTo>
                <a:lnTo>
                  <a:pt x="599" y="85"/>
                </a:lnTo>
                <a:lnTo>
                  <a:pt x="588" y="71"/>
                </a:lnTo>
                <a:lnTo>
                  <a:pt x="584" y="64"/>
                </a:lnTo>
                <a:lnTo>
                  <a:pt x="584" y="64"/>
                </a:lnTo>
                <a:lnTo>
                  <a:pt x="643" y="63"/>
                </a:lnTo>
                <a:lnTo>
                  <a:pt x="770" y="62"/>
                </a:lnTo>
                <a:lnTo>
                  <a:pt x="897" y="62"/>
                </a:lnTo>
                <a:lnTo>
                  <a:pt x="940" y="63"/>
                </a:lnTo>
                <a:lnTo>
                  <a:pt x="953" y="63"/>
                </a:lnTo>
                <a:lnTo>
                  <a:pt x="958" y="64"/>
                </a:lnTo>
                <a:lnTo>
                  <a:pt x="958" y="64"/>
                </a:lnTo>
                <a:close/>
                <a:moveTo>
                  <a:pt x="953" y="327"/>
                </a:moveTo>
                <a:lnTo>
                  <a:pt x="953" y="327"/>
                </a:lnTo>
                <a:lnTo>
                  <a:pt x="958" y="325"/>
                </a:lnTo>
                <a:lnTo>
                  <a:pt x="964" y="324"/>
                </a:lnTo>
                <a:lnTo>
                  <a:pt x="969" y="322"/>
                </a:lnTo>
                <a:lnTo>
                  <a:pt x="976" y="322"/>
                </a:lnTo>
                <a:lnTo>
                  <a:pt x="988" y="325"/>
                </a:lnTo>
                <a:lnTo>
                  <a:pt x="1002" y="330"/>
                </a:lnTo>
                <a:lnTo>
                  <a:pt x="1015" y="337"/>
                </a:lnTo>
                <a:lnTo>
                  <a:pt x="1028" y="346"/>
                </a:lnTo>
                <a:lnTo>
                  <a:pt x="1039" y="357"/>
                </a:lnTo>
                <a:lnTo>
                  <a:pt x="1049" y="368"/>
                </a:lnTo>
                <a:lnTo>
                  <a:pt x="1058" y="379"/>
                </a:lnTo>
                <a:lnTo>
                  <a:pt x="1066" y="391"/>
                </a:lnTo>
                <a:lnTo>
                  <a:pt x="1071" y="402"/>
                </a:lnTo>
                <a:lnTo>
                  <a:pt x="1073" y="414"/>
                </a:lnTo>
                <a:lnTo>
                  <a:pt x="1073" y="419"/>
                </a:lnTo>
                <a:lnTo>
                  <a:pt x="1072" y="424"/>
                </a:lnTo>
                <a:lnTo>
                  <a:pt x="1071" y="429"/>
                </a:lnTo>
                <a:lnTo>
                  <a:pt x="1068" y="433"/>
                </a:lnTo>
                <a:lnTo>
                  <a:pt x="1066" y="437"/>
                </a:lnTo>
                <a:lnTo>
                  <a:pt x="1062" y="439"/>
                </a:lnTo>
                <a:lnTo>
                  <a:pt x="1057" y="443"/>
                </a:lnTo>
                <a:lnTo>
                  <a:pt x="1051" y="444"/>
                </a:lnTo>
                <a:lnTo>
                  <a:pt x="1051" y="444"/>
                </a:lnTo>
                <a:lnTo>
                  <a:pt x="1037" y="447"/>
                </a:lnTo>
                <a:lnTo>
                  <a:pt x="1023" y="445"/>
                </a:lnTo>
                <a:lnTo>
                  <a:pt x="1010" y="443"/>
                </a:lnTo>
                <a:lnTo>
                  <a:pt x="997" y="438"/>
                </a:lnTo>
                <a:lnTo>
                  <a:pt x="984" y="431"/>
                </a:lnTo>
                <a:lnTo>
                  <a:pt x="973" y="424"/>
                </a:lnTo>
                <a:lnTo>
                  <a:pt x="963" y="414"/>
                </a:lnTo>
                <a:lnTo>
                  <a:pt x="953" y="404"/>
                </a:lnTo>
                <a:lnTo>
                  <a:pt x="945" y="393"/>
                </a:lnTo>
                <a:lnTo>
                  <a:pt x="940" y="382"/>
                </a:lnTo>
                <a:lnTo>
                  <a:pt x="935" y="372"/>
                </a:lnTo>
                <a:lnTo>
                  <a:pt x="934" y="360"/>
                </a:lnTo>
                <a:lnTo>
                  <a:pt x="934" y="350"/>
                </a:lnTo>
                <a:lnTo>
                  <a:pt x="937" y="341"/>
                </a:lnTo>
                <a:lnTo>
                  <a:pt x="940" y="337"/>
                </a:lnTo>
                <a:lnTo>
                  <a:pt x="944" y="334"/>
                </a:lnTo>
                <a:lnTo>
                  <a:pt x="948" y="330"/>
                </a:lnTo>
                <a:lnTo>
                  <a:pt x="953" y="327"/>
                </a:lnTo>
                <a:lnTo>
                  <a:pt x="953" y="327"/>
                </a:lnTo>
                <a:close/>
                <a:moveTo>
                  <a:pt x="1358" y="313"/>
                </a:moveTo>
                <a:lnTo>
                  <a:pt x="1358" y="313"/>
                </a:lnTo>
                <a:lnTo>
                  <a:pt x="1364" y="313"/>
                </a:lnTo>
                <a:lnTo>
                  <a:pt x="1372" y="315"/>
                </a:lnTo>
                <a:lnTo>
                  <a:pt x="1380" y="318"/>
                </a:lnTo>
                <a:lnTo>
                  <a:pt x="1387" y="324"/>
                </a:lnTo>
                <a:lnTo>
                  <a:pt x="1395" y="331"/>
                </a:lnTo>
                <a:lnTo>
                  <a:pt x="1401" y="339"/>
                </a:lnTo>
                <a:lnTo>
                  <a:pt x="1408" y="348"/>
                </a:lnTo>
                <a:lnTo>
                  <a:pt x="1414" y="358"/>
                </a:lnTo>
                <a:lnTo>
                  <a:pt x="1414" y="358"/>
                </a:lnTo>
                <a:lnTo>
                  <a:pt x="1418" y="368"/>
                </a:lnTo>
                <a:lnTo>
                  <a:pt x="1422" y="377"/>
                </a:lnTo>
                <a:lnTo>
                  <a:pt x="1423" y="386"/>
                </a:lnTo>
                <a:lnTo>
                  <a:pt x="1424" y="395"/>
                </a:lnTo>
                <a:lnTo>
                  <a:pt x="1424" y="402"/>
                </a:lnTo>
                <a:lnTo>
                  <a:pt x="1423" y="407"/>
                </a:lnTo>
                <a:lnTo>
                  <a:pt x="1422" y="412"/>
                </a:lnTo>
                <a:lnTo>
                  <a:pt x="1419" y="416"/>
                </a:lnTo>
                <a:lnTo>
                  <a:pt x="1419" y="416"/>
                </a:lnTo>
                <a:lnTo>
                  <a:pt x="1415" y="419"/>
                </a:lnTo>
                <a:lnTo>
                  <a:pt x="1411" y="418"/>
                </a:lnTo>
                <a:lnTo>
                  <a:pt x="1406" y="415"/>
                </a:lnTo>
                <a:lnTo>
                  <a:pt x="1401" y="410"/>
                </a:lnTo>
                <a:lnTo>
                  <a:pt x="1395" y="404"/>
                </a:lnTo>
                <a:lnTo>
                  <a:pt x="1389" y="395"/>
                </a:lnTo>
                <a:lnTo>
                  <a:pt x="1381" y="384"/>
                </a:lnTo>
                <a:lnTo>
                  <a:pt x="1375" y="372"/>
                </a:lnTo>
                <a:lnTo>
                  <a:pt x="1375" y="372"/>
                </a:lnTo>
                <a:lnTo>
                  <a:pt x="1363" y="348"/>
                </a:lnTo>
                <a:lnTo>
                  <a:pt x="1357" y="329"/>
                </a:lnTo>
                <a:lnTo>
                  <a:pt x="1356" y="322"/>
                </a:lnTo>
                <a:lnTo>
                  <a:pt x="1356" y="317"/>
                </a:lnTo>
                <a:lnTo>
                  <a:pt x="1356" y="315"/>
                </a:lnTo>
                <a:lnTo>
                  <a:pt x="1358" y="313"/>
                </a:lnTo>
                <a:lnTo>
                  <a:pt x="1358" y="313"/>
                </a:lnTo>
                <a:close/>
                <a:moveTo>
                  <a:pt x="417" y="78"/>
                </a:moveTo>
                <a:lnTo>
                  <a:pt x="417" y="78"/>
                </a:lnTo>
                <a:lnTo>
                  <a:pt x="420" y="78"/>
                </a:lnTo>
                <a:lnTo>
                  <a:pt x="429" y="80"/>
                </a:lnTo>
                <a:lnTo>
                  <a:pt x="460" y="86"/>
                </a:lnTo>
                <a:lnTo>
                  <a:pt x="497" y="95"/>
                </a:lnTo>
                <a:lnTo>
                  <a:pt x="528" y="104"/>
                </a:lnTo>
                <a:lnTo>
                  <a:pt x="528" y="104"/>
                </a:lnTo>
                <a:lnTo>
                  <a:pt x="540" y="108"/>
                </a:lnTo>
                <a:lnTo>
                  <a:pt x="552" y="114"/>
                </a:lnTo>
                <a:lnTo>
                  <a:pt x="565" y="122"/>
                </a:lnTo>
                <a:lnTo>
                  <a:pt x="577" y="130"/>
                </a:lnTo>
                <a:lnTo>
                  <a:pt x="598" y="148"/>
                </a:lnTo>
                <a:lnTo>
                  <a:pt x="615" y="165"/>
                </a:lnTo>
                <a:lnTo>
                  <a:pt x="615" y="165"/>
                </a:lnTo>
                <a:lnTo>
                  <a:pt x="621" y="172"/>
                </a:lnTo>
                <a:lnTo>
                  <a:pt x="625" y="179"/>
                </a:lnTo>
                <a:lnTo>
                  <a:pt x="633" y="191"/>
                </a:lnTo>
                <a:lnTo>
                  <a:pt x="636" y="202"/>
                </a:lnTo>
                <a:lnTo>
                  <a:pt x="636" y="207"/>
                </a:lnTo>
                <a:lnTo>
                  <a:pt x="636" y="207"/>
                </a:lnTo>
                <a:lnTo>
                  <a:pt x="636" y="208"/>
                </a:lnTo>
                <a:lnTo>
                  <a:pt x="634" y="207"/>
                </a:lnTo>
                <a:lnTo>
                  <a:pt x="622" y="202"/>
                </a:lnTo>
                <a:lnTo>
                  <a:pt x="622" y="202"/>
                </a:lnTo>
                <a:lnTo>
                  <a:pt x="617" y="199"/>
                </a:lnTo>
                <a:lnTo>
                  <a:pt x="607" y="198"/>
                </a:lnTo>
                <a:lnTo>
                  <a:pt x="582" y="195"/>
                </a:lnTo>
                <a:lnTo>
                  <a:pt x="538" y="193"/>
                </a:lnTo>
                <a:lnTo>
                  <a:pt x="538" y="193"/>
                </a:lnTo>
                <a:lnTo>
                  <a:pt x="535" y="194"/>
                </a:lnTo>
                <a:lnTo>
                  <a:pt x="530" y="195"/>
                </a:lnTo>
                <a:lnTo>
                  <a:pt x="526" y="196"/>
                </a:lnTo>
                <a:lnTo>
                  <a:pt x="521" y="200"/>
                </a:lnTo>
                <a:lnTo>
                  <a:pt x="514" y="207"/>
                </a:lnTo>
                <a:lnTo>
                  <a:pt x="513" y="210"/>
                </a:lnTo>
                <a:lnTo>
                  <a:pt x="511" y="216"/>
                </a:lnTo>
                <a:lnTo>
                  <a:pt x="511" y="216"/>
                </a:lnTo>
                <a:lnTo>
                  <a:pt x="511" y="221"/>
                </a:lnTo>
                <a:lnTo>
                  <a:pt x="512" y="226"/>
                </a:lnTo>
                <a:lnTo>
                  <a:pt x="514" y="238"/>
                </a:lnTo>
                <a:lnTo>
                  <a:pt x="519" y="255"/>
                </a:lnTo>
                <a:lnTo>
                  <a:pt x="405" y="255"/>
                </a:lnTo>
                <a:lnTo>
                  <a:pt x="405" y="255"/>
                </a:lnTo>
                <a:lnTo>
                  <a:pt x="410" y="167"/>
                </a:lnTo>
                <a:lnTo>
                  <a:pt x="417" y="78"/>
                </a:lnTo>
                <a:lnTo>
                  <a:pt x="417" y="78"/>
                </a:lnTo>
                <a:close/>
                <a:moveTo>
                  <a:pt x="377" y="76"/>
                </a:moveTo>
                <a:lnTo>
                  <a:pt x="352" y="243"/>
                </a:lnTo>
                <a:lnTo>
                  <a:pt x="352" y="243"/>
                </a:lnTo>
                <a:lnTo>
                  <a:pt x="264" y="240"/>
                </a:lnTo>
                <a:lnTo>
                  <a:pt x="203" y="237"/>
                </a:lnTo>
                <a:lnTo>
                  <a:pt x="176" y="235"/>
                </a:lnTo>
                <a:lnTo>
                  <a:pt x="176" y="235"/>
                </a:lnTo>
                <a:lnTo>
                  <a:pt x="175" y="226"/>
                </a:lnTo>
                <a:lnTo>
                  <a:pt x="174" y="204"/>
                </a:lnTo>
                <a:lnTo>
                  <a:pt x="171" y="177"/>
                </a:lnTo>
                <a:lnTo>
                  <a:pt x="173" y="165"/>
                </a:lnTo>
                <a:lnTo>
                  <a:pt x="174" y="153"/>
                </a:lnTo>
                <a:lnTo>
                  <a:pt x="174" y="153"/>
                </a:lnTo>
                <a:lnTo>
                  <a:pt x="178" y="130"/>
                </a:lnTo>
                <a:lnTo>
                  <a:pt x="183" y="105"/>
                </a:lnTo>
                <a:lnTo>
                  <a:pt x="185" y="94"/>
                </a:lnTo>
                <a:lnTo>
                  <a:pt x="189" y="85"/>
                </a:lnTo>
                <a:lnTo>
                  <a:pt x="193" y="78"/>
                </a:lnTo>
                <a:lnTo>
                  <a:pt x="195" y="76"/>
                </a:lnTo>
                <a:lnTo>
                  <a:pt x="198" y="76"/>
                </a:lnTo>
                <a:lnTo>
                  <a:pt x="198" y="76"/>
                </a:lnTo>
                <a:lnTo>
                  <a:pt x="293" y="74"/>
                </a:lnTo>
                <a:lnTo>
                  <a:pt x="377" y="76"/>
                </a:lnTo>
                <a:lnTo>
                  <a:pt x="377" y="76"/>
                </a:lnTo>
                <a:close/>
                <a:moveTo>
                  <a:pt x="140" y="246"/>
                </a:moveTo>
                <a:lnTo>
                  <a:pt x="140" y="246"/>
                </a:lnTo>
                <a:lnTo>
                  <a:pt x="96" y="241"/>
                </a:lnTo>
                <a:lnTo>
                  <a:pt x="56" y="235"/>
                </a:lnTo>
                <a:lnTo>
                  <a:pt x="56" y="235"/>
                </a:lnTo>
                <a:lnTo>
                  <a:pt x="72" y="149"/>
                </a:lnTo>
                <a:lnTo>
                  <a:pt x="86" y="90"/>
                </a:lnTo>
                <a:lnTo>
                  <a:pt x="91" y="69"/>
                </a:lnTo>
                <a:lnTo>
                  <a:pt x="94" y="64"/>
                </a:lnTo>
                <a:lnTo>
                  <a:pt x="95" y="62"/>
                </a:lnTo>
                <a:lnTo>
                  <a:pt x="95" y="62"/>
                </a:lnTo>
                <a:lnTo>
                  <a:pt x="104" y="59"/>
                </a:lnTo>
                <a:lnTo>
                  <a:pt x="118" y="57"/>
                </a:lnTo>
                <a:lnTo>
                  <a:pt x="140" y="55"/>
                </a:lnTo>
                <a:lnTo>
                  <a:pt x="140" y="55"/>
                </a:lnTo>
                <a:lnTo>
                  <a:pt x="157" y="54"/>
                </a:lnTo>
                <a:lnTo>
                  <a:pt x="170" y="53"/>
                </a:lnTo>
                <a:lnTo>
                  <a:pt x="170" y="53"/>
                </a:lnTo>
                <a:lnTo>
                  <a:pt x="157" y="149"/>
                </a:lnTo>
                <a:lnTo>
                  <a:pt x="147" y="216"/>
                </a:lnTo>
                <a:lnTo>
                  <a:pt x="142" y="237"/>
                </a:lnTo>
                <a:lnTo>
                  <a:pt x="141" y="243"/>
                </a:lnTo>
                <a:lnTo>
                  <a:pt x="140" y="246"/>
                </a:lnTo>
                <a:lnTo>
                  <a:pt x="140" y="2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pptx834_乗物関連の禁止マーク</dc:title>
  <dc:subject>pptx834_乗物関連の禁止マーク</dc:subject>
  <dc:creator>Digipot.net</dc:creator>
  <cp:lastModifiedBy>籔 裕樹</cp:lastModifiedBy>
  <cp:revision>5</cp:revision>
  <dcterms:created xsi:type="dcterms:W3CDTF">2018-05-20T00:31:01Z</dcterms:created>
  <dcterms:modified xsi:type="dcterms:W3CDTF">2018-09-26T16:19:48Z</dcterms:modified>
  <cp:version>1</cp:version>
</cp:coreProperties>
</file>