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35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>
            <a:extLst>
              <a:ext uri="{FF2B5EF4-FFF2-40B4-BE49-F238E27FC236}">
                <a16:creationId xmlns:a16="http://schemas.microsoft.com/office/drawing/2014/main" id="{6B7077F7-72DB-498E-A9B3-A41E72AE3D46}"/>
              </a:ext>
            </a:extLst>
          </p:cNvPr>
          <p:cNvSpPr>
            <a:spLocks noEditPoints="1"/>
          </p:cNvSpPr>
          <p:nvPr/>
        </p:nvSpPr>
        <p:spPr bwMode="auto">
          <a:xfrm>
            <a:off x="2224245" y="5067938"/>
            <a:ext cx="1696028" cy="980494"/>
          </a:xfrm>
          <a:custGeom>
            <a:avLst/>
            <a:gdLst>
              <a:gd name="T0" fmla="*/ 968 w 1197"/>
              <a:gd name="T1" fmla="*/ 98 h 692"/>
              <a:gd name="T2" fmla="*/ 871 w 1197"/>
              <a:gd name="T3" fmla="*/ 20 h 692"/>
              <a:gd name="T4" fmla="*/ 806 w 1197"/>
              <a:gd name="T5" fmla="*/ 5 h 692"/>
              <a:gd name="T6" fmla="*/ 513 w 1197"/>
              <a:gd name="T7" fmla="*/ 2 h 692"/>
              <a:gd name="T8" fmla="*/ 202 w 1197"/>
              <a:gd name="T9" fmla="*/ 16 h 692"/>
              <a:gd name="T10" fmla="*/ 137 w 1197"/>
              <a:gd name="T11" fmla="*/ 38 h 692"/>
              <a:gd name="T12" fmla="*/ 108 w 1197"/>
              <a:gd name="T13" fmla="*/ 65 h 692"/>
              <a:gd name="T14" fmla="*/ 25 w 1197"/>
              <a:gd name="T15" fmla="*/ 228 h 692"/>
              <a:gd name="T16" fmla="*/ 0 w 1197"/>
              <a:gd name="T17" fmla="*/ 323 h 692"/>
              <a:gd name="T18" fmla="*/ 8 w 1197"/>
              <a:gd name="T19" fmla="*/ 364 h 692"/>
              <a:gd name="T20" fmla="*/ 11 w 1197"/>
              <a:gd name="T21" fmla="*/ 391 h 692"/>
              <a:gd name="T22" fmla="*/ 11 w 1197"/>
              <a:gd name="T23" fmla="*/ 452 h 692"/>
              <a:gd name="T24" fmla="*/ 5 w 1197"/>
              <a:gd name="T25" fmla="*/ 464 h 692"/>
              <a:gd name="T26" fmla="*/ 19 w 1197"/>
              <a:gd name="T27" fmla="*/ 551 h 692"/>
              <a:gd name="T28" fmla="*/ 32 w 1197"/>
              <a:gd name="T29" fmla="*/ 584 h 692"/>
              <a:gd name="T30" fmla="*/ 66 w 1197"/>
              <a:gd name="T31" fmla="*/ 589 h 692"/>
              <a:gd name="T32" fmla="*/ 89 w 1197"/>
              <a:gd name="T33" fmla="*/ 653 h 692"/>
              <a:gd name="T34" fmla="*/ 125 w 1197"/>
              <a:gd name="T35" fmla="*/ 687 h 692"/>
              <a:gd name="T36" fmla="*/ 177 w 1197"/>
              <a:gd name="T37" fmla="*/ 691 h 692"/>
              <a:gd name="T38" fmla="*/ 211 w 1197"/>
              <a:gd name="T39" fmla="*/ 673 h 692"/>
              <a:gd name="T40" fmla="*/ 228 w 1197"/>
              <a:gd name="T41" fmla="*/ 625 h 692"/>
              <a:gd name="T42" fmla="*/ 391 w 1197"/>
              <a:gd name="T43" fmla="*/ 603 h 692"/>
              <a:gd name="T44" fmla="*/ 528 w 1197"/>
              <a:gd name="T45" fmla="*/ 603 h 692"/>
              <a:gd name="T46" fmla="*/ 541 w 1197"/>
              <a:gd name="T47" fmla="*/ 635 h 692"/>
              <a:gd name="T48" fmla="*/ 611 w 1197"/>
              <a:gd name="T49" fmla="*/ 638 h 692"/>
              <a:gd name="T50" fmla="*/ 634 w 1197"/>
              <a:gd name="T51" fmla="*/ 621 h 692"/>
              <a:gd name="T52" fmla="*/ 689 w 1197"/>
              <a:gd name="T53" fmla="*/ 616 h 692"/>
              <a:gd name="T54" fmla="*/ 705 w 1197"/>
              <a:gd name="T55" fmla="*/ 659 h 692"/>
              <a:gd name="T56" fmla="*/ 775 w 1197"/>
              <a:gd name="T57" fmla="*/ 661 h 692"/>
              <a:gd name="T58" fmla="*/ 815 w 1197"/>
              <a:gd name="T59" fmla="*/ 650 h 692"/>
              <a:gd name="T60" fmla="*/ 833 w 1197"/>
              <a:gd name="T61" fmla="*/ 612 h 692"/>
              <a:gd name="T62" fmla="*/ 1063 w 1197"/>
              <a:gd name="T63" fmla="*/ 556 h 692"/>
              <a:gd name="T64" fmla="*/ 1080 w 1197"/>
              <a:gd name="T65" fmla="*/ 579 h 692"/>
              <a:gd name="T66" fmla="*/ 1127 w 1197"/>
              <a:gd name="T67" fmla="*/ 588 h 692"/>
              <a:gd name="T68" fmla="*/ 1157 w 1197"/>
              <a:gd name="T69" fmla="*/ 577 h 692"/>
              <a:gd name="T70" fmla="*/ 1189 w 1197"/>
              <a:gd name="T71" fmla="*/ 528 h 692"/>
              <a:gd name="T72" fmla="*/ 1191 w 1197"/>
              <a:gd name="T73" fmla="*/ 520 h 692"/>
              <a:gd name="T74" fmla="*/ 1197 w 1197"/>
              <a:gd name="T75" fmla="*/ 509 h 692"/>
              <a:gd name="T76" fmla="*/ 1193 w 1197"/>
              <a:gd name="T77" fmla="*/ 412 h 692"/>
              <a:gd name="T78" fmla="*/ 1189 w 1197"/>
              <a:gd name="T79" fmla="*/ 359 h 692"/>
              <a:gd name="T80" fmla="*/ 1177 w 1197"/>
              <a:gd name="T81" fmla="*/ 300 h 692"/>
              <a:gd name="T82" fmla="*/ 1148 w 1197"/>
              <a:gd name="T83" fmla="*/ 273 h 692"/>
              <a:gd name="T84" fmla="*/ 1075 w 1197"/>
              <a:gd name="T85" fmla="*/ 225 h 692"/>
              <a:gd name="T86" fmla="*/ 1099 w 1197"/>
              <a:gd name="T87" fmla="*/ 203 h 692"/>
              <a:gd name="T88" fmla="*/ 1101 w 1197"/>
              <a:gd name="T89" fmla="*/ 175 h 692"/>
              <a:gd name="T90" fmla="*/ 1091 w 1197"/>
              <a:gd name="T91" fmla="*/ 163 h 692"/>
              <a:gd name="T92" fmla="*/ 1020 w 1197"/>
              <a:gd name="T93" fmla="*/ 159 h 692"/>
              <a:gd name="T94" fmla="*/ 918 w 1197"/>
              <a:gd name="T95" fmla="*/ 71 h 692"/>
              <a:gd name="T96" fmla="*/ 986 w 1197"/>
              <a:gd name="T97" fmla="*/ 138 h 692"/>
              <a:gd name="T98" fmla="*/ 1035 w 1197"/>
              <a:gd name="T99" fmla="*/ 216 h 692"/>
              <a:gd name="T100" fmla="*/ 780 w 1197"/>
              <a:gd name="T101" fmla="*/ 184 h 692"/>
              <a:gd name="T102" fmla="*/ 828 w 1197"/>
              <a:gd name="T103" fmla="*/ 47 h 692"/>
              <a:gd name="T104" fmla="*/ 145 w 1197"/>
              <a:gd name="T105" fmla="*/ 67 h 692"/>
              <a:gd name="T106" fmla="*/ 346 w 1197"/>
              <a:gd name="T107" fmla="*/ 66 h 692"/>
              <a:gd name="T108" fmla="*/ 528 w 1197"/>
              <a:gd name="T109" fmla="*/ 63 h 692"/>
              <a:gd name="T110" fmla="*/ 587 w 1197"/>
              <a:gd name="T111" fmla="*/ 184 h 692"/>
              <a:gd name="T112" fmla="*/ 526 w 1197"/>
              <a:gd name="T113" fmla="*/ 198 h 692"/>
              <a:gd name="T114" fmla="*/ 299 w 1197"/>
              <a:gd name="T115" fmla="*/ 208 h 692"/>
              <a:gd name="T116" fmla="*/ 83 w 1197"/>
              <a:gd name="T117" fmla="*/ 200 h 692"/>
              <a:gd name="T118" fmla="*/ 74 w 1197"/>
              <a:gd name="T119" fmla="*/ 189 h 692"/>
              <a:gd name="T120" fmla="*/ 139 w 1197"/>
              <a:gd name="T121" fmla="*/ 68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7" h="692">
                <a:moveTo>
                  <a:pt x="1020" y="159"/>
                </a:moveTo>
                <a:lnTo>
                  <a:pt x="1020" y="159"/>
                </a:lnTo>
                <a:lnTo>
                  <a:pt x="1006" y="140"/>
                </a:lnTo>
                <a:lnTo>
                  <a:pt x="989" y="121"/>
                </a:lnTo>
                <a:lnTo>
                  <a:pt x="968" y="98"/>
                </a:lnTo>
                <a:lnTo>
                  <a:pt x="942" y="72"/>
                </a:lnTo>
                <a:lnTo>
                  <a:pt x="914" y="49"/>
                </a:lnTo>
                <a:lnTo>
                  <a:pt x="900" y="38"/>
                </a:lnTo>
                <a:lnTo>
                  <a:pt x="885" y="29"/>
                </a:lnTo>
                <a:lnTo>
                  <a:pt x="871" y="20"/>
                </a:lnTo>
                <a:lnTo>
                  <a:pt x="856" y="14"/>
                </a:lnTo>
                <a:lnTo>
                  <a:pt x="856" y="14"/>
                </a:lnTo>
                <a:lnTo>
                  <a:pt x="847" y="11"/>
                </a:lnTo>
                <a:lnTo>
                  <a:pt x="835" y="8"/>
                </a:lnTo>
                <a:lnTo>
                  <a:pt x="806" y="5"/>
                </a:lnTo>
                <a:lnTo>
                  <a:pt x="769" y="2"/>
                </a:lnTo>
                <a:lnTo>
                  <a:pt x="726" y="1"/>
                </a:lnTo>
                <a:lnTo>
                  <a:pt x="676" y="0"/>
                </a:lnTo>
                <a:lnTo>
                  <a:pt x="624" y="0"/>
                </a:lnTo>
                <a:lnTo>
                  <a:pt x="513" y="2"/>
                </a:lnTo>
                <a:lnTo>
                  <a:pt x="404" y="5"/>
                </a:lnTo>
                <a:lnTo>
                  <a:pt x="308" y="10"/>
                </a:lnTo>
                <a:lnTo>
                  <a:pt x="237" y="14"/>
                </a:lnTo>
                <a:lnTo>
                  <a:pt x="202" y="16"/>
                </a:lnTo>
                <a:lnTo>
                  <a:pt x="202" y="16"/>
                </a:lnTo>
                <a:lnTo>
                  <a:pt x="178" y="21"/>
                </a:lnTo>
                <a:lnTo>
                  <a:pt x="167" y="24"/>
                </a:lnTo>
                <a:lnTo>
                  <a:pt x="157" y="28"/>
                </a:lnTo>
                <a:lnTo>
                  <a:pt x="146" y="33"/>
                </a:lnTo>
                <a:lnTo>
                  <a:pt x="137" y="38"/>
                </a:lnTo>
                <a:lnTo>
                  <a:pt x="127" y="44"/>
                </a:lnTo>
                <a:lnTo>
                  <a:pt x="118" y="52"/>
                </a:lnTo>
                <a:lnTo>
                  <a:pt x="118" y="52"/>
                </a:lnTo>
                <a:lnTo>
                  <a:pt x="113" y="57"/>
                </a:lnTo>
                <a:lnTo>
                  <a:pt x="108" y="65"/>
                </a:lnTo>
                <a:lnTo>
                  <a:pt x="95" y="85"/>
                </a:lnTo>
                <a:lnTo>
                  <a:pt x="81" y="110"/>
                </a:lnTo>
                <a:lnTo>
                  <a:pt x="67" y="140"/>
                </a:lnTo>
                <a:lnTo>
                  <a:pt x="41" y="194"/>
                </a:lnTo>
                <a:lnTo>
                  <a:pt x="25" y="228"/>
                </a:lnTo>
                <a:lnTo>
                  <a:pt x="25" y="228"/>
                </a:lnTo>
                <a:lnTo>
                  <a:pt x="18" y="250"/>
                </a:lnTo>
                <a:lnTo>
                  <a:pt x="9" y="280"/>
                </a:lnTo>
                <a:lnTo>
                  <a:pt x="2" y="310"/>
                </a:lnTo>
                <a:lnTo>
                  <a:pt x="0" y="323"/>
                </a:lnTo>
                <a:lnTo>
                  <a:pt x="0" y="332"/>
                </a:lnTo>
                <a:lnTo>
                  <a:pt x="0" y="332"/>
                </a:lnTo>
                <a:lnTo>
                  <a:pt x="2" y="345"/>
                </a:lnTo>
                <a:lnTo>
                  <a:pt x="5" y="356"/>
                </a:lnTo>
                <a:lnTo>
                  <a:pt x="8" y="364"/>
                </a:lnTo>
                <a:lnTo>
                  <a:pt x="9" y="369"/>
                </a:lnTo>
                <a:lnTo>
                  <a:pt x="9" y="369"/>
                </a:lnTo>
                <a:lnTo>
                  <a:pt x="9" y="375"/>
                </a:lnTo>
                <a:lnTo>
                  <a:pt x="10" y="383"/>
                </a:lnTo>
                <a:lnTo>
                  <a:pt x="11" y="391"/>
                </a:lnTo>
                <a:lnTo>
                  <a:pt x="11" y="398"/>
                </a:lnTo>
                <a:lnTo>
                  <a:pt x="11" y="398"/>
                </a:lnTo>
                <a:lnTo>
                  <a:pt x="11" y="412"/>
                </a:lnTo>
                <a:lnTo>
                  <a:pt x="11" y="433"/>
                </a:lnTo>
                <a:lnTo>
                  <a:pt x="11" y="452"/>
                </a:lnTo>
                <a:lnTo>
                  <a:pt x="10" y="458"/>
                </a:lnTo>
                <a:lnTo>
                  <a:pt x="9" y="462"/>
                </a:lnTo>
                <a:lnTo>
                  <a:pt x="9" y="462"/>
                </a:lnTo>
                <a:lnTo>
                  <a:pt x="6" y="463"/>
                </a:lnTo>
                <a:lnTo>
                  <a:pt x="5" y="464"/>
                </a:lnTo>
                <a:lnTo>
                  <a:pt x="6" y="473"/>
                </a:lnTo>
                <a:lnTo>
                  <a:pt x="6" y="473"/>
                </a:lnTo>
                <a:lnTo>
                  <a:pt x="9" y="496"/>
                </a:lnTo>
                <a:lnTo>
                  <a:pt x="15" y="532"/>
                </a:lnTo>
                <a:lnTo>
                  <a:pt x="19" y="551"/>
                </a:lnTo>
                <a:lnTo>
                  <a:pt x="23" y="566"/>
                </a:lnTo>
                <a:lnTo>
                  <a:pt x="28" y="578"/>
                </a:lnTo>
                <a:lnTo>
                  <a:pt x="29" y="582"/>
                </a:lnTo>
                <a:lnTo>
                  <a:pt x="32" y="584"/>
                </a:lnTo>
                <a:lnTo>
                  <a:pt x="32" y="584"/>
                </a:lnTo>
                <a:lnTo>
                  <a:pt x="42" y="585"/>
                </a:lnTo>
                <a:lnTo>
                  <a:pt x="53" y="587"/>
                </a:lnTo>
                <a:lnTo>
                  <a:pt x="62" y="588"/>
                </a:lnTo>
                <a:lnTo>
                  <a:pt x="65" y="588"/>
                </a:lnTo>
                <a:lnTo>
                  <a:pt x="66" y="589"/>
                </a:lnTo>
                <a:lnTo>
                  <a:pt x="66" y="589"/>
                </a:lnTo>
                <a:lnTo>
                  <a:pt x="70" y="605"/>
                </a:lnTo>
                <a:lnTo>
                  <a:pt x="75" y="619"/>
                </a:lnTo>
                <a:lnTo>
                  <a:pt x="80" y="636"/>
                </a:lnTo>
                <a:lnTo>
                  <a:pt x="89" y="653"/>
                </a:lnTo>
                <a:lnTo>
                  <a:pt x="99" y="668"/>
                </a:lnTo>
                <a:lnTo>
                  <a:pt x="104" y="675"/>
                </a:lnTo>
                <a:lnTo>
                  <a:pt x="111" y="681"/>
                </a:lnTo>
                <a:lnTo>
                  <a:pt x="117" y="685"/>
                </a:lnTo>
                <a:lnTo>
                  <a:pt x="125" y="687"/>
                </a:lnTo>
                <a:lnTo>
                  <a:pt x="125" y="687"/>
                </a:lnTo>
                <a:lnTo>
                  <a:pt x="139" y="691"/>
                </a:lnTo>
                <a:lnTo>
                  <a:pt x="153" y="692"/>
                </a:lnTo>
                <a:lnTo>
                  <a:pt x="165" y="692"/>
                </a:lnTo>
                <a:lnTo>
                  <a:pt x="177" y="691"/>
                </a:lnTo>
                <a:lnTo>
                  <a:pt x="187" y="689"/>
                </a:lnTo>
                <a:lnTo>
                  <a:pt x="197" y="685"/>
                </a:lnTo>
                <a:lnTo>
                  <a:pt x="205" y="680"/>
                </a:lnTo>
                <a:lnTo>
                  <a:pt x="211" y="673"/>
                </a:lnTo>
                <a:lnTo>
                  <a:pt x="211" y="673"/>
                </a:lnTo>
                <a:lnTo>
                  <a:pt x="216" y="666"/>
                </a:lnTo>
                <a:lnTo>
                  <a:pt x="220" y="658"/>
                </a:lnTo>
                <a:lnTo>
                  <a:pt x="223" y="648"/>
                </a:lnTo>
                <a:lnTo>
                  <a:pt x="225" y="639"/>
                </a:lnTo>
                <a:lnTo>
                  <a:pt x="228" y="625"/>
                </a:lnTo>
                <a:lnTo>
                  <a:pt x="228" y="619"/>
                </a:lnTo>
                <a:lnTo>
                  <a:pt x="257" y="616"/>
                </a:lnTo>
                <a:lnTo>
                  <a:pt x="280" y="603"/>
                </a:lnTo>
                <a:lnTo>
                  <a:pt x="364" y="601"/>
                </a:lnTo>
                <a:lnTo>
                  <a:pt x="391" y="603"/>
                </a:lnTo>
                <a:lnTo>
                  <a:pt x="416" y="607"/>
                </a:lnTo>
                <a:lnTo>
                  <a:pt x="416" y="607"/>
                </a:lnTo>
                <a:lnTo>
                  <a:pt x="451" y="610"/>
                </a:lnTo>
                <a:lnTo>
                  <a:pt x="451" y="610"/>
                </a:lnTo>
                <a:lnTo>
                  <a:pt x="528" y="603"/>
                </a:lnTo>
                <a:lnTo>
                  <a:pt x="528" y="603"/>
                </a:lnTo>
                <a:lnTo>
                  <a:pt x="532" y="620"/>
                </a:lnTo>
                <a:lnTo>
                  <a:pt x="536" y="630"/>
                </a:lnTo>
                <a:lnTo>
                  <a:pt x="539" y="634"/>
                </a:lnTo>
                <a:lnTo>
                  <a:pt x="541" y="635"/>
                </a:lnTo>
                <a:lnTo>
                  <a:pt x="541" y="635"/>
                </a:lnTo>
                <a:lnTo>
                  <a:pt x="554" y="636"/>
                </a:lnTo>
                <a:lnTo>
                  <a:pt x="577" y="638"/>
                </a:lnTo>
                <a:lnTo>
                  <a:pt x="602" y="638"/>
                </a:lnTo>
                <a:lnTo>
                  <a:pt x="611" y="638"/>
                </a:lnTo>
                <a:lnTo>
                  <a:pt x="619" y="635"/>
                </a:lnTo>
                <a:lnTo>
                  <a:pt x="619" y="635"/>
                </a:lnTo>
                <a:lnTo>
                  <a:pt x="623" y="634"/>
                </a:lnTo>
                <a:lnTo>
                  <a:pt x="628" y="630"/>
                </a:lnTo>
                <a:lnTo>
                  <a:pt x="634" y="621"/>
                </a:lnTo>
                <a:lnTo>
                  <a:pt x="638" y="613"/>
                </a:lnTo>
                <a:lnTo>
                  <a:pt x="639" y="610"/>
                </a:lnTo>
                <a:lnTo>
                  <a:pt x="688" y="610"/>
                </a:lnTo>
                <a:lnTo>
                  <a:pt x="688" y="610"/>
                </a:lnTo>
                <a:lnTo>
                  <a:pt x="689" y="616"/>
                </a:lnTo>
                <a:lnTo>
                  <a:pt x="693" y="631"/>
                </a:lnTo>
                <a:lnTo>
                  <a:pt x="698" y="648"/>
                </a:lnTo>
                <a:lnTo>
                  <a:pt x="702" y="654"/>
                </a:lnTo>
                <a:lnTo>
                  <a:pt x="705" y="659"/>
                </a:lnTo>
                <a:lnTo>
                  <a:pt x="705" y="659"/>
                </a:lnTo>
                <a:lnTo>
                  <a:pt x="712" y="661"/>
                </a:lnTo>
                <a:lnTo>
                  <a:pt x="724" y="662"/>
                </a:lnTo>
                <a:lnTo>
                  <a:pt x="740" y="663"/>
                </a:lnTo>
                <a:lnTo>
                  <a:pt x="758" y="662"/>
                </a:lnTo>
                <a:lnTo>
                  <a:pt x="775" y="661"/>
                </a:lnTo>
                <a:lnTo>
                  <a:pt x="792" y="658"/>
                </a:lnTo>
                <a:lnTo>
                  <a:pt x="806" y="654"/>
                </a:lnTo>
                <a:lnTo>
                  <a:pt x="811" y="653"/>
                </a:lnTo>
                <a:lnTo>
                  <a:pt x="815" y="650"/>
                </a:lnTo>
                <a:lnTo>
                  <a:pt x="815" y="650"/>
                </a:lnTo>
                <a:lnTo>
                  <a:pt x="819" y="648"/>
                </a:lnTo>
                <a:lnTo>
                  <a:pt x="821" y="644"/>
                </a:lnTo>
                <a:lnTo>
                  <a:pt x="826" y="634"/>
                </a:lnTo>
                <a:lnTo>
                  <a:pt x="830" y="624"/>
                </a:lnTo>
                <a:lnTo>
                  <a:pt x="833" y="612"/>
                </a:lnTo>
                <a:lnTo>
                  <a:pt x="837" y="592"/>
                </a:lnTo>
                <a:lnTo>
                  <a:pt x="838" y="584"/>
                </a:lnTo>
                <a:lnTo>
                  <a:pt x="1061" y="548"/>
                </a:lnTo>
                <a:lnTo>
                  <a:pt x="1061" y="548"/>
                </a:lnTo>
                <a:lnTo>
                  <a:pt x="1063" y="556"/>
                </a:lnTo>
                <a:lnTo>
                  <a:pt x="1066" y="564"/>
                </a:lnTo>
                <a:lnTo>
                  <a:pt x="1070" y="571"/>
                </a:lnTo>
                <a:lnTo>
                  <a:pt x="1070" y="571"/>
                </a:lnTo>
                <a:lnTo>
                  <a:pt x="1073" y="575"/>
                </a:lnTo>
                <a:lnTo>
                  <a:pt x="1080" y="579"/>
                </a:lnTo>
                <a:lnTo>
                  <a:pt x="1087" y="583"/>
                </a:lnTo>
                <a:lnTo>
                  <a:pt x="1096" y="585"/>
                </a:lnTo>
                <a:lnTo>
                  <a:pt x="1106" y="587"/>
                </a:lnTo>
                <a:lnTo>
                  <a:pt x="1117" y="588"/>
                </a:lnTo>
                <a:lnTo>
                  <a:pt x="1127" y="588"/>
                </a:lnTo>
                <a:lnTo>
                  <a:pt x="1136" y="587"/>
                </a:lnTo>
                <a:lnTo>
                  <a:pt x="1136" y="587"/>
                </a:lnTo>
                <a:lnTo>
                  <a:pt x="1150" y="582"/>
                </a:lnTo>
                <a:lnTo>
                  <a:pt x="1155" y="579"/>
                </a:lnTo>
                <a:lnTo>
                  <a:pt x="1157" y="577"/>
                </a:lnTo>
                <a:lnTo>
                  <a:pt x="1162" y="570"/>
                </a:lnTo>
                <a:lnTo>
                  <a:pt x="1168" y="564"/>
                </a:lnTo>
                <a:lnTo>
                  <a:pt x="1168" y="564"/>
                </a:lnTo>
                <a:lnTo>
                  <a:pt x="1183" y="540"/>
                </a:lnTo>
                <a:lnTo>
                  <a:pt x="1189" y="528"/>
                </a:lnTo>
                <a:lnTo>
                  <a:pt x="1191" y="524"/>
                </a:lnTo>
                <a:lnTo>
                  <a:pt x="1191" y="523"/>
                </a:lnTo>
                <a:lnTo>
                  <a:pt x="1191" y="523"/>
                </a:lnTo>
                <a:lnTo>
                  <a:pt x="1191" y="522"/>
                </a:lnTo>
                <a:lnTo>
                  <a:pt x="1191" y="520"/>
                </a:lnTo>
                <a:lnTo>
                  <a:pt x="1193" y="517"/>
                </a:lnTo>
                <a:lnTo>
                  <a:pt x="1196" y="512"/>
                </a:lnTo>
                <a:lnTo>
                  <a:pt x="1197" y="510"/>
                </a:lnTo>
                <a:lnTo>
                  <a:pt x="1197" y="509"/>
                </a:lnTo>
                <a:lnTo>
                  <a:pt x="1197" y="509"/>
                </a:lnTo>
                <a:lnTo>
                  <a:pt x="1196" y="494"/>
                </a:lnTo>
                <a:lnTo>
                  <a:pt x="1194" y="464"/>
                </a:lnTo>
                <a:lnTo>
                  <a:pt x="1194" y="416"/>
                </a:lnTo>
                <a:lnTo>
                  <a:pt x="1194" y="416"/>
                </a:lnTo>
                <a:lnTo>
                  <a:pt x="1193" y="412"/>
                </a:lnTo>
                <a:lnTo>
                  <a:pt x="1193" y="410"/>
                </a:lnTo>
                <a:lnTo>
                  <a:pt x="1192" y="403"/>
                </a:lnTo>
                <a:lnTo>
                  <a:pt x="1191" y="384"/>
                </a:lnTo>
                <a:lnTo>
                  <a:pt x="1191" y="384"/>
                </a:lnTo>
                <a:lnTo>
                  <a:pt x="1189" y="359"/>
                </a:lnTo>
                <a:lnTo>
                  <a:pt x="1187" y="340"/>
                </a:lnTo>
                <a:lnTo>
                  <a:pt x="1183" y="323"/>
                </a:lnTo>
                <a:lnTo>
                  <a:pt x="1179" y="312"/>
                </a:lnTo>
                <a:lnTo>
                  <a:pt x="1179" y="312"/>
                </a:lnTo>
                <a:lnTo>
                  <a:pt x="1177" y="300"/>
                </a:lnTo>
                <a:lnTo>
                  <a:pt x="1174" y="296"/>
                </a:lnTo>
                <a:lnTo>
                  <a:pt x="1168" y="289"/>
                </a:lnTo>
                <a:lnTo>
                  <a:pt x="1168" y="289"/>
                </a:lnTo>
                <a:lnTo>
                  <a:pt x="1159" y="280"/>
                </a:lnTo>
                <a:lnTo>
                  <a:pt x="1148" y="273"/>
                </a:lnTo>
                <a:lnTo>
                  <a:pt x="1138" y="268"/>
                </a:lnTo>
                <a:lnTo>
                  <a:pt x="1063" y="228"/>
                </a:lnTo>
                <a:lnTo>
                  <a:pt x="1063" y="228"/>
                </a:lnTo>
                <a:lnTo>
                  <a:pt x="1067" y="228"/>
                </a:lnTo>
                <a:lnTo>
                  <a:pt x="1075" y="225"/>
                </a:lnTo>
                <a:lnTo>
                  <a:pt x="1085" y="220"/>
                </a:lnTo>
                <a:lnTo>
                  <a:pt x="1089" y="217"/>
                </a:lnTo>
                <a:lnTo>
                  <a:pt x="1092" y="214"/>
                </a:lnTo>
                <a:lnTo>
                  <a:pt x="1092" y="214"/>
                </a:lnTo>
                <a:lnTo>
                  <a:pt x="1099" y="203"/>
                </a:lnTo>
                <a:lnTo>
                  <a:pt x="1103" y="193"/>
                </a:lnTo>
                <a:lnTo>
                  <a:pt x="1104" y="188"/>
                </a:lnTo>
                <a:lnTo>
                  <a:pt x="1104" y="183"/>
                </a:lnTo>
                <a:lnTo>
                  <a:pt x="1103" y="179"/>
                </a:lnTo>
                <a:lnTo>
                  <a:pt x="1101" y="175"/>
                </a:lnTo>
                <a:lnTo>
                  <a:pt x="1101" y="175"/>
                </a:lnTo>
                <a:lnTo>
                  <a:pt x="1099" y="170"/>
                </a:lnTo>
                <a:lnTo>
                  <a:pt x="1096" y="165"/>
                </a:lnTo>
                <a:lnTo>
                  <a:pt x="1095" y="164"/>
                </a:lnTo>
                <a:lnTo>
                  <a:pt x="1091" y="163"/>
                </a:lnTo>
                <a:lnTo>
                  <a:pt x="1078" y="160"/>
                </a:lnTo>
                <a:lnTo>
                  <a:pt x="1078" y="160"/>
                </a:lnTo>
                <a:lnTo>
                  <a:pt x="1059" y="159"/>
                </a:lnTo>
                <a:lnTo>
                  <a:pt x="1040" y="157"/>
                </a:lnTo>
                <a:lnTo>
                  <a:pt x="1020" y="159"/>
                </a:lnTo>
                <a:lnTo>
                  <a:pt x="1020" y="159"/>
                </a:lnTo>
                <a:close/>
                <a:moveTo>
                  <a:pt x="862" y="48"/>
                </a:moveTo>
                <a:lnTo>
                  <a:pt x="862" y="48"/>
                </a:lnTo>
                <a:lnTo>
                  <a:pt x="894" y="61"/>
                </a:lnTo>
                <a:lnTo>
                  <a:pt x="918" y="71"/>
                </a:lnTo>
                <a:lnTo>
                  <a:pt x="928" y="76"/>
                </a:lnTo>
                <a:lnTo>
                  <a:pt x="933" y="80"/>
                </a:lnTo>
                <a:lnTo>
                  <a:pt x="933" y="80"/>
                </a:lnTo>
                <a:lnTo>
                  <a:pt x="955" y="103"/>
                </a:lnTo>
                <a:lnTo>
                  <a:pt x="986" y="138"/>
                </a:lnTo>
                <a:lnTo>
                  <a:pt x="986" y="138"/>
                </a:lnTo>
                <a:lnTo>
                  <a:pt x="994" y="149"/>
                </a:lnTo>
                <a:lnTo>
                  <a:pt x="1003" y="161"/>
                </a:lnTo>
                <a:lnTo>
                  <a:pt x="1019" y="187"/>
                </a:lnTo>
                <a:lnTo>
                  <a:pt x="1035" y="216"/>
                </a:lnTo>
                <a:lnTo>
                  <a:pt x="942" y="196"/>
                </a:lnTo>
                <a:lnTo>
                  <a:pt x="862" y="48"/>
                </a:lnTo>
                <a:close/>
                <a:moveTo>
                  <a:pt x="838" y="48"/>
                </a:moveTo>
                <a:lnTo>
                  <a:pt x="901" y="198"/>
                </a:lnTo>
                <a:lnTo>
                  <a:pt x="780" y="184"/>
                </a:lnTo>
                <a:lnTo>
                  <a:pt x="723" y="43"/>
                </a:lnTo>
                <a:lnTo>
                  <a:pt x="723" y="43"/>
                </a:lnTo>
                <a:lnTo>
                  <a:pt x="801" y="45"/>
                </a:lnTo>
                <a:lnTo>
                  <a:pt x="801" y="45"/>
                </a:lnTo>
                <a:lnTo>
                  <a:pt x="828" y="47"/>
                </a:lnTo>
                <a:lnTo>
                  <a:pt x="838" y="48"/>
                </a:lnTo>
                <a:lnTo>
                  <a:pt x="838" y="48"/>
                </a:lnTo>
                <a:close/>
                <a:moveTo>
                  <a:pt x="139" y="68"/>
                </a:moveTo>
                <a:lnTo>
                  <a:pt x="139" y="68"/>
                </a:lnTo>
                <a:lnTo>
                  <a:pt x="145" y="67"/>
                </a:lnTo>
                <a:lnTo>
                  <a:pt x="158" y="66"/>
                </a:lnTo>
                <a:lnTo>
                  <a:pt x="202" y="66"/>
                </a:lnTo>
                <a:lnTo>
                  <a:pt x="266" y="67"/>
                </a:lnTo>
                <a:lnTo>
                  <a:pt x="306" y="67"/>
                </a:lnTo>
                <a:lnTo>
                  <a:pt x="346" y="66"/>
                </a:lnTo>
                <a:lnTo>
                  <a:pt x="346" y="66"/>
                </a:lnTo>
                <a:lnTo>
                  <a:pt x="480" y="61"/>
                </a:lnTo>
                <a:lnTo>
                  <a:pt x="514" y="61"/>
                </a:lnTo>
                <a:lnTo>
                  <a:pt x="525" y="62"/>
                </a:lnTo>
                <a:lnTo>
                  <a:pt x="528" y="63"/>
                </a:lnTo>
                <a:lnTo>
                  <a:pt x="528" y="63"/>
                </a:lnTo>
                <a:lnTo>
                  <a:pt x="540" y="84"/>
                </a:lnTo>
                <a:lnTo>
                  <a:pt x="560" y="124"/>
                </a:lnTo>
                <a:lnTo>
                  <a:pt x="579" y="165"/>
                </a:lnTo>
                <a:lnTo>
                  <a:pt x="587" y="184"/>
                </a:lnTo>
                <a:lnTo>
                  <a:pt x="587" y="184"/>
                </a:lnTo>
                <a:lnTo>
                  <a:pt x="584" y="186"/>
                </a:lnTo>
                <a:lnTo>
                  <a:pt x="578" y="188"/>
                </a:lnTo>
                <a:lnTo>
                  <a:pt x="558" y="193"/>
                </a:lnTo>
                <a:lnTo>
                  <a:pt x="526" y="198"/>
                </a:lnTo>
                <a:lnTo>
                  <a:pt x="489" y="205"/>
                </a:lnTo>
                <a:lnTo>
                  <a:pt x="489" y="205"/>
                </a:lnTo>
                <a:lnTo>
                  <a:pt x="458" y="207"/>
                </a:lnTo>
                <a:lnTo>
                  <a:pt x="414" y="208"/>
                </a:lnTo>
                <a:lnTo>
                  <a:pt x="299" y="208"/>
                </a:lnTo>
                <a:lnTo>
                  <a:pt x="192" y="206"/>
                </a:lnTo>
                <a:lnTo>
                  <a:pt x="139" y="205"/>
                </a:lnTo>
                <a:lnTo>
                  <a:pt x="139" y="205"/>
                </a:lnTo>
                <a:lnTo>
                  <a:pt x="102" y="202"/>
                </a:lnTo>
                <a:lnTo>
                  <a:pt x="83" y="200"/>
                </a:lnTo>
                <a:lnTo>
                  <a:pt x="75" y="198"/>
                </a:lnTo>
                <a:lnTo>
                  <a:pt x="73" y="196"/>
                </a:lnTo>
                <a:lnTo>
                  <a:pt x="73" y="196"/>
                </a:lnTo>
                <a:lnTo>
                  <a:pt x="73" y="193"/>
                </a:lnTo>
                <a:lnTo>
                  <a:pt x="74" y="189"/>
                </a:lnTo>
                <a:lnTo>
                  <a:pt x="80" y="174"/>
                </a:lnTo>
                <a:lnTo>
                  <a:pt x="102" y="132"/>
                </a:lnTo>
                <a:lnTo>
                  <a:pt x="125" y="90"/>
                </a:lnTo>
                <a:lnTo>
                  <a:pt x="134" y="76"/>
                </a:lnTo>
                <a:lnTo>
                  <a:pt x="139" y="68"/>
                </a:lnTo>
                <a:lnTo>
                  <a:pt x="139" y="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8">
            <a:extLst>
              <a:ext uri="{FF2B5EF4-FFF2-40B4-BE49-F238E27FC236}">
                <a16:creationId xmlns:a16="http://schemas.microsoft.com/office/drawing/2014/main" id="{6FBC3D88-F16E-4E49-BF08-EFEF84E95E33}"/>
              </a:ext>
            </a:extLst>
          </p:cNvPr>
          <p:cNvSpPr>
            <a:spLocks noEditPoints="1"/>
          </p:cNvSpPr>
          <p:nvPr/>
        </p:nvSpPr>
        <p:spPr bwMode="auto">
          <a:xfrm>
            <a:off x="4098934" y="3204580"/>
            <a:ext cx="1733550" cy="688975"/>
          </a:xfrm>
          <a:custGeom>
            <a:avLst/>
            <a:gdLst>
              <a:gd name="T0" fmla="*/ 42 w 1092"/>
              <a:gd name="T1" fmla="*/ 191 h 434"/>
              <a:gd name="T2" fmla="*/ 23 w 1092"/>
              <a:gd name="T3" fmla="*/ 208 h 434"/>
              <a:gd name="T4" fmla="*/ 12 w 1092"/>
              <a:gd name="T5" fmla="*/ 240 h 434"/>
              <a:gd name="T6" fmla="*/ 11 w 1092"/>
              <a:gd name="T7" fmla="*/ 277 h 434"/>
              <a:gd name="T8" fmla="*/ 2 w 1092"/>
              <a:gd name="T9" fmla="*/ 300 h 434"/>
              <a:gd name="T10" fmla="*/ 1 w 1092"/>
              <a:gd name="T11" fmla="*/ 349 h 434"/>
              <a:gd name="T12" fmla="*/ 43 w 1092"/>
              <a:gd name="T13" fmla="*/ 360 h 434"/>
              <a:gd name="T14" fmla="*/ 71 w 1092"/>
              <a:gd name="T15" fmla="*/ 396 h 434"/>
              <a:gd name="T16" fmla="*/ 110 w 1092"/>
              <a:gd name="T17" fmla="*/ 403 h 434"/>
              <a:gd name="T18" fmla="*/ 143 w 1092"/>
              <a:gd name="T19" fmla="*/ 392 h 434"/>
              <a:gd name="T20" fmla="*/ 352 w 1092"/>
              <a:gd name="T21" fmla="*/ 382 h 434"/>
              <a:gd name="T22" fmla="*/ 380 w 1092"/>
              <a:gd name="T23" fmla="*/ 404 h 434"/>
              <a:gd name="T24" fmla="*/ 424 w 1092"/>
              <a:gd name="T25" fmla="*/ 408 h 434"/>
              <a:gd name="T26" fmla="*/ 558 w 1092"/>
              <a:gd name="T27" fmla="*/ 397 h 434"/>
              <a:gd name="T28" fmla="*/ 580 w 1092"/>
              <a:gd name="T29" fmla="*/ 420 h 434"/>
              <a:gd name="T30" fmla="*/ 632 w 1092"/>
              <a:gd name="T31" fmla="*/ 434 h 434"/>
              <a:gd name="T32" fmla="*/ 679 w 1092"/>
              <a:gd name="T33" fmla="*/ 420 h 434"/>
              <a:gd name="T34" fmla="*/ 809 w 1092"/>
              <a:gd name="T35" fmla="*/ 404 h 434"/>
              <a:gd name="T36" fmla="*/ 886 w 1092"/>
              <a:gd name="T37" fmla="*/ 411 h 434"/>
              <a:gd name="T38" fmla="*/ 933 w 1092"/>
              <a:gd name="T39" fmla="*/ 422 h 434"/>
              <a:gd name="T40" fmla="*/ 975 w 1092"/>
              <a:gd name="T41" fmla="*/ 404 h 434"/>
              <a:gd name="T42" fmla="*/ 1052 w 1092"/>
              <a:gd name="T43" fmla="*/ 391 h 434"/>
              <a:gd name="T44" fmla="*/ 1081 w 1092"/>
              <a:gd name="T45" fmla="*/ 357 h 434"/>
              <a:gd name="T46" fmla="*/ 1086 w 1092"/>
              <a:gd name="T47" fmla="*/ 302 h 434"/>
              <a:gd name="T48" fmla="*/ 1090 w 1092"/>
              <a:gd name="T49" fmla="*/ 180 h 434"/>
              <a:gd name="T50" fmla="*/ 1076 w 1092"/>
              <a:gd name="T51" fmla="*/ 154 h 434"/>
              <a:gd name="T52" fmla="*/ 1027 w 1092"/>
              <a:gd name="T53" fmla="*/ 64 h 434"/>
              <a:gd name="T54" fmla="*/ 1008 w 1092"/>
              <a:gd name="T55" fmla="*/ 39 h 434"/>
              <a:gd name="T56" fmla="*/ 748 w 1092"/>
              <a:gd name="T57" fmla="*/ 5 h 434"/>
              <a:gd name="T58" fmla="*/ 624 w 1092"/>
              <a:gd name="T59" fmla="*/ 0 h 434"/>
              <a:gd name="T60" fmla="*/ 398 w 1092"/>
              <a:gd name="T61" fmla="*/ 21 h 434"/>
              <a:gd name="T62" fmla="*/ 224 w 1092"/>
              <a:gd name="T63" fmla="*/ 103 h 434"/>
              <a:gd name="T64" fmla="*/ 279 w 1092"/>
              <a:gd name="T65" fmla="*/ 137 h 434"/>
              <a:gd name="T66" fmla="*/ 276 w 1092"/>
              <a:gd name="T67" fmla="*/ 128 h 434"/>
              <a:gd name="T68" fmla="*/ 262 w 1092"/>
              <a:gd name="T69" fmla="*/ 117 h 434"/>
              <a:gd name="T70" fmla="*/ 252 w 1092"/>
              <a:gd name="T71" fmla="*/ 110 h 434"/>
              <a:gd name="T72" fmla="*/ 374 w 1092"/>
              <a:gd name="T73" fmla="*/ 44 h 434"/>
              <a:gd name="T74" fmla="*/ 449 w 1092"/>
              <a:gd name="T75" fmla="*/ 38 h 434"/>
              <a:gd name="T76" fmla="*/ 458 w 1092"/>
              <a:gd name="T77" fmla="*/ 128 h 434"/>
              <a:gd name="T78" fmla="*/ 592 w 1092"/>
              <a:gd name="T79" fmla="*/ 126 h 434"/>
              <a:gd name="T80" fmla="*/ 652 w 1092"/>
              <a:gd name="T81" fmla="*/ 118 h 434"/>
              <a:gd name="T82" fmla="*/ 908 w 1092"/>
              <a:gd name="T83" fmla="*/ 59 h 434"/>
              <a:gd name="T84" fmla="*/ 983 w 1092"/>
              <a:gd name="T85" fmla="*/ 64 h 434"/>
              <a:gd name="T86" fmla="*/ 1016 w 1092"/>
              <a:gd name="T87" fmla="*/ 72 h 434"/>
              <a:gd name="T88" fmla="*/ 1022 w 1092"/>
              <a:gd name="T89" fmla="*/ 139 h 434"/>
              <a:gd name="T90" fmla="*/ 895 w 1092"/>
              <a:gd name="T91" fmla="*/ 135 h 434"/>
              <a:gd name="T92" fmla="*/ 743 w 1092"/>
              <a:gd name="T93" fmla="*/ 189 h 434"/>
              <a:gd name="T94" fmla="*/ 836 w 1092"/>
              <a:gd name="T95" fmla="*/ 191 h 434"/>
              <a:gd name="T96" fmla="*/ 911 w 1092"/>
              <a:gd name="T97" fmla="*/ 237 h 434"/>
              <a:gd name="T98" fmla="*/ 905 w 1092"/>
              <a:gd name="T99" fmla="*/ 248 h 434"/>
              <a:gd name="T100" fmla="*/ 820 w 1092"/>
              <a:gd name="T101" fmla="*/ 240 h 434"/>
              <a:gd name="T102" fmla="*/ 742 w 1092"/>
              <a:gd name="T103" fmla="*/ 201 h 434"/>
              <a:gd name="T104" fmla="*/ 1079 w 1092"/>
              <a:gd name="T105" fmla="*/ 210 h 434"/>
              <a:gd name="T106" fmla="*/ 1073 w 1092"/>
              <a:gd name="T107" fmla="*/ 245 h 434"/>
              <a:gd name="T108" fmla="*/ 1028 w 1092"/>
              <a:gd name="T109" fmla="*/ 241 h 434"/>
              <a:gd name="T110" fmla="*/ 1040 w 1092"/>
              <a:gd name="T111" fmla="*/ 222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92" h="434">
                <a:moveTo>
                  <a:pt x="224" y="103"/>
                </a:moveTo>
                <a:lnTo>
                  <a:pt x="224" y="103"/>
                </a:lnTo>
                <a:lnTo>
                  <a:pt x="140" y="145"/>
                </a:lnTo>
                <a:lnTo>
                  <a:pt x="77" y="174"/>
                </a:lnTo>
                <a:lnTo>
                  <a:pt x="42" y="191"/>
                </a:lnTo>
                <a:lnTo>
                  <a:pt x="42" y="191"/>
                </a:lnTo>
                <a:lnTo>
                  <a:pt x="37" y="194"/>
                </a:lnTo>
                <a:lnTo>
                  <a:pt x="32" y="197"/>
                </a:lnTo>
                <a:lnTo>
                  <a:pt x="27" y="202"/>
                </a:lnTo>
                <a:lnTo>
                  <a:pt x="23" y="208"/>
                </a:lnTo>
                <a:lnTo>
                  <a:pt x="20" y="213"/>
                </a:lnTo>
                <a:lnTo>
                  <a:pt x="20" y="213"/>
                </a:lnTo>
                <a:lnTo>
                  <a:pt x="18" y="218"/>
                </a:lnTo>
                <a:lnTo>
                  <a:pt x="16" y="224"/>
                </a:lnTo>
                <a:lnTo>
                  <a:pt x="12" y="240"/>
                </a:lnTo>
                <a:lnTo>
                  <a:pt x="10" y="261"/>
                </a:lnTo>
                <a:lnTo>
                  <a:pt x="10" y="261"/>
                </a:lnTo>
                <a:lnTo>
                  <a:pt x="11" y="264"/>
                </a:lnTo>
                <a:lnTo>
                  <a:pt x="11" y="268"/>
                </a:lnTo>
                <a:lnTo>
                  <a:pt x="11" y="277"/>
                </a:lnTo>
                <a:lnTo>
                  <a:pt x="10" y="281"/>
                </a:lnTo>
                <a:lnTo>
                  <a:pt x="7" y="286"/>
                </a:lnTo>
                <a:lnTo>
                  <a:pt x="7" y="286"/>
                </a:lnTo>
                <a:lnTo>
                  <a:pt x="5" y="292"/>
                </a:lnTo>
                <a:lnTo>
                  <a:pt x="2" y="300"/>
                </a:lnTo>
                <a:lnTo>
                  <a:pt x="0" y="321"/>
                </a:lnTo>
                <a:lnTo>
                  <a:pt x="0" y="341"/>
                </a:lnTo>
                <a:lnTo>
                  <a:pt x="0" y="347"/>
                </a:lnTo>
                <a:lnTo>
                  <a:pt x="1" y="349"/>
                </a:lnTo>
                <a:lnTo>
                  <a:pt x="1" y="349"/>
                </a:lnTo>
                <a:lnTo>
                  <a:pt x="7" y="351"/>
                </a:lnTo>
                <a:lnTo>
                  <a:pt x="21" y="352"/>
                </a:lnTo>
                <a:lnTo>
                  <a:pt x="39" y="353"/>
                </a:lnTo>
                <a:lnTo>
                  <a:pt x="39" y="353"/>
                </a:lnTo>
                <a:lnTo>
                  <a:pt x="43" y="360"/>
                </a:lnTo>
                <a:lnTo>
                  <a:pt x="45" y="368"/>
                </a:lnTo>
                <a:lnTo>
                  <a:pt x="51" y="376"/>
                </a:lnTo>
                <a:lnTo>
                  <a:pt x="58" y="385"/>
                </a:lnTo>
                <a:lnTo>
                  <a:pt x="66" y="393"/>
                </a:lnTo>
                <a:lnTo>
                  <a:pt x="71" y="396"/>
                </a:lnTo>
                <a:lnTo>
                  <a:pt x="76" y="400"/>
                </a:lnTo>
                <a:lnTo>
                  <a:pt x="82" y="401"/>
                </a:lnTo>
                <a:lnTo>
                  <a:pt x="88" y="402"/>
                </a:lnTo>
                <a:lnTo>
                  <a:pt x="88" y="402"/>
                </a:lnTo>
                <a:lnTo>
                  <a:pt x="110" y="403"/>
                </a:lnTo>
                <a:lnTo>
                  <a:pt x="125" y="402"/>
                </a:lnTo>
                <a:lnTo>
                  <a:pt x="134" y="400"/>
                </a:lnTo>
                <a:lnTo>
                  <a:pt x="138" y="397"/>
                </a:lnTo>
                <a:lnTo>
                  <a:pt x="138" y="397"/>
                </a:lnTo>
                <a:lnTo>
                  <a:pt x="143" y="392"/>
                </a:lnTo>
                <a:lnTo>
                  <a:pt x="151" y="384"/>
                </a:lnTo>
                <a:lnTo>
                  <a:pt x="161" y="370"/>
                </a:lnTo>
                <a:lnTo>
                  <a:pt x="353" y="381"/>
                </a:lnTo>
                <a:lnTo>
                  <a:pt x="353" y="381"/>
                </a:lnTo>
                <a:lnTo>
                  <a:pt x="352" y="382"/>
                </a:lnTo>
                <a:lnTo>
                  <a:pt x="353" y="385"/>
                </a:lnTo>
                <a:lnTo>
                  <a:pt x="357" y="390"/>
                </a:lnTo>
                <a:lnTo>
                  <a:pt x="365" y="397"/>
                </a:lnTo>
                <a:lnTo>
                  <a:pt x="365" y="397"/>
                </a:lnTo>
                <a:lnTo>
                  <a:pt x="380" y="404"/>
                </a:lnTo>
                <a:lnTo>
                  <a:pt x="397" y="409"/>
                </a:lnTo>
                <a:lnTo>
                  <a:pt x="404" y="411"/>
                </a:lnTo>
                <a:lnTo>
                  <a:pt x="412" y="412"/>
                </a:lnTo>
                <a:lnTo>
                  <a:pt x="418" y="411"/>
                </a:lnTo>
                <a:lnTo>
                  <a:pt x="424" y="408"/>
                </a:lnTo>
                <a:lnTo>
                  <a:pt x="424" y="408"/>
                </a:lnTo>
                <a:lnTo>
                  <a:pt x="431" y="401"/>
                </a:lnTo>
                <a:lnTo>
                  <a:pt x="436" y="393"/>
                </a:lnTo>
                <a:lnTo>
                  <a:pt x="441" y="385"/>
                </a:lnTo>
                <a:lnTo>
                  <a:pt x="558" y="397"/>
                </a:lnTo>
                <a:lnTo>
                  <a:pt x="558" y="397"/>
                </a:lnTo>
                <a:lnTo>
                  <a:pt x="561" y="402"/>
                </a:lnTo>
                <a:lnTo>
                  <a:pt x="565" y="408"/>
                </a:lnTo>
                <a:lnTo>
                  <a:pt x="571" y="414"/>
                </a:lnTo>
                <a:lnTo>
                  <a:pt x="580" y="420"/>
                </a:lnTo>
                <a:lnTo>
                  <a:pt x="591" y="427"/>
                </a:lnTo>
                <a:lnTo>
                  <a:pt x="606" y="430"/>
                </a:lnTo>
                <a:lnTo>
                  <a:pt x="623" y="434"/>
                </a:lnTo>
                <a:lnTo>
                  <a:pt x="623" y="434"/>
                </a:lnTo>
                <a:lnTo>
                  <a:pt x="632" y="434"/>
                </a:lnTo>
                <a:lnTo>
                  <a:pt x="641" y="434"/>
                </a:lnTo>
                <a:lnTo>
                  <a:pt x="648" y="433"/>
                </a:lnTo>
                <a:lnTo>
                  <a:pt x="656" y="431"/>
                </a:lnTo>
                <a:lnTo>
                  <a:pt x="668" y="427"/>
                </a:lnTo>
                <a:lnTo>
                  <a:pt x="679" y="420"/>
                </a:lnTo>
                <a:lnTo>
                  <a:pt x="686" y="414"/>
                </a:lnTo>
                <a:lnTo>
                  <a:pt x="691" y="408"/>
                </a:lnTo>
                <a:lnTo>
                  <a:pt x="695" y="402"/>
                </a:lnTo>
                <a:lnTo>
                  <a:pt x="755" y="398"/>
                </a:lnTo>
                <a:lnTo>
                  <a:pt x="809" y="404"/>
                </a:lnTo>
                <a:lnTo>
                  <a:pt x="859" y="395"/>
                </a:lnTo>
                <a:lnTo>
                  <a:pt x="859" y="395"/>
                </a:lnTo>
                <a:lnTo>
                  <a:pt x="864" y="398"/>
                </a:lnTo>
                <a:lnTo>
                  <a:pt x="876" y="407"/>
                </a:lnTo>
                <a:lnTo>
                  <a:pt x="886" y="411"/>
                </a:lnTo>
                <a:lnTo>
                  <a:pt x="897" y="416"/>
                </a:lnTo>
                <a:lnTo>
                  <a:pt x="911" y="419"/>
                </a:lnTo>
                <a:lnTo>
                  <a:pt x="925" y="422"/>
                </a:lnTo>
                <a:lnTo>
                  <a:pt x="925" y="422"/>
                </a:lnTo>
                <a:lnTo>
                  <a:pt x="933" y="422"/>
                </a:lnTo>
                <a:lnTo>
                  <a:pt x="940" y="422"/>
                </a:lnTo>
                <a:lnTo>
                  <a:pt x="948" y="419"/>
                </a:lnTo>
                <a:lnTo>
                  <a:pt x="954" y="418"/>
                </a:lnTo>
                <a:lnTo>
                  <a:pt x="965" y="412"/>
                </a:lnTo>
                <a:lnTo>
                  <a:pt x="975" y="404"/>
                </a:lnTo>
                <a:lnTo>
                  <a:pt x="983" y="397"/>
                </a:lnTo>
                <a:lnTo>
                  <a:pt x="989" y="391"/>
                </a:lnTo>
                <a:lnTo>
                  <a:pt x="994" y="385"/>
                </a:lnTo>
                <a:lnTo>
                  <a:pt x="1052" y="391"/>
                </a:lnTo>
                <a:lnTo>
                  <a:pt x="1052" y="391"/>
                </a:lnTo>
                <a:lnTo>
                  <a:pt x="1064" y="381"/>
                </a:lnTo>
                <a:lnTo>
                  <a:pt x="1074" y="374"/>
                </a:lnTo>
                <a:lnTo>
                  <a:pt x="1079" y="369"/>
                </a:lnTo>
                <a:lnTo>
                  <a:pt x="1079" y="369"/>
                </a:lnTo>
                <a:lnTo>
                  <a:pt x="1081" y="357"/>
                </a:lnTo>
                <a:lnTo>
                  <a:pt x="1085" y="335"/>
                </a:lnTo>
                <a:lnTo>
                  <a:pt x="1086" y="313"/>
                </a:lnTo>
                <a:lnTo>
                  <a:pt x="1087" y="304"/>
                </a:lnTo>
                <a:lnTo>
                  <a:pt x="1086" y="302"/>
                </a:lnTo>
                <a:lnTo>
                  <a:pt x="1086" y="302"/>
                </a:lnTo>
                <a:lnTo>
                  <a:pt x="1084" y="295"/>
                </a:lnTo>
                <a:lnTo>
                  <a:pt x="1082" y="291"/>
                </a:lnTo>
                <a:lnTo>
                  <a:pt x="1092" y="199"/>
                </a:lnTo>
                <a:lnTo>
                  <a:pt x="1092" y="199"/>
                </a:lnTo>
                <a:lnTo>
                  <a:pt x="1090" y="180"/>
                </a:lnTo>
                <a:lnTo>
                  <a:pt x="1086" y="166"/>
                </a:lnTo>
                <a:lnTo>
                  <a:pt x="1084" y="161"/>
                </a:lnTo>
                <a:lnTo>
                  <a:pt x="1081" y="158"/>
                </a:lnTo>
                <a:lnTo>
                  <a:pt x="1081" y="158"/>
                </a:lnTo>
                <a:lnTo>
                  <a:pt x="1076" y="154"/>
                </a:lnTo>
                <a:lnTo>
                  <a:pt x="1070" y="148"/>
                </a:lnTo>
                <a:lnTo>
                  <a:pt x="1064" y="142"/>
                </a:lnTo>
                <a:lnTo>
                  <a:pt x="1064" y="142"/>
                </a:lnTo>
                <a:lnTo>
                  <a:pt x="1043" y="97"/>
                </a:lnTo>
                <a:lnTo>
                  <a:pt x="1027" y="64"/>
                </a:lnTo>
                <a:lnTo>
                  <a:pt x="1020" y="50"/>
                </a:lnTo>
                <a:lnTo>
                  <a:pt x="1015" y="43"/>
                </a:lnTo>
                <a:lnTo>
                  <a:pt x="1015" y="43"/>
                </a:lnTo>
                <a:lnTo>
                  <a:pt x="1013" y="42"/>
                </a:lnTo>
                <a:lnTo>
                  <a:pt x="1008" y="39"/>
                </a:lnTo>
                <a:lnTo>
                  <a:pt x="992" y="36"/>
                </a:lnTo>
                <a:lnTo>
                  <a:pt x="970" y="31"/>
                </a:lnTo>
                <a:lnTo>
                  <a:pt x="940" y="27"/>
                </a:lnTo>
                <a:lnTo>
                  <a:pt x="858" y="17"/>
                </a:lnTo>
                <a:lnTo>
                  <a:pt x="748" y="5"/>
                </a:lnTo>
                <a:lnTo>
                  <a:pt x="748" y="5"/>
                </a:lnTo>
                <a:lnTo>
                  <a:pt x="716" y="3"/>
                </a:lnTo>
                <a:lnTo>
                  <a:pt x="685" y="1"/>
                </a:lnTo>
                <a:lnTo>
                  <a:pt x="655" y="0"/>
                </a:lnTo>
                <a:lnTo>
                  <a:pt x="624" y="0"/>
                </a:lnTo>
                <a:lnTo>
                  <a:pt x="566" y="1"/>
                </a:lnTo>
                <a:lnTo>
                  <a:pt x="514" y="5"/>
                </a:lnTo>
                <a:lnTo>
                  <a:pt x="467" y="10"/>
                </a:lnTo>
                <a:lnTo>
                  <a:pt x="428" y="15"/>
                </a:lnTo>
                <a:lnTo>
                  <a:pt x="398" y="21"/>
                </a:lnTo>
                <a:lnTo>
                  <a:pt x="380" y="26"/>
                </a:lnTo>
                <a:lnTo>
                  <a:pt x="380" y="26"/>
                </a:lnTo>
                <a:lnTo>
                  <a:pt x="342" y="43"/>
                </a:lnTo>
                <a:lnTo>
                  <a:pt x="290" y="69"/>
                </a:lnTo>
                <a:lnTo>
                  <a:pt x="224" y="103"/>
                </a:lnTo>
                <a:lnTo>
                  <a:pt x="224" y="103"/>
                </a:lnTo>
                <a:close/>
                <a:moveTo>
                  <a:pt x="449" y="38"/>
                </a:moveTo>
                <a:lnTo>
                  <a:pt x="408" y="132"/>
                </a:lnTo>
                <a:lnTo>
                  <a:pt x="279" y="137"/>
                </a:lnTo>
                <a:lnTo>
                  <a:pt x="279" y="137"/>
                </a:lnTo>
                <a:lnTo>
                  <a:pt x="281" y="137"/>
                </a:lnTo>
                <a:lnTo>
                  <a:pt x="281" y="135"/>
                </a:lnTo>
                <a:lnTo>
                  <a:pt x="279" y="132"/>
                </a:lnTo>
                <a:lnTo>
                  <a:pt x="276" y="128"/>
                </a:lnTo>
                <a:lnTo>
                  <a:pt x="276" y="128"/>
                </a:lnTo>
                <a:lnTo>
                  <a:pt x="271" y="123"/>
                </a:lnTo>
                <a:lnTo>
                  <a:pt x="268" y="119"/>
                </a:lnTo>
                <a:lnTo>
                  <a:pt x="266" y="117"/>
                </a:lnTo>
                <a:lnTo>
                  <a:pt x="262" y="117"/>
                </a:lnTo>
                <a:lnTo>
                  <a:pt x="262" y="117"/>
                </a:lnTo>
                <a:lnTo>
                  <a:pt x="260" y="117"/>
                </a:lnTo>
                <a:lnTo>
                  <a:pt x="257" y="117"/>
                </a:lnTo>
                <a:lnTo>
                  <a:pt x="255" y="114"/>
                </a:lnTo>
                <a:lnTo>
                  <a:pt x="252" y="110"/>
                </a:lnTo>
                <a:lnTo>
                  <a:pt x="252" y="110"/>
                </a:lnTo>
                <a:lnTo>
                  <a:pt x="299" y="85"/>
                </a:lnTo>
                <a:lnTo>
                  <a:pt x="336" y="64"/>
                </a:lnTo>
                <a:lnTo>
                  <a:pt x="363" y="49"/>
                </a:lnTo>
                <a:lnTo>
                  <a:pt x="363" y="49"/>
                </a:lnTo>
                <a:lnTo>
                  <a:pt x="374" y="44"/>
                </a:lnTo>
                <a:lnTo>
                  <a:pt x="387" y="42"/>
                </a:lnTo>
                <a:lnTo>
                  <a:pt x="401" y="39"/>
                </a:lnTo>
                <a:lnTo>
                  <a:pt x="416" y="38"/>
                </a:lnTo>
                <a:lnTo>
                  <a:pt x="439" y="38"/>
                </a:lnTo>
                <a:lnTo>
                  <a:pt x="449" y="38"/>
                </a:lnTo>
                <a:lnTo>
                  <a:pt x="449" y="38"/>
                </a:lnTo>
                <a:close/>
                <a:moveTo>
                  <a:pt x="494" y="38"/>
                </a:moveTo>
                <a:lnTo>
                  <a:pt x="606" y="44"/>
                </a:lnTo>
                <a:lnTo>
                  <a:pt x="575" y="128"/>
                </a:lnTo>
                <a:lnTo>
                  <a:pt x="458" y="128"/>
                </a:lnTo>
                <a:lnTo>
                  <a:pt x="494" y="38"/>
                </a:lnTo>
                <a:close/>
                <a:moveTo>
                  <a:pt x="623" y="45"/>
                </a:moveTo>
                <a:lnTo>
                  <a:pt x="642" y="47"/>
                </a:lnTo>
                <a:lnTo>
                  <a:pt x="626" y="125"/>
                </a:lnTo>
                <a:lnTo>
                  <a:pt x="592" y="126"/>
                </a:lnTo>
                <a:lnTo>
                  <a:pt x="623" y="45"/>
                </a:lnTo>
                <a:close/>
                <a:moveTo>
                  <a:pt x="669" y="47"/>
                </a:moveTo>
                <a:lnTo>
                  <a:pt x="786" y="64"/>
                </a:lnTo>
                <a:lnTo>
                  <a:pt x="786" y="113"/>
                </a:lnTo>
                <a:lnTo>
                  <a:pt x="652" y="118"/>
                </a:lnTo>
                <a:lnTo>
                  <a:pt x="669" y="47"/>
                </a:lnTo>
                <a:close/>
                <a:moveTo>
                  <a:pt x="815" y="66"/>
                </a:moveTo>
                <a:lnTo>
                  <a:pt x="815" y="66"/>
                </a:lnTo>
                <a:lnTo>
                  <a:pt x="867" y="61"/>
                </a:lnTo>
                <a:lnTo>
                  <a:pt x="908" y="59"/>
                </a:lnTo>
                <a:lnTo>
                  <a:pt x="927" y="59"/>
                </a:lnTo>
                <a:lnTo>
                  <a:pt x="939" y="60"/>
                </a:lnTo>
                <a:lnTo>
                  <a:pt x="939" y="60"/>
                </a:lnTo>
                <a:lnTo>
                  <a:pt x="961" y="63"/>
                </a:lnTo>
                <a:lnTo>
                  <a:pt x="983" y="64"/>
                </a:lnTo>
                <a:lnTo>
                  <a:pt x="1001" y="65"/>
                </a:lnTo>
                <a:lnTo>
                  <a:pt x="1009" y="66"/>
                </a:lnTo>
                <a:lnTo>
                  <a:pt x="1013" y="67"/>
                </a:lnTo>
                <a:lnTo>
                  <a:pt x="1013" y="67"/>
                </a:lnTo>
                <a:lnTo>
                  <a:pt x="1016" y="72"/>
                </a:lnTo>
                <a:lnTo>
                  <a:pt x="1020" y="81"/>
                </a:lnTo>
                <a:lnTo>
                  <a:pt x="1031" y="103"/>
                </a:lnTo>
                <a:lnTo>
                  <a:pt x="1044" y="135"/>
                </a:lnTo>
                <a:lnTo>
                  <a:pt x="1044" y="135"/>
                </a:lnTo>
                <a:lnTo>
                  <a:pt x="1022" y="139"/>
                </a:lnTo>
                <a:lnTo>
                  <a:pt x="984" y="143"/>
                </a:lnTo>
                <a:lnTo>
                  <a:pt x="984" y="143"/>
                </a:lnTo>
                <a:lnTo>
                  <a:pt x="972" y="143"/>
                </a:lnTo>
                <a:lnTo>
                  <a:pt x="950" y="141"/>
                </a:lnTo>
                <a:lnTo>
                  <a:pt x="895" y="135"/>
                </a:lnTo>
                <a:lnTo>
                  <a:pt x="819" y="126"/>
                </a:lnTo>
                <a:lnTo>
                  <a:pt x="815" y="66"/>
                </a:lnTo>
                <a:close/>
                <a:moveTo>
                  <a:pt x="728" y="190"/>
                </a:moveTo>
                <a:lnTo>
                  <a:pt x="728" y="190"/>
                </a:lnTo>
                <a:lnTo>
                  <a:pt x="743" y="189"/>
                </a:lnTo>
                <a:lnTo>
                  <a:pt x="776" y="188"/>
                </a:lnTo>
                <a:lnTo>
                  <a:pt x="811" y="188"/>
                </a:lnTo>
                <a:lnTo>
                  <a:pt x="826" y="189"/>
                </a:lnTo>
                <a:lnTo>
                  <a:pt x="836" y="191"/>
                </a:lnTo>
                <a:lnTo>
                  <a:pt x="836" y="191"/>
                </a:lnTo>
                <a:lnTo>
                  <a:pt x="878" y="213"/>
                </a:lnTo>
                <a:lnTo>
                  <a:pt x="907" y="228"/>
                </a:lnTo>
                <a:lnTo>
                  <a:pt x="907" y="228"/>
                </a:lnTo>
                <a:lnTo>
                  <a:pt x="908" y="230"/>
                </a:lnTo>
                <a:lnTo>
                  <a:pt x="911" y="237"/>
                </a:lnTo>
                <a:lnTo>
                  <a:pt x="911" y="239"/>
                </a:lnTo>
                <a:lnTo>
                  <a:pt x="911" y="243"/>
                </a:lnTo>
                <a:lnTo>
                  <a:pt x="908" y="245"/>
                </a:lnTo>
                <a:lnTo>
                  <a:pt x="905" y="248"/>
                </a:lnTo>
                <a:lnTo>
                  <a:pt x="905" y="248"/>
                </a:lnTo>
                <a:lnTo>
                  <a:pt x="897" y="249"/>
                </a:lnTo>
                <a:lnTo>
                  <a:pt x="885" y="249"/>
                </a:lnTo>
                <a:lnTo>
                  <a:pt x="856" y="245"/>
                </a:lnTo>
                <a:lnTo>
                  <a:pt x="829" y="241"/>
                </a:lnTo>
                <a:lnTo>
                  <a:pt x="820" y="240"/>
                </a:lnTo>
                <a:lnTo>
                  <a:pt x="816" y="238"/>
                </a:lnTo>
                <a:lnTo>
                  <a:pt x="816" y="238"/>
                </a:lnTo>
                <a:lnTo>
                  <a:pt x="804" y="232"/>
                </a:lnTo>
                <a:lnTo>
                  <a:pt x="778" y="218"/>
                </a:lnTo>
                <a:lnTo>
                  <a:pt x="742" y="201"/>
                </a:lnTo>
                <a:lnTo>
                  <a:pt x="728" y="190"/>
                </a:lnTo>
                <a:close/>
                <a:moveTo>
                  <a:pt x="1074" y="191"/>
                </a:moveTo>
                <a:lnTo>
                  <a:pt x="1074" y="191"/>
                </a:lnTo>
                <a:lnTo>
                  <a:pt x="1076" y="201"/>
                </a:lnTo>
                <a:lnTo>
                  <a:pt x="1079" y="210"/>
                </a:lnTo>
                <a:lnTo>
                  <a:pt x="1080" y="217"/>
                </a:lnTo>
                <a:lnTo>
                  <a:pt x="1080" y="217"/>
                </a:lnTo>
                <a:lnTo>
                  <a:pt x="1080" y="224"/>
                </a:lnTo>
                <a:lnTo>
                  <a:pt x="1076" y="234"/>
                </a:lnTo>
                <a:lnTo>
                  <a:pt x="1073" y="245"/>
                </a:lnTo>
                <a:lnTo>
                  <a:pt x="1073" y="245"/>
                </a:lnTo>
                <a:lnTo>
                  <a:pt x="1053" y="246"/>
                </a:lnTo>
                <a:lnTo>
                  <a:pt x="1038" y="245"/>
                </a:lnTo>
                <a:lnTo>
                  <a:pt x="1032" y="243"/>
                </a:lnTo>
                <a:lnTo>
                  <a:pt x="1028" y="241"/>
                </a:lnTo>
                <a:lnTo>
                  <a:pt x="1028" y="241"/>
                </a:lnTo>
                <a:lnTo>
                  <a:pt x="1028" y="239"/>
                </a:lnTo>
                <a:lnTo>
                  <a:pt x="1028" y="237"/>
                </a:lnTo>
                <a:lnTo>
                  <a:pt x="1032" y="230"/>
                </a:lnTo>
                <a:lnTo>
                  <a:pt x="1040" y="222"/>
                </a:lnTo>
                <a:lnTo>
                  <a:pt x="1048" y="213"/>
                </a:lnTo>
                <a:lnTo>
                  <a:pt x="1065" y="199"/>
                </a:lnTo>
                <a:lnTo>
                  <a:pt x="1074" y="191"/>
                </a:lnTo>
                <a:lnTo>
                  <a:pt x="1074" y="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3">
            <a:extLst>
              <a:ext uri="{FF2B5EF4-FFF2-40B4-BE49-F238E27FC236}">
                <a16:creationId xmlns:a16="http://schemas.microsoft.com/office/drawing/2014/main" id="{2ACCCBC9-A164-496D-AAD8-1DE165FFFDA1}"/>
              </a:ext>
            </a:extLst>
          </p:cNvPr>
          <p:cNvSpPr>
            <a:spLocks noEditPoints="1"/>
          </p:cNvSpPr>
          <p:nvPr/>
        </p:nvSpPr>
        <p:spPr bwMode="auto">
          <a:xfrm>
            <a:off x="6033120" y="3023955"/>
            <a:ext cx="1621854" cy="1190300"/>
          </a:xfrm>
          <a:custGeom>
            <a:avLst/>
            <a:gdLst>
              <a:gd name="T0" fmla="*/ 15 w 1150"/>
              <a:gd name="T1" fmla="*/ 248 h 844"/>
              <a:gd name="T2" fmla="*/ 2 w 1150"/>
              <a:gd name="T3" fmla="*/ 280 h 844"/>
              <a:gd name="T4" fmla="*/ 54 w 1150"/>
              <a:gd name="T5" fmla="*/ 315 h 844"/>
              <a:gd name="T6" fmla="*/ 57 w 1150"/>
              <a:gd name="T7" fmla="*/ 415 h 844"/>
              <a:gd name="T8" fmla="*/ 53 w 1150"/>
              <a:gd name="T9" fmla="*/ 492 h 844"/>
              <a:gd name="T10" fmla="*/ 66 w 1150"/>
              <a:gd name="T11" fmla="*/ 693 h 844"/>
              <a:gd name="T12" fmla="*/ 100 w 1150"/>
              <a:gd name="T13" fmla="*/ 747 h 844"/>
              <a:gd name="T14" fmla="*/ 161 w 1150"/>
              <a:gd name="T15" fmla="*/ 732 h 844"/>
              <a:gd name="T16" fmla="*/ 202 w 1150"/>
              <a:gd name="T17" fmla="*/ 791 h 844"/>
              <a:gd name="T18" fmla="*/ 220 w 1150"/>
              <a:gd name="T19" fmla="*/ 838 h 844"/>
              <a:gd name="T20" fmla="*/ 314 w 1150"/>
              <a:gd name="T21" fmla="*/ 841 h 844"/>
              <a:gd name="T22" fmla="*/ 320 w 1150"/>
              <a:gd name="T23" fmla="*/ 771 h 844"/>
              <a:gd name="T24" fmla="*/ 673 w 1150"/>
              <a:gd name="T25" fmla="*/ 724 h 844"/>
              <a:gd name="T26" fmla="*/ 997 w 1150"/>
              <a:gd name="T27" fmla="*/ 727 h 844"/>
              <a:gd name="T28" fmla="*/ 1032 w 1150"/>
              <a:gd name="T29" fmla="*/ 791 h 844"/>
              <a:gd name="T30" fmla="*/ 1108 w 1150"/>
              <a:gd name="T31" fmla="*/ 788 h 844"/>
              <a:gd name="T32" fmla="*/ 1130 w 1150"/>
              <a:gd name="T33" fmla="*/ 758 h 844"/>
              <a:gd name="T34" fmla="*/ 1146 w 1150"/>
              <a:gd name="T35" fmla="*/ 657 h 844"/>
              <a:gd name="T36" fmla="*/ 1145 w 1150"/>
              <a:gd name="T37" fmla="*/ 468 h 844"/>
              <a:gd name="T38" fmla="*/ 1119 w 1150"/>
              <a:gd name="T39" fmla="*/ 386 h 844"/>
              <a:gd name="T40" fmla="*/ 1080 w 1150"/>
              <a:gd name="T41" fmla="*/ 259 h 844"/>
              <a:gd name="T42" fmla="*/ 997 w 1150"/>
              <a:gd name="T43" fmla="*/ 153 h 844"/>
              <a:gd name="T44" fmla="*/ 913 w 1150"/>
              <a:gd name="T45" fmla="*/ 32 h 844"/>
              <a:gd name="T46" fmla="*/ 813 w 1150"/>
              <a:gd name="T47" fmla="*/ 2 h 844"/>
              <a:gd name="T48" fmla="*/ 354 w 1150"/>
              <a:gd name="T49" fmla="*/ 15 h 844"/>
              <a:gd name="T50" fmla="*/ 247 w 1150"/>
              <a:gd name="T51" fmla="*/ 30 h 844"/>
              <a:gd name="T52" fmla="*/ 171 w 1150"/>
              <a:gd name="T53" fmla="*/ 130 h 844"/>
              <a:gd name="T54" fmla="*/ 315 w 1150"/>
              <a:gd name="T55" fmla="*/ 89 h 844"/>
              <a:gd name="T56" fmla="*/ 345 w 1150"/>
              <a:gd name="T57" fmla="*/ 75 h 844"/>
              <a:gd name="T58" fmla="*/ 564 w 1150"/>
              <a:gd name="T59" fmla="*/ 64 h 844"/>
              <a:gd name="T60" fmla="*/ 627 w 1150"/>
              <a:gd name="T61" fmla="*/ 74 h 844"/>
              <a:gd name="T62" fmla="*/ 695 w 1150"/>
              <a:gd name="T63" fmla="*/ 54 h 844"/>
              <a:gd name="T64" fmla="*/ 905 w 1150"/>
              <a:gd name="T65" fmla="*/ 57 h 844"/>
              <a:gd name="T66" fmla="*/ 969 w 1150"/>
              <a:gd name="T67" fmla="*/ 143 h 844"/>
              <a:gd name="T68" fmla="*/ 805 w 1150"/>
              <a:gd name="T69" fmla="*/ 240 h 844"/>
              <a:gd name="T70" fmla="*/ 291 w 1150"/>
              <a:gd name="T71" fmla="*/ 245 h 844"/>
              <a:gd name="T72" fmla="*/ 310 w 1150"/>
              <a:gd name="T73" fmla="*/ 103 h 844"/>
              <a:gd name="T74" fmla="*/ 355 w 1150"/>
              <a:gd name="T75" fmla="*/ 286 h 844"/>
              <a:gd name="T76" fmla="*/ 520 w 1150"/>
              <a:gd name="T77" fmla="*/ 288 h 844"/>
              <a:gd name="T78" fmla="*/ 476 w 1150"/>
              <a:gd name="T79" fmla="*/ 340 h 844"/>
              <a:gd name="T80" fmla="*/ 373 w 1150"/>
              <a:gd name="T81" fmla="*/ 352 h 844"/>
              <a:gd name="T82" fmla="*/ 320 w 1150"/>
              <a:gd name="T83" fmla="*/ 410 h 844"/>
              <a:gd name="T84" fmla="*/ 269 w 1150"/>
              <a:gd name="T85" fmla="*/ 386 h 844"/>
              <a:gd name="T86" fmla="*/ 237 w 1150"/>
              <a:gd name="T87" fmla="*/ 325 h 844"/>
              <a:gd name="T88" fmla="*/ 242 w 1150"/>
              <a:gd name="T89" fmla="*/ 298 h 844"/>
              <a:gd name="T90" fmla="*/ 1077 w 1150"/>
              <a:gd name="T91" fmla="*/ 269 h 844"/>
              <a:gd name="T92" fmla="*/ 1061 w 1150"/>
              <a:gd name="T93" fmla="*/ 371 h 844"/>
              <a:gd name="T94" fmla="*/ 1019 w 1150"/>
              <a:gd name="T95" fmla="*/ 347 h 844"/>
              <a:gd name="T96" fmla="*/ 889 w 1150"/>
              <a:gd name="T97" fmla="*/ 302 h 844"/>
              <a:gd name="T98" fmla="*/ 879 w 1150"/>
              <a:gd name="T99" fmla="*/ 262 h 844"/>
              <a:gd name="T100" fmla="*/ 261 w 1150"/>
              <a:gd name="T101" fmla="*/ 68 h 844"/>
              <a:gd name="T102" fmla="*/ 237 w 1150"/>
              <a:gd name="T103" fmla="*/ 235 h 844"/>
              <a:gd name="T104" fmla="*/ 217 w 1150"/>
              <a:gd name="T105" fmla="*/ 132 h 844"/>
              <a:gd name="T106" fmla="*/ 225 w 1150"/>
              <a:gd name="T107" fmla="*/ 85 h 844"/>
              <a:gd name="T108" fmla="*/ 169 w 1150"/>
              <a:gd name="T109" fmla="*/ 240 h 844"/>
              <a:gd name="T110" fmla="*/ 130 w 1150"/>
              <a:gd name="T111" fmla="*/ 284 h 844"/>
              <a:gd name="T112" fmla="*/ 175 w 1150"/>
              <a:gd name="T113" fmla="*/ 147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0" h="844">
                <a:moveTo>
                  <a:pt x="110" y="245"/>
                </a:moveTo>
                <a:lnTo>
                  <a:pt x="110" y="245"/>
                </a:lnTo>
                <a:lnTo>
                  <a:pt x="97" y="245"/>
                </a:lnTo>
                <a:lnTo>
                  <a:pt x="65" y="243"/>
                </a:lnTo>
                <a:lnTo>
                  <a:pt x="32" y="245"/>
                </a:lnTo>
                <a:lnTo>
                  <a:pt x="20" y="247"/>
                </a:lnTo>
                <a:lnTo>
                  <a:pt x="15" y="248"/>
                </a:lnTo>
                <a:lnTo>
                  <a:pt x="13" y="249"/>
                </a:lnTo>
                <a:lnTo>
                  <a:pt x="13" y="249"/>
                </a:lnTo>
                <a:lnTo>
                  <a:pt x="9" y="253"/>
                </a:lnTo>
                <a:lnTo>
                  <a:pt x="5" y="259"/>
                </a:lnTo>
                <a:lnTo>
                  <a:pt x="3" y="265"/>
                </a:lnTo>
                <a:lnTo>
                  <a:pt x="0" y="273"/>
                </a:lnTo>
                <a:lnTo>
                  <a:pt x="2" y="280"/>
                </a:lnTo>
                <a:lnTo>
                  <a:pt x="4" y="288"/>
                </a:lnTo>
                <a:lnTo>
                  <a:pt x="9" y="296"/>
                </a:lnTo>
                <a:lnTo>
                  <a:pt x="18" y="303"/>
                </a:lnTo>
                <a:lnTo>
                  <a:pt x="18" y="303"/>
                </a:lnTo>
                <a:lnTo>
                  <a:pt x="28" y="309"/>
                </a:lnTo>
                <a:lnTo>
                  <a:pt x="41" y="313"/>
                </a:lnTo>
                <a:lnTo>
                  <a:pt x="54" y="315"/>
                </a:lnTo>
                <a:lnTo>
                  <a:pt x="66" y="318"/>
                </a:lnTo>
                <a:lnTo>
                  <a:pt x="87" y="318"/>
                </a:lnTo>
                <a:lnTo>
                  <a:pt x="96" y="318"/>
                </a:lnTo>
                <a:lnTo>
                  <a:pt x="96" y="318"/>
                </a:lnTo>
                <a:lnTo>
                  <a:pt x="80" y="357"/>
                </a:lnTo>
                <a:lnTo>
                  <a:pt x="57" y="415"/>
                </a:lnTo>
                <a:lnTo>
                  <a:pt x="57" y="415"/>
                </a:lnTo>
                <a:lnTo>
                  <a:pt x="52" y="432"/>
                </a:lnTo>
                <a:lnTo>
                  <a:pt x="50" y="444"/>
                </a:lnTo>
                <a:lnTo>
                  <a:pt x="50" y="454"/>
                </a:lnTo>
                <a:lnTo>
                  <a:pt x="52" y="459"/>
                </a:lnTo>
                <a:lnTo>
                  <a:pt x="52" y="459"/>
                </a:lnTo>
                <a:lnTo>
                  <a:pt x="53" y="469"/>
                </a:lnTo>
                <a:lnTo>
                  <a:pt x="53" y="492"/>
                </a:lnTo>
                <a:lnTo>
                  <a:pt x="55" y="563"/>
                </a:lnTo>
                <a:lnTo>
                  <a:pt x="57" y="603"/>
                </a:lnTo>
                <a:lnTo>
                  <a:pt x="59" y="641"/>
                </a:lnTo>
                <a:lnTo>
                  <a:pt x="61" y="672"/>
                </a:lnTo>
                <a:lnTo>
                  <a:pt x="64" y="685"/>
                </a:lnTo>
                <a:lnTo>
                  <a:pt x="66" y="693"/>
                </a:lnTo>
                <a:lnTo>
                  <a:pt x="66" y="693"/>
                </a:lnTo>
                <a:lnTo>
                  <a:pt x="75" y="717"/>
                </a:lnTo>
                <a:lnTo>
                  <a:pt x="82" y="733"/>
                </a:lnTo>
                <a:lnTo>
                  <a:pt x="86" y="739"/>
                </a:lnTo>
                <a:lnTo>
                  <a:pt x="91" y="743"/>
                </a:lnTo>
                <a:lnTo>
                  <a:pt x="96" y="746"/>
                </a:lnTo>
                <a:lnTo>
                  <a:pt x="100" y="747"/>
                </a:lnTo>
                <a:lnTo>
                  <a:pt x="100" y="747"/>
                </a:lnTo>
                <a:lnTo>
                  <a:pt x="116" y="748"/>
                </a:lnTo>
                <a:lnTo>
                  <a:pt x="135" y="748"/>
                </a:lnTo>
                <a:lnTo>
                  <a:pt x="150" y="746"/>
                </a:lnTo>
                <a:lnTo>
                  <a:pt x="156" y="744"/>
                </a:lnTo>
                <a:lnTo>
                  <a:pt x="159" y="742"/>
                </a:lnTo>
                <a:lnTo>
                  <a:pt x="159" y="742"/>
                </a:lnTo>
                <a:lnTo>
                  <a:pt x="161" y="732"/>
                </a:lnTo>
                <a:lnTo>
                  <a:pt x="163" y="717"/>
                </a:lnTo>
                <a:lnTo>
                  <a:pt x="164" y="698"/>
                </a:lnTo>
                <a:lnTo>
                  <a:pt x="193" y="713"/>
                </a:lnTo>
                <a:lnTo>
                  <a:pt x="193" y="713"/>
                </a:lnTo>
                <a:lnTo>
                  <a:pt x="194" y="730"/>
                </a:lnTo>
                <a:lnTo>
                  <a:pt x="198" y="769"/>
                </a:lnTo>
                <a:lnTo>
                  <a:pt x="202" y="791"/>
                </a:lnTo>
                <a:lnTo>
                  <a:pt x="204" y="810"/>
                </a:lnTo>
                <a:lnTo>
                  <a:pt x="208" y="826"/>
                </a:lnTo>
                <a:lnTo>
                  <a:pt x="210" y="831"/>
                </a:lnTo>
                <a:lnTo>
                  <a:pt x="213" y="835"/>
                </a:lnTo>
                <a:lnTo>
                  <a:pt x="213" y="835"/>
                </a:lnTo>
                <a:lnTo>
                  <a:pt x="216" y="837"/>
                </a:lnTo>
                <a:lnTo>
                  <a:pt x="220" y="838"/>
                </a:lnTo>
                <a:lnTo>
                  <a:pt x="233" y="842"/>
                </a:lnTo>
                <a:lnTo>
                  <a:pt x="249" y="843"/>
                </a:lnTo>
                <a:lnTo>
                  <a:pt x="267" y="844"/>
                </a:lnTo>
                <a:lnTo>
                  <a:pt x="284" y="844"/>
                </a:lnTo>
                <a:lnTo>
                  <a:pt x="299" y="843"/>
                </a:lnTo>
                <a:lnTo>
                  <a:pt x="310" y="842"/>
                </a:lnTo>
                <a:lnTo>
                  <a:pt x="314" y="841"/>
                </a:lnTo>
                <a:lnTo>
                  <a:pt x="315" y="839"/>
                </a:lnTo>
                <a:lnTo>
                  <a:pt x="315" y="839"/>
                </a:lnTo>
                <a:lnTo>
                  <a:pt x="316" y="835"/>
                </a:lnTo>
                <a:lnTo>
                  <a:pt x="317" y="826"/>
                </a:lnTo>
                <a:lnTo>
                  <a:pt x="319" y="803"/>
                </a:lnTo>
                <a:lnTo>
                  <a:pt x="320" y="771"/>
                </a:lnTo>
                <a:lnTo>
                  <a:pt x="320" y="771"/>
                </a:lnTo>
                <a:lnTo>
                  <a:pt x="361" y="764"/>
                </a:lnTo>
                <a:lnTo>
                  <a:pt x="408" y="755"/>
                </a:lnTo>
                <a:lnTo>
                  <a:pt x="466" y="747"/>
                </a:lnTo>
                <a:lnTo>
                  <a:pt x="533" y="737"/>
                </a:lnTo>
                <a:lnTo>
                  <a:pt x="603" y="730"/>
                </a:lnTo>
                <a:lnTo>
                  <a:pt x="638" y="726"/>
                </a:lnTo>
                <a:lnTo>
                  <a:pt x="673" y="724"/>
                </a:lnTo>
                <a:lnTo>
                  <a:pt x="706" y="722"/>
                </a:lnTo>
                <a:lnTo>
                  <a:pt x="739" y="722"/>
                </a:lnTo>
                <a:lnTo>
                  <a:pt x="739" y="722"/>
                </a:lnTo>
                <a:lnTo>
                  <a:pt x="850" y="724"/>
                </a:lnTo>
                <a:lnTo>
                  <a:pt x="932" y="725"/>
                </a:lnTo>
                <a:lnTo>
                  <a:pt x="997" y="727"/>
                </a:lnTo>
                <a:lnTo>
                  <a:pt x="997" y="727"/>
                </a:lnTo>
                <a:lnTo>
                  <a:pt x="1001" y="737"/>
                </a:lnTo>
                <a:lnTo>
                  <a:pt x="1008" y="757"/>
                </a:lnTo>
                <a:lnTo>
                  <a:pt x="1013" y="769"/>
                </a:lnTo>
                <a:lnTo>
                  <a:pt x="1019" y="778"/>
                </a:lnTo>
                <a:lnTo>
                  <a:pt x="1025" y="787"/>
                </a:lnTo>
                <a:lnTo>
                  <a:pt x="1029" y="789"/>
                </a:lnTo>
                <a:lnTo>
                  <a:pt x="1032" y="791"/>
                </a:lnTo>
                <a:lnTo>
                  <a:pt x="1032" y="791"/>
                </a:lnTo>
                <a:lnTo>
                  <a:pt x="1040" y="792"/>
                </a:lnTo>
                <a:lnTo>
                  <a:pt x="1051" y="793"/>
                </a:lnTo>
                <a:lnTo>
                  <a:pt x="1066" y="793"/>
                </a:lnTo>
                <a:lnTo>
                  <a:pt x="1080" y="792"/>
                </a:lnTo>
                <a:lnTo>
                  <a:pt x="1095" y="791"/>
                </a:lnTo>
                <a:lnTo>
                  <a:pt x="1108" y="788"/>
                </a:lnTo>
                <a:lnTo>
                  <a:pt x="1118" y="785"/>
                </a:lnTo>
                <a:lnTo>
                  <a:pt x="1122" y="783"/>
                </a:lnTo>
                <a:lnTo>
                  <a:pt x="1124" y="781"/>
                </a:lnTo>
                <a:lnTo>
                  <a:pt x="1124" y="781"/>
                </a:lnTo>
                <a:lnTo>
                  <a:pt x="1125" y="777"/>
                </a:lnTo>
                <a:lnTo>
                  <a:pt x="1128" y="772"/>
                </a:lnTo>
                <a:lnTo>
                  <a:pt x="1130" y="758"/>
                </a:lnTo>
                <a:lnTo>
                  <a:pt x="1133" y="737"/>
                </a:lnTo>
                <a:lnTo>
                  <a:pt x="1135" y="716"/>
                </a:lnTo>
                <a:lnTo>
                  <a:pt x="1138" y="676"/>
                </a:lnTo>
                <a:lnTo>
                  <a:pt x="1139" y="659"/>
                </a:lnTo>
                <a:lnTo>
                  <a:pt x="1139" y="659"/>
                </a:lnTo>
                <a:lnTo>
                  <a:pt x="1143" y="658"/>
                </a:lnTo>
                <a:lnTo>
                  <a:pt x="1146" y="657"/>
                </a:lnTo>
                <a:lnTo>
                  <a:pt x="1149" y="654"/>
                </a:lnTo>
                <a:lnTo>
                  <a:pt x="1149" y="654"/>
                </a:lnTo>
                <a:lnTo>
                  <a:pt x="1150" y="644"/>
                </a:lnTo>
                <a:lnTo>
                  <a:pt x="1150" y="624"/>
                </a:lnTo>
                <a:lnTo>
                  <a:pt x="1149" y="559"/>
                </a:lnTo>
                <a:lnTo>
                  <a:pt x="1147" y="492"/>
                </a:lnTo>
                <a:lnTo>
                  <a:pt x="1145" y="468"/>
                </a:lnTo>
                <a:lnTo>
                  <a:pt x="1144" y="454"/>
                </a:lnTo>
                <a:lnTo>
                  <a:pt x="1144" y="454"/>
                </a:lnTo>
                <a:lnTo>
                  <a:pt x="1134" y="420"/>
                </a:lnTo>
                <a:lnTo>
                  <a:pt x="1127" y="401"/>
                </a:lnTo>
                <a:lnTo>
                  <a:pt x="1123" y="393"/>
                </a:lnTo>
                <a:lnTo>
                  <a:pt x="1119" y="386"/>
                </a:lnTo>
                <a:lnTo>
                  <a:pt x="1119" y="386"/>
                </a:lnTo>
                <a:lnTo>
                  <a:pt x="1090" y="342"/>
                </a:lnTo>
                <a:lnTo>
                  <a:pt x="1090" y="342"/>
                </a:lnTo>
                <a:lnTo>
                  <a:pt x="1090" y="331"/>
                </a:lnTo>
                <a:lnTo>
                  <a:pt x="1089" y="305"/>
                </a:lnTo>
                <a:lnTo>
                  <a:pt x="1085" y="277"/>
                </a:lnTo>
                <a:lnTo>
                  <a:pt x="1083" y="266"/>
                </a:lnTo>
                <a:lnTo>
                  <a:pt x="1080" y="259"/>
                </a:lnTo>
                <a:lnTo>
                  <a:pt x="1080" y="259"/>
                </a:lnTo>
                <a:lnTo>
                  <a:pt x="1074" y="252"/>
                </a:lnTo>
                <a:lnTo>
                  <a:pt x="1067" y="247"/>
                </a:lnTo>
                <a:lnTo>
                  <a:pt x="1063" y="245"/>
                </a:lnTo>
                <a:lnTo>
                  <a:pt x="1061" y="245"/>
                </a:lnTo>
                <a:lnTo>
                  <a:pt x="1061" y="245"/>
                </a:lnTo>
                <a:lnTo>
                  <a:pt x="997" y="153"/>
                </a:lnTo>
                <a:lnTo>
                  <a:pt x="952" y="87"/>
                </a:lnTo>
                <a:lnTo>
                  <a:pt x="937" y="63"/>
                </a:lnTo>
                <a:lnTo>
                  <a:pt x="929" y="50"/>
                </a:lnTo>
                <a:lnTo>
                  <a:pt x="929" y="50"/>
                </a:lnTo>
                <a:lnTo>
                  <a:pt x="926" y="43"/>
                </a:lnTo>
                <a:lnTo>
                  <a:pt x="921" y="37"/>
                </a:lnTo>
                <a:lnTo>
                  <a:pt x="913" y="32"/>
                </a:lnTo>
                <a:lnTo>
                  <a:pt x="904" y="26"/>
                </a:lnTo>
                <a:lnTo>
                  <a:pt x="893" y="21"/>
                </a:lnTo>
                <a:lnTo>
                  <a:pt x="879" y="17"/>
                </a:lnTo>
                <a:lnTo>
                  <a:pt x="846" y="6"/>
                </a:lnTo>
                <a:lnTo>
                  <a:pt x="846" y="6"/>
                </a:lnTo>
                <a:lnTo>
                  <a:pt x="833" y="3"/>
                </a:lnTo>
                <a:lnTo>
                  <a:pt x="813" y="2"/>
                </a:lnTo>
                <a:lnTo>
                  <a:pt x="757" y="0"/>
                </a:lnTo>
                <a:lnTo>
                  <a:pt x="685" y="1"/>
                </a:lnTo>
                <a:lnTo>
                  <a:pt x="605" y="3"/>
                </a:lnTo>
                <a:lnTo>
                  <a:pt x="523" y="6"/>
                </a:lnTo>
                <a:lnTo>
                  <a:pt x="450" y="9"/>
                </a:lnTo>
                <a:lnTo>
                  <a:pt x="390" y="13"/>
                </a:lnTo>
                <a:lnTo>
                  <a:pt x="354" y="15"/>
                </a:lnTo>
                <a:lnTo>
                  <a:pt x="354" y="15"/>
                </a:lnTo>
                <a:lnTo>
                  <a:pt x="315" y="18"/>
                </a:lnTo>
                <a:lnTo>
                  <a:pt x="288" y="19"/>
                </a:lnTo>
                <a:lnTo>
                  <a:pt x="277" y="20"/>
                </a:lnTo>
                <a:lnTo>
                  <a:pt x="266" y="21"/>
                </a:lnTo>
                <a:lnTo>
                  <a:pt x="256" y="25"/>
                </a:lnTo>
                <a:lnTo>
                  <a:pt x="247" y="30"/>
                </a:lnTo>
                <a:lnTo>
                  <a:pt x="247" y="30"/>
                </a:lnTo>
                <a:lnTo>
                  <a:pt x="241" y="34"/>
                </a:lnTo>
                <a:lnTo>
                  <a:pt x="234" y="40"/>
                </a:lnTo>
                <a:lnTo>
                  <a:pt x="220" y="58"/>
                </a:lnTo>
                <a:lnTo>
                  <a:pt x="204" y="80"/>
                </a:lnTo>
                <a:lnTo>
                  <a:pt x="187" y="104"/>
                </a:lnTo>
                <a:lnTo>
                  <a:pt x="171" y="130"/>
                </a:lnTo>
                <a:lnTo>
                  <a:pt x="158" y="153"/>
                </a:lnTo>
                <a:lnTo>
                  <a:pt x="139" y="186"/>
                </a:lnTo>
                <a:lnTo>
                  <a:pt x="139" y="186"/>
                </a:lnTo>
                <a:lnTo>
                  <a:pt x="120" y="225"/>
                </a:lnTo>
                <a:lnTo>
                  <a:pt x="110" y="245"/>
                </a:lnTo>
                <a:lnTo>
                  <a:pt x="110" y="245"/>
                </a:lnTo>
                <a:close/>
                <a:moveTo>
                  <a:pt x="315" y="89"/>
                </a:moveTo>
                <a:lnTo>
                  <a:pt x="315" y="89"/>
                </a:lnTo>
                <a:lnTo>
                  <a:pt x="317" y="82"/>
                </a:lnTo>
                <a:lnTo>
                  <a:pt x="321" y="79"/>
                </a:lnTo>
                <a:lnTo>
                  <a:pt x="323" y="76"/>
                </a:lnTo>
                <a:lnTo>
                  <a:pt x="327" y="75"/>
                </a:lnTo>
                <a:lnTo>
                  <a:pt x="338" y="75"/>
                </a:lnTo>
                <a:lnTo>
                  <a:pt x="345" y="75"/>
                </a:lnTo>
                <a:lnTo>
                  <a:pt x="354" y="74"/>
                </a:lnTo>
                <a:lnTo>
                  <a:pt x="354" y="74"/>
                </a:lnTo>
                <a:lnTo>
                  <a:pt x="370" y="73"/>
                </a:lnTo>
                <a:lnTo>
                  <a:pt x="398" y="70"/>
                </a:lnTo>
                <a:lnTo>
                  <a:pt x="468" y="67"/>
                </a:lnTo>
                <a:lnTo>
                  <a:pt x="564" y="64"/>
                </a:lnTo>
                <a:lnTo>
                  <a:pt x="564" y="64"/>
                </a:lnTo>
                <a:lnTo>
                  <a:pt x="566" y="65"/>
                </a:lnTo>
                <a:lnTo>
                  <a:pt x="576" y="69"/>
                </a:lnTo>
                <a:lnTo>
                  <a:pt x="583" y="70"/>
                </a:lnTo>
                <a:lnTo>
                  <a:pt x="594" y="73"/>
                </a:lnTo>
                <a:lnTo>
                  <a:pt x="609" y="74"/>
                </a:lnTo>
                <a:lnTo>
                  <a:pt x="627" y="74"/>
                </a:lnTo>
                <a:lnTo>
                  <a:pt x="627" y="74"/>
                </a:lnTo>
                <a:lnTo>
                  <a:pt x="645" y="73"/>
                </a:lnTo>
                <a:lnTo>
                  <a:pt x="660" y="70"/>
                </a:lnTo>
                <a:lnTo>
                  <a:pt x="672" y="68"/>
                </a:lnTo>
                <a:lnTo>
                  <a:pt x="682" y="64"/>
                </a:lnTo>
                <a:lnTo>
                  <a:pt x="688" y="60"/>
                </a:lnTo>
                <a:lnTo>
                  <a:pt x="692" y="57"/>
                </a:lnTo>
                <a:lnTo>
                  <a:pt x="695" y="54"/>
                </a:lnTo>
                <a:lnTo>
                  <a:pt x="695" y="54"/>
                </a:lnTo>
                <a:lnTo>
                  <a:pt x="727" y="53"/>
                </a:lnTo>
                <a:lnTo>
                  <a:pt x="796" y="53"/>
                </a:lnTo>
                <a:lnTo>
                  <a:pt x="834" y="53"/>
                </a:lnTo>
                <a:lnTo>
                  <a:pt x="869" y="54"/>
                </a:lnTo>
                <a:lnTo>
                  <a:pt x="895" y="56"/>
                </a:lnTo>
                <a:lnTo>
                  <a:pt x="905" y="57"/>
                </a:lnTo>
                <a:lnTo>
                  <a:pt x="910" y="59"/>
                </a:lnTo>
                <a:lnTo>
                  <a:pt x="910" y="59"/>
                </a:lnTo>
                <a:lnTo>
                  <a:pt x="913" y="63"/>
                </a:lnTo>
                <a:lnTo>
                  <a:pt x="919" y="69"/>
                </a:lnTo>
                <a:lnTo>
                  <a:pt x="934" y="89"/>
                </a:lnTo>
                <a:lnTo>
                  <a:pt x="951" y="115"/>
                </a:lnTo>
                <a:lnTo>
                  <a:pt x="969" y="143"/>
                </a:lnTo>
                <a:lnTo>
                  <a:pt x="1002" y="197"/>
                </a:lnTo>
                <a:lnTo>
                  <a:pt x="1017" y="220"/>
                </a:lnTo>
                <a:lnTo>
                  <a:pt x="1017" y="220"/>
                </a:lnTo>
                <a:lnTo>
                  <a:pt x="988" y="224"/>
                </a:lnTo>
                <a:lnTo>
                  <a:pt x="912" y="231"/>
                </a:lnTo>
                <a:lnTo>
                  <a:pt x="861" y="236"/>
                </a:lnTo>
                <a:lnTo>
                  <a:pt x="805" y="240"/>
                </a:lnTo>
                <a:lnTo>
                  <a:pt x="746" y="243"/>
                </a:lnTo>
                <a:lnTo>
                  <a:pt x="685" y="245"/>
                </a:lnTo>
                <a:lnTo>
                  <a:pt x="685" y="245"/>
                </a:lnTo>
                <a:lnTo>
                  <a:pt x="556" y="246"/>
                </a:lnTo>
                <a:lnTo>
                  <a:pt x="428" y="246"/>
                </a:lnTo>
                <a:lnTo>
                  <a:pt x="291" y="245"/>
                </a:lnTo>
                <a:lnTo>
                  <a:pt x="291" y="245"/>
                </a:lnTo>
                <a:lnTo>
                  <a:pt x="288" y="241"/>
                </a:lnTo>
                <a:lnTo>
                  <a:pt x="286" y="235"/>
                </a:lnTo>
                <a:lnTo>
                  <a:pt x="286" y="235"/>
                </a:lnTo>
                <a:lnTo>
                  <a:pt x="288" y="214"/>
                </a:lnTo>
                <a:lnTo>
                  <a:pt x="295" y="171"/>
                </a:lnTo>
                <a:lnTo>
                  <a:pt x="305" y="124"/>
                </a:lnTo>
                <a:lnTo>
                  <a:pt x="310" y="103"/>
                </a:lnTo>
                <a:lnTo>
                  <a:pt x="315" y="89"/>
                </a:lnTo>
                <a:lnTo>
                  <a:pt x="315" y="89"/>
                </a:lnTo>
                <a:close/>
                <a:moveTo>
                  <a:pt x="242" y="298"/>
                </a:moveTo>
                <a:lnTo>
                  <a:pt x="242" y="298"/>
                </a:lnTo>
                <a:lnTo>
                  <a:pt x="262" y="295"/>
                </a:lnTo>
                <a:lnTo>
                  <a:pt x="305" y="291"/>
                </a:lnTo>
                <a:lnTo>
                  <a:pt x="355" y="286"/>
                </a:lnTo>
                <a:lnTo>
                  <a:pt x="393" y="284"/>
                </a:lnTo>
                <a:lnTo>
                  <a:pt x="393" y="284"/>
                </a:lnTo>
                <a:lnTo>
                  <a:pt x="427" y="284"/>
                </a:lnTo>
                <a:lnTo>
                  <a:pt x="468" y="285"/>
                </a:lnTo>
                <a:lnTo>
                  <a:pt x="504" y="286"/>
                </a:lnTo>
                <a:lnTo>
                  <a:pt x="515" y="287"/>
                </a:lnTo>
                <a:lnTo>
                  <a:pt x="520" y="288"/>
                </a:lnTo>
                <a:lnTo>
                  <a:pt x="520" y="288"/>
                </a:lnTo>
                <a:lnTo>
                  <a:pt x="520" y="290"/>
                </a:lnTo>
                <a:lnTo>
                  <a:pt x="518" y="291"/>
                </a:lnTo>
                <a:lnTo>
                  <a:pt x="515" y="297"/>
                </a:lnTo>
                <a:lnTo>
                  <a:pt x="500" y="315"/>
                </a:lnTo>
                <a:lnTo>
                  <a:pt x="483" y="334"/>
                </a:lnTo>
                <a:lnTo>
                  <a:pt x="476" y="340"/>
                </a:lnTo>
                <a:lnTo>
                  <a:pt x="471" y="342"/>
                </a:lnTo>
                <a:lnTo>
                  <a:pt x="471" y="342"/>
                </a:lnTo>
                <a:lnTo>
                  <a:pt x="454" y="344"/>
                </a:lnTo>
                <a:lnTo>
                  <a:pt x="423" y="346"/>
                </a:lnTo>
                <a:lnTo>
                  <a:pt x="392" y="348"/>
                </a:lnTo>
                <a:lnTo>
                  <a:pt x="381" y="351"/>
                </a:lnTo>
                <a:lnTo>
                  <a:pt x="373" y="352"/>
                </a:lnTo>
                <a:lnTo>
                  <a:pt x="373" y="352"/>
                </a:lnTo>
                <a:lnTo>
                  <a:pt x="369" y="355"/>
                </a:lnTo>
                <a:lnTo>
                  <a:pt x="362" y="362"/>
                </a:lnTo>
                <a:lnTo>
                  <a:pt x="348" y="380"/>
                </a:lnTo>
                <a:lnTo>
                  <a:pt x="332" y="398"/>
                </a:lnTo>
                <a:lnTo>
                  <a:pt x="326" y="405"/>
                </a:lnTo>
                <a:lnTo>
                  <a:pt x="320" y="410"/>
                </a:lnTo>
                <a:lnTo>
                  <a:pt x="320" y="410"/>
                </a:lnTo>
                <a:lnTo>
                  <a:pt x="317" y="412"/>
                </a:lnTo>
                <a:lnTo>
                  <a:pt x="312" y="412"/>
                </a:lnTo>
                <a:lnTo>
                  <a:pt x="304" y="408"/>
                </a:lnTo>
                <a:lnTo>
                  <a:pt x="292" y="403"/>
                </a:lnTo>
                <a:lnTo>
                  <a:pt x="280" y="394"/>
                </a:lnTo>
                <a:lnTo>
                  <a:pt x="269" y="386"/>
                </a:lnTo>
                <a:lnTo>
                  <a:pt x="259" y="379"/>
                </a:lnTo>
                <a:lnTo>
                  <a:pt x="250" y="371"/>
                </a:lnTo>
                <a:lnTo>
                  <a:pt x="247" y="366"/>
                </a:lnTo>
                <a:lnTo>
                  <a:pt x="247" y="366"/>
                </a:lnTo>
                <a:lnTo>
                  <a:pt x="243" y="357"/>
                </a:lnTo>
                <a:lnTo>
                  <a:pt x="239" y="341"/>
                </a:lnTo>
                <a:lnTo>
                  <a:pt x="237" y="325"/>
                </a:lnTo>
                <a:lnTo>
                  <a:pt x="237" y="318"/>
                </a:lnTo>
                <a:lnTo>
                  <a:pt x="237" y="313"/>
                </a:lnTo>
                <a:lnTo>
                  <a:pt x="237" y="313"/>
                </a:lnTo>
                <a:lnTo>
                  <a:pt x="239" y="302"/>
                </a:lnTo>
                <a:lnTo>
                  <a:pt x="239" y="299"/>
                </a:lnTo>
                <a:lnTo>
                  <a:pt x="242" y="298"/>
                </a:lnTo>
                <a:lnTo>
                  <a:pt x="242" y="298"/>
                </a:lnTo>
                <a:close/>
                <a:moveTo>
                  <a:pt x="1056" y="249"/>
                </a:moveTo>
                <a:lnTo>
                  <a:pt x="1056" y="249"/>
                </a:lnTo>
                <a:lnTo>
                  <a:pt x="1065" y="257"/>
                </a:lnTo>
                <a:lnTo>
                  <a:pt x="1071" y="262"/>
                </a:lnTo>
                <a:lnTo>
                  <a:pt x="1075" y="264"/>
                </a:lnTo>
                <a:lnTo>
                  <a:pt x="1075" y="264"/>
                </a:lnTo>
                <a:lnTo>
                  <a:pt x="1077" y="269"/>
                </a:lnTo>
                <a:lnTo>
                  <a:pt x="1078" y="280"/>
                </a:lnTo>
                <a:lnTo>
                  <a:pt x="1079" y="315"/>
                </a:lnTo>
                <a:lnTo>
                  <a:pt x="1080" y="366"/>
                </a:lnTo>
                <a:lnTo>
                  <a:pt x="1080" y="366"/>
                </a:lnTo>
                <a:lnTo>
                  <a:pt x="1078" y="368"/>
                </a:lnTo>
                <a:lnTo>
                  <a:pt x="1074" y="369"/>
                </a:lnTo>
                <a:lnTo>
                  <a:pt x="1061" y="371"/>
                </a:lnTo>
                <a:lnTo>
                  <a:pt x="1061" y="371"/>
                </a:lnTo>
                <a:lnTo>
                  <a:pt x="1054" y="371"/>
                </a:lnTo>
                <a:lnTo>
                  <a:pt x="1046" y="368"/>
                </a:lnTo>
                <a:lnTo>
                  <a:pt x="1039" y="363"/>
                </a:lnTo>
                <a:lnTo>
                  <a:pt x="1032" y="357"/>
                </a:lnTo>
                <a:lnTo>
                  <a:pt x="1032" y="357"/>
                </a:lnTo>
                <a:lnTo>
                  <a:pt x="1019" y="347"/>
                </a:lnTo>
                <a:lnTo>
                  <a:pt x="1001" y="336"/>
                </a:lnTo>
                <a:lnTo>
                  <a:pt x="978" y="323"/>
                </a:lnTo>
                <a:lnTo>
                  <a:pt x="978" y="323"/>
                </a:lnTo>
                <a:lnTo>
                  <a:pt x="895" y="308"/>
                </a:lnTo>
                <a:lnTo>
                  <a:pt x="895" y="308"/>
                </a:lnTo>
                <a:lnTo>
                  <a:pt x="893" y="305"/>
                </a:lnTo>
                <a:lnTo>
                  <a:pt x="889" y="302"/>
                </a:lnTo>
                <a:lnTo>
                  <a:pt x="880" y="287"/>
                </a:lnTo>
                <a:lnTo>
                  <a:pt x="873" y="273"/>
                </a:lnTo>
                <a:lnTo>
                  <a:pt x="871" y="268"/>
                </a:lnTo>
                <a:lnTo>
                  <a:pt x="871" y="264"/>
                </a:lnTo>
                <a:lnTo>
                  <a:pt x="871" y="264"/>
                </a:lnTo>
                <a:lnTo>
                  <a:pt x="873" y="263"/>
                </a:lnTo>
                <a:lnTo>
                  <a:pt x="879" y="262"/>
                </a:lnTo>
                <a:lnTo>
                  <a:pt x="900" y="259"/>
                </a:lnTo>
                <a:lnTo>
                  <a:pt x="963" y="254"/>
                </a:lnTo>
                <a:lnTo>
                  <a:pt x="1056" y="249"/>
                </a:lnTo>
                <a:lnTo>
                  <a:pt x="1056" y="249"/>
                </a:lnTo>
                <a:close/>
                <a:moveTo>
                  <a:pt x="256" y="64"/>
                </a:moveTo>
                <a:lnTo>
                  <a:pt x="256" y="64"/>
                </a:lnTo>
                <a:lnTo>
                  <a:pt x="261" y="68"/>
                </a:lnTo>
                <a:lnTo>
                  <a:pt x="265" y="73"/>
                </a:lnTo>
                <a:lnTo>
                  <a:pt x="266" y="75"/>
                </a:lnTo>
                <a:lnTo>
                  <a:pt x="266" y="79"/>
                </a:lnTo>
                <a:lnTo>
                  <a:pt x="266" y="79"/>
                </a:lnTo>
                <a:lnTo>
                  <a:pt x="261" y="107"/>
                </a:lnTo>
                <a:lnTo>
                  <a:pt x="252" y="160"/>
                </a:lnTo>
                <a:lnTo>
                  <a:pt x="237" y="235"/>
                </a:lnTo>
                <a:lnTo>
                  <a:pt x="178" y="259"/>
                </a:lnTo>
                <a:lnTo>
                  <a:pt x="178" y="259"/>
                </a:lnTo>
                <a:lnTo>
                  <a:pt x="192" y="209"/>
                </a:lnTo>
                <a:lnTo>
                  <a:pt x="204" y="167"/>
                </a:lnTo>
                <a:lnTo>
                  <a:pt x="211" y="148"/>
                </a:lnTo>
                <a:lnTo>
                  <a:pt x="217" y="132"/>
                </a:lnTo>
                <a:lnTo>
                  <a:pt x="217" y="132"/>
                </a:lnTo>
                <a:lnTo>
                  <a:pt x="231" y="107"/>
                </a:lnTo>
                <a:lnTo>
                  <a:pt x="243" y="85"/>
                </a:lnTo>
                <a:lnTo>
                  <a:pt x="256" y="64"/>
                </a:lnTo>
                <a:lnTo>
                  <a:pt x="256" y="64"/>
                </a:lnTo>
                <a:close/>
                <a:moveTo>
                  <a:pt x="232" y="69"/>
                </a:moveTo>
                <a:lnTo>
                  <a:pt x="232" y="69"/>
                </a:lnTo>
                <a:lnTo>
                  <a:pt x="225" y="85"/>
                </a:lnTo>
                <a:lnTo>
                  <a:pt x="206" y="123"/>
                </a:lnTo>
                <a:lnTo>
                  <a:pt x="197" y="146"/>
                </a:lnTo>
                <a:lnTo>
                  <a:pt x="187" y="169"/>
                </a:lnTo>
                <a:lnTo>
                  <a:pt x="178" y="191"/>
                </a:lnTo>
                <a:lnTo>
                  <a:pt x="174" y="210"/>
                </a:lnTo>
                <a:lnTo>
                  <a:pt x="174" y="210"/>
                </a:lnTo>
                <a:lnTo>
                  <a:pt x="169" y="240"/>
                </a:lnTo>
                <a:lnTo>
                  <a:pt x="166" y="258"/>
                </a:lnTo>
                <a:lnTo>
                  <a:pt x="165" y="270"/>
                </a:lnTo>
                <a:lnTo>
                  <a:pt x="165" y="273"/>
                </a:lnTo>
                <a:lnTo>
                  <a:pt x="164" y="274"/>
                </a:lnTo>
                <a:lnTo>
                  <a:pt x="164" y="274"/>
                </a:lnTo>
                <a:lnTo>
                  <a:pt x="130" y="284"/>
                </a:lnTo>
                <a:lnTo>
                  <a:pt x="130" y="284"/>
                </a:lnTo>
                <a:lnTo>
                  <a:pt x="138" y="248"/>
                </a:lnTo>
                <a:lnTo>
                  <a:pt x="147" y="215"/>
                </a:lnTo>
                <a:lnTo>
                  <a:pt x="153" y="198"/>
                </a:lnTo>
                <a:lnTo>
                  <a:pt x="159" y="181"/>
                </a:lnTo>
                <a:lnTo>
                  <a:pt x="159" y="181"/>
                </a:lnTo>
                <a:lnTo>
                  <a:pt x="166" y="164"/>
                </a:lnTo>
                <a:lnTo>
                  <a:pt x="175" y="147"/>
                </a:lnTo>
                <a:lnTo>
                  <a:pt x="194" y="113"/>
                </a:lnTo>
                <a:lnTo>
                  <a:pt x="210" y="89"/>
                </a:lnTo>
                <a:lnTo>
                  <a:pt x="217" y="79"/>
                </a:lnTo>
                <a:lnTo>
                  <a:pt x="232" y="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0956CB42-47CD-4C13-9E9C-C44AFBE84A4B}"/>
              </a:ext>
            </a:extLst>
          </p:cNvPr>
          <p:cNvSpPr>
            <a:spLocks noEditPoints="1"/>
          </p:cNvSpPr>
          <p:nvPr/>
        </p:nvSpPr>
        <p:spPr bwMode="auto">
          <a:xfrm>
            <a:off x="4127863" y="4848486"/>
            <a:ext cx="1662113" cy="1303338"/>
          </a:xfrm>
          <a:custGeom>
            <a:avLst/>
            <a:gdLst>
              <a:gd name="T0" fmla="*/ 185 w 1047"/>
              <a:gd name="T1" fmla="*/ 65 h 821"/>
              <a:gd name="T2" fmla="*/ 89 w 1047"/>
              <a:gd name="T3" fmla="*/ 265 h 821"/>
              <a:gd name="T4" fmla="*/ 74 w 1047"/>
              <a:gd name="T5" fmla="*/ 246 h 821"/>
              <a:gd name="T6" fmla="*/ 18 w 1047"/>
              <a:gd name="T7" fmla="*/ 238 h 821"/>
              <a:gd name="T8" fmla="*/ 1 w 1047"/>
              <a:gd name="T9" fmla="*/ 259 h 821"/>
              <a:gd name="T10" fmla="*/ 6 w 1047"/>
              <a:gd name="T11" fmla="*/ 293 h 821"/>
              <a:gd name="T12" fmla="*/ 73 w 1047"/>
              <a:gd name="T13" fmla="*/ 326 h 821"/>
              <a:gd name="T14" fmla="*/ 30 w 1047"/>
              <a:gd name="T15" fmla="*/ 412 h 821"/>
              <a:gd name="T16" fmla="*/ 18 w 1047"/>
              <a:gd name="T17" fmla="*/ 566 h 821"/>
              <a:gd name="T18" fmla="*/ 28 w 1047"/>
              <a:gd name="T19" fmla="*/ 589 h 821"/>
              <a:gd name="T20" fmla="*/ 45 w 1047"/>
              <a:gd name="T21" fmla="*/ 710 h 821"/>
              <a:gd name="T22" fmla="*/ 81 w 1047"/>
              <a:gd name="T23" fmla="*/ 738 h 821"/>
              <a:gd name="T24" fmla="*/ 134 w 1047"/>
              <a:gd name="T25" fmla="*/ 738 h 821"/>
              <a:gd name="T26" fmla="*/ 181 w 1047"/>
              <a:gd name="T27" fmla="*/ 722 h 821"/>
              <a:gd name="T28" fmla="*/ 184 w 1047"/>
              <a:gd name="T29" fmla="*/ 783 h 821"/>
              <a:gd name="T30" fmla="*/ 201 w 1047"/>
              <a:gd name="T31" fmla="*/ 809 h 821"/>
              <a:gd name="T32" fmla="*/ 282 w 1047"/>
              <a:gd name="T33" fmla="*/ 816 h 821"/>
              <a:gd name="T34" fmla="*/ 305 w 1047"/>
              <a:gd name="T35" fmla="*/ 797 h 821"/>
              <a:gd name="T36" fmla="*/ 318 w 1047"/>
              <a:gd name="T37" fmla="*/ 735 h 821"/>
              <a:gd name="T38" fmla="*/ 767 w 1047"/>
              <a:gd name="T39" fmla="*/ 728 h 821"/>
              <a:gd name="T40" fmla="*/ 777 w 1047"/>
              <a:gd name="T41" fmla="*/ 722 h 821"/>
              <a:gd name="T42" fmla="*/ 836 w 1047"/>
              <a:gd name="T43" fmla="*/ 745 h 821"/>
              <a:gd name="T44" fmla="*/ 868 w 1047"/>
              <a:gd name="T45" fmla="*/ 757 h 821"/>
              <a:gd name="T46" fmla="*/ 890 w 1047"/>
              <a:gd name="T47" fmla="*/ 803 h 821"/>
              <a:gd name="T48" fmla="*/ 963 w 1047"/>
              <a:gd name="T49" fmla="*/ 805 h 821"/>
              <a:gd name="T50" fmla="*/ 991 w 1047"/>
              <a:gd name="T51" fmla="*/ 787 h 821"/>
              <a:gd name="T52" fmla="*/ 1006 w 1047"/>
              <a:gd name="T53" fmla="*/ 697 h 821"/>
              <a:gd name="T54" fmla="*/ 1033 w 1047"/>
              <a:gd name="T55" fmla="*/ 689 h 821"/>
              <a:gd name="T56" fmla="*/ 1042 w 1047"/>
              <a:gd name="T57" fmla="*/ 578 h 821"/>
              <a:gd name="T58" fmla="*/ 1032 w 1047"/>
              <a:gd name="T59" fmla="*/ 423 h 821"/>
              <a:gd name="T60" fmla="*/ 969 w 1047"/>
              <a:gd name="T61" fmla="*/ 152 h 821"/>
              <a:gd name="T62" fmla="*/ 931 w 1047"/>
              <a:gd name="T63" fmla="*/ 28 h 821"/>
              <a:gd name="T64" fmla="*/ 908 w 1047"/>
              <a:gd name="T65" fmla="*/ 12 h 821"/>
              <a:gd name="T66" fmla="*/ 339 w 1047"/>
              <a:gd name="T67" fmla="*/ 0 h 821"/>
              <a:gd name="T68" fmla="*/ 224 w 1047"/>
              <a:gd name="T69" fmla="*/ 31 h 821"/>
              <a:gd name="T70" fmla="*/ 360 w 1047"/>
              <a:gd name="T71" fmla="*/ 49 h 821"/>
              <a:gd name="T72" fmla="*/ 633 w 1047"/>
              <a:gd name="T73" fmla="*/ 43 h 821"/>
              <a:gd name="T74" fmla="*/ 890 w 1047"/>
              <a:gd name="T75" fmla="*/ 56 h 821"/>
              <a:gd name="T76" fmla="*/ 923 w 1047"/>
              <a:gd name="T77" fmla="*/ 76 h 821"/>
              <a:gd name="T78" fmla="*/ 294 w 1047"/>
              <a:gd name="T79" fmla="*/ 255 h 821"/>
              <a:gd name="T80" fmla="*/ 329 w 1047"/>
              <a:gd name="T81" fmla="*/ 69 h 821"/>
              <a:gd name="T82" fmla="*/ 432 w 1047"/>
              <a:gd name="T83" fmla="*/ 391 h 821"/>
              <a:gd name="T84" fmla="*/ 484 w 1047"/>
              <a:gd name="T85" fmla="*/ 436 h 821"/>
              <a:gd name="T86" fmla="*/ 378 w 1047"/>
              <a:gd name="T87" fmla="*/ 446 h 821"/>
              <a:gd name="T88" fmla="*/ 255 w 1047"/>
              <a:gd name="T89" fmla="*/ 442 h 821"/>
              <a:gd name="T90" fmla="*/ 255 w 1047"/>
              <a:gd name="T91" fmla="*/ 412 h 821"/>
              <a:gd name="T92" fmla="*/ 897 w 1047"/>
              <a:gd name="T93" fmla="*/ 386 h 821"/>
              <a:gd name="T94" fmla="*/ 998 w 1047"/>
              <a:gd name="T95" fmla="*/ 384 h 821"/>
              <a:gd name="T96" fmla="*/ 1020 w 1047"/>
              <a:gd name="T97" fmla="*/ 430 h 821"/>
              <a:gd name="T98" fmla="*/ 995 w 1047"/>
              <a:gd name="T99" fmla="*/ 447 h 821"/>
              <a:gd name="T100" fmla="*/ 233 w 1047"/>
              <a:gd name="T101" fmla="*/ 93 h 821"/>
              <a:gd name="T102" fmla="*/ 187 w 1047"/>
              <a:gd name="T103" fmla="*/ 265 h 821"/>
              <a:gd name="T104" fmla="*/ 152 w 1047"/>
              <a:gd name="T105" fmla="*/ 279 h 821"/>
              <a:gd name="T106" fmla="*/ 165 w 1047"/>
              <a:gd name="T107" fmla="*/ 186 h 821"/>
              <a:gd name="T108" fmla="*/ 193 w 1047"/>
              <a:gd name="T109" fmla="*/ 99 h 821"/>
              <a:gd name="T110" fmla="*/ 159 w 1047"/>
              <a:gd name="T111" fmla="*/ 154 h 821"/>
              <a:gd name="T112" fmla="*/ 116 w 1047"/>
              <a:gd name="T113" fmla="*/ 294 h 821"/>
              <a:gd name="T114" fmla="*/ 106 w 1047"/>
              <a:gd name="T115" fmla="*/ 282 h 821"/>
              <a:gd name="T116" fmla="*/ 163 w 1047"/>
              <a:gd name="T117" fmla="*/ 126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7" h="821">
                <a:moveTo>
                  <a:pt x="224" y="31"/>
                </a:moveTo>
                <a:lnTo>
                  <a:pt x="224" y="31"/>
                </a:lnTo>
                <a:lnTo>
                  <a:pt x="203" y="45"/>
                </a:lnTo>
                <a:lnTo>
                  <a:pt x="197" y="50"/>
                </a:lnTo>
                <a:lnTo>
                  <a:pt x="192" y="55"/>
                </a:lnTo>
                <a:lnTo>
                  <a:pt x="185" y="65"/>
                </a:lnTo>
                <a:lnTo>
                  <a:pt x="175" y="81"/>
                </a:lnTo>
                <a:lnTo>
                  <a:pt x="175" y="81"/>
                </a:lnTo>
                <a:lnTo>
                  <a:pt x="165" y="96"/>
                </a:lnTo>
                <a:lnTo>
                  <a:pt x="153" y="120"/>
                </a:lnTo>
                <a:lnTo>
                  <a:pt x="125" y="183"/>
                </a:lnTo>
                <a:lnTo>
                  <a:pt x="89" y="265"/>
                </a:lnTo>
                <a:lnTo>
                  <a:pt x="89" y="265"/>
                </a:lnTo>
                <a:lnTo>
                  <a:pt x="88" y="262"/>
                </a:lnTo>
                <a:lnTo>
                  <a:pt x="85" y="256"/>
                </a:lnTo>
                <a:lnTo>
                  <a:pt x="83" y="252"/>
                </a:lnTo>
                <a:lnTo>
                  <a:pt x="79" y="249"/>
                </a:lnTo>
                <a:lnTo>
                  <a:pt x="74" y="246"/>
                </a:lnTo>
                <a:lnTo>
                  <a:pt x="67" y="243"/>
                </a:lnTo>
                <a:lnTo>
                  <a:pt x="67" y="243"/>
                </a:lnTo>
                <a:lnTo>
                  <a:pt x="49" y="239"/>
                </a:lnTo>
                <a:lnTo>
                  <a:pt x="39" y="238"/>
                </a:lnTo>
                <a:lnTo>
                  <a:pt x="28" y="238"/>
                </a:lnTo>
                <a:lnTo>
                  <a:pt x="18" y="238"/>
                </a:lnTo>
                <a:lnTo>
                  <a:pt x="11" y="239"/>
                </a:lnTo>
                <a:lnTo>
                  <a:pt x="6" y="241"/>
                </a:lnTo>
                <a:lnTo>
                  <a:pt x="3" y="244"/>
                </a:lnTo>
                <a:lnTo>
                  <a:pt x="3" y="246"/>
                </a:lnTo>
                <a:lnTo>
                  <a:pt x="3" y="246"/>
                </a:lnTo>
                <a:lnTo>
                  <a:pt x="1" y="259"/>
                </a:lnTo>
                <a:lnTo>
                  <a:pt x="0" y="271"/>
                </a:lnTo>
                <a:lnTo>
                  <a:pt x="0" y="277"/>
                </a:lnTo>
                <a:lnTo>
                  <a:pt x="1" y="283"/>
                </a:lnTo>
                <a:lnTo>
                  <a:pt x="2" y="288"/>
                </a:lnTo>
                <a:lnTo>
                  <a:pt x="6" y="293"/>
                </a:lnTo>
                <a:lnTo>
                  <a:pt x="6" y="293"/>
                </a:lnTo>
                <a:lnTo>
                  <a:pt x="12" y="295"/>
                </a:lnTo>
                <a:lnTo>
                  <a:pt x="20" y="299"/>
                </a:lnTo>
                <a:lnTo>
                  <a:pt x="43" y="306"/>
                </a:lnTo>
                <a:lnTo>
                  <a:pt x="71" y="314"/>
                </a:lnTo>
                <a:lnTo>
                  <a:pt x="73" y="326"/>
                </a:lnTo>
                <a:lnTo>
                  <a:pt x="73" y="326"/>
                </a:lnTo>
                <a:lnTo>
                  <a:pt x="67" y="336"/>
                </a:lnTo>
                <a:lnTo>
                  <a:pt x="54" y="360"/>
                </a:lnTo>
                <a:lnTo>
                  <a:pt x="45" y="374"/>
                </a:lnTo>
                <a:lnTo>
                  <a:pt x="39" y="388"/>
                </a:lnTo>
                <a:lnTo>
                  <a:pt x="33" y="402"/>
                </a:lnTo>
                <a:lnTo>
                  <a:pt x="30" y="412"/>
                </a:lnTo>
                <a:lnTo>
                  <a:pt x="30" y="412"/>
                </a:lnTo>
                <a:lnTo>
                  <a:pt x="22" y="491"/>
                </a:lnTo>
                <a:lnTo>
                  <a:pt x="22" y="491"/>
                </a:lnTo>
                <a:lnTo>
                  <a:pt x="18" y="532"/>
                </a:lnTo>
                <a:lnTo>
                  <a:pt x="18" y="554"/>
                </a:lnTo>
                <a:lnTo>
                  <a:pt x="18" y="566"/>
                </a:lnTo>
                <a:lnTo>
                  <a:pt x="18" y="566"/>
                </a:lnTo>
                <a:lnTo>
                  <a:pt x="22" y="571"/>
                </a:lnTo>
                <a:lnTo>
                  <a:pt x="25" y="575"/>
                </a:lnTo>
                <a:lnTo>
                  <a:pt x="28" y="581"/>
                </a:lnTo>
                <a:lnTo>
                  <a:pt x="28" y="581"/>
                </a:lnTo>
                <a:lnTo>
                  <a:pt x="28" y="589"/>
                </a:lnTo>
                <a:lnTo>
                  <a:pt x="29" y="605"/>
                </a:lnTo>
                <a:lnTo>
                  <a:pt x="31" y="627"/>
                </a:lnTo>
                <a:lnTo>
                  <a:pt x="34" y="652"/>
                </a:lnTo>
                <a:lnTo>
                  <a:pt x="36" y="678"/>
                </a:lnTo>
                <a:lnTo>
                  <a:pt x="43" y="700"/>
                </a:lnTo>
                <a:lnTo>
                  <a:pt x="45" y="710"/>
                </a:lnTo>
                <a:lnTo>
                  <a:pt x="49" y="718"/>
                </a:lnTo>
                <a:lnTo>
                  <a:pt x="54" y="724"/>
                </a:lnTo>
                <a:lnTo>
                  <a:pt x="58" y="728"/>
                </a:lnTo>
                <a:lnTo>
                  <a:pt x="58" y="728"/>
                </a:lnTo>
                <a:lnTo>
                  <a:pt x="68" y="734"/>
                </a:lnTo>
                <a:lnTo>
                  <a:pt x="81" y="738"/>
                </a:lnTo>
                <a:lnTo>
                  <a:pt x="92" y="740"/>
                </a:lnTo>
                <a:lnTo>
                  <a:pt x="104" y="743"/>
                </a:lnTo>
                <a:lnTo>
                  <a:pt x="114" y="743"/>
                </a:lnTo>
                <a:lnTo>
                  <a:pt x="122" y="743"/>
                </a:lnTo>
                <a:lnTo>
                  <a:pt x="130" y="740"/>
                </a:lnTo>
                <a:lnTo>
                  <a:pt x="134" y="738"/>
                </a:lnTo>
                <a:lnTo>
                  <a:pt x="134" y="738"/>
                </a:lnTo>
                <a:lnTo>
                  <a:pt x="138" y="734"/>
                </a:lnTo>
                <a:lnTo>
                  <a:pt x="141" y="729"/>
                </a:lnTo>
                <a:lnTo>
                  <a:pt x="146" y="717"/>
                </a:lnTo>
                <a:lnTo>
                  <a:pt x="150" y="703"/>
                </a:lnTo>
                <a:lnTo>
                  <a:pt x="181" y="722"/>
                </a:lnTo>
                <a:lnTo>
                  <a:pt x="181" y="722"/>
                </a:lnTo>
                <a:lnTo>
                  <a:pt x="180" y="733"/>
                </a:lnTo>
                <a:lnTo>
                  <a:pt x="179" y="743"/>
                </a:lnTo>
                <a:lnTo>
                  <a:pt x="179" y="756"/>
                </a:lnTo>
                <a:lnTo>
                  <a:pt x="180" y="770"/>
                </a:lnTo>
                <a:lnTo>
                  <a:pt x="184" y="783"/>
                </a:lnTo>
                <a:lnTo>
                  <a:pt x="186" y="789"/>
                </a:lnTo>
                <a:lnTo>
                  <a:pt x="188" y="795"/>
                </a:lnTo>
                <a:lnTo>
                  <a:pt x="192" y="801"/>
                </a:lnTo>
                <a:lnTo>
                  <a:pt x="196" y="805"/>
                </a:lnTo>
                <a:lnTo>
                  <a:pt x="196" y="805"/>
                </a:lnTo>
                <a:lnTo>
                  <a:pt x="201" y="809"/>
                </a:lnTo>
                <a:lnTo>
                  <a:pt x="207" y="812"/>
                </a:lnTo>
                <a:lnTo>
                  <a:pt x="220" y="817"/>
                </a:lnTo>
                <a:lnTo>
                  <a:pt x="236" y="820"/>
                </a:lnTo>
                <a:lnTo>
                  <a:pt x="252" y="821"/>
                </a:lnTo>
                <a:lnTo>
                  <a:pt x="268" y="820"/>
                </a:lnTo>
                <a:lnTo>
                  <a:pt x="282" y="816"/>
                </a:lnTo>
                <a:lnTo>
                  <a:pt x="288" y="815"/>
                </a:lnTo>
                <a:lnTo>
                  <a:pt x="293" y="812"/>
                </a:lnTo>
                <a:lnTo>
                  <a:pt x="298" y="809"/>
                </a:lnTo>
                <a:lnTo>
                  <a:pt x="300" y="805"/>
                </a:lnTo>
                <a:lnTo>
                  <a:pt x="300" y="805"/>
                </a:lnTo>
                <a:lnTo>
                  <a:pt x="305" y="797"/>
                </a:lnTo>
                <a:lnTo>
                  <a:pt x="309" y="785"/>
                </a:lnTo>
                <a:lnTo>
                  <a:pt x="312" y="774"/>
                </a:lnTo>
                <a:lnTo>
                  <a:pt x="315" y="762"/>
                </a:lnTo>
                <a:lnTo>
                  <a:pt x="318" y="743"/>
                </a:lnTo>
                <a:lnTo>
                  <a:pt x="318" y="735"/>
                </a:lnTo>
                <a:lnTo>
                  <a:pt x="318" y="735"/>
                </a:lnTo>
                <a:lnTo>
                  <a:pt x="739" y="722"/>
                </a:lnTo>
                <a:lnTo>
                  <a:pt x="739" y="722"/>
                </a:lnTo>
                <a:lnTo>
                  <a:pt x="744" y="723"/>
                </a:lnTo>
                <a:lnTo>
                  <a:pt x="751" y="725"/>
                </a:lnTo>
                <a:lnTo>
                  <a:pt x="760" y="728"/>
                </a:lnTo>
                <a:lnTo>
                  <a:pt x="767" y="728"/>
                </a:lnTo>
                <a:lnTo>
                  <a:pt x="767" y="728"/>
                </a:lnTo>
                <a:lnTo>
                  <a:pt x="770" y="728"/>
                </a:lnTo>
                <a:lnTo>
                  <a:pt x="771" y="727"/>
                </a:lnTo>
                <a:lnTo>
                  <a:pt x="772" y="723"/>
                </a:lnTo>
                <a:lnTo>
                  <a:pt x="773" y="722"/>
                </a:lnTo>
                <a:lnTo>
                  <a:pt x="777" y="722"/>
                </a:lnTo>
                <a:lnTo>
                  <a:pt x="782" y="724"/>
                </a:lnTo>
                <a:lnTo>
                  <a:pt x="792" y="728"/>
                </a:lnTo>
                <a:lnTo>
                  <a:pt x="792" y="728"/>
                </a:lnTo>
                <a:lnTo>
                  <a:pt x="803" y="734"/>
                </a:lnTo>
                <a:lnTo>
                  <a:pt x="814" y="739"/>
                </a:lnTo>
                <a:lnTo>
                  <a:pt x="836" y="745"/>
                </a:lnTo>
                <a:lnTo>
                  <a:pt x="853" y="750"/>
                </a:lnTo>
                <a:lnTo>
                  <a:pt x="861" y="750"/>
                </a:lnTo>
                <a:lnTo>
                  <a:pt x="861" y="750"/>
                </a:lnTo>
                <a:lnTo>
                  <a:pt x="863" y="750"/>
                </a:lnTo>
                <a:lnTo>
                  <a:pt x="864" y="751"/>
                </a:lnTo>
                <a:lnTo>
                  <a:pt x="868" y="757"/>
                </a:lnTo>
                <a:lnTo>
                  <a:pt x="874" y="773"/>
                </a:lnTo>
                <a:lnTo>
                  <a:pt x="881" y="792"/>
                </a:lnTo>
                <a:lnTo>
                  <a:pt x="885" y="799"/>
                </a:lnTo>
                <a:lnTo>
                  <a:pt x="887" y="801"/>
                </a:lnTo>
                <a:lnTo>
                  <a:pt x="890" y="803"/>
                </a:lnTo>
                <a:lnTo>
                  <a:pt x="890" y="803"/>
                </a:lnTo>
                <a:lnTo>
                  <a:pt x="896" y="804"/>
                </a:lnTo>
                <a:lnTo>
                  <a:pt x="907" y="806"/>
                </a:lnTo>
                <a:lnTo>
                  <a:pt x="920" y="808"/>
                </a:lnTo>
                <a:lnTo>
                  <a:pt x="935" y="808"/>
                </a:lnTo>
                <a:lnTo>
                  <a:pt x="950" y="808"/>
                </a:lnTo>
                <a:lnTo>
                  <a:pt x="963" y="805"/>
                </a:lnTo>
                <a:lnTo>
                  <a:pt x="975" y="801"/>
                </a:lnTo>
                <a:lnTo>
                  <a:pt x="980" y="799"/>
                </a:lnTo>
                <a:lnTo>
                  <a:pt x="984" y="797"/>
                </a:lnTo>
                <a:lnTo>
                  <a:pt x="984" y="797"/>
                </a:lnTo>
                <a:lnTo>
                  <a:pt x="988" y="792"/>
                </a:lnTo>
                <a:lnTo>
                  <a:pt x="991" y="787"/>
                </a:lnTo>
                <a:lnTo>
                  <a:pt x="996" y="773"/>
                </a:lnTo>
                <a:lnTo>
                  <a:pt x="1000" y="757"/>
                </a:lnTo>
                <a:lnTo>
                  <a:pt x="1002" y="740"/>
                </a:lnTo>
                <a:lnTo>
                  <a:pt x="1005" y="711"/>
                </a:lnTo>
                <a:lnTo>
                  <a:pt x="1006" y="697"/>
                </a:lnTo>
                <a:lnTo>
                  <a:pt x="1006" y="697"/>
                </a:lnTo>
                <a:lnTo>
                  <a:pt x="1010" y="697"/>
                </a:lnTo>
                <a:lnTo>
                  <a:pt x="1020" y="696"/>
                </a:lnTo>
                <a:lnTo>
                  <a:pt x="1024" y="696"/>
                </a:lnTo>
                <a:lnTo>
                  <a:pt x="1028" y="694"/>
                </a:lnTo>
                <a:lnTo>
                  <a:pt x="1032" y="691"/>
                </a:lnTo>
                <a:lnTo>
                  <a:pt x="1033" y="689"/>
                </a:lnTo>
                <a:lnTo>
                  <a:pt x="1033" y="689"/>
                </a:lnTo>
                <a:lnTo>
                  <a:pt x="1036" y="673"/>
                </a:lnTo>
                <a:lnTo>
                  <a:pt x="1037" y="646"/>
                </a:lnTo>
                <a:lnTo>
                  <a:pt x="1037" y="646"/>
                </a:lnTo>
                <a:lnTo>
                  <a:pt x="1038" y="618"/>
                </a:lnTo>
                <a:lnTo>
                  <a:pt x="1042" y="578"/>
                </a:lnTo>
                <a:lnTo>
                  <a:pt x="1044" y="537"/>
                </a:lnTo>
                <a:lnTo>
                  <a:pt x="1047" y="505"/>
                </a:lnTo>
                <a:lnTo>
                  <a:pt x="1047" y="505"/>
                </a:lnTo>
                <a:lnTo>
                  <a:pt x="1045" y="489"/>
                </a:lnTo>
                <a:lnTo>
                  <a:pt x="1042" y="468"/>
                </a:lnTo>
                <a:lnTo>
                  <a:pt x="1032" y="423"/>
                </a:lnTo>
                <a:lnTo>
                  <a:pt x="1023" y="382"/>
                </a:lnTo>
                <a:lnTo>
                  <a:pt x="1018" y="366"/>
                </a:lnTo>
                <a:lnTo>
                  <a:pt x="1018" y="366"/>
                </a:lnTo>
                <a:lnTo>
                  <a:pt x="1007" y="317"/>
                </a:lnTo>
                <a:lnTo>
                  <a:pt x="984" y="210"/>
                </a:lnTo>
                <a:lnTo>
                  <a:pt x="969" y="152"/>
                </a:lnTo>
                <a:lnTo>
                  <a:pt x="957" y="99"/>
                </a:lnTo>
                <a:lnTo>
                  <a:pt x="946" y="60"/>
                </a:lnTo>
                <a:lnTo>
                  <a:pt x="942" y="47"/>
                </a:lnTo>
                <a:lnTo>
                  <a:pt x="939" y="40"/>
                </a:lnTo>
                <a:lnTo>
                  <a:pt x="939" y="40"/>
                </a:lnTo>
                <a:lnTo>
                  <a:pt x="931" y="28"/>
                </a:lnTo>
                <a:lnTo>
                  <a:pt x="926" y="21"/>
                </a:lnTo>
                <a:lnTo>
                  <a:pt x="924" y="18"/>
                </a:lnTo>
                <a:lnTo>
                  <a:pt x="920" y="16"/>
                </a:lnTo>
                <a:lnTo>
                  <a:pt x="915" y="15"/>
                </a:lnTo>
                <a:lnTo>
                  <a:pt x="908" y="12"/>
                </a:lnTo>
                <a:lnTo>
                  <a:pt x="908" y="12"/>
                </a:lnTo>
                <a:lnTo>
                  <a:pt x="884" y="11"/>
                </a:lnTo>
                <a:lnTo>
                  <a:pt x="833" y="10"/>
                </a:lnTo>
                <a:lnTo>
                  <a:pt x="682" y="6"/>
                </a:lnTo>
                <a:lnTo>
                  <a:pt x="380" y="0"/>
                </a:lnTo>
                <a:lnTo>
                  <a:pt x="380" y="0"/>
                </a:lnTo>
                <a:lnTo>
                  <a:pt x="339" y="0"/>
                </a:lnTo>
                <a:lnTo>
                  <a:pt x="309" y="1"/>
                </a:lnTo>
                <a:lnTo>
                  <a:pt x="286" y="2"/>
                </a:lnTo>
                <a:lnTo>
                  <a:pt x="269" y="6"/>
                </a:lnTo>
                <a:lnTo>
                  <a:pt x="257" y="11"/>
                </a:lnTo>
                <a:lnTo>
                  <a:pt x="246" y="16"/>
                </a:lnTo>
                <a:lnTo>
                  <a:pt x="224" y="31"/>
                </a:lnTo>
                <a:lnTo>
                  <a:pt x="224" y="31"/>
                </a:lnTo>
                <a:close/>
                <a:moveTo>
                  <a:pt x="340" y="56"/>
                </a:moveTo>
                <a:lnTo>
                  <a:pt x="340" y="56"/>
                </a:lnTo>
                <a:lnTo>
                  <a:pt x="343" y="54"/>
                </a:lnTo>
                <a:lnTo>
                  <a:pt x="348" y="51"/>
                </a:lnTo>
                <a:lnTo>
                  <a:pt x="360" y="49"/>
                </a:lnTo>
                <a:lnTo>
                  <a:pt x="377" y="48"/>
                </a:lnTo>
                <a:lnTo>
                  <a:pt x="400" y="47"/>
                </a:lnTo>
                <a:lnTo>
                  <a:pt x="469" y="45"/>
                </a:lnTo>
                <a:lnTo>
                  <a:pt x="573" y="44"/>
                </a:lnTo>
                <a:lnTo>
                  <a:pt x="573" y="44"/>
                </a:lnTo>
                <a:lnTo>
                  <a:pt x="633" y="43"/>
                </a:lnTo>
                <a:lnTo>
                  <a:pt x="691" y="44"/>
                </a:lnTo>
                <a:lnTo>
                  <a:pt x="744" y="45"/>
                </a:lnTo>
                <a:lnTo>
                  <a:pt x="789" y="48"/>
                </a:lnTo>
                <a:lnTo>
                  <a:pt x="859" y="53"/>
                </a:lnTo>
                <a:lnTo>
                  <a:pt x="890" y="56"/>
                </a:lnTo>
                <a:lnTo>
                  <a:pt x="890" y="56"/>
                </a:lnTo>
                <a:lnTo>
                  <a:pt x="902" y="58"/>
                </a:lnTo>
                <a:lnTo>
                  <a:pt x="909" y="60"/>
                </a:lnTo>
                <a:lnTo>
                  <a:pt x="917" y="65"/>
                </a:lnTo>
                <a:lnTo>
                  <a:pt x="917" y="65"/>
                </a:lnTo>
                <a:lnTo>
                  <a:pt x="920" y="69"/>
                </a:lnTo>
                <a:lnTo>
                  <a:pt x="923" y="76"/>
                </a:lnTo>
                <a:lnTo>
                  <a:pt x="931" y="98"/>
                </a:lnTo>
                <a:lnTo>
                  <a:pt x="940" y="129"/>
                </a:lnTo>
                <a:lnTo>
                  <a:pt x="950" y="162"/>
                </a:lnTo>
                <a:lnTo>
                  <a:pt x="966" y="224"/>
                </a:lnTo>
                <a:lnTo>
                  <a:pt x="972" y="252"/>
                </a:lnTo>
                <a:lnTo>
                  <a:pt x="294" y="255"/>
                </a:lnTo>
                <a:lnTo>
                  <a:pt x="294" y="255"/>
                </a:lnTo>
                <a:lnTo>
                  <a:pt x="310" y="176"/>
                </a:lnTo>
                <a:lnTo>
                  <a:pt x="321" y="116"/>
                </a:lnTo>
                <a:lnTo>
                  <a:pt x="328" y="81"/>
                </a:lnTo>
                <a:lnTo>
                  <a:pt x="328" y="81"/>
                </a:lnTo>
                <a:lnTo>
                  <a:pt x="329" y="69"/>
                </a:lnTo>
                <a:lnTo>
                  <a:pt x="331" y="65"/>
                </a:lnTo>
                <a:lnTo>
                  <a:pt x="333" y="61"/>
                </a:lnTo>
                <a:lnTo>
                  <a:pt x="340" y="56"/>
                </a:lnTo>
                <a:lnTo>
                  <a:pt x="340" y="56"/>
                </a:lnTo>
                <a:close/>
                <a:moveTo>
                  <a:pt x="269" y="387"/>
                </a:moveTo>
                <a:lnTo>
                  <a:pt x="432" y="391"/>
                </a:lnTo>
                <a:lnTo>
                  <a:pt x="432" y="391"/>
                </a:lnTo>
                <a:lnTo>
                  <a:pt x="456" y="411"/>
                </a:lnTo>
                <a:lnTo>
                  <a:pt x="474" y="425"/>
                </a:lnTo>
                <a:lnTo>
                  <a:pt x="480" y="433"/>
                </a:lnTo>
                <a:lnTo>
                  <a:pt x="484" y="436"/>
                </a:lnTo>
                <a:lnTo>
                  <a:pt x="484" y="436"/>
                </a:lnTo>
                <a:lnTo>
                  <a:pt x="484" y="437"/>
                </a:lnTo>
                <a:lnTo>
                  <a:pt x="483" y="439"/>
                </a:lnTo>
                <a:lnTo>
                  <a:pt x="477" y="440"/>
                </a:lnTo>
                <a:lnTo>
                  <a:pt x="453" y="442"/>
                </a:lnTo>
                <a:lnTo>
                  <a:pt x="419" y="445"/>
                </a:lnTo>
                <a:lnTo>
                  <a:pt x="378" y="446"/>
                </a:lnTo>
                <a:lnTo>
                  <a:pt x="337" y="447"/>
                </a:lnTo>
                <a:lnTo>
                  <a:pt x="299" y="446"/>
                </a:lnTo>
                <a:lnTo>
                  <a:pt x="269" y="445"/>
                </a:lnTo>
                <a:lnTo>
                  <a:pt x="260" y="444"/>
                </a:lnTo>
                <a:lnTo>
                  <a:pt x="255" y="442"/>
                </a:lnTo>
                <a:lnTo>
                  <a:pt x="255" y="442"/>
                </a:lnTo>
                <a:lnTo>
                  <a:pt x="251" y="441"/>
                </a:lnTo>
                <a:lnTo>
                  <a:pt x="250" y="439"/>
                </a:lnTo>
                <a:lnTo>
                  <a:pt x="248" y="435"/>
                </a:lnTo>
                <a:lnTo>
                  <a:pt x="248" y="431"/>
                </a:lnTo>
                <a:lnTo>
                  <a:pt x="251" y="422"/>
                </a:lnTo>
                <a:lnTo>
                  <a:pt x="255" y="412"/>
                </a:lnTo>
                <a:lnTo>
                  <a:pt x="264" y="395"/>
                </a:lnTo>
                <a:lnTo>
                  <a:pt x="269" y="387"/>
                </a:lnTo>
                <a:lnTo>
                  <a:pt x="269" y="387"/>
                </a:lnTo>
                <a:close/>
                <a:moveTo>
                  <a:pt x="884" y="387"/>
                </a:moveTo>
                <a:lnTo>
                  <a:pt x="884" y="387"/>
                </a:lnTo>
                <a:lnTo>
                  <a:pt x="897" y="386"/>
                </a:lnTo>
                <a:lnTo>
                  <a:pt x="930" y="382"/>
                </a:lnTo>
                <a:lnTo>
                  <a:pt x="967" y="380"/>
                </a:lnTo>
                <a:lnTo>
                  <a:pt x="983" y="380"/>
                </a:lnTo>
                <a:lnTo>
                  <a:pt x="994" y="381"/>
                </a:lnTo>
                <a:lnTo>
                  <a:pt x="994" y="381"/>
                </a:lnTo>
                <a:lnTo>
                  <a:pt x="998" y="384"/>
                </a:lnTo>
                <a:lnTo>
                  <a:pt x="1001" y="386"/>
                </a:lnTo>
                <a:lnTo>
                  <a:pt x="1007" y="392"/>
                </a:lnTo>
                <a:lnTo>
                  <a:pt x="1012" y="401"/>
                </a:lnTo>
                <a:lnTo>
                  <a:pt x="1016" y="411"/>
                </a:lnTo>
                <a:lnTo>
                  <a:pt x="1018" y="422"/>
                </a:lnTo>
                <a:lnTo>
                  <a:pt x="1020" y="430"/>
                </a:lnTo>
                <a:lnTo>
                  <a:pt x="1021" y="442"/>
                </a:lnTo>
                <a:lnTo>
                  <a:pt x="1021" y="442"/>
                </a:lnTo>
                <a:lnTo>
                  <a:pt x="1021" y="444"/>
                </a:lnTo>
                <a:lnTo>
                  <a:pt x="1020" y="445"/>
                </a:lnTo>
                <a:lnTo>
                  <a:pt x="1015" y="446"/>
                </a:lnTo>
                <a:lnTo>
                  <a:pt x="995" y="447"/>
                </a:lnTo>
                <a:lnTo>
                  <a:pt x="968" y="447"/>
                </a:lnTo>
                <a:lnTo>
                  <a:pt x="936" y="446"/>
                </a:lnTo>
                <a:lnTo>
                  <a:pt x="876" y="444"/>
                </a:lnTo>
                <a:lnTo>
                  <a:pt x="849" y="442"/>
                </a:lnTo>
                <a:lnTo>
                  <a:pt x="884" y="387"/>
                </a:lnTo>
                <a:close/>
                <a:moveTo>
                  <a:pt x="233" y="93"/>
                </a:moveTo>
                <a:lnTo>
                  <a:pt x="233" y="93"/>
                </a:lnTo>
                <a:lnTo>
                  <a:pt x="212" y="178"/>
                </a:lnTo>
                <a:lnTo>
                  <a:pt x="197" y="237"/>
                </a:lnTo>
                <a:lnTo>
                  <a:pt x="191" y="256"/>
                </a:lnTo>
                <a:lnTo>
                  <a:pt x="188" y="262"/>
                </a:lnTo>
                <a:lnTo>
                  <a:pt x="187" y="265"/>
                </a:lnTo>
                <a:lnTo>
                  <a:pt x="187" y="265"/>
                </a:lnTo>
                <a:lnTo>
                  <a:pt x="179" y="270"/>
                </a:lnTo>
                <a:lnTo>
                  <a:pt x="166" y="276"/>
                </a:lnTo>
                <a:lnTo>
                  <a:pt x="160" y="278"/>
                </a:lnTo>
                <a:lnTo>
                  <a:pt x="155" y="279"/>
                </a:lnTo>
                <a:lnTo>
                  <a:pt x="152" y="279"/>
                </a:lnTo>
                <a:lnTo>
                  <a:pt x="150" y="278"/>
                </a:lnTo>
                <a:lnTo>
                  <a:pt x="150" y="277"/>
                </a:lnTo>
                <a:lnTo>
                  <a:pt x="150" y="277"/>
                </a:lnTo>
                <a:lnTo>
                  <a:pt x="150" y="266"/>
                </a:lnTo>
                <a:lnTo>
                  <a:pt x="154" y="245"/>
                </a:lnTo>
                <a:lnTo>
                  <a:pt x="165" y="186"/>
                </a:lnTo>
                <a:lnTo>
                  <a:pt x="177" y="129"/>
                </a:lnTo>
                <a:lnTo>
                  <a:pt x="181" y="110"/>
                </a:lnTo>
                <a:lnTo>
                  <a:pt x="184" y="102"/>
                </a:lnTo>
                <a:lnTo>
                  <a:pt x="184" y="102"/>
                </a:lnTo>
                <a:lnTo>
                  <a:pt x="187" y="100"/>
                </a:lnTo>
                <a:lnTo>
                  <a:pt x="193" y="99"/>
                </a:lnTo>
                <a:lnTo>
                  <a:pt x="209" y="96"/>
                </a:lnTo>
                <a:lnTo>
                  <a:pt x="233" y="93"/>
                </a:lnTo>
                <a:lnTo>
                  <a:pt x="233" y="93"/>
                </a:lnTo>
                <a:close/>
                <a:moveTo>
                  <a:pt x="163" y="126"/>
                </a:moveTo>
                <a:lnTo>
                  <a:pt x="163" y="126"/>
                </a:lnTo>
                <a:lnTo>
                  <a:pt x="159" y="154"/>
                </a:lnTo>
                <a:lnTo>
                  <a:pt x="152" y="208"/>
                </a:lnTo>
                <a:lnTo>
                  <a:pt x="141" y="283"/>
                </a:lnTo>
                <a:lnTo>
                  <a:pt x="141" y="283"/>
                </a:lnTo>
                <a:lnTo>
                  <a:pt x="136" y="286"/>
                </a:lnTo>
                <a:lnTo>
                  <a:pt x="122" y="292"/>
                </a:lnTo>
                <a:lnTo>
                  <a:pt x="116" y="294"/>
                </a:lnTo>
                <a:lnTo>
                  <a:pt x="110" y="295"/>
                </a:lnTo>
                <a:lnTo>
                  <a:pt x="105" y="295"/>
                </a:lnTo>
                <a:lnTo>
                  <a:pt x="104" y="294"/>
                </a:lnTo>
                <a:lnTo>
                  <a:pt x="104" y="293"/>
                </a:lnTo>
                <a:lnTo>
                  <a:pt x="104" y="293"/>
                </a:lnTo>
                <a:lnTo>
                  <a:pt x="106" y="282"/>
                </a:lnTo>
                <a:lnTo>
                  <a:pt x="114" y="261"/>
                </a:lnTo>
                <a:lnTo>
                  <a:pt x="133" y="202"/>
                </a:lnTo>
                <a:lnTo>
                  <a:pt x="153" y="147"/>
                </a:lnTo>
                <a:lnTo>
                  <a:pt x="160" y="130"/>
                </a:lnTo>
                <a:lnTo>
                  <a:pt x="161" y="126"/>
                </a:lnTo>
                <a:lnTo>
                  <a:pt x="163" y="126"/>
                </a:lnTo>
                <a:lnTo>
                  <a:pt x="163" y="126"/>
                </a:lnTo>
                <a:lnTo>
                  <a:pt x="163" y="1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5961AD9A-4554-47E4-B5FB-C51D9A101CFA}"/>
              </a:ext>
            </a:extLst>
          </p:cNvPr>
          <p:cNvSpPr>
            <a:spLocks noEditPoints="1"/>
          </p:cNvSpPr>
          <p:nvPr/>
        </p:nvSpPr>
        <p:spPr bwMode="auto">
          <a:xfrm>
            <a:off x="6072149" y="1066067"/>
            <a:ext cx="1581150" cy="1112838"/>
          </a:xfrm>
          <a:custGeom>
            <a:avLst/>
            <a:gdLst>
              <a:gd name="T0" fmla="*/ 47 w 996"/>
              <a:gd name="T1" fmla="*/ 270 h 701"/>
              <a:gd name="T2" fmla="*/ 30 w 996"/>
              <a:gd name="T3" fmla="*/ 315 h 701"/>
              <a:gd name="T4" fmla="*/ 10 w 996"/>
              <a:gd name="T5" fmla="*/ 353 h 701"/>
              <a:gd name="T6" fmla="*/ 0 w 996"/>
              <a:gd name="T7" fmla="*/ 488 h 701"/>
              <a:gd name="T8" fmla="*/ 6 w 996"/>
              <a:gd name="T9" fmla="*/ 490 h 701"/>
              <a:gd name="T10" fmla="*/ 13 w 996"/>
              <a:gd name="T11" fmla="*/ 576 h 701"/>
              <a:gd name="T12" fmla="*/ 31 w 996"/>
              <a:gd name="T13" fmla="*/ 594 h 701"/>
              <a:gd name="T14" fmla="*/ 87 w 996"/>
              <a:gd name="T15" fmla="*/ 597 h 701"/>
              <a:gd name="T16" fmla="*/ 103 w 996"/>
              <a:gd name="T17" fmla="*/ 580 h 701"/>
              <a:gd name="T18" fmla="*/ 233 w 996"/>
              <a:gd name="T19" fmla="*/ 588 h 701"/>
              <a:gd name="T20" fmla="*/ 244 w 996"/>
              <a:gd name="T21" fmla="*/ 675 h 701"/>
              <a:gd name="T22" fmla="*/ 260 w 996"/>
              <a:gd name="T23" fmla="*/ 692 h 701"/>
              <a:gd name="T24" fmla="*/ 326 w 996"/>
              <a:gd name="T25" fmla="*/ 699 h 701"/>
              <a:gd name="T26" fmla="*/ 352 w 996"/>
              <a:gd name="T27" fmla="*/ 686 h 701"/>
              <a:gd name="T28" fmla="*/ 377 w 996"/>
              <a:gd name="T29" fmla="*/ 610 h 701"/>
              <a:gd name="T30" fmla="*/ 519 w 996"/>
              <a:gd name="T31" fmla="*/ 594 h 701"/>
              <a:gd name="T32" fmla="*/ 550 w 996"/>
              <a:gd name="T33" fmla="*/ 602 h 701"/>
              <a:gd name="T34" fmla="*/ 561 w 996"/>
              <a:gd name="T35" fmla="*/ 598 h 701"/>
              <a:gd name="T36" fmla="*/ 797 w 996"/>
              <a:gd name="T37" fmla="*/ 601 h 701"/>
              <a:gd name="T38" fmla="*/ 807 w 996"/>
              <a:gd name="T39" fmla="*/ 617 h 701"/>
              <a:gd name="T40" fmla="*/ 834 w 996"/>
              <a:gd name="T41" fmla="*/ 630 h 701"/>
              <a:gd name="T42" fmla="*/ 858 w 996"/>
              <a:gd name="T43" fmla="*/ 678 h 701"/>
              <a:gd name="T44" fmla="*/ 917 w 996"/>
              <a:gd name="T45" fmla="*/ 678 h 701"/>
              <a:gd name="T46" fmla="*/ 943 w 996"/>
              <a:gd name="T47" fmla="*/ 661 h 701"/>
              <a:gd name="T48" fmla="*/ 975 w 996"/>
              <a:gd name="T49" fmla="*/ 598 h 701"/>
              <a:gd name="T50" fmla="*/ 980 w 996"/>
              <a:gd name="T51" fmla="*/ 580 h 701"/>
              <a:gd name="T52" fmla="*/ 995 w 996"/>
              <a:gd name="T53" fmla="*/ 521 h 701"/>
              <a:gd name="T54" fmla="*/ 991 w 996"/>
              <a:gd name="T55" fmla="*/ 418 h 701"/>
              <a:gd name="T56" fmla="*/ 990 w 996"/>
              <a:gd name="T57" fmla="*/ 300 h 701"/>
              <a:gd name="T58" fmla="*/ 965 w 996"/>
              <a:gd name="T59" fmla="*/ 249 h 701"/>
              <a:gd name="T60" fmla="*/ 961 w 996"/>
              <a:gd name="T61" fmla="*/ 197 h 701"/>
              <a:gd name="T62" fmla="*/ 943 w 996"/>
              <a:gd name="T63" fmla="*/ 130 h 701"/>
              <a:gd name="T64" fmla="*/ 928 w 996"/>
              <a:gd name="T65" fmla="*/ 61 h 701"/>
              <a:gd name="T66" fmla="*/ 911 w 996"/>
              <a:gd name="T67" fmla="*/ 43 h 701"/>
              <a:gd name="T68" fmla="*/ 846 w 996"/>
              <a:gd name="T69" fmla="*/ 25 h 701"/>
              <a:gd name="T70" fmla="*/ 623 w 996"/>
              <a:gd name="T71" fmla="*/ 6 h 701"/>
              <a:gd name="T72" fmla="*/ 465 w 996"/>
              <a:gd name="T73" fmla="*/ 5 h 701"/>
              <a:gd name="T74" fmla="*/ 333 w 996"/>
              <a:gd name="T75" fmla="*/ 9 h 701"/>
              <a:gd name="T76" fmla="*/ 252 w 996"/>
              <a:gd name="T77" fmla="*/ 16 h 701"/>
              <a:gd name="T78" fmla="*/ 198 w 996"/>
              <a:gd name="T79" fmla="*/ 50 h 701"/>
              <a:gd name="T80" fmla="*/ 147 w 996"/>
              <a:gd name="T81" fmla="*/ 115 h 701"/>
              <a:gd name="T82" fmla="*/ 91 w 996"/>
              <a:gd name="T83" fmla="*/ 208 h 701"/>
              <a:gd name="T84" fmla="*/ 82 w 996"/>
              <a:gd name="T85" fmla="*/ 183 h 701"/>
              <a:gd name="T86" fmla="*/ 27 w 996"/>
              <a:gd name="T87" fmla="*/ 181 h 701"/>
              <a:gd name="T88" fmla="*/ 17 w 996"/>
              <a:gd name="T89" fmla="*/ 201 h 701"/>
              <a:gd name="T90" fmla="*/ 22 w 996"/>
              <a:gd name="T91" fmla="*/ 231 h 701"/>
              <a:gd name="T92" fmla="*/ 80 w 996"/>
              <a:gd name="T93" fmla="*/ 239 h 701"/>
              <a:gd name="T94" fmla="*/ 236 w 996"/>
              <a:gd name="T95" fmla="*/ 80 h 701"/>
              <a:gd name="T96" fmla="*/ 111 w 996"/>
              <a:gd name="T97" fmla="*/ 224 h 701"/>
              <a:gd name="T98" fmla="*/ 174 w 996"/>
              <a:gd name="T99" fmla="*/ 120 h 701"/>
              <a:gd name="T100" fmla="*/ 203 w 996"/>
              <a:gd name="T101" fmla="*/ 96 h 701"/>
              <a:gd name="T102" fmla="*/ 894 w 996"/>
              <a:gd name="T103" fmla="*/ 61 h 701"/>
              <a:gd name="T104" fmla="*/ 905 w 996"/>
              <a:gd name="T105" fmla="*/ 72 h 701"/>
              <a:gd name="T106" fmla="*/ 920 w 996"/>
              <a:gd name="T107" fmla="*/ 233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96" h="701">
                <a:moveTo>
                  <a:pt x="80" y="239"/>
                </a:moveTo>
                <a:lnTo>
                  <a:pt x="80" y="239"/>
                </a:lnTo>
                <a:lnTo>
                  <a:pt x="68" y="249"/>
                </a:lnTo>
                <a:lnTo>
                  <a:pt x="58" y="259"/>
                </a:lnTo>
                <a:lnTo>
                  <a:pt x="47" y="270"/>
                </a:lnTo>
                <a:lnTo>
                  <a:pt x="47" y="270"/>
                </a:lnTo>
                <a:lnTo>
                  <a:pt x="42" y="276"/>
                </a:lnTo>
                <a:lnTo>
                  <a:pt x="38" y="283"/>
                </a:lnTo>
                <a:lnTo>
                  <a:pt x="33" y="300"/>
                </a:lnTo>
                <a:lnTo>
                  <a:pt x="30" y="315"/>
                </a:lnTo>
                <a:lnTo>
                  <a:pt x="28" y="322"/>
                </a:lnTo>
                <a:lnTo>
                  <a:pt x="28" y="322"/>
                </a:lnTo>
                <a:lnTo>
                  <a:pt x="21" y="333"/>
                </a:lnTo>
                <a:lnTo>
                  <a:pt x="10" y="353"/>
                </a:lnTo>
                <a:lnTo>
                  <a:pt x="10" y="353"/>
                </a:lnTo>
                <a:lnTo>
                  <a:pt x="8" y="362"/>
                </a:lnTo>
                <a:lnTo>
                  <a:pt x="5" y="378"/>
                </a:lnTo>
                <a:lnTo>
                  <a:pt x="3" y="423"/>
                </a:lnTo>
                <a:lnTo>
                  <a:pt x="0" y="466"/>
                </a:lnTo>
                <a:lnTo>
                  <a:pt x="0" y="488"/>
                </a:lnTo>
                <a:lnTo>
                  <a:pt x="0" y="488"/>
                </a:lnTo>
                <a:lnTo>
                  <a:pt x="3" y="490"/>
                </a:lnTo>
                <a:lnTo>
                  <a:pt x="4" y="490"/>
                </a:lnTo>
                <a:lnTo>
                  <a:pt x="6" y="490"/>
                </a:lnTo>
                <a:lnTo>
                  <a:pt x="6" y="490"/>
                </a:lnTo>
                <a:lnTo>
                  <a:pt x="9" y="527"/>
                </a:lnTo>
                <a:lnTo>
                  <a:pt x="10" y="556"/>
                </a:lnTo>
                <a:lnTo>
                  <a:pt x="11" y="569"/>
                </a:lnTo>
                <a:lnTo>
                  <a:pt x="13" y="576"/>
                </a:lnTo>
                <a:lnTo>
                  <a:pt x="13" y="576"/>
                </a:lnTo>
                <a:lnTo>
                  <a:pt x="16" y="585"/>
                </a:lnTo>
                <a:lnTo>
                  <a:pt x="19" y="588"/>
                </a:lnTo>
                <a:lnTo>
                  <a:pt x="24" y="591"/>
                </a:lnTo>
                <a:lnTo>
                  <a:pt x="31" y="594"/>
                </a:lnTo>
                <a:lnTo>
                  <a:pt x="31" y="594"/>
                </a:lnTo>
                <a:lnTo>
                  <a:pt x="37" y="597"/>
                </a:lnTo>
                <a:lnTo>
                  <a:pt x="47" y="598"/>
                </a:lnTo>
                <a:lnTo>
                  <a:pt x="68" y="599"/>
                </a:lnTo>
                <a:lnTo>
                  <a:pt x="78" y="598"/>
                </a:lnTo>
                <a:lnTo>
                  <a:pt x="87" y="597"/>
                </a:lnTo>
                <a:lnTo>
                  <a:pt x="93" y="594"/>
                </a:lnTo>
                <a:lnTo>
                  <a:pt x="98" y="592"/>
                </a:lnTo>
                <a:lnTo>
                  <a:pt x="98" y="592"/>
                </a:lnTo>
                <a:lnTo>
                  <a:pt x="101" y="587"/>
                </a:lnTo>
                <a:lnTo>
                  <a:pt x="103" y="580"/>
                </a:lnTo>
                <a:lnTo>
                  <a:pt x="107" y="563"/>
                </a:lnTo>
                <a:lnTo>
                  <a:pt x="111" y="539"/>
                </a:lnTo>
                <a:lnTo>
                  <a:pt x="233" y="574"/>
                </a:lnTo>
                <a:lnTo>
                  <a:pt x="233" y="574"/>
                </a:lnTo>
                <a:lnTo>
                  <a:pt x="233" y="588"/>
                </a:lnTo>
                <a:lnTo>
                  <a:pt x="234" y="623"/>
                </a:lnTo>
                <a:lnTo>
                  <a:pt x="236" y="642"/>
                </a:lnTo>
                <a:lnTo>
                  <a:pt x="239" y="661"/>
                </a:lnTo>
                <a:lnTo>
                  <a:pt x="242" y="668"/>
                </a:lnTo>
                <a:lnTo>
                  <a:pt x="244" y="675"/>
                </a:lnTo>
                <a:lnTo>
                  <a:pt x="248" y="681"/>
                </a:lnTo>
                <a:lnTo>
                  <a:pt x="252" y="686"/>
                </a:lnTo>
                <a:lnTo>
                  <a:pt x="252" y="686"/>
                </a:lnTo>
                <a:lnTo>
                  <a:pt x="255" y="690"/>
                </a:lnTo>
                <a:lnTo>
                  <a:pt x="260" y="692"/>
                </a:lnTo>
                <a:lnTo>
                  <a:pt x="272" y="697"/>
                </a:lnTo>
                <a:lnTo>
                  <a:pt x="286" y="700"/>
                </a:lnTo>
                <a:lnTo>
                  <a:pt x="299" y="701"/>
                </a:lnTo>
                <a:lnTo>
                  <a:pt x="313" y="701"/>
                </a:lnTo>
                <a:lnTo>
                  <a:pt x="326" y="699"/>
                </a:lnTo>
                <a:lnTo>
                  <a:pt x="337" y="696"/>
                </a:lnTo>
                <a:lnTo>
                  <a:pt x="346" y="692"/>
                </a:lnTo>
                <a:lnTo>
                  <a:pt x="346" y="692"/>
                </a:lnTo>
                <a:lnTo>
                  <a:pt x="350" y="690"/>
                </a:lnTo>
                <a:lnTo>
                  <a:pt x="352" y="686"/>
                </a:lnTo>
                <a:lnTo>
                  <a:pt x="358" y="675"/>
                </a:lnTo>
                <a:lnTo>
                  <a:pt x="364" y="662"/>
                </a:lnTo>
                <a:lnTo>
                  <a:pt x="368" y="647"/>
                </a:lnTo>
                <a:lnTo>
                  <a:pt x="374" y="621"/>
                </a:lnTo>
                <a:lnTo>
                  <a:pt x="377" y="610"/>
                </a:lnTo>
                <a:lnTo>
                  <a:pt x="397" y="610"/>
                </a:lnTo>
                <a:lnTo>
                  <a:pt x="416" y="592"/>
                </a:lnTo>
                <a:lnTo>
                  <a:pt x="514" y="592"/>
                </a:lnTo>
                <a:lnTo>
                  <a:pt x="514" y="592"/>
                </a:lnTo>
                <a:lnTo>
                  <a:pt x="519" y="594"/>
                </a:lnTo>
                <a:lnTo>
                  <a:pt x="532" y="599"/>
                </a:lnTo>
                <a:lnTo>
                  <a:pt x="538" y="602"/>
                </a:lnTo>
                <a:lnTo>
                  <a:pt x="545" y="603"/>
                </a:lnTo>
                <a:lnTo>
                  <a:pt x="548" y="603"/>
                </a:lnTo>
                <a:lnTo>
                  <a:pt x="550" y="602"/>
                </a:lnTo>
                <a:lnTo>
                  <a:pt x="551" y="601"/>
                </a:lnTo>
                <a:lnTo>
                  <a:pt x="551" y="601"/>
                </a:lnTo>
                <a:lnTo>
                  <a:pt x="551" y="599"/>
                </a:lnTo>
                <a:lnTo>
                  <a:pt x="553" y="599"/>
                </a:lnTo>
                <a:lnTo>
                  <a:pt x="561" y="598"/>
                </a:lnTo>
                <a:lnTo>
                  <a:pt x="589" y="597"/>
                </a:lnTo>
                <a:lnTo>
                  <a:pt x="628" y="597"/>
                </a:lnTo>
                <a:lnTo>
                  <a:pt x="675" y="597"/>
                </a:lnTo>
                <a:lnTo>
                  <a:pt x="759" y="599"/>
                </a:lnTo>
                <a:lnTo>
                  <a:pt x="797" y="601"/>
                </a:lnTo>
                <a:lnTo>
                  <a:pt x="797" y="601"/>
                </a:lnTo>
                <a:lnTo>
                  <a:pt x="801" y="608"/>
                </a:lnTo>
                <a:lnTo>
                  <a:pt x="805" y="613"/>
                </a:lnTo>
                <a:lnTo>
                  <a:pt x="807" y="617"/>
                </a:lnTo>
                <a:lnTo>
                  <a:pt x="807" y="617"/>
                </a:lnTo>
                <a:lnTo>
                  <a:pt x="812" y="618"/>
                </a:lnTo>
                <a:lnTo>
                  <a:pt x="820" y="620"/>
                </a:lnTo>
                <a:lnTo>
                  <a:pt x="831" y="623"/>
                </a:lnTo>
                <a:lnTo>
                  <a:pt x="831" y="623"/>
                </a:lnTo>
                <a:lnTo>
                  <a:pt x="834" y="630"/>
                </a:lnTo>
                <a:lnTo>
                  <a:pt x="841" y="648"/>
                </a:lnTo>
                <a:lnTo>
                  <a:pt x="845" y="658"/>
                </a:lnTo>
                <a:lnTo>
                  <a:pt x="850" y="667"/>
                </a:lnTo>
                <a:lnTo>
                  <a:pt x="855" y="674"/>
                </a:lnTo>
                <a:lnTo>
                  <a:pt x="858" y="678"/>
                </a:lnTo>
                <a:lnTo>
                  <a:pt x="858" y="678"/>
                </a:lnTo>
                <a:lnTo>
                  <a:pt x="865" y="679"/>
                </a:lnTo>
                <a:lnTo>
                  <a:pt x="873" y="679"/>
                </a:lnTo>
                <a:lnTo>
                  <a:pt x="895" y="680"/>
                </a:lnTo>
                <a:lnTo>
                  <a:pt x="917" y="678"/>
                </a:lnTo>
                <a:lnTo>
                  <a:pt x="926" y="677"/>
                </a:lnTo>
                <a:lnTo>
                  <a:pt x="932" y="674"/>
                </a:lnTo>
                <a:lnTo>
                  <a:pt x="932" y="674"/>
                </a:lnTo>
                <a:lnTo>
                  <a:pt x="937" y="669"/>
                </a:lnTo>
                <a:lnTo>
                  <a:pt x="943" y="661"/>
                </a:lnTo>
                <a:lnTo>
                  <a:pt x="958" y="637"/>
                </a:lnTo>
                <a:lnTo>
                  <a:pt x="969" y="613"/>
                </a:lnTo>
                <a:lnTo>
                  <a:pt x="972" y="603"/>
                </a:lnTo>
                <a:lnTo>
                  <a:pt x="975" y="598"/>
                </a:lnTo>
                <a:lnTo>
                  <a:pt x="975" y="598"/>
                </a:lnTo>
                <a:lnTo>
                  <a:pt x="975" y="587"/>
                </a:lnTo>
                <a:lnTo>
                  <a:pt x="976" y="585"/>
                </a:lnTo>
                <a:lnTo>
                  <a:pt x="977" y="582"/>
                </a:lnTo>
                <a:lnTo>
                  <a:pt x="977" y="582"/>
                </a:lnTo>
                <a:lnTo>
                  <a:pt x="980" y="580"/>
                </a:lnTo>
                <a:lnTo>
                  <a:pt x="981" y="576"/>
                </a:lnTo>
                <a:lnTo>
                  <a:pt x="990" y="545"/>
                </a:lnTo>
                <a:lnTo>
                  <a:pt x="990" y="545"/>
                </a:lnTo>
                <a:lnTo>
                  <a:pt x="993" y="533"/>
                </a:lnTo>
                <a:lnTo>
                  <a:pt x="995" y="521"/>
                </a:lnTo>
                <a:lnTo>
                  <a:pt x="996" y="510"/>
                </a:lnTo>
                <a:lnTo>
                  <a:pt x="996" y="498"/>
                </a:lnTo>
                <a:lnTo>
                  <a:pt x="993" y="451"/>
                </a:lnTo>
                <a:lnTo>
                  <a:pt x="993" y="451"/>
                </a:lnTo>
                <a:lnTo>
                  <a:pt x="991" y="418"/>
                </a:lnTo>
                <a:lnTo>
                  <a:pt x="990" y="411"/>
                </a:lnTo>
                <a:lnTo>
                  <a:pt x="990" y="411"/>
                </a:lnTo>
                <a:lnTo>
                  <a:pt x="991" y="363"/>
                </a:lnTo>
                <a:lnTo>
                  <a:pt x="991" y="325"/>
                </a:lnTo>
                <a:lnTo>
                  <a:pt x="990" y="300"/>
                </a:lnTo>
                <a:lnTo>
                  <a:pt x="990" y="300"/>
                </a:lnTo>
                <a:lnTo>
                  <a:pt x="988" y="293"/>
                </a:lnTo>
                <a:lnTo>
                  <a:pt x="985" y="284"/>
                </a:lnTo>
                <a:lnTo>
                  <a:pt x="977" y="267"/>
                </a:lnTo>
                <a:lnTo>
                  <a:pt x="965" y="249"/>
                </a:lnTo>
                <a:lnTo>
                  <a:pt x="965" y="215"/>
                </a:lnTo>
                <a:lnTo>
                  <a:pt x="965" y="215"/>
                </a:lnTo>
                <a:lnTo>
                  <a:pt x="965" y="208"/>
                </a:lnTo>
                <a:lnTo>
                  <a:pt x="964" y="205"/>
                </a:lnTo>
                <a:lnTo>
                  <a:pt x="961" y="197"/>
                </a:lnTo>
                <a:lnTo>
                  <a:pt x="958" y="194"/>
                </a:lnTo>
                <a:lnTo>
                  <a:pt x="957" y="194"/>
                </a:lnTo>
                <a:lnTo>
                  <a:pt x="957" y="194"/>
                </a:lnTo>
                <a:lnTo>
                  <a:pt x="949" y="158"/>
                </a:lnTo>
                <a:lnTo>
                  <a:pt x="943" y="130"/>
                </a:lnTo>
                <a:lnTo>
                  <a:pt x="938" y="108"/>
                </a:lnTo>
                <a:lnTo>
                  <a:pt x="938" y="108"/>
                </a:lnTo>
                <a:lnTo>
                  <a:pt x="934" y="91"/>
                </a:lnTo>
                <a:lnTo>
                  <a:pt x="931" y="76"/>
                </a:lnTo>
                <a:lnTo>
                  <a:pt x="928" y="61"/>
                </a:lnTo>
                <a:lnTo>
                  <a:pt x="928" y="61"/>
                </a:lnTo>
                <a:lnTo>
                  <a:pt x="926" y="56"/>
                </a:lnTo>
                <a:lnTo>
                  <a:pt x="920" y="50"/>
                </a:lnTo>
                <a:lnTo>
                  <a:pt x="911" y="43"/>
                </a:lnTo>
                <a:lnTo>
                  <a:pt x="911" y="43"/>
                </a:lnTo>
                <a:lnTo>
                  <a:pt x="904" y="39"/>
                </a:lnTo>
                <a:lnTo>
                  <a:pt x="896" y="36"/>
                </a:lnTo>
                <a:lnTo>
                  <a:pt x="888" y="32"/>
                </a:lnTo>
                <a:lnTo>
                  <a:pt x="877" y="30"/>
                </a:lnTo>
                <a:lnTo>
                  <a:pt x="846" y="25"/>
                </a:lnTo>
                <a:lnTo>
                  <a:pt x="803" y="19"/>
                </a:lnTo>
                <a:lnTo>
                  <a:pt x="803" y="19"/>
                </a:lnTo>
                <a:lnTo>
                  <a:pt x="771" y="15"/>
                </a:lnTo>
                <a:lnTo>
                  <a:pt x="727" y="12"/>
                </a:lnTo>
                <a:lnTo>
                  <a:pt x="623" y="6"/>
                </a:lnTo>
                <a:lnTo>
                  <a:pt x="530" y="1"/>
                </a:lnTo>
                <a:lnTo>
                  <a:pt x="483" y="0"/>
                </a:lnTo>
                <a:lnTo>
                  <a:pt x="483" y="0"/>
                </a:lnTo>
                <a:lnTo>
                  <a:pt x="473" y="3"/>
                </a:lnTo>
                <a:lnTo>
                  <a:pt x="465" y="5"/>
                </a:lnTo>
                <a:lnTo>
                  <a:pt x="455" y="10"/>
                </a:lnTo>
                <a:lnTo>
                  <a:pt x="455" y="10"/>
                </a:lnTo>
                <a:lnTo>
                  <a:pt x="429" y="9"/>
                </a:lnTo>
                <a:lnTo>
                  <a:pt x="368" y="9"/>
                </a:lnTo>
                <a:lnTo>
                  <a:pt x="333" y="9"/>
                </a:lnTo>
                <a:lnTo>
                  <a:pt x="299" y="10"/>
                </a:lnTo>
                <a:lnTo>
                  <a:pt x="271" y="12"/>
                </a:lnTo>
                <a:lnTo>
                  <a:pt x="260" y="14"/>
                </a:lnTo>
                <a:lnTo>
                  <a:pt x="252" y="16"/>
                </a:lnTo>
                <a:lnTo>
                  <a:pt x="252" y="16"/>
                </a:lnTo>
                <a:lnTo>
                  <a:pt x="244" y="17"/>
                </a:lnTo>
                <a:lnTo>
                  <a:pt x="237" y="21"/>
                </a:lnTo>
                <a:lnTo>
                  <a:pt x="223" y="28"/>
                </a:lnTo>
                <a:lnTo>
                  <a:pt x="210" y="39"/>
                </a:lnTo>
                <a:lnTo>
                  <a:pt x="198" y="50"/>
                </a:lnTo>
                <a:lnTo>
                  <a:pt x="185" y="64"/>
                </a:lnTo>
                <a:lnTo>
                  <a:pt x="174" y="76"/>
                </a:lnTo>
                <a:lnTo>
                  <a:pt x="156" y="102"/>
                </a:lnTo>
                <a:lnTo>
                  <a:pt x="156" y="102"/>
                </a:lnTo>
                <a:lnTo>
                  <a:pt x="147" y="115"/>
                </a:lnTo>
                <a:lnTo>
                  <a:pt x="138" y="135"/>
                </a:lnTo>
                <a:lnTo>
                  <a:pt x="117" y="177"/>
                </a:lnTo>
                <a:lnTo>
                  <a:pt x="92" y="231"/>
                </a:lnTo>
                <a:lnTo>
                  <a:pt x="92" y="231"/>
                </a:lnTo>
                <a:lnTo>
                  <a:pt x="91" y="208"/>
                </a:lnTo>
                <a:lnTo>
                  <a:pt x="90" y="193"/>
                </a:lnTo>
                <a:lnTo>
                  <a:pt x="89" y="188"/>
                </a:lnTo>
                <a:lnTo>
                  <a:pt x="86" y="184"/>
                </a:lnTo>
                <a:lnTo>
                  <a:pt x="86" y="184"/>
                </a:lnTo>
                <a:lnTo>
                  <a:pt x="82" y="183"/>
                </a:lnTo>
                <a:lnTo>
                  <a:pt x="76" y="181"/>
                </a:lnTo>
                <a:lnTo>
                  <a:pt x="59" y="181"/>
                </a:lnTo>
                <a:lnTo>
                  <a:pt x="31" y="181"/>
                </a:lnTo>
                <a:lnTo>
                  <a:pt x="31" y="181"/>
                </a:lnTo>
                <a:lnTo>
                  <a:pt x="27" y="181"/>
                </a:lnTo>
                <a:lnTo>
                  <a:pt x="25" y="184"/>
                </a:lnTo>
                <a:lnTo>
                  <a:pt x="24" y="189"/>
                </a:lnTo>
                <a:lnTo>
                  <a:pt x="19" y="196"/>
                </a:lnTo>
                <a:lnTo>
                  <a:pt x="19" y="196"/>
                </a:lnTo>
                <a:lnTo>
                  <a:pt x="17" y="201"/>
                </a:lnTo>
                <a:lnTo>
                  <a:pt x="16" y="206"/>
                </a:lnTo>
                <a:lnTo>
                  <a:pt x="16" y="212"/>
                </a:lnTo>
                <a:lnTo>
                  <a:pt x="17" y="218"/>
                </a:lnTo>
                <a:lnTo>
                  <a:pt x="21" y="228"/>
                </a:lnTo>
                <a:lnTo>
                  <a:pt x="22" y="231"/>
                </a:lnTo>
                <a:lnTo>
                  <a:pt x="25" y="233"/>
                </a:lnTo>
                <a:lnTo>
                  <a:pt x="25" y="233"/>
                </a:lnTo>
                <a:lnTo>
                  <a:pt x="36" y="235"/>
                </a:lnTo>
                <a:lnTo>
                  <a:pt x="55" y="238"/>
                </a:lnTo>
                <a:lnTo>
                  <a:pt x="80" y="239"/>
                </a:lnTo>
                <a:lnTo>
                  <a:pt x="80" y="239"/>
                </a:lnTo>
                <a:close/>
                <a:moveTo>
                  <a:pt x="315" y="71"/>
                </a:moveTo>
                <a:lnTo>
                  <a:pt x="260" y="237"/>
                </a:lnTo>
                <a:lnTo>
                  <a:pt x="190" y="237"/>
                </a:lnTo>
                <a:lnTo>
                  <a:pt x="236" y="80"/>
                </a:lnTo>
                <a:lnTo>
                  <a:pt x="315" y="71"/>
                </a:lnTo>
                <a:close/>
                <a:moveTo>
                  <a:pt x="203" y="96"/>
                </a:moveTo>
                <a:lnTo>
                  <a:pt x="168" y="233"/>
                </a:lnTo>
                <a:lnTo>
                  <a:pt x="119" y="237"/>
                </a:lnTo>
                <a:lnTo>
                  <a:pt x="111" y="224"/>
                </a:lnTo>
                <a:lnTo>
                  <a:pt x="111" y="224"/>
                </a:lnTo>
                <a:lnTo>
                  <a:pt x="138" y="178"/>
                </a:lnTo>
                <a:lnTo>
                  <a:pt x="158" y="142"/>
                </a:lnTo>
                <a:lnTo>
                  <a:pt x="168" y="129"/>
                </a:lnTo>
                <a:lnTo>
                  <a:pt x="174" y="120"/>
                </a:lnTo>
                <a:lnTo>
                  <a:pt x="174" y="120"/>
                </a:lnTo>
                <a:lnTo>
                  <a:pt x="185" y="109"/>
                </a:lnTo>
                <a:lnTo>
                  <a:pt x="194" y="102"/>
                </a:lnTo>
                <a:lnTo>
                  <a:pt x="203" y="96"/>
                </a:lnTo>
                <a:lnTo>
                  <a:pt x="203" y="96"/>
                </a:lnTo>
                <a:close/>
                <a:moveTo>
                  <a:pt x="502" y="55"/>
                </a:moveTo>
                <a:lnTo>
                  <a:pt x="502" y="55"/>
                </a:lnTo>
                <a:lnTo>
                  <a:pt x="893" y="61"/>
                </a:lnTo>
                <a:lnTo>
                  <a:pt x="893" y="61"/>
                </a:lnTo>
                <a:lnTo>
                  <a:pt x="894" y="61"/>
                </a:lnTo>
                <a:lnTo>
                  <a:pt x="894" y="61"/>
                </a:lnTo>
                <a:lnTo>
                  <a:pt x="901" y="65"/>
                </a:lnTo>
                <a:lnTo>
                  <a:pt x="901" y="65"/>
                </a:lnTo>
                <a:lnTo>
                  <a:pt x="903" y="68"/>
                </a:lnTo>
                <a:lnTo>
                  <a:pt x="905" y="72"/>
                </a:lnTo>
                <a:lnTo>
                  <a:pt x="909" y="92"/>
                </a:lnTo>
                <a:lnTo>
                  <a:pt x="911" y="119"/>
                </a:lnTo>
                <a:lnTo>
                  <a:pt x="914" y="150"/>
                </a:lnTo>
                <a:lnTo>
                  <a:pt x="919" y="207"/>
                </a:lnTo>
                <a:lnTo>
                  <a:pt x="920" y="233"/>
                </a:lnTo>
                <a:lnTo>
                  <a:pt x="483" y="233"/>
                </a:lnTo>
                <a:lnTo>
                  <a:pt x="502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0582FD3-DDFD-423A-BA78-C908846BC263}"/>
              </a:ext>
            </a:extLst>
          </p:cNvPr>
          <p:cNvSpPr>
            <a:spLocks noEditPoints="1"/>
          </p:cNvSpPr>
          <p:nvPr/>
        </p:nvSpPr>
        <p:spPr bwMode="auto">
          <a:xfrm>
            <a:off x="7978372" y="2863406"/>
            <a:ext cx="1435100" cy="1289050"/>
          </a:xfrm>
          <a:custGeom>
            <a:avLst/>
            <a:gdLst>
              <a:gd name="T0" fmla="*/ 24 w 904"/>
              <a:gd name="T1" fmla="*/ 267 h 812"/>
              <a:gd name="T2" fmla="*/ 0 w 904"/>
              <a:gd name="T3" fmla="*/ 287 h 812"/>
              <a:gd name="T4" fmla="*/ 27 w 904"/>
              <a:gd name="T5" fmla="*/ 322 h 812"/>
              <a:gd name="T6" fmla="*/ 68 w 904"/>
              <a:gd name="T7" fmla="*/ 345 h 812"/>
              <a:gd name="T8" fmla="*/ 70 w 904"/>
              <a:gd name="T9" fmla="*/ 522 h 812"/>
              <a:gd name="T10" fmla="*/ 69 w 904"/>
              <a:gd name="T11" fmla="*/ 615 h 812"/>
              <a:gd name="T12" fmla="*/ 77 w 904"/>
              <a:gd name="T13" fmla="*/ 757 h 812"/>
              <a:gd name="T14" fmla="*/ 122 w 904"/>
              <a:gd name="T15" fmla="*/ 771 h 812"/>
              <a:gd name="T16" fmla="*/ 130 w 904"/>
              <a:gd name="T17" fmla="*/ 795 h 812"/>
              <a:gd name="T18" fmla="*/ 147 w 904"/>
              <a:gd name="T19" fmla="*/ 807 h 812"/>
              <a:gd name="T20" fmla="*/ 223 w 904"/>
              <a:gd name="T21" fmla="*/ 807 h 812"/>
              <a:gd name="T22" fmla="*/ 299 w 904"/>
              <a:gd name="T23" fmla="*/ 738 h 812"/>
              <a:gd name="T24" fmla="*/ 688 w 904"/>
              <a:gd name="T25" fmla="*/ 731 h 812"/>
              <a:gd name="T26" fmla="*/ 698 w 904"/>
              <a:gd name="T27" fmla="*/ 761 h 812"/>
              <a:gd name="T28" fmla="*/ 764 w 904"/>
              <a:gd name="T29" fmla="*/ 763 h 812"/>
              <a:gd name="T30" fmla="*/ 787 w 904"/>
              <a:gd name="T31" fmla="*/ 762 h 812"/>
              <a:gd name="T32" fmla="*/ 817 w 904"/>
              <a:gd name="T33" fmla="*/ 779 h 812"/>
              <a:gd name="T34" fmla="*/ 876 w 904"/>
              <a:gd name="T35" fmla="*/ 767 h 812"/>
              <a:gd name="T36" fmla="*/ 889 w 904"/>
              <a:gd name="T37" fmla="*/ 722 h 812"/>
              <a:gd name="T38" fmla="*/ 903 w 904"/>
              <a:gd name="T39" fmla="*/ 689 h 812"/>
              <a:gd name="T40" fmla="*/ 898 w 904"/>
              <a:gd name="T41" fmla="*/ 367 h 812"/>
              <a:gd name="T42" fmla="*/ 878 w 904"/>
              <a:gd name="T43" fmla="*/ 338 h 812"/>
              <a:gd name="T44" fmla="*/ 803 w 904"/>
              <a:gd name="T45" fmla="*/ 86 h 812"/>
              <a:gd name="T46" fmla="*/ 766 w 904"/>
              <a:gd name="T47" fmla="*/ 23 h 812"/>
              <a:gd name="T48" fmla="*/ 774 w 904"/>
              <a:gd name="T49" fmla="*/ 7 h 812"/>
              <a:gd name="T50" fmla="*/ 668 w 904"/>
              <a:gd name="T51" fmla="*/ 1 h 812"/>
              <a:gd name="T52" fmla="*/ 207 w 904"/>
              <a:gd name="T53" fmla="*/ 24 h 812"/>
              <a:gd name="T54" fmla="*/ 166 w 904"/>
              <a:gd name="T55" fmla="*/ 57 h 812"/>
              <a:gd name="T56" fmla="*/ 104 w 904"/>
              <a:gd name="T57" fmla="*/ 175 h 812"/>
              <a:gd name="T58" fmla="*/ 242 w 904"/>
              <a:gd name="T59" fmla="*/ 84 h 812"/>
              <a:gd name="T60" fmla="*/ 306 w 904"/>
              <a:gd name="T61" fmla="*/ 65 h 812"/>
              <a:gd name="T62" fmla="*/ 477 w 904"/>
              <a:gd name="T63" fmla="*/ 59 h 812"/>
              <a:gd name="T64" fmla="*/ 739 w 904"/>
              <a:gd name="T65" fmla="*/ 62 h 812"/>
              <a:gd name="T66" fmla="*/ 766 w 904"/>
              <a:gd name="T67" fmla="*/ 106 h 812"/>
              <a:gd name="T68" fmla="*/ 815 w 904"/>
              <a:gd name="T69" fmla="*/ 309 h 812"/>
              <a:gd name="T70" fmla="*/ 497 w 904"/>
              <a:gd name="T71" fmla="*/ 321 h 812"/>
              <a:gd name="T72" fmla="*/ 185 w 904"/>
              <a:gd name="T73" fmla="*/ 309 h 812"/>
              <a:gd name="T74" fmla="*/ 215 w 904"/>
              <a:gd name="T75" fmla="*/ 126 h 812"/>
              <a:gd name="T76" fmla="*/ 234 w 904"/>
              <a:gd name="T77" fmla="*/ 94 h 812"/>
              <a:gd name="T78" fmla="*/ 147 w 904"/>
              <a:gd name="T79" fmla="*/ 165 h 812"/>
              <a:gd name="T80" fmla="*/ 108 w 904"/>
              <a:gd name="T81" fmla="*/ 257 h 812"/>
              <a:gd name="T82" fmla="*/ 100 w 904"/>
              <a:gd name="T83" fmla="*/ 241 h 812"/>
              <a:gd name="T84" fmla="*/ 153 w 904"/>
              <a:gd name="T85" fmla="*/ 100 h 812"/>
              <a:gd name="T86" fmla="*/ 167 w 904"/>
              <a:gd name="T87" fmla="*/ 88 h 812"/>
              <a:gd name="T88" fmla="*/ 153 w 904"/>
              <a:gd name="T89" fmla="*/ 142 h 812"/>
              <a:gd name="T90" fmla="*/ 160 w 904"/>
              <a:gd name="T91" fmla="*/ 388 h 812"/>
              <a:gd name="T92" fmla="*/ 261 w 904"/>
              <a:gd name="T93" fmla="*/ 376 h 812"/>
              <a:gd name="T94" fmla="*/ 306 w 904"/>
              <a:gd name="T95" fmla="*/ 388 h 812"/>
              <a:gd name="T96" fmla="*/ 356 w 904"/>
              <a:gd name="T97" fmla="*/ 441 h 812"/>
              <a:gd name="T98" fmla="*/ 323 w 904"/>
              <a:gd name="T99" fmla="*/ 451 h 812"/>
              <a:gd name="T100" fmla="*/ 139 w 904"/>
              <a:gd name="T101" fmla="*/ 459 h 812"/>
              <a:gd name="T102" fmla="*/ 134 w 904"/>
              <a:gd name="T103" fmla="*/ 440 h 812"/>
              <a:gd name="T104" fmla="*/ 147 w 904"/>
              <a:gd name="T105" fmla="*/ 402 h 812"/>
              <a:gd name="T106" fmla="*/ 764 w 904"/>
              <a:gd name="T107" fmla="*/ 363 h 812"/>
              <a:gd name="T108" fmla="*/ 847 w 904"/>
              <a:gd name="T109" fmla="*/ 367 h 812"/>
              <a:gd name="T110" fmla="*/ 872 w 904"/>
              <a:gd name="T111" fmla="*/ 388 h 812"/>
              <a:gd name="T112" fmla="*/ 872 w 904"/>
              <a:gd name="T113" fmla="*/ 420 h 812"/>
              <a:gd name="T114" fmla="*/ 725 w 904"/>
              <a:gd name="T115" fmla="*/ 418 h 812"/>
              <a:gd name="T116" fmla="*/ 699 w 904"/>
              <a:gd name="T117" fmla="*/ 402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4" h="812">
                <a:moveTo>
                  <a:pt x="70" y="262"/>
                </a:moveTo>
                <a:lnTo>
                  <a:pt x="70" y="262"/>
                </a:lnTo>
                <a:lnTo>
                  <a:pt x="60" y="262"/>
                </a:lnTo>
                <a:lnTo>
                  <a:pt x="49" y="262"/>
                </a:lnTo>
                <a:lnTo>
                  <a:pt x="37" y="263"/>
                </a:lnTo>
                <a:lnTo>
                  <a:pt x="24" y="267"/>
                </a:lnTo>
                <a:lnTo>
                  <a:pt x="13" y="271"/>
                </a:lnTo>
                <a:lnTo>
                  <a:pt x="9" y="274"/>
                </a:lnTo>
                <a:lnTo>
                  <a:pt x="4" y="278"/>
                </a:lnTo>
                <a:lnTo>
                  <a:pt x="1" y="282"/>
                </a:lnTo>
                <a:lnTo>
                  <a:pt x="0" y="287"/>
                </a:lnTo>
                <a:lnTo>
                  <a:pt x="0" y="287"/>
                </a:lnTo>
                <a:lnTo>
                  <a:pt x="0" y="293"/>
                </a:lnTo>
                <a:lnTo>
                  <a:pt x="1" y="298"/>
                </a:lnTo>
                <a:lnTo>
                  <a:pt x="4" y="303"/>
                </a:lnTo>
                <a:lnTo>
                  <a:pt x="8" y="306"/>
                </a:lnTo>
                <a:lnTo>
                  <a:pt x="16" y="315"/>
                </a:lnTo>
                <a:lnTo>
                  <a:pt x="27" y="322"/>
                </a:lnTo>
                <a:lnTo>
                  <a:pt x="38" y="328"/>
                </a:lnTo>
                <a:lnTo>
                  <a:pt x="49" y="333"/>
                </a:lnTo>
                <a:lnTo>
                  <a:pt x="64" y="338"/>
                </a:lnTo>
                <a:lnTo>
                  <a:pt x="64" y="338"/>
                </a:lnTo>
                <a:lnTo>
                  <a:pt x="66" y="341"/>
                </a:lnTo>
                <a:lnTo>
                  <a:pt x="68" y="345"/>
                </a:lnTo>
                <a:lnTo>
                  <a:pt x="70" y="364"/>
                </a:lnTo>
                <a:lnTo>
                  <a:pt x="71" y="388"/>
                </a:lnTo>
                <a:lnTo>
                  <a:pt x="73" y="419"/>
                </a:lnTo>
                <a:lnTo>
                  <a:pt x="73" y="480"/>
                </a:lnTo>
                <a:lnTo>
                  <a:pt x="70" y="522"/>
                </a:lnTo>
                <a:lnTo>
                  <a:pt x="70" y="522"/>
                </a:lnTo>
                <a:lnTo>
                  <a:pt x="69" y="545"/>
                </a:lnTo>
                <a:lnTo>
                  <a:pt x="70" y="562"/>
                </a:lnTo>
                <a:lnTo>
                  <a:pt x="71" y="576"/>
                </a:lnTo>
                <a:lnTo>
                  <a:pt x="70" y="586"/>
                </a:lnTo>
                <a:lnTo>
                  <a:pt x="70" y="586"/>
                </a:lnTo>
                <a:lnTo>
                  <a:pt x="69" y="615"/>
                </a:lnTo>
                <a:lnTo>
                  <a:pt x="68" y="670"/>
                </a:lnTo>
                <a:lnTo>
                  <a:pt x="68" y="698"/>
                </a:lnTo>
                <a:lnTo>
                  <a:pt x="69" y="725"/>
                </a:lnTo>
                <a:lnTo>
                  <a:pt x="73" y="746"/>
                </a:lnTo>
                <a:lnTo>
                  <a:pt x="74" y="752"/>
                </a:lnTo>
                <a:lnTo>
                  <a:pt x="77" y="757"/>
                </a:lnTo>
                <a:lnTo>
                  <a:pt x="77" y="757"/>
                </a:lnTo>
                <a:lnTo>
                  <a:pt x="84" y="762"/>
                </a:lnTo>
                <a:lnTo>
                  <a:pt x="91" y="766"/>
                </a:lnTo>
                <a:lnTo>
                  <a:pt x="100" y="768"/>
                </a:lnTo>
                <a:lnTo>
                  <a:pt x="108" y="769"/>
                </a:lnTo>
                <a:lnTo>
                  <a:pt x="122" y="771"/>
                </a:lnTo>
                <a:lnTo>
                  <a:pt x="128" y="769"/>
                </a:lnTo>
                <a:lnTo>
                  <a:pt x="128" y="769"/>
                </a:lnTo>
                <a:lnTo>
                  <a:pt x="128" y="776"/>
                </a:lnTo>
                <a:lnTo>
                  <a:pt x="128" y="782"/>
                </a:lnTo>
                <a:lnTo>
                  <a:pt x="128" y="788"/>
                </a:lnTo>
                <a:lnTo>
                  <a:pt x="130" y="795"/>
                </a:lnTo>
                <a:lnTo>
                  <a:pt x="134" y="801"/>
                </a:lnTo>
                <a:lnTo>
                  <a:pt x="136" y="804"/>
                </a:lnTo>
                <a:lnTo>
                  <a:pt x="139" y="806"/>
                </a:lnTo>
                <a:lnTo>
                  <a:pt x="142" y="807"/>
                </a:lnTo>
                <a:lnTo>
                  <a:pt x="147" y="807"/>
                </a:lnTo>
                <a:lnTo>
                  <a:pt x="147" y="807"/>
                </a:lnTo>
                <a:lnTo>
                  <a:pt x="193" y="812"/>
                </a:lnTo>
                <a:lnTo>
                  <a:pt x="204" y="812"/>
                </a:lnTo>
                <a:lnTo>
                  <a:pt x="214" y="812"/>
                </a:lnTo>
                <a:lnTo>
                  <a:pt x="220" y="811"/>
                </a:lnTo>
                <a:lnTo>
                  <a:pt x="222" y="810"/>
                </a:lnTo>
                <a:lnTo>
                  <a:pt x="223" y="807"/>
                </a:lnTo>
                <a:lnTo>
                  <a:pt x="223" y="807"/>
                </a:lnTo>
                <a:lnTo>
                  <a:pt x="227" y="795"/>
                </a:lnTo>
                <a:lnTo>
                  <a:pt x="230" y="789"/>
                </a:lnTo>
                <a:lnTo>
                  <a:pt x="230" y="783"/>
                </a:lnTo>
                <a:lnTo>
                  <a:pt x="230" y="738"/>
                </a:lnTo>
                <a:lnTo>
                  <a:pt x="299" y="738"/>
                </a:lnTo>
                <a:lnTo>
                  <a:pt x="319" y="713"/>
                </a:lnTo>
                <a:lnTo>
                  <a:pt x="509" y="700"/>
                </a:lnTo>
                <a:lnTo>
                  <a:pt x="617" y="700"/>
                </a:lnTo>
                <a:lnTo>
                  <a:pt x="687" y="713"/>
                </a:lnTo>
                <a:lnTo>
                  <a:pt x="687" y="713"/>
                </a:lnTo>
                <a:lnTo>
                  <a:pt x="688" y="731"/>
                </a:lnTo>
                <a:lnTo>
                  <a:pt x="690" y="746"/>
                </a:lnTo>
                <a:lnTo>
                  <a:pt x="692" y="752"/>
                </a:lnTo>
                <a:lnTo>
                  <a:pt x="694" y="757"/>
                </a:lnTo>
                <a:lnTo>
                  <a:pt x="694" y="757"/>
                </a:lnTo>
                <a:lnTo>
                  <a:pt x="695" y="758"/>
                </a:lnTo>
                <a:lnTo>
                  <a:pt x="698" y="761"/>
                </a:lnTo>
                <a:lnTo>
                  <a:pt x="705" y="762"/>
                </a:lnTo>
                <a:lnTo>
                  <a:pt x="715" y="765"/>
                </a:lnTo>
                <a:lnTo>
                  <a:pt x="726" y="766"/>
                </a:lnTo>
                <a:lnTo>
                  <a:pt x="748" y="766"/>
                </a:lnTo>
                <a:lnTo>
                  <a:pt x="764" y="763"/>
                </a:lnTo>
                <a:lnTo>
                  <a:pt x="764" y="763"/>
                </a:lnTo>
                <a:lnTo>
                  <a:pt x="771" y="760"/>
                </a:lnTo>
                <a:lnTo>
                  <a:pt x="777" y="756"/>
                </a:lnTo>
                <a:lnTo>
                  <a:pt x="782" y="751"/>
                </a:lnTo>
                <a:lnTo>
                  <a:pt x="782" y="751"/>
                </a:lnTo>
                <a:lnTo>
                  <a:pt x="784" y="755"/>
                </a:lnTo>
                <a:lnTo>
                  <a:pt x="787" y="762"/>
                </a:lnTo>
                <a:lnTo>
                  <a:pt x="793" y="771"/>
                </a:lnTo>
                <a:lnTo>
                  <a:pt x="797" y="774"/>
                </a:lnTo>
                <a:lnTo>
                  <a:pt x="802" y="777"/>
                </a:lnTo>
                <a:lnTo>
                  <a:pt x="802" y="777"/>
                </a:lnTo>
                <a:lnTo>
                  <a:pt x="808" y="778"/>
                </a:lnTo>
                <a:lnTo>
                  <a:pt x="817" y="779"/>
                </a:lnTo>
                <a:lnTo>
                  <a:pt x="828" y="779"/>
                </a:lnTo>
                <a:lnTo>
                  <a:pt x="840" y="779"/>
                </a:lnTo>
                <a:lnTo>
                  <a:pt x="851" y="777"/>
                </a:lnTo>
                <a:lnTo>
                  <a:pt x="862" y="774"/>
                </a:lnTo>
                <a:lnTo>
                  <a:pt x="872" y="769"/>
                </a:lnTo>
                <a:lnTo>
                  <a:pt x="876" y="767"/>
                </a:lnTo>
                <a:lnTo>
                  <a:pt x="878" y="763"/>
                </a:lnTo>
                <a:lnTo>
                  <a:pt x="878" y="763"/>
                </a:lnTo>
                <a:lnTo>
                  <a:pt x="882" y="755"/>
                </a:lnTo>
                <a:lnTo>
                  <a:pt x="885" y="745"/>
                </a:lnTo>
                <a:lnTo>
                  <a:pt x="888" y="733"/>
                </a:lnTo>
                <a:lnTo>
                  <a:pt x="889" y="722"/>
                </a:lnTo>
                <a:lnTo>
                  <a:pt x="890" y="702"/>
                </a:lnTo>
                <a:lnTo>
                  <a:pt x="890" y="693"/>
                </a:lnTo>
                <a:lnTo>
                  <a:pt x="890" y="693"/>
                </a:lnTo>
                <a:lnTo>
                  <a:pt x="896" y="692"/>
                </a:lnTo>
                <a:lnTo>
                  <a:pt x="901" y="690"/>
                </a:lnTo>
                <a:lnTo>
                  <a:pt x="903" y="689"/>
                </a:lnTo>
                <a:lnTo>
                  <a:pt x="904" y="687"/>
                </a:lnTo>
                <a:lnTo>
                  <a:pt x="904" y="687"/>
                </a:lnTo>
                <a:lnTo>
                  <a:pt x="903" y="526"/>
                </a:lnTo>
                <a:lnTo>
                  <a:pt x="900" y="416"/>
                </a:lnTo>
                <a:lnTo>
                  <a:pt x="899" y="379"/>
                </a:lnTo>
                <a:lnTo>
                  <a:pt x="898" y="367"/>
                </a:lnTo>
                <a:lnTo>
                  <a:pt x="896" y="364"/>
                </a:lnTo>
                <a:lnTo>
                  <a:pt x="896" y="364"/>
                </a:lnTo>
                <a:lnTo>
                  <a:pt x="892" y="358"/>
                </a:lnTo>
                <a:lnTo>
                  <a:pt x="887" y="349"/>
                </a:lnTo>
                <a:lnTo>
                  <a:pt x="882" y="342"/>
                </a:lnTo>
                <a:lnTo>
                  <a:pt x="878" y="338"/>
                </a:lnTo>
                <a:lnTo>
                  <a:pt x="878" y="338"/>
                </a:lnTo>
                <a:lnTo>
                  <a:pt x="873" y="327"/>
                </a:lnTo>
                <a:lnTo>
                  <a:pt x="865" y="299"/>
                </a:lnTo>
                <a:lnTo>
                  <a:pt x="840" y="212"/>
                </a:lnTo>
                <a:lnTo>
                  <a:pt x="813" y="120"/>
                </a:lnTo>
                <a:lnTo>
                  <a:pt x="803" y="86"/>
                </a:lnTo>
                <a:lnTo>
                  <a:pt x="796" y="65"/>
                </a:lnTo>
                <a:lnTo>
                  <a:pt x="796" y="65"/>
                </a:lnTo>
                <a:lnTo>
                  <a:pt x="790" y="54"/>
                </a:lnTo>
                <a:lnTo>
                  <a:pt x="785" y="44"/>
                </a:lnTo>
                <a:lnTo>
                  <a:pt x="774" y="30"/>
                </a:lnTo>
                <a:lnTo>
                  <a:pt x="766" y="23"/>
                </a:lnTo>
                <a:lnTo>
                  <a:pt x="764" y="21"/>
                </a:lnTo>
                <a:lnTo>
                  <a:pt x="764" y="21"/>
                </a:lnTo>
                <a:lnTo>
                  <a:pt x="766" y="18"/>
                </a:lnTo>
                <a:lnTo>
                  <a:pt x="773" y="13"/>
                </a:lnTo>
                <a:lnTo>
                  <a:pt x="774" y="10"/>
                </a:lnTo>
                <a:lnTo>
                  <a:pt x="774" y="7"/>
                </a:lnTo>
                <a:lnTo>
                  <a:pt x="770" y="4"/>
                </a:lnTo>
                <a:lnTo>
                  <a:pt x="764" y="1"/>
                </a:lnTo>
                <a:lnTo>
                  <a:pt x="764" y="1"/>
                </a:lnTo>
                <a:lnTo>
                  <a:pt x="753" y="0"/>
                </a:lnTo>
                <a:lnTo>
                  <a:pt x="733" y="0"/>
                </a:lnTo>
                <a:lnTo>
                  <a:pt x="668" y="1"/>
                </a:lnTo>
                <a:lnTo>
                  <a:pt x="579" y="4"/>
                </a:lnTo>
                <a:lnTo>
                  <a:pt x="480" y="8"/>
                </a:lnTo>
                <a:lnTo>
                  <a:pt x="379" y="13"/>
                </a:lnTo>
                <a:lnTo>
                  <a:pt x="292" y="18"/>
                </a:lnTo>
                <a:lnTo>
                  <a:pt x="227" y="23"/>
                </a:lnTo>
                <a:lnTo>
                  <a:pt x="207" y="24"/>
                </a:lnTo>
                <a:lnTo>
                  <a:pt x="198" y="27"/>
                </a:lnTo>
                <a:lnTo>
                  <a:pt x="198" y="27"/>
                </a:lnTo>
                <a:lnTo>
                  <a:pt x="190" y="32"/>
                </a:lnTo>
                <a:lnTo>
                  <a:pt x="182" y="39"/>
                </a:lnTo>
                <a:lnTo>
                  <a:pt x="173" y="48"/>
                </a:lnTo>
                <a:lnTo>
                  <a:pt x="166" y="57"/>
                </a:lnTo>
                <a:lnTo>
                  <a:pt x="151" y="80"/>
                </a:lnTo>
                <a:lnTo>
                  <a:pt x="140" y="97"/>
                </a:lnTo>
                <a:lnTo>
                  <a:pt x="140" y="97"/>
                </a:lnTo>
                <a:lnTo>
                  <a:pt x="130" y="117"/>
                </a:lnTo>
                <a:lnTo>
                  <a:pt x="117" y="146"/>
                </a:lnTo>
                <a:lnTo>
                  <a:pt x="104" y="175"/>
                </a:lnTo>
                <a:lnTo>
                  <a:pt x="96" y="198"/>
                </a:lnTo>
                <a:lnTo>
                  <a:pt x="96" y="198"/>
                </a:lnTo>
                <a:lnTo>
                  <a:pt x="80" y="239"/>
                </a:lnTo>
                <a:lnTo>
                  <a:pt x="70" y="262"/>
                </a:lnTo>
                <a:lnTo>
                  <a:pt x="70" y="262"/>
                </a:lnTo>
                <a:close/>
                <a:moveTo>
                  <a:pt x="242" y="84"/>
                </a:moveTo>
                <a:lnTo>
                  <a:pt x="242" y="84"/>
                </a:lnTo>
                <a:lnTo>
                  <a:pt x="248" y="80"/>
                </a:lnTo>
                <a:lnTo>
                  <a:pt x="256" y="76"/>
                </a:lnTo>
                <a:lnTo>
                  <a:pt x="266" y="72"/>
                </a:lnTo>
                <a:lnTo>
                  <a:pt x="277" y="70"/>
                </a:lnTo>
                <a:lnTo>
                  <a:pt x="306" y="65"/>
                </a:lnTo>
                <a:lnTo>
                  <a:pt x="336" y="62"/>
                </a:lnTo>
                <a:lnTo>
                  <a:pt x="370" y="61"/>
                </a:lnTo>
                <a:lnTo>
                  <a:pt x="407" y="61"/>
                </a:lnTo>
                <a:lnTo>
                  <a:pt x="443" y="60"/>
                </a:lnTo>
                <a:lnTo>
                  <a:pt x="477" y="59"/>
                </a:lnTo>
                <a:lnTo>
                  <a:pt x="477" y="59"/>
                </a:lnTo>
                <a:lnTo>
                  <a:pt x="514" y="57"/>
                </a:lnTo>
                <a:lnTo>
                  <a:pt x="556" y="56"/>
                </a:lnTo>
                <a:lnTo>
                  <a:pt x="644" y="57"/>
                </a:lnTo>
                <a:lnTo>
                  <a:pt x="683" y="57"/>
                </a:lnTo>
                <a:lnTo>
                  <a:pt x="716" y="60"/>
                </a:lnTo>
                <a:lnTo>
                  <a:pt x="739" y="62"/>
                </a:lnTo>
                <a:lnTo>
                  <a:pt x="747" y="64"/>
                </a:lnTo>
                <a:lnTo>
                  <a:pt x="751" y="65"/>
                </a:lnTo>
                <a:lnTo>
                  <a:pt x="751" y="65"/>
                </a:lnTo>
                <a:lnTo>
                  <a:pt x="753" y="68"/>
                </a:lnTo>
                <a:lnTo>
                  <a:pt x="757" y="77"/>
                </a:lnTo>
                <a:lnTo>
                  <a:pt x="766" y="106"/>
                </a:lnTo>
                <a:lnTo>
                  <a:pt x="779" y="144"/>
                </a:lnTo>
                <a:lnTo>
                  <a:pt x="790" y="190"/>
                </a:lnTo>
                <a:lnTo>
                  <a:pt x="801" y="234"/>
                </a:lnTo>
                <a:lnTo>
                  <a:pt x="811" y="272"/>
                </a:lnTo>
                <a:lnTo>
                  <a:pt x="814" y="300"/>
                </a:lnTo>
                <a:lnTo>
                  <a:pt x="815" y="309"/>
                </a:lnTo>
                <a:lnTo>
                  <a:pt x="814" y="312"/>
                </a:lnTo>
                <a:lnTo>
                  <a:pt x="814" y="312"/>
                </a:lnTo>
                <a:lnTo>
                  <a:pt x="806" y="314"/>
                </a:lnTo>
                <a:lnTo>
                  <a:pt x="785" y="315"/>
                </a:lnTo>
                <a:lnTo>
                  <a:pt x="713" y="317"/>
                </a:lnTo>
                <a:lnTo>
                  <a:pt x="497" y="321"/>
                </a:lnTo>
                <a:lnTo>
                  <a:pt x="282" y="321"/>
                </a:lnTo>
                <a:lnTo>
                  <a:pt x="212" y="321"/>
                </a:lnTo>
                <a:lnTo>
                  <a:pt x="193" y="320"/>
                </a:lnTo>
                <a:lnTo>
                  <a:pt x="185" y="318"/>
                </a:lnTo>
                <a:lnTo>
                  <a:pt x="185" y="318"/>
                </a:lnTo>
                <a:lnTo>
                  <a:pt x="185" y="309"/>
                </a:lnTo>
                <a:lnTo>
                  <a:pt x="188" y="287"/>
                </a:lnTo>
                <a:lnTo>
                  <a:pt x="196" y="222"/>
                </a:lnTo>
                <a:lnTo>
                  <a:pt x="201" y="187"/>
                </a:lnTo>
                <a:lnTo>
                  <a:pt x="207" y="157"/>
                </a:lnTo>
                <a:lnTo>
                  <a:pt x="212" y="133"/>
                </a:lnTo>
                <a:lnTo>
                  <a:pt x="215" y="126"/>
                </a:lnTo>
                <a:lnTo>
                  <a:pt x="217" y="122"/>
                </a:lnTo>
                <a:lnTo>
                  <a:pt x="217" y="122"/>
                </a:lnTo>
                <a:lnTo>
                  <a:pt x="221" y="117"/>
                </a:lnTo>
                <a:lnTo>
                  <a:pt x="223" y="114"/>
                </a:lnTo>
                <a:lnTo>
                  <a:pt x="228" y="104"/>
                </a:lnTo>
                <a:lnTo>
                  <a:pt x="234" y="94"/>
                </a:lnTo>
                <a:lnTo>
                  <a:pt x="238" y="89"/>
                </a:lnTo>
                <a:lnTo>
                  <a:pt x="242" y="84"/>
                </a:lnTo>
                <a:lnTo>
                  <a:pt x="242" y="84"/>
                </a:lnTo>
                <a:close/>
                <a:moveTo>
                  <a:pt x="153" y="142"/>
                </a:moveTo>
                <a:lnTo>
                  <a:pt x="153" y="142"/>
                </a:lnTo>
                <a:lnTo>
                  <a:pt x="147" y="165"/>
                </a:lnTo>
                <a:lnTo>
                  <a:pt x="134" y="211"/>
                </a:lnTo>
                <a:lnTo>
                  <a:pt x="134" y="211"/>
                </a:lnTo>
                <a:lnTo>
                  <a:pt x="124" y="241"/>
                </a:lnTo>
                <a:lnTo>
                  <a:pt x="120" y="254"/>
                </a:lnTo>
                <a:lnTo>
                  <a:pt x="120" y="254"/>
                </a:lnTo>
                <a:lnTo>
                  <a:pt x="108" y="257"/>
                </a:lnTo>
                <a:lnTo>
                  <a:pt x="100" y="258"/>
                </a:lnTo>
                <a:lnTo>
                  <a:pt x="97" y="257"/>
                </a:lnTo>
                <a:lnTo>
                  <a:pt x="96" y="256"/>
                </a:lnTo>
                <a:lnTo>
                  <a:pt x="96" y="256"/>
                </a:lnTo>
                <a:lnTo>
                  <a:pt x="97" y="250"/>
                </a:lnTo>
                <a:lnTo>
                  <a:pt x="100" y="241"/>
                </a:lnTo>
                <a:lnTo>
                  <a:pt x="109" y="216"/>
                </a:lnTo>
                <a:lnTo>
                  <a:pt x="129" y="160"/>
                </a:lnTo>
                <a:lnTo>
                  <a:pt x="129" y="160"/>
                </a:lnTo>
                <a:lnTo>
                  <a:pt x="138" y="136"/>
                </a:lnTo>
                <a:lnTo>
                  <a:pt x="149" y="110"/>
                </a:lnTo>
                <a:lnTo>
                  <a:pt x="153" y="100"/>
                </a:lnTo>
                <a:lnTo>
                  <a:pt x="158" y="92"/>
                </a:lnTo>
                <a:lnTo>
                  <a:pt x="162" y="87"/>
                </a:lnTo>
                <a:lnTo>
                  <a:pt x="165" y="86"/>
                </a:lnTo>
                <a:lnTo>
                  <a:pt x="166" y="86"/>
                </a:lnTo>
                <a:lnTo>
                  <a:pt x="166" y="86"/>
                </a:lnTo>
                <a:lnTo>
                  <a:pt x="167" y="88"/>
                </a:lnTo>
                <a:lnTo>
                  <a:pt x="167" y="91"/>
                </a:lnTo>
                <a:lnTo>
                  <a:pt x="167" y="98"/>
                </a:lnTo>
                <a:lnTo>
                  <a:pt x="165" y="106"/>
                </a:lnTo>
                <a:lnTo>
                  <a:pt x="162" y="117"/>
                </a:lnTo>
                <a:lnTo>
                  <a:pt x="153" y="142"/>
                </a:lnTo>
                <a:lnTo>
                  <a:pt x="153" y="142"/>
                </a:lnTo>
                <a:close/>
                <a:moveTo>
                  <a:pt x="147" y="402"/>
                </a:moveTo>
                <a:lnTo>
                  <a:pt x="147" y="402"/>
                </a:lnTo>
                <a:lnTo>
                  <a:pt x="155" y="391"/>
                </a:lnTo>
                <a:lnTo>
                  <a:pt x="155" y="391"/>
                </a:lnTo>
                <a:lnTo>
                  <a:pt x="156" y="391"/>
                </a:lnTo>
                <a:lnTo>
                  <a:pt x="160" y="388"/>
                </a:lnTo>
                <a:lnTo>
                  <a:pt x="160" y="388"/>
                </a:lnTo>
                <a:lnTo>
                  <a:pt x="166" y="387"/>
                </a:lnTo>
                <a:lnTo>
                  <a:pt x="177" y="385"/>
                </a:lnTo>
                <a:lnTo>
                  <a:pt x="206" y="381"/>
                </a:lnTo>
                <a:lnTo>
                  <a:pt x="239" y="377"/>
                </a:lnTo>
                <a:lnTo>
                  <a:pt x="261" y="376"/>
                </a:lnTo>
                <a:lnTo>
                  <a:pt x="261" y="376"/>
                </a:lnTo>
                <a:lnTo>
                  <a:pt x="274" y="377"/>
                </a:lnTo>
                <a:lnTo>
                  <a:pt x="285" y="380"/>
                </a:lnTo>
                <a:lnTo>
                  <a:pt x="296" y="385"/>
                </a:lnTo>
                <a:lnTo>
                  <a:pt x="306" y="388"/>
                </a:lnTo>
                <a:lnTo>
                  <a:pt x="306" y="388"/>
                </a:lnTo>
                <a:lnTo>
                  <a:pt x="312" y="393"/>
                </a:lnTo>
                <a:lnTo>
                  <a:pt x="320" y="399"/>
                </a:lnTo>
                <a:lnTo>
                  <a:pt x="337" y="416"/>
                </a:lnTo>
                <a:lnTo>
                  <a:pt x="346" y="426"/>
                </a:lnTo>
                <a:lnTo>
                  <a:pt x="352" y="435"/>
                </a:lnTo>
                <a:lnTo>
                  <a:pt x="356" y="441"/>
                </a:lnTo>
                <a:lnTo>
                  <a:pt x="357" y="445"/>
                </a:lnTo>
                <a:lnTo>
                  <a:pt x="357" y="446"/>
                </a:lnTo>
                <a:lnTo>
                  <a:pt x="357" y="446"/>
                </a:lnTo>
                <a:lnTo>
                  <a:pt x="353" y="447"/>
                </a:lnTo>
                <a:lnTo>
                  <a:pt x="347" y="448"/>
                </a:lnTo>
                <a:lnTo>
                  <a:pt x="323" y="451"/>
                </a:lnTo>
                <a:lnTo>
                  <a:pt x="249" y="454"/>
                </a:lnTo>
                <a:lnTo>
                  <a:pt x="177" y="457"/>
                </a:lnTo>
                <a:lnTo>
                  <a:pt x="151" y="457"/>
                </a:lnTo>
                <a:lnTo>
                  <a:pt x="140" y="458"/>
                </a:lnTo>
                <a:lnTo>
                  <a:pt x="140" y="458"/>
                </a:lnTo>
                <a:lnTo>
                  <a:pt x="139" y="459"/>
                </a:lnTo>
                <a:lnTo>
                  <a:pt x="136" y="458"/>
                </a:lnTo>
                <a:lnTo>
                  <a:pt x="135" y="457"/>
                </a:lnTo>
                <a:lnTo>
                  <a:pt x="134" y="453"/>
                </a:lnTo>
                <a:lnTo>
                  <a:pt x="134" y="447"/>
                </a:lnTo>
                <a:lnTo>
                  <a:pt x="134" y="440"/>
                </a:lnTo>
                <a:lnTo>
                  <a:pt x="134" y="440"/>
                </a:lnTo>
                <a:lnTo>
                  <a:pt x="135" y="432"/>
                </a:lnTo>
                <a:lnTo>
                  <a:pt x="136" y="424"/>
                </a:lnTo>
                <a:lnTo>
                  <a:pt x="140" y="414"/>
                </a:lnTo>
                <a:lnTo>
                  <a:pt x="142" y="408"/>
                </a:lnTo>
                <a:lnTo>
                  <a:pt x="147" y="402"/>
                </a:lnTo>
                <a:lnTo>
                  <a:pt x="147" y="402"/>
                </a:lnTo>
                <a:close/>
                <a:moveTo>
                  <a:pt x="732" y="370"/>
                </a:moveTo>
                <a:lnTo>
                  <a:pt x="732" y="370"/>
                </a:lnTo>
                <a:lnTo>
                  <a:pt x="737" y="366"/>
                </a:lnTo>
                <a:lnTo>
                  <a:pt x="746" y="364"/>
                </a:lnTo>
                <a:lnTo>
                  <a:pt x="754" y="363"/>
                </a:lnTo>
                <a:lnTo>
                  <a:pt x="764" y="363"/>
                </a:lnTo>
                <a:lnTo>
                  <a:pt x="781" y="363"/>
                </a:lnTo>
                <a:lnTo>
                  <a:pt x="789" y="364"/>
                </a:lnTo>
                <a:lnTo>
                  <a:pt x="789" y="364"/>
                </a:lnTo>
                <a:lnTo>
                  <a:pt x="818" y="365"/>
                </a:lnTo>
                <a:lnTo>
                  <a:pt x="839" y="366"/>
                </a:lnTo>
                <a:lnTo>
                  <a:pt x="847" y="367"/>
                </a:lnTo>
                <a:lnTo>
                  <a:pt x="852" y="370"/>
                </a:lnTo>
                <a:lnTo>
                  <a:pt x="852" y="370"/>
                </a:lnTo>
                <a:lnTo>
                  <a:pt x="858" y="372"/>
                </a:lnTo>
                <a:lnTo>
                  <a:pt x="862" y="376"/>
                </a:lnTo>
                <a:lnTo>
                  <a:pt x="867" y="381"/>
                </a:lnTo>
                <a:lnTo>
                  <a:pt x="872" y="388"/>
                </a:lnTo>
                <a:lnTo>
                  <a:pt x="872" y="388"/>
                </a:lnTo>
                <a:lnTo>
                  <a:pt x="874" y="398"/>
                </a:lnTo>
                <a:lnTo>
                  <a:pt x="876" y="405"/>
                </a:lnTo>
                <a:lnTo>
                  <a:pt x="874" y="413"/>
                </a:lnTo>
                <a:lnTo>
                  <a:pt x="872" y="420"/>
                </a:lnTo>
                <a:lnTo>
                  <a:pt x="872" y="420"/>
                </a:lnTo>
                <a:lnTo>
                  <a:pt x="869" y="423"/>
                </a:lnTo>
                <a:lnTo>
                  <a:pt x="863" y="424"/>
                </a:lnTo>
                <a:lnTo>
                  <a:pt x="844" y="424"/>
                </a:lnTo>
                <a:lnTo>
                  <a:pt x="815" y="424"/>
                </a:lnTo>
                <a:lnTo>
                  <a:pt x="785" y="423"/>
                </a:lnTo>
                <a:lnTo>
                  <a:pt x="725" y="418"/>
                </a:lnTo>
                <a:lnTo>
                  <a:pt x="694" y="414"/>
                </a:lnTo>
                <a:lnTo>
                  <a:pt x="694" y="414"/>
                </a:lnTo>
                <a:lnTo>
                  <a:pt x="690" y="413"/>
                </a:lnTo>
                <a:lnTo>
                  <a:pt x="692" y="410"/>
                </a:lnTo>
                <a:lnTo>
                  <a:pt x="694" y="407"/>
                </a:lnTo>
                <a:lnTo>
                  <a:pt x="699" y="402"/>
                </a:lnTo>
                <a:lnTo>
                  <a:pt x="732" y="370"/>
                </a:lnTo>
                <a:lnTo>
                  <a:pt x="732" y="3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5">
            <a:extLst>
              <a:ext uri="{FF2B5EF4-FFF2-40B4-BE49-F238E27FC236}">
                <a16:creationId xmlns:a16="http://schemas.microsoft.com/office/drawing/2014/main" id="{D2597EEC-70DC-4EFB-95C5-AC516C80D404}"/>
              </a:ext>
            </a:extLst>
          </p:cNvPr>
          <p:cNvSpPr>
            <a:spLocks noEditPoints="1"/>
          </p:cNvSpPr>
          <p:nvPr/>
        </p:nvSpPr>
        <p:spPr bwMode="auto">
          <a:xfrm>
            <a:off x="362490" y="3206691"/>
            <a:ext cx="1660631" cy="878174"/>
          </a:xfrm>
          <a:custGeom>
            <a:avLst/>
            <a:gdLst>
              <a:gd name="T0" fmla="*/ 203 w 1093"/>
              <a:gd name="T1" fmla="*/ 3 h 578"/>
              <a:gd name="T2" fmla="*/ 139 w 1093"/>
              <a:gd name="T3" fmla="*/ 17 h 578"/>
              <a:gd name="T4" fmla="*/ 110 w 1093"/>
              <a:gd name="T5" fmla="*/ 37 h 578"/>
              <a:gd name="T6" fmla="*/ 33 w 1093"/>
              <a:gd name="T7" fmla="*/ 202 h 578"/>
              <a:gd name="T8" fmla="*/ 18 w 1093"/>
              <a:gd name="T9" fmla="*/ 219 h 578"/>
              <a:gd name="T10" fmla="*/ 7 w 1093"/>
              <a:gd name="T11" fmla="*/ 283 h 578"/>
              <a:gd name="T12" fmla="*/ 0 w 1093"/>
              <a:gd name="T13" fmla="*/ 321 h 578"/>
              <a:gd name="T14" fmla="*/ 6 w 1093"/>
              <a:gd name="T15" fmla="*/ 472 h 578"/>
              <a:gd name="T16" fmla="*/ 22 w 1093"/>
              <a:gd name="T17" fmla="*/ 483 h 578"/>
              <a:gd name="T18" fmla="*/ 39 w 1093"/>
              <a:gd name="T19" fmla="*/ 479 h 578"/>
              <a:gd name="T20" fmla="*/ 59 w 1093"/>
              <a:gd name="T21" fmla="*/ 522 h 578"/>
              <a:gd name="T22" fmla="*/ 92 w 1093"/>
              <a:gd name="T23" fmla="*/ 548 h 578"/>
              <a:gd name="T24" fmla="*/ 131 w 1093"/>
              <a:gd name="T25" fmla="*/ 549 h 578"/>
              <a:gd name="T26" fmla="*/ 179 w 1093"/>
              <a:gd name="T27" fmla="*/ 523 h 578"/>
              <a:gd name="T28" fmla="*/ 244 w 1093"/>
              <a:gd name="T29" fmla="*/ 521 h 578"/>
              <a:gd name="T30" fmla="*/ 344 w 1093"/>
              <a:gd name="T31" fmla="*/ 549 h 578"/>
              <a:gd name="T32" fmla="*/ 381 w 1093"/>
              <a:gd name="T33" fmla="*/ 576 h 578"/>
              <a:gd name="T34" fmla="*/ 435 w 1093"/>
              <a:gd name="T35" fmla="*/ 575 h 578"/>
              <a:gd name="T36" fmla="*/ 483 w 1093"/>
              <a:gd name="T37" fmla="*/ 545 h 578"/>
              <a:gd name="T38" fmla="*/ 928 w 1093"/>
              <a:gd name="T39" fmla="*/ 467 h 578"/>
              <a:gd name="T40" fmla="*/ 950 w 1093"/>
              <a:gd name="T41" fmla="*/ 465 h 578"/>
              <a:gd name="T42" fmla="*/ 967 w 1093"/>
              <a:gd name="T43" fmla="*/ 505 h 578"/>
              <a:gd name="T44" fmla="*/ 998 w 1093"/>
              <a:gd name="T45" fmla="*/ 511 h 578"/>
              <a:gd name="T46" fmla="*/ 1022 w 1093"/>
              <a:gd name="T47" fmla="*/ 496 h 578"/>
              <a:gd name="T48" fmla="*/ 1060 w 1093"/>
              <a:gd name="T49" fmla="*/ 441 h 578"/>
              <a:gd name="T50" fmla="*/ 1083 w 1093"/>
              <a:gd name="T51" fmla="*/ 438 h 578"/>
              <a:gd name="T52" fmla="*/ 1093 w 1093"/>
              <a:gd name="T53" fmla="*/ 349 h 578"/>
              <a:gd name="T54" fmla="*/ 1080 w 1093"/>
              <a:gd name="T55" fmla="*/ 307 h 578"/>
              <a:gd name="T56" fmla="*/ 1066 w 1093"/>
              <a:gd name="T57" fmla="*/ 262 h 578"/>
              <a:gd name="T58" fmla="*/ 1017 w 1093"/>
              <a:gd name="T59" fmla="*/ 224 h 578"/>
              <a:gd name="T60" fmla="*/ 926 w 1093"/>
              <a:gd name="T61" fmla="*/ 190 h 578"/>
              <a:gd name="T62" fmla="*/ 920 w 1093"/>
              <a:gd name="T63" fmla="*/ 158 h 578"/>
              <a:gd name="T64" fmla="*/ 903 w 1093"/>
              <a:gd name="T65" fmla="*/ 151 h 578"/>
              <a:gd name="T66" fmla="*/ 850 w 1093"/>
              <a:gd name="T67" fmla="*/ 105 h 578"/>
              <a:gd name="T68" fmla="*/ 784 w 1093"/>
              <a:gd name="T69" fmla="*/ 40 h 578"/>
              <a:gd name="T70" fmla="*/ 762 w 1093"/>
              <a:gd name="T71" fmla="*/ 26 h 578"/>
              <a:gd name="T72" fmla="*/ 616 w 1093"/>
              <a:gd name="T73" fmla="*/ 2 h 578"/>
              <a:gd name="T74" fmla="*/ 659 w 1093"/>
              <a:gd name="T75" fmla="*/ 48 h 578"/>
              <a:gd name="T76" fmla="*/ 759 w 1093"/>
              <a:gd name="T77" fmla="*/ 61 h 578"/>
              <a:gd name="T78" fmla="*/ 841 w 1093"/>
              <a:gd name="T79" fmla="*/ 141 h 578"/>
              <a:gd name="T80" fmla="*/ 689 w 1093"/>
              <a:gd name="T81" fmla="*/ 174 h 578"/>
              <a:gd name="T82" fmla="*/ 289 w 1093"/>
              <a:gd name="T83" fmla="*/ 197 h 578"/>
              <a:gd name="T84" fmla="*/ 142 w 1093"/>
              <a:gd name="T85" fmla="*/ 211 h 578"/>
              <a:gd name="T86" fmla="*/ 49 w 1093"/>
              <a:gd name="T87" fmla="*/ 196 h 578"/>
              <a:gd name="T88" fmla="*/ 108 w 1093"/>
              <a:gd name="T89" fmla="*/ 60 h 578"/>
              <a:gd name="T90" fmla="*/ 316 w 1093"/>
              <a:gd name="T91" fmla="*/ 34 h 578"/>
              <a:gd name="T92" fmla="*/ 649 w 1093"/>
              <a:gd name="T93" fmla="*/ 195 h 578"/>
              <a:gd name="T94" fmla="*/ 404 w 1093"/>
              <a:gd name="T95" fmla="*/ 187 h 578"/>
              <a:gd name="T96" fmla="*/ 374 w 1093"/>
              <a:gd name="T97" fmla="*/ 170 h 578"/>
              <a:gd name="T98" fmla="*/ 337 w 1093"/>
              <a:gd name="T99" fmla="*/ 208 h 578"/>
              <a:gd name="T100" fmla="*/ 334 w 1093"/>
              <a:gd name="T101" fmla="*/ 323 h 578"/>
              <a:gd name="T102" fmla="*/ 326 w 1093"/>
              <a:gd name="T103" fmla="*/ 329 h 578"/>
              <a:gd name="T104" fmla="*/ 288 w 1093"/>
              <a:gd name="T105" fmla="*/ 224 h 578"/>
              <a:gd name="T106" fmla="*/ 317 w 1093"/>
              <a:gd name="T107" fmla="*/ 207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93" h="578">
                <a:moveTo>
                  <a:pt x="593" y="0"/>
                </a:moveTo>
                <a:lnTo>
                  <a:pt x="593" y="0"/>
                </a:lnTo>
                <a:lnTo>
                  <a:pt x="419" y="1"/>
                </a:lnTo>
                <a:lnTo>
                  <a:pt x="289" y="1"/>
                </a:lnTo>
                <a:lnTo>
                  <a:pt x="203" y="3"/>
                </a:lnTo>
                <a:lnTo>
                  <a:pt x="203" y="3"/>
                </a:lnTo>
                <a:lnTo>
                  <a:pt x="182" y="5"/>
                </a:lnTo>
                <a:lnTo>
                  <a:pt x="165" y="7"/>
                </a:lnTo>
                <a:lnTo>
                  <a:pt x="152" y="12"/>
                </a:lnTo>
                <a:lnTo>
                  <a:pt x="139" y="17"/>
                </a:lnTo>
                <a:lnTo>
                  <a:pt x="131" y="22"/>
                </a:lnTo>
                <a:lnTo>
                  <a:pt x="123" y="26"/>
                </a:lnTo>
                <a:lnTo>
                  <a:pt x="114" y="34"/>
                </a:lnTo>
                <a:lnTo>
                  <a:pt x="114" y="34"/>
                </a:lnTo>
                <a:lnTo>
                  <a:pt x="110" y="37"/>
                </a:lnTo>
                <a:lnTo>
                  <a:pt x="106" y="43"/>
                </a:lnTo>
                <a:lnTo>
                  <a:pt x="97" y="64"/>
                </a:lnTo>
                <a:lnTo>
                  <a:pt x="68" y="121"/>
                </a:lnTo>
                <a:lnTo>
                  <a:pt x="33" y="202"/>
                </a:lnTo>
                <a:lnTo>
                  <a:pt x="33" y="202"/>
                </a:lnTo>
                <a:lnTo>
                  <a:pt x="29" y="203"/>
                </a:lnTo>
                <a:lnTo>
                  <a:pt x="25" y="204"/>
                </a:lnTo>
                <a:lnTo>
                  <a:pt x="22" y="208"/>
                </a:lnTo>
                <a:lnTo>
                  <a:pt x="22" y="208"/>
                </a:lnTo>
                <a:lnTo>
                  <a:pt x="18" y="219"/>
                </a:lnTo>
                <a:lnTo>
                  <a:pt x="13" y="240"/>
                </a:lnTo>
                <a:lnTo>
                  <a:pt x="13" y="240"/>
                </a:lnTo>
                <a:lnTo>
                  <a:pt x="11" y="249"/>
                </a:lnTo>
                <a:lnTo>
                  <a:pt x="9" y="258"/>
                </a:lnTo>
                <a:lnTo>
                  <a:pt x="7" y="283"/>
                </a:lnTo>
                <a:lnTo>
                  <a:pt x="6" y="312"/>
                </a:lnTo>
                <a:lnTo>
                  <a:pt x="6" y="312"/>
                </a:lnTo>
                <a:lnTo>
                  <a:pt x="3" y="315"/>
                </a:lnTo>
                <a:lnTo>
                  <a:pt x="0" y="321"/>
                </a:lnTo>
                <a:lnTo>
                  <a:pt x="0" y="321"/>
                </a:lnTo>
                <a:lnTo>
                  <a:pt x="0" y="345"/>
                </a:lnTo>
                <a:lnTo>
                  <a:pt x="1" y="394"/>
                </a:lnTo>
                <a:lnTo>
                  <a:pt x="3" y="445"/>
                </a:lnTo>
                <a:lnTo>
                  <a:pt x="5" y="463"/>
                </a:lnTo>
                <a:lnTo>
                  <a:pt x="6" y="472"/>
                </a:lnTo>
                <a:lnTo>
                  <a:pt x="6" y="472"/>
                </a:lnTo>
                <a:lnTo>
                  <a:pt x="7" y="474"/>
                </a:lnTo>
                <a:lnTo>
                  <a:pt x="9" y="476"/>
                </a:lnTo>
                <a:lnTo>
                  <a:pt x="16" y="480"/>
                </a:lnTo>
                <a:lnTo>
                  <a:pt x="22" y="483"/>
                </a:lnTo>
                <a:lnTo>
                  <a:pt x="25" y="483"/>
                </a:lnTo>
                <a:lnTo>
                  <a:pt x="25" y="483"/>
                </a:lnTo>
                <a:lnTo>
                  <a:pt x="30" y="480"/>
                </a:lnTo>
                <a:lnTo>
                  <a:pt x="33" y="476"/>
                </a:lnTo>
                <a:lnTo>
                  <a:pt x="39" y="479"/>
                </a:lnTo>
                <a:lnTo>
                  <a:pt x="39" y="479"/>
                </a:lnTo>
                <a:lnTo>
                  <a:pt x="43" y="490"/>
                </a:lnTo>
                <a:lnTo>
                  <a:pt x="47" y="502"/>
                </a:lnTo>
                <a:lnTo>
                  <a:pt x="54" y="514"/>
                </a:lnTo>
                <a:lnTo>
                  <a:pt x="59" y="522"/>
                </a:lnTo>
                <a:lnTo>
                  <a:pt x="63" y="528"/>
                </a:lnTo>
                <a:lnTo>
                  <a:pt x="70" y="534"/>
                </a:lnTo>
                <a:lnTo>
                  <a:pt x="77" y="539"/>
                </a:lnTo>
                <a:lnTo>
                  <a:pt x="84" y="544"/>
                </a:lnTo>
                <a:lnTo>
                  <a:pt x="92" y="548"/>
                </a:lnTo>
                <a:lnTo>
                  <a:pt x="101" y="550"/>
                </a:lnTo>
                <a:lnTo>
                  <a:pt x="111" y="550"/>
                </a:lnTo>
                <a:lnTo>
                  <a:pt x="111" y="550"/>
                </a:lnTo>
                <a:lnTo>
                  <a:pt x="122" y="550"/>
                </a:lnTo>
                <a:lnTo>
                  <a:pt x="131" y="549"/>
                </a:lnTo>
                <a:lnTo>
                  <a:pt x="139" y="546"/>
                </a:lnTo>
                <a:lnTo>
                  <a:pt x="147" y="544"/>
                </a:lnTo>
                <a:lnTo>
                  <a:pt x="160" y="538"/>
                </a:lnTo>
                <a:lnTo>
                  <a:pt x="170" y="530"/>
                </a:lnTo>
                <a:lnTo>
                  <a:pt x="179" y="523"/>
                </a:lnTo>
                <a:lnTo>
                  <a:pt x="184" y="517"/>
                </a:lnTo>
                <a:lnTo>
                  <a:pt x="187" y="511"/>
                </a:lnTo>
                <a:lnTo>
                  <a:pt x="214" y="513"/>
                </a:lnTo>
                <a:lnTo>
                  <a:pt x="235" y="500"/>
                </a:lnTo>
                <a:lnTo>
                  <a:pt x="244" y="521"/>
                </a:lnTo>
                <a:lnTo>
                  <a:pt x="331" y="519"/>
                </a:lnTo>
                <a:lnTo>
                  <a:pt x="331" y="519"/>
                </a:lnTo>
                <a:lnTo>
                  <a:pt x="333" y="528"/>
                </a:lnTo>
                <a:lnTo>
                  <a:pt x="338" y="538"/>
                </a:lnTo>
                <a:lnTo>
                  <a:pt x="344" y="549"/>
                </a:lnTo>
                <a:lnTo>
                  <a:pt x="354" y="560"/>
                </a:lnTo>
                <a:lnTo>
                  <a:pt x="359" y="565"/>
                </a:lnTo>
                <a:lnTo>
                  <a:pt x="366" y="570"/>
                </a:lnTo>
                <a:lnTo>
                  <a:pt x="374" y="573"/>
                </a:lnTo>
                <a:lnTo>
                  <a:pt x="381" y="576"/>
                </a:lnTo>
                <a:lnTo>
                  <a:pt x="391" y="578"/>
                </a:lnTo>
                <a:lnTo>
                  <a:pt x="401" y="578"/>
                </a:lnTo>
                <a:lnTo>
                  <a:pt x="401" y="578"/>
                </a:lnTo>
                <a:lnTo>
                  <a:pt x="420" y="577"/>
                </a:lnTo>
                <a:lnTo>
                  <a:pt x="435" y="575"/>
                </a:lnTo>
                <a:lnTo>
                  <a:pt x="448" y="571"/>
                </a:lnTo>
                <a:lnTo>
                  <a:pt x="459" y="566"/>
                </a:lnTo>
                <a:lnTo>
                  <a:pt x="467" y="561"/>
                </a:lnTo>
                <a:lnTo>
                  <a:pt x="474" y="555"/>
                </a:lnTo>
                <a:lnTo>
                  <a:pt x="483" y="545"/>
                </a:lnTo>
                <a:lnTo>
                  <a:pt x="483" y="545"/>
                </a:lnTo>
                <a:lnTo>
                  <a:pt x="489" y="535"/>
                </a:lnTo>
                <a:lnTo>
                  <a:pt x="495" y="523"/>
                </a:lnTo>
                <a:lnTo>
                  <a:pt x="500" y="510"/>
                </a:lnTo>
                <a:lnTo>
                  <a:pt x="928" y="467"/>
                </a:lnTo>
                <a:lnTo>
                  <a:pt x="936" y="435"/>
                </a:lnTo>
                <a:lnTo>
                  <a:pt x="946" y="437"/>
                </a:lnTo>
                <a:lnTo>
                  <a:pt x="946" y="437"/>
                </a:lnTo>
                <a:lnTo>
                  <a:pt x="947" y="446"/>
                </a:lnTo>
                <a:lnTo>
                  <a:pt x="950" y="465"/>
                </a:lnTo>
                <a:lnTo>
                  <a:pt x="952" y="476"/>
                </a:lnTo>
                <a:lnTo>
                  <a:pt x="956" y="488"/>
                </a:lnTo>
                <a:lnTo>
                  <a:pt x="961" y="497"/>
                </a:lnTo>
                <a:lnTo>
                  <a:pt x="963" y="502"/>
                </a:lnTo>
                <a:lnTo>
                  <a:pt x="967" y="505"/>
                </a:lnTo>
                <a:lnTo>
                  <a:pt x="967" y="505"/>
                </a:lnTo>
                <a:lnTo>
                  <a:pt x="973" y="510"/>
                </a:lnTo>
                <a:lnTo>
                  <a:pt x="982" y="512"/>
                </a:lnTo>
                <a:lnTo>
                  <a:pt x="989" y="512"/>
                </a:lnTo>
                <a:lnTo>
                  <a:pt x="998" y="511"/>
                </a:lnTo>
                <a:lnTo>
                  <a:pt x="1005" y="508"/>
                </a:lnTo>
                <a:lnTo>
                  <a:pt x="1012" y="505"/>
                </a:lnTo>
                <a:lnTo>
                  <a:pt x="1018" y="500"/>
                </a:lnTo>
                <a:lnTo>
                  <a:pt x="1022" y="496"/>
                </a:lnTo>
                <a:lnTo>
                  <a:pt x="1022" y="496"/>
                </a:lnTo>
                <a:lnTo>
                  <a:pt x="1025" y="490"/>
                </a:lnTo>
                <a:lnTo>
                  <a:pt x="1027" y="481"/>
                </a:lnTo>
                <a:lnTo>
                  <a:pt x="1032" y="461"/>
                </a:lnTo>
                <a:lnTo>
                  <a:pt x="1036" y="435"/>
                </a:lnTo>
                <a:lnTo>
                  <a:pt x="1060" y="441"/>
                </a:lnTo>
                <a:lnTo>
                  <a:pt x="1060" y="441"/>
                </a:lnTo>
                <a:lnTo>
                  <a:pt x="1070" y="441"/>
                </a:lnTo>
                <a:lnTo>
                  <a:pt x="1077" y="440"/>
                </a:lnTo>
                <a:lnTo>
                  <a:pt x="1083" y="438"/>
                </a:lnTo>
                <a:lnTo>
                  <a:pt x="1083" y="438"/>
                </a:lnTo>
                <a:lnTo>
                  <a:pt x="1085" y="435"/>
                </a:lnTo>
                <a:lnTo>
                  <a:pt x="1087" y="426"/>
                </a:lnTo>
                <a:lnTo>
                  <a:pt x="1090" y="401"/>
                </a:lnTo>
                <a:lnTo>
                  <a:pt x="1092" y="372"/>
                </a:lnTo>
                <a:lnTo>
                  <a:pt x="1093" y="349"/>
                </a:lnTo>
                <a:lnTo>
                  <a:pt x="1093" y="349"/>
                </a:lnTo>
                <a:lnTo>
                  <a:pt x="1092" y="334"/>
                </a:lnTo>
                <a:lnTo>
                  <a:pt x="1091" y="323"/>
                </a:lnTo>
                <a:lnTo>
                  <a:pt x="1088" y="316"/>
                </a:lnTo>
                <a:lnTo>
                  <a:pt x="1080" y="307"/>
                </a:lnTo>
                <a:lnTo>
                  <a:pt x="1080" y="307"/>
                </a:lnTo>
                <a:lnTo>
                  <a:pt x="1077" y="294"/>
                </a:lnTo>
                <a:lnTo>
                  <a:pt x="1074" y="279"/>
                </a:lnTo>
                <a:lnTo>
                  <a:pt x="1066" y="262"/>
                </a:lnTo>
                <a:lnTo>
                  <a:pt x="1066" y="262"/>
                </a:lnTo>
                <a:lnTo>
                  <a:pt x="1064" y="257"/>
                </a:lnTo>
                <a:lnTo>
                  <a:pt x="1059" y="252"/>
                </a:lnTo>
                <a:lnTo>
                  <a:pt x="1048" y="242"/>
                </a:lnTo>
                <a:lnTo>
                  <a:pt x="1034" y="234"/>
                </a:lnTo>
                <a:lnTo>
                  <a:pt x="1017" y="224"/>
                </a:lnTo>
                <a:lnTo>
                  <a:pt x="1001" y="217"/>
                </a:lnTo>
                <a:lnTo>
                  <a:pt x="984" y="209"/>
                </a:lnTo>
                <a:lnTo>
                  <a:pt x="955" y="200"/>
                </a:lnTo>
                <a:lnTo>
                  <a:pt x="955" y="200"/>
                </a:lnTo>
                <a:lnTo>
                  <a:pt x="926" y="190"/>
                </a:lnTo>
                <a:lnTo>
                  <a:pt x="922" y="187"/>
                </a:lnTo>
                <a:lnTo>
                  <a:pt x="922" y="187"/>
                </a:lnTo>
                <a:lnTo>
                  <a:pt x="922" y="174"/>
                </a:lnTo>
                <a:lnTo>
                  <a:pt x="922" y="164"/>
                </a:lnTo>
                <a:lnTo>
                  <a:pt x="920" y="158"/>
                </a:lnTo>
                <a:lnTo>
                  <a:pt x="920" y="158"/>
                </a:lnTo>
                <a:lnTo>
                  <a:pt x="917" y="155"/>
                </a:lnTo>
                <a:lnTo>
                  <a:pt x="913" y="152"/>
                </a:lnTo>
                <a:lnTo>
                  <a:pt x="908" y="151"/>
                </a:lnTo>
                <a:lnTo>
                  <a:pt x="903" y="151"/>
                </a:lnTo>
                <a:lnTo>
                  <a:pt x="903" y="151"/>
                </a:lnTo>
                <a:lnTo>
                  <a:pt x="897" y="151"/>
                </a:lnTo>
                <a:lnTo>
                  <a:pt x="893" y="151"/>
                </a:lnTo>
                <a:lnTo>
                  <a:pt x="893" y="151"/>
                </a:lnTo>
                <a:lnTo>
                  <a:pt x="850" y="105"/>
                </a:lnTo>
                <a:lnTo>
                  <a:pt x="817" y="70"/>
                </a:lnTo>
                <a:lnTo>
                  <a:pt x="803" y="56"/>
                </a:lnTo>
                <a:lnTo>
                  <a:pt x="792" y="46"/>
                </a:lnTo>
                <a:lnTo>
                  <a:pt x="792" y="46"/>
                </a:lnTo>
                <a:lnTo>
                  <a:pt x="784" y="40"/>
                </a:lnTo>
                <a:lnTo>
                  <a:pt x="782" y="38"/>
                </a:lnTo>
                <a:lnTo>
                  <a:pt x="779" y="34"/>
                </a:lnTo>
                <a:lnTo>
                  <a:pt x="779" y="33"/>
                </a:lnTo>
                <a:lnTo>
                  <a:pt x="777" y="32"/>
                </a:lnTo>
                <a:lnTo>
                  <a:pt x="762" y="26"/>
                </a:lnTo>
                <a:lnTo>
                  <a:pt x="762" y="26"/>
                </a:lnTo>
                <a:lnTo>
                  <a:pt x="745" y="21"/>
                </a:lnTo>
                <a:lnTo>
                  <a:pt x="723" y="17"/>
                </a:lnTo>
                <a:lnTo>
                  <a:pt x="667" y="8"/>
                </a:lnTo>
                <a:lnTo>
                  <a:pt x="616" y="2"/>
                </a:lnTo>
                <a:lnTo>
                  <a:pt x="593" y="0"/>
                </a:lnTo>
                <a:lnTo>
                  <a:pt x="593" y="0"/>
                </a:lnTo>
                <a:close/>
                <a:moveTo>
                  <a:pt x="645" y="46"/>
                </a:moveTo>
                <a:lnTo>
                  <a:pt x="645" y="46"/>
                </a:lnTo>
                <a:lnTo>
                  <a:pt x="659" y="48"/>
                </a:lnTo>
                <a:lnTo>
                  <a:pt x="694" y="50"/>
                </a:lnTo>
                <a:lnTo>
                  <a:pt x="713" y="51"/>
                </a:lnTo>
                <a:lnTo>
                  <a:pt x="732" y="54"/>
                </a:lnTo>
                <a:lnTo>
                  <a:pt x="747" y="57"/>
                </a:lnTo>
                <a:lnTo>
                  <a:pt x="759" y="61"/>
                </a:lnTo>
                <a:lnTo>
                  <a:pt x="759" y="61"/>
                </a:lnTo>
                <a:lnTo>
                  <a:pt x="768" y="68"/>
                </a:lnTo>
                <a:lnTo>
                  <a:pt x="782" y="81"/>
                </a:lnTo>
                <a:lnTo>
                  <a:pt x="814" y="111"/>
                </a:lnTo>
                <a:lnTo>
                  <a:pt x="841" y="141"/>
                </a:lnTo>
                <a:lnTo>
                  <a:pt x="852" y="153"/>
                </a:lnTo>
                <a:lnTo>
                  <a:pt x="862" y="195"/>
                </a:lnTo>
                <a:lnTo>
                  <a:pt x="697" y="198"/>
                </a:lnTo>
                <a:lnTo>
                  <a:pt x="697" y="198"/>
                </a:lnTo>
                <a:lnTo>
                  <a:pt x="689" y="174"/>
                </a:lnTo>
                <a:lnTo>
                  <a:pt x="670" y="122"/>
                </a:lnTo>
                <a:lnTo>
                  <a:pt x="645" y="46"/>
                </a:lnTo>
                <a:lnTo>
                  <a:pt x="645" y="46"/>
                </a:lnTo>
                <a:close/>
                <a:moveTo>
                  <a:pt x="316" y="34"/>
                </a:moveTo>
                <a:lnTo>
                  <a:pt x="289" y="197"/>
                </a:lnTo>
                <a:lnTo>
                  <a:pt x="289" y="197"/>
                </a:lnTo>
                <a:lnTo>
                  <a:pt x="223" y="204"/>
                </a:lnTo>
                <a:lnTo>
                  <a:pt x="173" y="209"/>
                </a:lnTo>
                <a:lnTo>
                  <a:pt x="154" y="211"/>
                </a:lnTo>
                <a:lnTo>
                  <a:pt x="142" y="211"/>
                </a:lnTo>
                <a:lnTo>
                  <a:pt x="142" y="211"/>
                </a:lnTo>
                <a:lnTo>
                  <a:pt x="90" y="203"/>
                </a:lnTo>
                <a:lnTo>
                  <a:pt x="62" y="198"/>
                </a:lnTo>
                <a:lnTo>
                  <a:pt x="52" y="197"/>
                </a:lnTo>
                <a:lnTo>
                  <a:pt x="49" y="196"/>
                </a:lnTo>
                <a:lnTo>
                  <a:pt x="49" y="196"/>
                </a:lnTo>
                <a:lnTo>
                  <a:pt x="51" y="187"/>
                </a:lnTo>
                <a:lnTo>
                  <a:pt x="59" y="169"/>
                </a:lnTo>
                <a:lnTo>
                  <a:pt x="82" y="114"/>
                </a:lnTo>
                <a:lnTo>
                  <a:pt x="108" y="60"/>
                </a:lnTo>
                <a:lnTo>
                  <a:pt x="116" y="43"/>
                </a:lnTo>
                <a:lnTo>
                  <a:pt x="120" y="38"/>
                </a:lnTo>
                <a:lnTo>
                  <a:pt x="121" y="35"/>
                </a:lnTo>
                <a:lnTo>
                  <a:pt x="121" y="35"/>
                </a:lnTo>
                <a:lnTo>
                  <a:pt x="316" y="34"/>
                </a:lnTo>
                <a:lnTo>
                  <a:pt x="316" y="34"/>
                </a:lnTo>
                <a:close/>
                <a:moveTo>
                  <a:pt x="387" y="43"/>
                </a:moveTo>
                <a:lnTo>
                  <a:pt x="605" y="45"/>
                </a:lnTo>
                <a:lnTo>
                  <a:pt x="649" y="195"/>
                </a:lnTo>
                <a:lnTo>
                  <a:pt x="649" y="195"/>
                </a:lnTo>
                <a:lnTo>
                  <a:pt x="544" y="195"/>
                </a:lnTo>
                <a:lnTo>
                  <a:pt x="435" y="195"/>
                </a:lnTo>
                <a:lnTo>
                  <a:pt x="435" y="195"/>
                </a:lnTo>
                <a:lnTo>
                  <a:pt x="424" y="192"/>
                </a:lnTo>
                <a:lnTo>
                  <a:pt x="404" y="187"/>
                </a:lnTo>
                <a:lnTo>
                  <a:pt x="385" y="181"/>
                </a:lnTo>
                <a:lnTo>
                  <a:pt x="377" y="179"/>
                </a:lnTo>
                <a:lnTo>
                  <a:pt x="374" y="176"/>
                </a:lnTo>
                <a:lnTo>
                  <a:pt x="374" y="176"/>
                </a:lnTo>
                <a:lnTo>
                  <a:pt x="374" y="170"/>
                </a:lnTo>
                <a:lnTo>
                  <a:pt x="375" y="154"/>
                </a:lnTo>
                <a:lnTo>
                  <a:pt x="378" y="109"/>
                </a:lnTo>
                <a:lnTo>
                  <a:pt x="387" y="43"/>
                </a:lnTo>
                <a:lnTo>
                  <a:pt x="387" y="43"/>
                </a:lnTo>
                <a:close/>
                <a:moveTo>
                  <a:pt x="337" y="208"/>
                </a:moveTo>
                <a:lnTo>
                  <a:pt x="337" y="208"/>
                </a:lnTo>
                <a:lnTo>
                  <a:pt x="337" y="264"/>
                </a:lnTo>
                <a:lnTo>
                  <a:pt x="336" y="304"/>
                </a:lnTo>
                <a:lnTo>
                  <a:pt x="336" y="317"/>
                </a:lnTo>
                <a:lnTo>
                  <a:pt x="334" y="323"/>
                </a:lnTo>
                <a:lnTo>
                  <a:pt x="334" y="323"/>
                </a:lnTo>
                <a:lnTo>
                  <a:pt x="329" y="328"/>
                </a:lnTo>
                <a:lnTo>
                  <a:pt x="327" y="329"/>
                </a:lnTo>
                <a:lnTo>
                  <a:pt x="326" y="329"/>
                </a:lnTo>
                <a:lnTo>
                  <a:pt x="326" y="329"/>
                </a:lnTo>
                <a:lnTo>
                  <a:pt x="290" y="328"/>
                </a:lnTo>
                <a:lnTo>
                  <a:pt x="255" y="327"/>
                </a:lnTo>
                <a:lnTo>
                  <a:pt x="255" y="327"/>
                </a:lnTo>
                <a:lnTo>
                  <a:pt x="274" y="267"/>
                </a:lnTo>
                <a:lnTo>
                  <a:pt x="288" y="224"/>
                </a:lnTo>
                <a:lnTo>
                  <a:pt x="293" y="211"/>
                </a:lnTo>
                <a:lnTo>
                  <a:pt x="295" y="206"/>
                </a:lnTo>
                <a:lnTo>
                  <a:pt x="295" y="206"/>
                </a:lnTo>
                <a:lnTo>
                  <a:pt x="304" y="206"/>
                </a:lnTo>
                <a:lnTo>
                  <a:pt x="317" y="207"/>
                </a:lnTo>
                <a:lnTo>
                  <a:pt x="337" y="208"/>
                </a:lnTo>
                <a:lnTo>
                  <a:pt x="337" y="2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7">
            <a:extLst>
              <a:ext uri="{FF2B5EF4-FFF2-40B4-BE49-F238E27FC236}">
                <a16:creationId xmlns:a16="http://schemas.microsoft.com/office/drawing/2014/main" id="{31AAA0AE-DE8C-40BE-ABB4-0DF9F5150198}"/>
              </a:ext>
            </a:extLst>
          </p:cNvPr>
          <p:cNvSpPr>
            <a:spLocks noEditPoints="1"/>
          </p:cNvSpPr>
          <p:nvPr/>
        </p:nvSpPr>
        <p:spPr bwMode="auto">
          <a:xfrm>
            <a:off x="380269" y="1066067"/>
            <a:ext cx="1585661" cy="1112838"/>
          </a:xfrm>
          <a:custGeom>
            <a:avLst/>
            <a:gdLst>
              <a:gd name="T0" fmla="*/ 187 w 1489"/>
              <a:gd name="T1" fmla="*/ 841 h 1045"/>
              <a:gd name="T2" fmla="*/ 187 w 1489"/>
              <a:gd name="T3" fmla="*/ 841 h 1045"/>
              <a:gd name="T4" fmla="*/ 227 w 1489"/>
              <a:gd name="T5" fmla="*/ 910 h 1045"/>
              <a:gd name="T6" fmla="*/ 263 w 1489"/>
              <a:gd name="T7" fmla="*/ 1015 h 1045"/>
              <a:gd name="T8" fmla="*/ 314 w 1489"/>
              <a:gd name="T9" fmla="*/ 1041 h 1045"/>
              <a:gd name="T10" fmla="*/ 409 w 1489"/>
              <a:gd name="T11" fmla="*/ 1039 h 1045"/>
              <a:gd name="T12" fmla="*/ 432 w 1489"/>
              <a:gd name="T13" fmla="*/ 1001 h 1045"/>
              <a:gd name="T14" fmla="*/ 632 w 1489"/>
              <a:gd name="T15" fmla="*/ 889 h 1045"/>
              <a:gd name="T16" fmla="*/ 994 w 1489"/>
              <a:gd name="T17" fmla="*/ 891 h 1045"/>
              <a:gd name="T18" fmla="*/ 1142 w 1489"/>
              <a:gd name="T19" fmla="*/ 890 h 1045"/>
              <a:gd name="T20" fmla="*/ 1281 w 1489"/>
              <a:gd name="T21" fmla="*/ 959 h 1045"/>
              <a:gd name="T22" fmla="*/ 1323 w 1489"/>
              <a:gd name="T23" fmla="*/ 995 h 1045"/>
              <a:gd name="T24" fmla="*/ 1407 w 1489"/>
              <a:gd name="T25" fmla="*/ 989 h 1045"/>
              <a:gd name="T26" fmla="*/ 1442 w 1489"/>
              <a:gd name="T27" fmla="*/ 940 h 1045"/>
              <a:gd name="T28" fmla="*/ 1469 w 1489"/>
              <a:gd name="T29" fmla="*/ 838 h 1045"/>
              <a:gd name="T30" fmla="*/ 1489 w 1489"/>
              <a:gd name="T31" fmla="*/ 782 h 1045"/>
              <a:gd name="T32" fmla="*/ 1485 w 1489"/>
              <a:gd name="T33" fmla="*/ 538 h 1045"/>
              <a:gd name="T34" fmla="*/ 1480 w 1489"/>
              <a:gd name="T35" fmla="*/ 505 h 1045"/>
              <a:gd name="T36" fmla="*/ 1467 w 1489"/>
              <a:gd name="T37" fmla="*/ 443 h 1045"/>
              <a:gd name="T38" fmla="*/ 1429 w 1489"/>
              <a:gd name="T39" fmla="*/ 319 h 1045"/>
              <a:gd name="T40" fmla="*/ 1387 w 1489"/>
              <a:gd name="T41" fmla="*/ 270 h 1045"/>
              <a:gd name="T42" fmla="*/ 1237 w 1489"/>
              <a:gd name="T43" fmla="*/ 96 h 1045"/>
              <a:gd name="T44" fmla="*/ 1232 w 1489"/>
              <a:gd name="T45" fmla="*/ 72 h 1045"/>
              <a:gd name="T46" fmla="*/ 1169 w 1489"/>
              <a:gd name="T47" fmla="*/ 36 h 1045"/>
              <a:gd name="T48" fmla="*/ 1009 w 1489"/>
              <a:gd name="T49" fmla="*/ 0 h 1045"/>
              <a:gd name="T50" fmla="*/ 477 w 1489"/>
              <a:gd name="T51" fmla="*/ 10 h 1045"/>
              <a:gd name="T52" fmla="*/ 356 w 1489"/>
              <a:gd name="T53" fmla="*/ 31 h 1045"/>
              <a:gd name="T54" fmla="*/ 227 w 1489"/>
              <a:gd name="T55" fmla="*/ 125 h 1045"/>
              <a:gd name="T56" fmla="*/ 190 w 1489"/>
              <a:gd name="T57" fmla="*/ 172 h 1045"/>
              <a:gd name="T58" fmla="*/ 168 w 1489"/>
              <a:gd name="T59" fmla="*/ 219 h 1045"/>
              <a:gd name="T60" fmla="*/ 119 w 1489"/>
              <a:gd name="T61" fmla="*/ 348 h 1045"/>
              <a:gd name="T62" fmla="*/ 109 w 1489"/>
              <a:gd name="T63" fmla="*/ 299 h 1045"/>
              <a:gd name="T64" fmla="*/ 77 w 1489"/>
              <a:gd name="T65" fmla="*/ 291 h 1045"/>
              <a:gd name="T66" fmla="*/ 19 w 1489"/>
              <a:gd name="T67" fmla="*/ 305 h 1045"/>
              <a:gd name="T68" fmla="*/ 0 w 1489"/>
              <a:gd name="T69" fmla="*/ 351 h 1045"/>
              <a:gd name="T70" fmla="*/ 16 w 1489"/>
              <a:gd name="T71" fmla="*/ 368 h 1045"/>
              <a:gd name="T72" fmla="*/ 89 w 1489"/>
              <a:gd name="T73" fmla="*/ 376 h 1045"/>
              <a:gd name="T74" fmla="*/ 70 w 1489"/>
              <a:gd name="T75" fmla="*/ 413 h 1045"/>
              <a:gd name="T76" fmla="*/ 47 w 1489"/>
              <a:gd name="T77" fmla="*/ 491 h 1045"/>
              <a:gd name="T78" fmla="*/ 50 w 1489"/>
              <a:gd name="T79" fmla="*/ 696 h 1045"/>
              <a:gd name="T80" fmla="*/ 66 w 1489"/>
              <a:gd name="T81" fmla="*/ 857 h 1045"/>
              <a:gd name="T82" fmla="*/ 124 w 1489"/>
              <a:gd name="T83" fmla="*/ 876 h 1045"/>
              <a:gd name="T84" fmla="*/ 176 w 1489"/>
              <a:gd name="T85" fmla="*/ 871 h 1045"/>
              <a:gd name="T86" fmla="*/ 607 w 1489"/>
              <a:gd name="T87" fmla="*/ 102 h 1045"/>
              <a:gd name="T88" fmla="*/ 958 w 1489"/>
              <a:gd name="T89" fmla="*/ 85 h 1045"/>
              <a:gd name="T90" fmla="*/ 1194 w 1489"/>
              <a:gd name="T91" fmla="*/ 91 h 1045"/>
              <a:gd name="T92" fmla="*/ 1304 w 1489"/>
              <a:gd name="T93" fmla="*/ 260 h 1045"/>
              <a:gd name="T94" fmla="*/ 1281 w 1489"/>
              <a:gd name="T95" fmla="*/ 280 h 1045"/>
              <a:gd name="T96" fmla="*/ 1071 w 1489"/>
              <a:gd name="T97" fmla="*/ 304 h 1045"/>
              <a:gd name="T98" fmla="*/ 653 w 1489"/>
              <a:gd name="T99" fmla="*/ 300 h 1045"/>
              <a:gd name="T100" fmla="*/ 544 w 1489"/>
              <a:gd name="T101" fmla="*/ 297 h 1045"/>
              <a:gd name="T102" fmla="*/ 514 w 1489"/>
              <a:gd name="T103" fmla="*/ 123 h 1045"/>
              <a:gd name="T104" fmla="*/ 448 w 1489"/>
              <a:gd name="T105" fmla="*/ 457 h 1045"/>
              <a:gd name="T106" fmla="*/ 401 w 1489"/>
              <a:gd name="T107" fmla="*/ 431 h 1045"/>
              <a:gd name="T108" fmla="*/ 1404 w 1489"/>
              <a:gd name="T109" fmla="*/ 348 h 1045"/>
              <a:gd name="T110" fmla="*/ 1385 w 1489"/>
              <a:gd name="T111" fmla="*/ 437 h 1045"/>
              <a:gd name="T112" fmla="*/ 233 w 1489"/>
              <a:gd name="T113" fmla="*/ 319 h 1045"/>
              <a:gd name="T114" fmla="*/ 178 w 1489"/>
              <a:gd name="T115" fmla="*/ 344 h 1045"/>
              <a:gd name="T116" fmla="*/ 177 w 1489"/>
              <a:gd name="T117" fmla="*/ 250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89" h="1045">
                <a:moveTo>
                  <a:pt x="176" y="871"/>
                </a:moveTo>
                <a:lnTo>
                  <a:pt x="176" y="871"/>
                </a:lnTo>
                <a:lnTo>
                  <a:pt x="181" y="865"/>
                </a:lnTo>
                <a:lnTo>
                  <a:pt x="183" y="857"/>
                </a:lnTo>
                <a:lnTo>
                  <a:pt x="185" y="849"/>
                </a:lnTo>
                <a:lnTo>
                  <a:pt x="187" y="841"/>
                </a:lnTo>
                <a:lnTo>
                  <a:pt x="187" y="841"/>
                </a:lnTo>
                <a:lnTo>
                  <a:pt x="185" y="839"/>
                </a:lnTo>
                <a:lnTo>
                  <a:pt x="185" y="838"/>
                </a:lnTo>
                <a:lnTo>
                  <a:pt x="185" y="838"/>
                </a:lnTo>
                <a:lnTo>
                  <a:pt x="187" y="839"/>
                </a:lnTo>
                <a:lnTo>
                  <a:pt x="187" y="841"/>
                </a:lnTo>
                <a:lnTo>
                  <a:pt x="187" y="841"/>
                </a:lnTo>
                <a:lnTo>
                  <a:pt x="195" y="854"/>
                </a:lnTo>
                <a:lnTo>
                  <a:pt x="208" y="870"/>
                </a:lnTo>
                <a:lnTo>
                  <a:pt x="223" y="890"/>
                </a:lnTo>
                <a:lnTo>
                  <a:pt x="223" y="890"/>
                </a:lnTo>
                <a:lnTo>
                  <a:pt x="227" y="910"/>
                </a:lnTo>
                <a:lnTo>
                  <a:pt x="233" y="932"/>
                </a:lnTo>
                <a:lnTo>
                  <a:pt x="239" y="957"/>
                </a:lnTo>
                <a:lnTo>
                  <a:pt x="247" y="983"/>
                </a:lnTo>
                <a:lnTo>
                  <a:pt x="252" y="995"/>
                </a:lnTo>
                <a:lnTo>
                  <a:pt x="257" y="1006"/>
                </a:lnTo>
                <a:lnTo>
                  <a:pt x="263" y="1015"/>
                </a:lnTo>
                <a:lnTo>
                  <a:pt x="269" y="1023"/>
                </a:lnTo>
                <a:lnTo>
                  <a:pt x="275" y="1029"/>
                </a:lnTo>
                <a:lnTo>
                  <a:pt x="281" y="1033"/>
                </a:lnTo>
                <a:lnTo>
                  <a:pt x="281" y="1033"/>
                </a:lnTo>
                <a:lnTo>
                  <a:pt x="296" y="1038"/>
                </a:lnTo>
                <a:lnTo>
                  <a:pt x="314" y="1041"/>
                </a:lnTo>
                <a:lnTo>
                  <a:pt x="334" y="1044"/>
                </a:lnTo>
                <a:lnTo>
                  <a:pt x="356" y="1045"/>
                </a:lnTo>
                <a:lnTo>
                  <a:pt x="376" y="1045"/>
                </a:lnTo>
                <a:lnTo>
                  <a:pt x="394" y="1044"/>
                </a:lnTo>
                <a:lnTo>
                  <a:pt x="402" y="1041"/>
                </a:lnTo>
                <a:lnTo>
                  <a:pt x="409" y="1039"/>
                </a:lnTo>
                <a:lnTo>
                  <a:pt x="414" y="1036"/>
                </a:lnTo>
                <a:lnTo>
                  <a:pt x="419" y="1033"/>
                </a:lnTo>
                <a:lnTo>
                  <a:pt x="419" y="1033"/>
                </a:lnTo>
                <a:lnTo>
                  <a:pt x="422" y="1028"/>
                </a:lnTo>
                <a:lnTo>
                  <a:pt x="426" y="1021"/>
                </a:lnTo>
                <a:lnTo>
                  <a:pt x="432" y="1001"/>
                </a:lnTo>
                <a:lnTo>
                  <a:pt x="436" y="976"/>
                </a:lnTo>
                <a:lnTo>
                  <a:pt x="440" y="950"/>
                </a:lnTo>
                <a:lnTo>
                  <a:pt x="446" y="902"/>
                </a:lnTo>
                <a:lnTo>
                  <a:pt x="447" y="881"/>
                </a:lnTo>
                <a:lnTo>
                  <a:pt x="447" y="881"/>
                </a:lnTo>
                <a:lnTo>
                  <a:pt x="632" y="889"/>
                </a:lnTo>
                <a:lnTo>
                  <a:pt x="770" y="894"/>
                </a:lnTo>
                <a:lnTo>
                  <a:pt x="823" y="895"/>
                </a:lnTo>
                <a:lnTo>
                  <a:pt x="856" y="895"/>
                </a:lnTo>
                <a:lnTo>
                  <a:pt x="856" y="895"/>
                </a:lnTo>
                <a:lnTo>
                  <a:pt x="916" y="893"/>
                </a:lnTo>
                <a:lnTo>
                  <a:pt x="994" y="891"/>
                </a:lnTo>
                <a:lnTo>
                  <a:pt x="1090" y="890"/>
                </a:lnTo>
                <a:lnTo>
                  <a:pt x="1090" y="890"/>
                </a:lnTo>
                <a:lnTo>
                  <a:pt x="1092" y="888"/>
                </a:lnTo>
                <a:lnTo>
                  <a:pt x="1098" y="883"/>
                </a:lnTo>
                <a:lnTo>
                  <a:pt x="1109" y="876"/>
                </a:lnTo>
                <a:lnTo>
                  <a:pt x="1142" y="890"/>
                </a:lnTo>
                <a:lnTo>
                  <a:pt x="1251" y="900"/>
                </a:lnTo>
                <a:lnTo>
                  <a:pt x="1251" y="900"/>
                </a:lnTo>
                <a:lnTo>
                  <a:pt x="1256" y="913"/>
                </a:lnTo>
                <a:lnTo>
                  <a:pt x="1262" y="926"/>
                </a:lnTo>
                <a:lnTo>
                  <a:pt x="1272" y="943"/>
                </a:lnTo>
                <a:lnTo>
                  <a:pt x="1281" y="959"/>
                </a:lnTo>
                <a:lnTo>
                  <a:pt x="1293" y="975"/>
                </a:lnTo>
                <a:lnTo>
                  <a:pt x="1300" y="982"/>
                </a:lnTo>
                <a:lnTo>
                  <a:pt x="1307" y="987"/>
                </a:lnTo>
                <a:lnTo>
                  <a:pt x="1314" y="991"/>
                </a:lnTo>
                <a:lnTo>
                  <a:pt x="1323" y="995"/>
                </a:lnTo>
                <a:lnTo>
                  <a:pt x="1323" y="995"/>
                </a:lnTo>
                <a:lnTo>
                  <a:pt x="1338" y="998"/>
                </a:lnTo>
                <a:lnTo>
                  <a:pt x="1354" y="1001"/>
                </a:lnTo>
                <a:lnTo>
                  <a:pt x="1368" y="1001"/>
                </a:lnTo>
                <a:lnTo>
                  <a:pt x="1382" y="998"/>
                </a:lnTo>
                <a:lnTo>
                  <a:pt x="1395" y="995"/>
                </a:lnTo>
                <a:lnTo>
                  <a:pt x="1407" y="989"/>
                </a:lnTo>
                <a:lnTo>
                  <a:pt x="1418" y="981"/>
                </a:lnTo>
                <a:lnTo>
                  <a:pt x="1428" y="971"/>
                </a:lnTo>
                <a:lnTo>
                  <a:pt x="1428" y="971"/>
                </a:lnTo>
                <a:lnTo>
                  <a:pt x="1432" y="965"/>
                </a:lnTo>
                <a:lnTo>
                  <a:pt x="1436" y="958"/>
                </a:lnTo>
                <a:lnTo>
                  <a:pt x="1442" y="940"/>
                </a:lnTo>
                <a:lnTo>
                  <a:pt x="1447" y="920"/>
                </a:lnTo>
                <a:lnTo>
                  <a:pt x="1451" y="901"/>
                </a:lnTo>
                <a:lnTo>
                  <a:pt x="1455" y="866"/>
                </a:lnTo>
                <a:lnTo>
                  <a:pt x="1456" y="852"/>
                </a:lnTo>
                <a:lnTo>
                  <a:pt x="1456" y="852"/>
                </a:lnTo>
                <a:lnTo>
                  <a:pt x="1469" y="838"/>
                </a:lnTo>
                <a:lnTo>
                  <a:pt x="1479" y="826"/>
                </a:lnTo>
                <a:lnTo>
                  <a:pt x="1482" y="820"/>
                </a:lnTo>
                <a:lnTo>
                  <a:pt x="1485" y="814"/>
                </a:lnTo>
                <a:lnTo>
                  <a:pt x="1485" y="814"/>
                </a:lnTo>
                <a:lnTo>
                  <a:pt x="1487" y="801"/>
                </a:lnTo>
                <a:lnTo>
                  <a:pt x="1489" y="782"/>
                </a:lnTo>
                <a:lnTo>
                  <a:pt x="1489" y="762"/>
                </a:lnTo>
                <a:lnTo>
                  <a:pt x="1489" y="743"/>
                </a:lnTo>
                <a:lnTo>
                  <a:pt x="1489" y="743"/>
                </a:lnTo>
                <a:lnTo>
                  <a:pt x="1487" y="640"/>
                </a:lnTo>
                <a:lnTo>
                  <a:pt x="1486" y="576"/>
                </a:lnTo>
                <a:lnTo>
                  <a:pt x="1485" y="538"/>
                </a:lnTo>
                <a:lnTo>
                  <a:pt x="1485" y="538"/>
                </a:lnTo>
                <a:lnTo>
                  <a:pt x="1483" y="524"/>
                </a:lnTo>
                <a:lnTo>
                  <a:pt x="1483" y="514"/>
                </a:lnTo>
                <a:lnTo>
                  <a:pt x="1482" y="508"/>
                </a:lnTo>
                <a:lnTo>
                  <a:pt x="1481" y="506"/>
                </a:lnTo>
                <a:lnTo>
                  <a:pt x="1480" y="505"/>
                </a:lnTo>
                <a:lnTo>
                  <a:pt x="1480" y="505"/>
                </a:lnTo>
                <a:lnTo>
                  <a:pt x="1477" y="501"/>
                </a:lnTo>
                <a:lnTo>
                  <a:pt x="1476" y="494"/>
                </a:lnTo>
                <a:lnTo>
                  <a:pt x="1473" y="473"/>
                </a:lnTo>
                <a:lnTo>
                  <a:pt x="1469" y="450"/>
                </a:lnTo>
                <a:lnTo>
                  <a:pt x="1467" y="443"/>
                </a:lnTo>
                <a:lnTo>
                  <a:pt x="1466" y="438"/>
                </a:lnTo>
                <a:lnTo>
                  <a:pt x="1466" y="438"/>
                </a:lnTo>
                <a:lnTo>
                  <a:pt x="1442" y="400"/>
                </a:lnTo>
                <a:lnTo>
                  <a:pt x="1442" y="400"/>
                </a:lnTo>
                <a:lnTo>
                  <a:pt x="1435" y="354"/>
                </a:lnTo>
                <a:lnTo>
                  <a:pt x="1429" y="319"/>
                </a:lnTo>
                <a:lnTo>
                  <a:pt x="1425" y="307"/>
                </a:lnTo>
                <a:lnTo>
                  <a:pt x="1423" y="300"/>
                </a:lnTo>
                <a:lnTo>
                  <a:pt x="1423" y="300"/>
                </a:lnTo>
                <a:lnTo>
                  <a:pt x="1418" y="295"/>
                </a:lnTo>
                <a:lnTo>
                  <a:pt x="1410" y="288"/>
                </a:lnTo>
                <a:lnTo>
                  <a:pt x="1387" y="270"/>
                </a:lnTo>
                <a:lnTo>
                  <a:pt x="1356" y="248"/>
                </a:lnTo>
                <a:lnTo>
                  <a:pt x="1356" y="248"/>
                </a:lnTo>
                <a:lnTo>
                  <a:pt x="1297" y="173"/>
                </a:lnTo>
                <a:lnTo>
                  <a:pt x="1256" y="121"/>
                </a:lnTo>
                <a:lnTo>
                  <a:pt x="1237" y="96"/>
                </a:lnTo>
                <a:lnTo>
                  <a:pt x="1237" y="96"/>
                </a:lnTo>
                <a:lnTo>
                  <a:pt x="1238" y="93"/>
                </a:lnTo>
                <a:lnTo>
                  <a:pt x="1240" y="88"/>
                </a:lnTo>
                <a:lnTo>
                  <a:pt x="1240" y="86"/>
                </a:lnTo>
                <a:lnTo>
                  <a:pt x="1238" y="83"/>
                </a:lnTo>
                <a:lnTo>
                  <a:pt x="1236" y="78"/>
                </a:lnTo>
                <a:lnTo>
                  <a:pt x="1232" y="72"/>
                </a:lnTo>
                <a:lnTo>
                  <a:pt x="1232" y="72"/>
                </a:lnTo>
                <a:lnTo>
                  <a:pt x="1226" y="66"/>
                </a:lnTo>
                <a:lnTo>
                  <a:pt x="1217" y="59"/>
                </a:lnTo>
                <a:lnTo>
                  <a:pt x="1206" y="53"/>
                </a:lnTo>
                <a:lnTo>
                  <a:pt x="1194" y="47"/>
                </a:lnTo>
                <a:lnTo>
                  <a:pt x="1169" y="36"/>
                </a:lnTo>
                <a:lnTo>
                  <a:pt x="1151" y="29"/>
                </a:lnTo>
                <a:lnTo>
                  <a:pt x="1151" y="29"/>
                </a:lnTo>
                <a:lnTo>
                  <a:pt x="1141" y="25"/>
                </a:lnTo>
                <a:lnTo>
                  <a:pt x="1123" y="22"/>
                </a:lnTo>
                <a:lnTo>
                  <a:pt x="1077" y="12"/>
                </a:lnTo>
                <a:lnTo>
                  <a:pt x="1009" y="0"/>
                </a:lnTo>
                <a:lnTo>
                  <a:pt x="1009" y="0"/>
                </a:lnTo>
                <a:lnTo>
                  <a:pt x="927" y="0"/>
                </a:lnTo>
                <a:lnTo>
                  <a:pt x="747" y="2"/>
                </a:lnTo>
                <a:lnTo>
                  <a:pt x="646" y="4"/>
                </a:lnTo>
                <a:lnTo>
                  <a:pt x="553" y="6"/>
                </a:lnTo>
                <a:lnTo>
                  <a:pt x="477" y="10"/>
                </a:lnTo>
                <a:lnTo>
                  <a:pt x="448" y="12"/>
                </a:lnTo>
                <a:lnTo>
                  <a:pt x="428" y="15"/>
                </a:lnTo>
                <a:lnTo>
                  <a:pt x="428" y="15"/>
                </a:lnTo>
                <a:lnTo>
                  <a:pt x="400" y="20"/>
                </a:lnTo>
                <a:lnTo>
                  <a:pt x="375" y="25"/>
                </a:lnTo>
                <a:lnTo>
                  <a:pt x="356" y="31"/>
                </a:lnTo>
                <a:lnTo>
                  <a:pt x="340" y="36"/>
                </a:lnTo>
                <a:lnTo>
                  <a:pt x="320" y="44"/>
                </a:lnTo>
                <a:lnTo>
                  <a:pt x="314" y="48"/>
                </a:lnTo>
                <a:lnTo>
                  <a:pt x="314" y="48"/>
                </a:lnTo>
                <a:lnTo>
                  <a:pt x="265" y="92"/>
                </a:lnTo>
                <a:lnTo>
                  <a:pt x="227" y="125"/>
                </a:lnTo>
                <a:lnTo>
                  <a:pt x="213" y="138"/>
                </a:lnTo>
                <a:lnTo>
                  <a:pt x="204" y="148"/>
                </a:lnTo>
                <a:lnTo>
                  <a:pt x="204" y="148"/>
                </a:lnTo>
                <a:lnTo>
                  <a:pt x="200" y="154"/>
                </a:lnTo>
                <a:lnTo>
                  <a:pt x="196" y="160"/>
                </a:lnTo>
                <a:lnTo>
                  <a:pt x="190" y="172"/>
                </a:lnTo>
                <a:lnTo>
                  <a:pt x="185" y="182"/>
                </a:lnTo>
                <a:lnTo>
                  <a:pt x="183" y="187"/>
                </a:lnTo>
                <a:lnTo>
                  <a:pt x="181" y="191"/>
                </a:lnTo>
                <a:lnTo>
                  <a:pt x="181" y="191"/>
                </a:lnTo>
                <a:lnTo>
                  <a:pt x="176" y="200"/>
                </a:lnTo>
                <a:lnTo>
                  <a:pt x="168" y="219"/>
                </a:lnTo>
                <a:lnTo>
                  <a:pt x="147" y="274"/>
                </a:lnTo>
                <a:lnTo>
                  <a:pt x="128" y="326"/>
                </a:lnTo>
                <a:lnTo>
                  <a:pt x="122" y="343"/>
                </a:lnTo>
                <a:lnTo>
                  <a:pt x="120" y="347"/>
                </a:lnTo>
                <a:lnTo>
                  <a:pt x="119" y="348"/>
                </a:lnTo>
                <a:lnTo>
                  <a:pt x="119" y="348"/>
                </a:lnTo>
                <a:lnTo>
                  <a:pt x="118" y="344"/>
                </a:lnTo>
                <a:lnTo>
                  <a:pt x="118" y="339"/>
                </a:lnTo>
                <a:lnTo>
                  <a:pt x="116" y="323"/>
                </a:lnTo>
                <a:lnTo>
                  <a:pt x="115" y="313"/>
                </a:lnTo>
                <a:lnTo>
                  <a:pt x="113" y="306"/>
                </a:lnTo>
                <a:lnTo>
                  <a:pt x="109" y="299"/>
                </a:lnTo>
                <a:lnTo>
                  <a:pt x="107" y="297"/>
                </a:lnTo>
                <a:lnTo>
                  <a:pt x="104" y="295"/>
                </a:lnTo>
                <a:lnTo>
                  <a:pt x="104" y="295"/>
                </a:lnTo>
                <a:lnTo>
                  <a:pt x="97" y="293"/>
                </a:lnTo>
                <a:lnTo>
                  <a:pt x="88" y="292"/>
                </a:lnTo>
                <a:lnTo>
                  <a:pt x="77" y="291"/>
                </a:lnTo>
                <a:lnTo>
                  <a:pt x="65" y="290"/>
                </a:lnTo>
                <a:lnTo>
                  <a:pt x="52" y="291"/>
                </a:lnTo>
                <a:lnTo>
                  <a:pt x="40" y="293"/>
                </a:lnTo>
                <a:lnTo>
                  <a:pt x="28" y="298"/>
                </a:lnTo>
                <a:lnTo>
                  <a:pt x="24" y="301"/>
                </a:lnTo>
                <a:lnTo>
                  <a:pt x="19" y="305"/>
                </a:lnTo>
                <a:lnTo>
                  <a:pt x="19" y="305"/>
                </a:lnTo>
                <a:lnTo>
                  <a:pt x="10" y="313"/>
                </a:lnTo>
                <a:lnTo>
                  <a:pt x="6" y="323"/>
                </a:lnTo>
                <a:lnTo>
                  <a:pt x="2" y="334"/>
                </a:lnTo>
                <a:lnTo>
                  <a:pt x="0" y="343"/>
                </a:lnTo>
                <a:lnTo>
                  <a:pt x="0" y="351"/>
                </a:lnTo>
                <a:lnTo>
                  <a:pt x="1" y="358"/>
                </a:lnTo>
                <a:lnTo>
                  <a:pt x="5" y="364"/>
                </a:lnTo>
                <a:lnTo>
                  <a:pt x="7" y="366"/>
                </a:lnTo>
                <a:lnTo>
                  <a:pt x="9" y="367"/>
                </a:lnTo>
                <a:lnTo>
                  <a:pt x="9" y="367"/>
                </a:lnTo>
                <a:lnTo>
                  <a:pt x="16" y="368"/>
                </a:lnTo>
                <a:lnTo>
                  <a:pt x="28" y="368"/>
                </a:lnTo>
                <a:lnTo>
                  <a:pt x="56" y="366"/>
                </a:lnTo>
                <a:lnTo>
                  <a:pt x="90" y="362"/>
                </a:lnTo>
                <a:lnTo>
                  <a:pt x="90" y="362"/>
                </a:lnTo>
                <a:lnTo>
                  <a:pt x="90" y="366"/>
                </a:lnTo>
                <a:lnTo>
                  <a:pt x="89" y="376"/>
                </a:lnTo>
                <a:lnTo>
                  <a:pt x="88" y="382"/>
                </a:lnTo>
                <a:lnTo>
                  <a:pt x="85" y="389"/>
                </a:lnTo>
                <a:lnTo>
                  <a:pt x="82" y="398"/>
                </a:lnTo>
                <a:lnTo>
                  <a:pt x="76" y="405"/>
                </a:lnTo>
                <a:lnTo>
                  <a:pt x="76" y="405"/>
                </a:lnTo>
                <a:lnTo>
                  <a:pt x="70" y="413"/>
                </a:lnTo>
                <a:lnTo>
                  <a:pt x="65" y="422"/>
                </a:lnTo>
                <a:lnTo>
                  <a:pt x="60" y="432"/>
                </a:lnTo>
                <a:lnTo>
                  <a:pt x="57" y="442"/>
                </a:lnTo>
                <a:lnTo>
                  <a:pt x="53" y="454"/>
                </a:lnTo>
                <a:lnTo>
                  <a:pt x="51" y="466"/>
                </a:lnTo>
                <a:lnTo>
                  <a:pt x="47" y="491"/>
                </a:lnTo>
                <a:lnTo>
                  <a:pt x="47" y="491"/>
                </a:lnTo>
                <a:lnTo>
                  <a:pt x="44" y="535"/>
                </a:lnTo>
                <a:lnTo>
                  <a:pt x="43" y="552"/>
                </a:lnTo>
                <a:lnTo>
                  <a:pt x="43" y="552"/>
                </a:lnTo>
                <a:lnTo>
                  <a:pt x="44" y="596"/>
                </a:lnTo>
                <a:lnTo>
                  <a:pt x="50" y="696"/>
                </a:lnTo>
                <a:lnTo>
                  <a:pt x="52" y="751"/>
                </a:lnTo>
                <a:lnTo>
                  <a:pt x="57" y="800"/>
                </a:lnTo>
                <a:lnTo>
                  <a:pt x="62" y="838"/>
                </a:lnTo>
                <a:lnTo>
                  <a:pt x="64" y="850"/>
                </a:lnTo>
                <a:lnTo>
                  <a:pt x="66" y="857"/>
                </a:lnTo>
                <a:lnTo>
                  <a:pt x="66" y="857"/>
                </a:lnTo>
                <a:lnTo>
                  <a:pt x="70" y="860"/>
                </a:lnTo>
                <a:lnTo>
                  <a:pt x="75" y="864"/>
                </a:lnTo>
                <a:lnTo>
                  <a:pt x="81" y="868"/>
                </a:lnTo>
                <a:lnTo>
                  <a:pt x="88" y="870"/>
                </a:lnTo>
                <a:lnTo>
                  <a:pt x="106" y="874"/>
                </a:lnTo>
                <a:lnTo>
                  <a:pt x="124" y="876"/>
                </a:lnTo>
                <a:lnTo>
                  <a:pt x="141" y="876"/>
                </a:lnTo>
                <a:lnTo>
                  <a:pt x="157" y="876"/>
                </a:lnTo>
                <a:lnTo>
                  <a:pt x="170" y="874"/>
                </a:lnTo>
                <a:lnTo>
                  <a:pt x="173" y="872"/>
                </a:lnTo>
                <a:lnTo>
                  <a:pt x="176" y="871"/>
                </a:lnTo>
                <a:lnTo>
                  <a:pt x="176" y="871"/>
                </a:lnTo>
                <a:close/>
                <a:moveTo>
                  <a:pt x="514" y="115"/>
                </a:moveTo>
                <a:lnTo>
                  <a:pt x="514" y="115"/>
                </a:lnTo>
                <a:lnTo>
                  <a:pt x="520" y="113"/>
                </a:lnTo>
                <a:lnTo>
                  <a:pt x="538" y="110"/>
                </a:lnTo>
                <a:lnTo>
                  <a:pt x="567" y="106"/>
                </a:lnTo>
                <a:lnTo>
                  <a:pt x="607" y="102"/>
                </a:lnTo>
                <a:lnTo>
                  <a:pt x="658" y="97"/>
                </a:lnTo>
                <a:lnTo>
                  <a:pt x="720" y="93"/>
                </a:lnTo>
                <a:lnTo>
                  <a:pt x="792" y="88"/>
                </a:lnTo>
                <a:lnTo>
                  <a:pt x="875" y="86"/>
                </a:lnTo>
                <a:lnTo>
                  <a:pt x="875" y="86"/>
                </a:lnTo>
                <a:lnTo>
                  <a:pt x="958" y="85"/>
                </a:lnTo>
                <a:lnTo>
                  <a:pt x="1025" y="85"/>
                </a:lnTo>
                <a:lnTo>
                  <a:pt x="1080" y="85"/>
                </a:lnTo>
                <a:lnTo>
                  <a:pt x="1124" y="86"/>
                </a:lnTo>
                <a:lnTo>
                  <a:pt x="1178" y="90"/>
                </a:lnTo>
                <a:lnTo>
                  <a:pt x="1194" y="91"/>
                </a:lnTo>
                <a:lnTo>
                  <a:pt x="1194" y="91"/>
                </a:lnTo>
                <a:lnTo>
                  <a:pt x="1248" y="168"/>
                </a:lnTo>
                <a:lnTo>
                  <a:pt x="1286" y="223"/>
                </a:lnTo>
                <a:lnTo>
                  <a:pt x="1298" y="243"/>
                </a:lnTo>
                <a:lnTo>
                  <a:pt x="1304" y="253"/>
                </a:lnTo>
                <a:lnTo>
                  <a:pt x="1304" y="253"/>
                </a:lnTo>
                <a:lnTo>
                  <a:pt x="1304" y="260"/>
                </a:lnTo>
                <a:lnTo>
                  <a:pt x="1304" y="263"/>
                </a:lnTo>
                <a:lnTo>
                  <a:pt x="1303" y="266"/>
                </a:lnTo>
                <a:lnTo>
                  <a:pt x="1297" y="272"/>
                </a:lnTo>
                <a:lnTo>
                  <a:pt x="1290" y="276"/>
                </a:lnTo>
                <a:lnTo>
                  <a:pt x="1290" y="276"/>
                </a:lnTo>
                <a:lnTo>
                  <a:pt x="1281" y="280"/>
                </a:lnTo>
                <a:lnTo>
                  <a:pt x="1263" y="284"/>
                </a:lnTo>
                <a:lnTo>
                  <a:pt x="1238" y="288"/>
                </a:lnTo>
                <a:lnTo>
                  <a:pt x="1206" y="292"/>
                </a:lnTo>
                <a:lnTo>
                  <a:pt x="1167" y="297"/>
                </a:lnTo>
                <a:lnTo>
                  <a:pt x="1122" y="300"/>
                </a:lnTo>
                <a:lnTo>
                  <a:pt x="1071" y="304"/>
                </a:lnTo>
                <a:lnTo>
                  <a:pt x="1013" y="305"/>
                </a:lnTo>
                <a:lnTo>
                  <a:pt x="1013" y="305"/>
                </a:lnTo>
                <a:lnTo>
                  <a:pt x="952" y="305"/>
                </a:lnTo>
                <a:lnTo>
                  <a:pt x="886" y="305"/>
                </a:lnTo>
                <a:lnTo>
                  <a:pt x="758" y="303"/>
                </a:lnTo>
                <a:lnTo>
                  <a:pt x="653" y="300"/>
                </a:lnTo>
                <a:lnTo>
                  <a:pt x="616" y="300"/>
                </a:lnTo>
                <a:lnTo>
                  <a:pt x="595" y="300"/>
                </a:lnTo>
                <a:lnTo>
                  <a:pt x="595" y="300"/>
                </a:lnTo>
                <a:lnTo>
                  <a:pt x="582" y="300"/>
                </a:lnTo>
                <a:lnTo>
                  <a:pt x="568" y="300"/>
                </a:lnTo>
                <a:lnTo>
                  <a:pt x="544" y="297"/>
                </a:lnTo>
                <a:lnTo>
                  <a:pt x="526" y="293"/>
                </a:lnTo>
                <a:lnTo>
                  <a:pt x="519" y="291"/>
                </a:lnTo>
                <a:lnTo>
                  <a:pt x="519" y="291"/>
                </a:lnTo>
                <a:lnTo>
                  <a:pt x="515" y="204"/>
                </a:lnTo>
                <a:lnTo>
                  <a:pt x="514" y="143"/>
                </a:lnTo>
                <a:lnTo>
                  <a:pt x="514" y="123"/>
                </a:lnTo>
                <a:lnTo>
                  <a:pt x="514" y="115"/>
                </a:lnTo>
                <a:lnTo>
                  <a:pt x="514" y="115"/>
                </a:lnTo>
                <a:close/>
                <a:moveTo>
                  <a:pt x="428" y="286"/>
                </a:moveTo>
                <a:lnTo>
                  <a:pt x="485" y="471"/>
                </a:lnTo>
                <a:lnTo>
                  <a:pt x="485" y="471"/>
                </a:lnTo>
                <a:lnTo>
                  <a:pt x="448" y="457"/>
                </a:lnTo>
                <a:lnTo>
                  <a:pt x="421" y="447"/>
                </a:lnTo>
                <a:lnTo>
                  <a:pt x="410" y="442"/>
                </a:lnTo>
                <a:lnTo>
                  <a:pt x="404" y="438"/>
                </a:lnTo>
                <a:lnTo>
                  <a:pt x="404" y="438"/>
                </a:lnTo>
                <a:lnTo>
                  <a:pt x="403" y="436"/>
                </a:lnTo>
                <a:lnTo>
                  <a:pt x="401" y="431"/>
                </a:lnTo>
                <a:lnTo>
                  <a:pt x="397" y="416"/>
                </a:lnTo>
                <a:lnTo>
                  <a:pt x="389" y="372"/>
                </a:lnTo>
                <a:lnTo>
                  <a:pt x="381" y="310"/>
                </a:lnTo>
                <a:lnTo>
                  <a:pt x="428" y="286"/>
                </a:lnTo>
                <a:close/>
                <a:moveTo>
                  <a:pt x="1347" y="314"/>
                </a:moveTo>
                <a:lnTo>
                  <a:pt x="1404" y="348"/>
                </a:lnTo>
                <a:lnTo>
                  <a:pt x="1404" y="348"/>
                </a:lnTo>
                <a:lnTo>
                  <a:pt x="1399" y="386"/>
                </a:lnTo>
                <a:lnTo>
                  <a:pt x="1394" y="429"/>
                </a:lnTo>
                <a:lnTo>
                  <a:pt x="1394" y="429"/>
                </a:lnTo>
                <a:lnTo>
                  <a:pt x="1392" y="432"/>
                </a:lnTo>
                <a:lnTo>
                  <a:pt x="1385" y="437"/>
                </a:lnTo>
                <a:lnTo>
                  <a:pt x="1363" y="449"/>
                </a:lnTo>
                <a:lnTo>
                  <a:pt x="1332" y="467"/>
                </a:lnTo>
                <a:lnTo>
                  <a:pt x="1347" y="314"/>
                </a:lnTo>
                <a:close/>
                <a:moveTo>
                  <a:pt x="361" y="119"/>
                </a:moveTo>
                <a:lnTo>
                  <a:pt x="304" y="295"/>
                </a:lnTo>
                <a:lnTo>
                  <a:pt x="233" y="319"/>
                </a:lnTo>
                <a:lnTo>
                  <a:pt x="300" y="119"/>
                </a:lnTo>
                <a:lnTo>
                  <a:pt x="361" y="119"/>
                </a:lnTo>
                <a:close/>
                <a:moveTo>
                  <a:pt x="276" y="129"/>
                </a:moveTo>
                <a:lnTo>
                  <a:pt x="219" y="324"/>
                </a:lnTo>
                <a:lnTo>
                  <a:pt x="219" y="324"/>
                </a:lnTo>
                <a:lnTo>
                  <a:pt x="178" y="344"/>
                </a:lnTo>
                <a:lnTo>
                  <a:pt x="151" y="357"/>
                </a:lnTo>
                <a:lnTo>
                  <a:pt x="141" y="361"/>
                </a:lnTo>
                <a:lnTo>
                  <a:pt x="138" y="362"/>
                </a:lnTo>
                <a:lnTo>
                  <a:pt x="138" y="362"/>
                </a:lnTo>
                <a:lnTo>
                  <a:pt x="160" y="295"/>
                </a:lnTo>
                <a:lnTo>
                  <a:pt x="177" y="250"/>
                </a:lnTo>
                <a:lnTo>
                  <a:pt x="185" y="229"/>
                </a:lnTo>
                <a:lnTo>
                  <a:pt x="185" y="229"/>
                </a:lnTo>
                <a:lnTo>
                  <a:pt x="232" y="178"/>
                </a:lnTo>
                <a:lnTo>
                  <a:pt x="276" y="129"/>
                </a:lnTo>
                <a:lnTo>
                  <a:pt x="276" y="1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EAA2EE00-87EC-4FE6-ADD3-AA51A6891084}"/>
              </a:ext>
            </a:extLst>
          </p:cNvPr>
          <p:cNvSpPr>
            <a:spLocks noEditPoints="1"/>
          </p:cNvSpPr>
          <p:nvPr/>
        </p:nvSpPr>
        <p:spPr bwMode="auto">
          <a:xfrm>
            <a:off x="2281683" y="1300021"/>
            <a:ext cx="1581151" cy="700678"/>
          </a:xfrm>
          <a:custGeom>
            <a:avLst/>
            <a:gdLst>
              <a:gd name="T0" fmla="*/ 76 w 1794"/>
              <a:gd name="T1" fmla="*/ 334 h 795"/>
              <a:gd name="T2" fmla="*/ 32 w 1794"/>
              <a:gd name="T3" fmla="*/ 374 h 795"/>
              <a:gd name="T4" fmla="*/ 1 w 1794"/>
              <a:gd name="T5" fmla="*/ 525 h 795"/>
              <a:gd name="T6" fmla="*/ 32 w 1794"/>
              <a:gd name="T7" fmla="*/ 582 h 795"/>
              <a:gd name="T8" fmla="*/ 74 w 1794"/>
              <a:gd name="T9" fmla="*/ 638 h 795"/>
              <a:gd name="T10" fmla="*/ 116 w 1794"/>
              <a:gd name="T11" fmla="*/ 727 h 795"/>
              <a:gd name="T12" fmla="*/ 171 w 1794"/>
              <a:gd name="T13" fmla="*/ 760 h 795"/>
              <a:gd name="T14" fmla="*/ 260 w 1794"/>
              <a:gd name="T15" fmla="*/ 726 h 795"/>
              <a:gd name="T16" fmla="*/ 288 w 1794"/>
              <a:gd name="T17" fmla="*/ 664 h 795"/>
              <a:gd name="T18" fmla="*/ 799 w 1794"/>
              <a:gd name="T19" fmla="*/ 677 h 795"/>
              <a:gd name="T20" fmla="*/ 859 w 1794"/>
              <a:gd name="T21" fmla="*/ 758 h 795"/>
              <a:gd name="T22" fmla="*/ 971 w 1794"/>
              <a:gd name="T23" fmla="*/ 795 h 795"/>
              <a:gd name="T24" fmla="*/ 1074 w 1794"/>
              <a:gd name="T25" fmla="*/ 765 h 795"/>
              <a:gd name="T26" fmla="*/ 1143 w 1794"/>
              <a:gd name="T27" fmla="*/ 679 h 795"/>
              <a:gd name="T28" fmla="*/ 1384 w 1794"/>
              <a:gd name="T29" fmla="*/ 682 h 795"/>
              <a:gd name="T30" fmla="*/ 1505 w 1794"/>
              <a:gd name="T31" fmla="*/ 734 h 795"/>
              <a:gd name="T32" fmla="*/ 1612 w 1794"/>
              <a:gd name="T33" fmla="*/ 739 h 795"/>
              <a:gd name="T34" fmla="*/ 1679 w 1794"/>
              <a:gd name="T35" fmla="*/ 690 h 795"/>
              <a:gd name="T36" fmla="*/ 1707 w 1794"/>
              <a:gd name="T37" fmla="*/ 651 h 795"/>
              <a:gd name="T38" fmla="*/ 1767 w 1794"/>
              <a:gd name="T39" fmla="*/ 642 h 795"/>
              <a:gd name="T40" fmla="*/ 1761 w 1794"/>
              <a:gd name="T41" fmla="*/ 616 h 795"/>
              <a:gd name="T42" fmla="*/ 1793 w 1794"/>
              <a:gd name="T43" fmla="*/ 544 h 795"/>
              <a:gd name="T44" fmla="*/ 1763 w 1794"/>
              <a:gd name="T45" fmla="*/ 395 h 795"/>
              <a:gd name="T46" fmla="*/ 1748 w 1794"/>
              <a:gd name="T47" fmla="*/ 255 h 795"/>
              <a:gd name="T48" fmla="*/ 1662 w 1794"/>
              <a:gd name="T49" fmla="*/ 187 h 795"/>
              <a:gd name="T50" fmla="*/ 1613 w 1794"/>
              <a:gd name="T51" fmla="*/ 98 h 795"/>
              <a:gd name="T52" fmla="*/ 1610 w 1794"/>
              <a:gd name="T53" fmla="*/ 61 h 795"/>
              <a:gd name="T54" fmla="*/ 1491 w 1794"/>
              <a:gd name="T55" fmla="*/ 32 h 795"/>
              <a:gd name="T56" fmla="*/ 910 w 1794"/>
              <a:gd name="T57" fmla="*/ 4 h 795"/>
              <a:gd name="T58" fmla="*/ 507 w 1794"/>
              <a:gd name="T59" fmla="*/ 82 h 795"/>
              <a:gd name="T60" fmla="*/ 388 w 1794"/>
              <a:gd name="T61" fmla="*/ 145 h 795"/>
              <a:gd name="T62" fmla="*/ 312 w 1794"/>
              <a:gd name="T63" fmla="*/ 211 h 795"/>
              <a:gd name="T64" fmla="*/ 293 w 1794"/>
              <a:gd name="T65" fmla="*/ 254 h 795"/>
              <a:gd name="T66" fmla="*/ 373 w 1794"/>
              <a:gd name="T67" fmla="*/ 261 h 795"/>
              <a:gd name="T68" fmla="*/ 429 w 1794"/>
              <a:gd name="T69" fmla="*/ 195 h 795"/>
              <a:gd name="T70" fmla="*/ 561 w 1794"/>
              <a:gd name="T71" fmla="*/ 108 h 795"/>
              <a:gd name="T72" fmla="*/ 702 w 1794"/>
              <a:gd name="T73" fmla="*/ 95 h 795"/>
              <a:gd name="T74" fmla="*/ 948 w 1794"/>
              <a:gd name="T75" fmla="*/ 104 h 795"/>
              <a:gd name="T76" fmla="*/ 942 w 1794"/>
              <a:gd name="T77" fmla="*/ 170 h 795"/>
              <a:gd name="T78" fmla="*/ 830 w 1794"/>
              <a:gd name="T79" fmla="*/ 240 h 795"/>
              <a:gd name="T80" fmla="*/ 1359 w 1794"/>
              <a:gd name="T81" fmla="*/ 82 h 795"/>
              <a:gd name="T82" fmla="*/ 1569 w 1794"/>
              <a:gd name="T83" fmla="*/ 87 h 795"/>
              <a:gd name="T84" fmla="*/ 1595 w 1794"/>
              <a:gd name="T85" fmla="*/ 105 h 795"/>
              <a:gd name="T86" fmla="*/ 1674 w 1794"/>
              <a:gd name="T87" fmla="*/ 231 h 795"/>
              <a:gd name="T88" fmla="*/ 1221 w 1794"/>
              <a:gd name="T89" fmla="*/ 210 h 795"/>
              <a:gd name="T90" fmla="*/ 1215 w 1794"/>
              <a:gd name="T91" fmla="*/ 89 h 795"/>
              <a:gd name="T92" fmla="*/ 1212 w 1794"/>
              <a:gd name="T93" fmla="*/ 262 h 795"/>
              <a:gd name="T94" fmla="*/ 1225 w 1794"/>
              <a:gd name="T95" fmla="*/ 299 h 795"/>
              <a:gd name="T96" fmla="*/ 1240 w 1794"/>
              <a:gd name="T97" fmla="*/ 390 h 795"/>
              <a:gd name="T98" fmla="*/ 1184 w 1794"/>
              <a:gd name="T99" fmla="*/ 367 h 795"/>
              <a:gd name="T100" fmla="*/ 1094 w 1794"/>
              <a:gd name="T101" fmla="*/ 270 h 795"/>
              <a:gd name="T102" fmla="*/ 1713 w 1794"/>
              <a:gd name="T103" fmla="*/ 244 h 795"/>
              <a:gd name="T104" fmla="*/ 1743 w 1794"/>
              <a:gd name="T105" fmla="*/ 281 h 795"/>
              <a:gd name="T106" fmla="*/ 1731 w 1794"/>
              <a:gd name="T107" fmla="*/ 325 h 795"/>
              <a:gd name="T108" fmla="*/ 1704 w 1794"/>
              <a:gd name="T109" fmla="*/ 256 h 795"/>
              <a:gd name="T110" fmla="*/ 1699 w 1794"/>
              <a:gd name="T111" fmla="*/ 239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4" h="795">
                <a:moveTo>
                  <a:pt x="290" y="263"/>
                </a:moveTo>
                <a:lnTo>
                  <a:pt x="290" y="263"/>
                </a:lnTo>
                <a:lnTo>
                  <a:pt x="210" y="287"/>
                </a:lnTo>
                <a:lnTo>
                  <a:pt x="147" y="307"/>
                </a:lnTo>
                <a:lnTo>
                  <a:pt x="120" y="317"/>
                </a:lnTo>
                <a:lnTo>
                  <a:pt x="100" y="325"/>
                </a:lnTo>
                <a:lnTo>
                  <a:pt x="100" y="325"/>
                </a:lnTo>
                <a:lnTo>
                  <a:pt x="76" y="334"/>
                </a:lnTo>
                <a:lnTo>
                  <a:pt x="61" y="342"/>
                </a:lnTo>
                <a:lnTo>
                  <a:pt x="55" y="344"/>
                </a:lnTo>
                <a:lnTo>
                  <a:pt x="50" y="346"/>
                </a:lnTo>
                <a:lnTo>
                  <a:pt x="46" y="350"/>
                </a:lnTo>
                <a:lnTo>
                  <a:pt x="41" y="355"/>
                </a:lnTo>
                <a:lnTo>
                  <a:pt x="41" y="355"/>
                </a:lnTo>
                <a:lnTo>
                  <a:pt x="38" y="363"/>
                </a:lnTo>
                <a:lnTo>
                  <a:pt x="32" y="374"/>
                </a:lnTo>
                <a:lnTo>
                  <a:pt x="19" y="401"/>
                </a:lnTo>
                <a:lnTo>
                  <a:pt x="8" y="426"/>
                </a:lnTo>
                <a:lnTo>
                  <a:pt x="2" y="438"/>
                </a:lnTo>
                <a:lnTo>
                  <a:pt x="2" y="438"/>
                </a:lnTo>
                <a:lnTo>
                  <a:pt x="1" y="444"/>
                </a:lnTo>
                <a:lnTo>
                  <a:pt x="0" y="458"/>
                </a:lnTo>
                <a:lnTo>
                  <a:pt x="0" y="501"/>
                </a:lnTo>
                <a:lnTo>
                  <a:pt x="1" y="525"/>
                </a:lnTo>
                <a:lnTo>
                  <a:pt x="2" y="545"/>
                </a:lnTo>
                <a:lnTo>
                  <a:pt x="5" y="562"/>
                </a:lnTo>
                <a:lnTo>
                  <a:pt x="6" y="566"/>
                </a:lnTo>
                <a:lnTo>
                  <a:pt x="8" y="569"/>
                </a:lnTo>
                <a:lnTo>
                  <a:pt x="8" y="569"/>
                </a:lnTo>
                <a:lnTo>
                  <a:pt x="13" y="572"/>
                </a:lnTo>
                <a:lnTo>
                  <a:pt x="19" y="576"/>
                </a:lnTo>
                <a:lnTo>
                  <a:pt x="32" y="582"/>
                </a:lnTo>
                <a:lnTo>
                  <a:pt x="49" y="588"/>
                </a:lnTo>
                <a:lnTo>
                  <a:pt x="49" y="588"/>
                </a:lnTo>
                <a:lnTo>
                  <a:pt x="53" y="609"/>
                </a:lnTo>
                <a:lnTo>
                  <a:pt x="58" y="625"/>
                </a:lnTo>
                <a:lnTo>
                  <a:pt x="61" y="631"/>
                </a:lnTo>
                <a:lnTo>
                  <a:pt x="63" y="634"/>
                </a:lnTo>
                <a:lnTo>
                  <a:pt x="63" y="634"/>
                </a:lnTo>
                <a:lnTo>
                  <a:pt x="74" y="638"/>
                </a:lnTo>
                <a:lnTo>
                  <a:pt x="78" y="640"/>
                </a:lnTo>
                <a:lnTo>
                  <a:pt x="78" y="640"/>
                </a:lnTo>
                <a:lnTo>
                  <a:pt x="83" y="654"/>
                </a:lnTo>
                <a:lnTo>
                  <a:pt x="88" y="670"/>
                </a:lnTo>
                <a:lnTo>
                  <a:pt x="96" y="689"/>
                </a:lnTo>
                <a:lnTo>
                  <a:pt x="106" y="708"/>
                </a:lnTo>
                <a:lnTo>
                  <a:pt x="110" y="717"/>
                </a:lnTo>
                <a:lnTo>
                  <a:pt x="116" y="727"/>
                </a:lnTo>
                <a:lnTo>
                  <a:pt x="124" y="735"/>
                </a:lnTo>
                <a:lnTo>
                  <a:pt x="131" y="742"/>
                </a:lnTo>
                <a:lnTo>
                  <a:pt x="138" y="748"/>
                </a:lnTo>
                <a:lnTo>
                  <a:pt x="146" y="753"/>
                </a:lnTo>
                <a:lnTo>
                  <a:pt x="146" y="753"/>
                </a:lnTo>
                <a:lnTo>
                  <a:pt x="155" y="757"/>
                </a:lnTo>
                <a:lnTo>
                  <a:pt x="163" y="759"/>
                </a:lnTo>
                <a:lnTo>
                  <a:pt x="171" y="760"/>
                </a:lnTo>
                <a:lnTo>
                  <a:pt x="179" y="761"/>
                </a:lnTo>
                <a:lnTo>
                  <a:pt x="196" y="761"/>
                </a:lnTo>
                <a:lnTo>
                  <a:pt x="212" y="758"/>
                </a:lnTo>
                <a:lnTo>
                  <a:pt x="226" y="753"/>
                </a:lnTo>
                <a:lnTo>
                  <a:pt x="239" y="745"/>
                </a:lnTo>
                <a:lnTo>
                  <a:pt x="250" y="736"/>
                </a:lnTo>
                <a:lnTo>
                  <a:pt x="260" y="726"/>
                </a:lnTo>
                <a:lnTo>
                  <a:pt x="260" y="726"/>
                </a:lnTo>
                <a:lnTo>
                  <a:pt x="268" y="714"/>
                </a:lnTo>
                <a:lnTo>
                  <a:pt x="273" y="703"/>
                </a:lnTo>
                <a:lnTo>
                  <a:pt x="278" y="692"/>
                </a:lnTo>
                <a:lnTo>
                  <a:pt x="281" y="684"/>
                </a:lnTo>
                <a:lnTo>
                  <a:pt x="285" y="670"/>
                </a:lnTo>
                <a:lnTo>
                  <a:pt x="287" y="666"/>
                </a:lnTo>
                <a:lnTo>
                  <a:pt x="288" y="664"/>
                </a:lnTo>
                <a:lnTo>
                  <a:pt x="288" y="664"/>
                </a:lnTo>
                <a:lnTo>
                  <a:pt x="314" y="660"/>
                </a:lnTo>
                <a:lnTo>
                  <a:pt x="370" y="654"/>
                </a:lnTo>
                <a:lnTo>
                  <a:pt x="450" y="646"/>
                </a:lnTo>
                <a:lnTo>
                  <a:pt x="502" y="656"/>
                </a:lnTo>
                <a:lnTo>
                  <a:pt x="539" y="662"/>
                </a:lnTo>
                <a:lnTo>
                  <a:pt x="628" y="667"/>
                </a:lnTo>
                <a:lnTo>
                  <a:pt x="799" y="677"/>
                </a:lnTo>
                <a:lnTo>
                  <a:pt x="799" y="677"/>
                </a:lnTo>
                <a:lnTo>
                  <a:pt x="801" y="681"/>
                </a:lnTo>
                <a:lnTo>
                  <a:pt x="805" y="690"/>
                </a:lnTo>
                <a:lnTo>
                  <a:pt x="811" y="704"/>
                </a:lnTo>
                <a:lnTo>
                  <a:pt x="823" y="721"/>
                </a:lnTo>
                <a:lnTo>
                  <a:pt x="830" y="731"/>
                </a:lnTo>
                <a:lnTo>
                  <a:pt x="839" y="740"/>
                </a:lnTo>
                <a:lnTo>
                  <a:pt x="848" y="748"/>
                </a:lnTo>
                <a:lnTo>
                  <a:pt x="859" y="758"/>
                </a:lnTo>
                <a:lnTo>
                  <a:pt x="872" y="766"/>
                </a:lnTo>
                <a:lnTo>
                  <a:pt x="886" y="773"/>
                </a:lnTo>
                <a:lnTo>
                  <a:pt x="902" y="780"/>
                </a:lnTo>
                <a:lnTo>
                  <a:pt x="920" y="786"/>
                </a:lnTo>
                <a:lnTo>
                  <a:pt x="920" y="786"/>
                </a:lnTo>
                <a:lnTo>
                  <a:pt x="937" y="791"/>
                </a:lnTo>
                <a:lnTo>
                  <a:pt x="954" y="794"/>
                </a:lnTo>
                <a:lnTo>
                  <a:pt x="971" y="795"/>
                </a:lnTo>
                <a:lnTo>
                  <a:pt x="985" y="795"/>
                </a:lnTo>
                <a:lnTo>
                  <a:pt x="999" y="794"/>
                </a:lnTo>
                <a:lnTo>
                  <a:pt x="1012" y="791"/>
                </a:lnTo>
                <a:lnTo>
                  <a:pt x="1024" y="788"/>
                </a:lnTo>
                <a:lnTo>
                  <a:pt x="1036" y="784"/>
                </a:lnTo>
                <a:lnTo>
                  <a:pt x="1047" y="779"/>
                </a:lnTo>
                <a:lnTo>
                  <a:pt x="1056" y="775"/>
                </a:lnTo>
                <a:lnTo>
                  <a:pt x="1074" y="765"/>
                </a:lnTo>
                <a:lnTo>
                  <a:pt x="1100" y="747"/>
                </a:lnTo>
                <a:lnTo>
                  <a:pt x="1100" y="747"/>
                </a:lnTo>
                <a:lnTo>
                  <a:pt x="1106" y="742"/>
                </a:lnTo>
                <a:lnTo>
                  <a:pt x="1111" y="738"/>
                </a:lnTo>
                <a:lnTo>
                  <a:pt x="1121" y="727"/>
                </a:lnTo>
                <a:lnTo>
                  <a:pt x="1128" y="715"/>
                </a:lnTo>
                <a:lnTo>
                  <a:pt x="1135" y="702"/>
                </a:lnTo>
                <a:lnTo>
                  <a:pt x="1143" y="679"/>
                </a:lnTo>
                <a:lnTo>
                  <a:pt x="1147" y="670"/>
                </a:lnTo>
                <a:lnTo>
                  <a:pt x="1147" y="670"/>
                </a:lnTo>
                <a:lnTo>
                  <a:pt x="1243" y="675"/>
                </a:lnTo>
                <a:lnTo>
                  <a:pt x="1311" y="677"/>
                </a:lnTo>
                <a:lnTo>
                  <a:pt x="1343" y="679"/>
                </a:lnTo>
                <a:lnTo>
                  <a:pt x="1343" y="679"/>
                </a:lnTo>
                <a:lnTo>
                  <a:pt x="1356" y="681"/>
                </a:lnTo>
                <a:lnTo>
                  <a:pt x="1384" y="682"/>
                </a:lnTo>
                <a:lnTo>
                  <a:pt x="1423" y="683"/>
                </a:lnTo>
                <a:lnTo>
                  <a:pt x="1423" y="683"/>
                </a:lnTo>
                <a:lnTo>
                  <a:pt x="1432" y="691"/>
                </a:lnTo>
                <a:lnTo>
                  <a:pt x="1444" y="702"/>
                </a:lnTo>
                <a:lnTo>
                  <a:pt x="1460" y="713"/>
                </a:lnTo>
                <a:lnTo>
                  <a:pt x="1480" y="723"/>
                </a:lnTo>
                <a:lnTo>
                  <a:pt x="1492" y="729"/>
                </a:lnTo>
                <a:lnTo>
                  <a:pt x="1505" y="734"/>
                </a:lnTo>
                <a:lnTo>
                  <a:pt x="1519" y="738"/>
                </a:lnTo>
                <a:lnTo>
                  <a:pt x="1533" y="741"/>
                </a:lnTo>
                <a:lnTo>
                  <a:pt x="1550" y="742"/>
                </a:lnTo>
                <a:lnTo>
                  <a:pt x="1567" y="744"/>
                </a:lnTo>
                <a:lnTo>
                  <a:pt x="1567" y="744"/>
                </a:lnTo>
                <a:lnTo>
                  <a:pt x="1583" y="744"/>
                </a:lnTo>
                <a:lnTo>
                  <a:pt x="1599" y="741"/>
                </a:lnTo>
                <a:lnTo>
                  <a:pt x="1612" y="739"/>
                </a:lnTo>
                <a:lnTo>
                  <a:pt x="1624" y="735"/>
                </a:lnTo>
                <a:lnTo>
                  <a:pt x="1635" y="731"/>
                </a:lnTo>
                <a:lnTo>
                  <a:pt x="1644" y="726"/>
                </a:lnTo>
                <a:lnTo>
                  <a:pt x="1652" y="720"/>
                </a:lnTo>
                <a:lnTo>
                  <a:pt x="1660" y="714"/>
                </a:lnTo>
                <a:lnTo>
                  <a:pt x="1666" y="708"/>
                </a:lnTo>
                <a:lnTo>
                  <a:pt x="1670" y="702"/>
                </a:lnTo>
                <a:lnTo>
                  <a:pt x="1679" y="690"/>
                </a:lnTo>
                <a:lnTo>
                  <a:pt x="1683" y="681"/>
                </a:lnTo>
                <a:lnTo>
                  <a:pt x="1687" y="673"/>
                </a:lnTo>
                <a:lnTo>
                  <a:pt x="1687" y="673"/>
                </a:lnTo>
                <a:lnTo>
                  <a:pt x="1691" y="663"/>
                </a:lnTo>
                <a:lnTo>
                  <a:pt x="1694" y="654"/>
                </a:lnTo>
                <a:lnTo>
                  <a:pt x="1695" y="646"/>
                </a:lnTo>
                <a:lnTo>
                  <a:pt x="1695" y="646"/>
                </a:lnTo>
                <a:lnTo>
                  <a:pt x="1707" y="651"/>
                </a:lnTo>
                <a:lnTo>
                  <a:pt x="1718" y="654"/>
                </a:lnTo>
                <a:lnTo>
                  <a:pt x="1724" y="656"/>
                </a:lnTo>
                <a:lnTo>
                  <a:pt x="1730" y="656"/>
                </a:lnTo>
                <a:lnTo>
                  <a:pt x="1730" y="656"/>
                </a:lnTo>
                <a:lnTo>
                  <a:pt x="1742" y="652"/>
                </a:lnTo>
                <a:lnTo>
                  <a:pt x="1754" y="648"/>
                </a:lnTo>
                <a:lnTo>
                  <a:pt x="1767" y="642"/>
                </a:lnTo>
                <a:lnTo>
                  <a:pt x="1767" y="642"/>
                </a:lnTo>
                <a:lnTo>
                  <a:pt x="1768" y="641"/>
                </a:lnTo>
                <a:lnTo>
                  <a:pt x="1771" y="635"/>
                </a:lnTo>
                <a:lnTo>
                  <a:pt x="1774" y="629"/>
                </a:lnTo>
                <a:lnTo>
                  <a:pt x="1774" y="627"/>
                </a:lnTo>
                <a:lnTo>
                  <a:pt x="1773" y="625"/>
                </a:lnTo>
                <a:lnTo>
                  <a:pt x="1773" y="625"/>
                </a:lnTo>
                <a:lnTo>
                  <a:pt x="1767" y="620"/>
                </a:lnTo>
                <a:lnTo>
                  <a:pt x="1761" y="616"/>
                </a:lnTo>
                <a:lnTo>
                  <a:pt x="1754" y="613"/>
                </a:lnTo>
                <a:lnTo>
                  <a:pt x="1754" y="613"/>
                </a:lnTo>
                <a:lnTo>
                  <a:pt x="1775" y="589"/>
                </a:lnTo>
                <a:lnTo>
                  <a:pt x="1788" y="571"/>
                </a:lnTo>
                <a:lnTo>
                  <a:pt x="1793" y="565"/>
                </a:lnTo>
                <a:lnTo>
                  <a:pt x="1794" y="560"/>
                </a:lnTo>
                <a:lnTo>
                  <a:pt x="1794" y="560"/>
                </a:lnTo>
                <a:lnTo>
                  <a:pt x="1793" y="544"/>
                </a:lnTo>
                <a:lnTo>
                  <a:pt x="1793" y="514"/>
                </a:lnTo>
                <a:lnTo>
                  <a:pt x="1794" y="465"/>
                </a:lnTo>
                <a:lnTo>
                  <a:pt x="1794" y="465"/>
                </a:lnTo>
                <a:lnTo>
                  <a:pt x="1793" y="459"/>
                </a:lnTo>
                <a:lnTo>
                  <a:pt x="1790" y="452"/>
                </a:lnTo>
                <a:lnTo>
                  <a:pt x="1781" y="433"/>
                </a:lnTo>
                <a:lnTo>
                  <a:pt x="1771" y="413"/>
                </a:lnTo>
                <a:lnTo>
                  <a:pt x="1763" y="395"/>
                </a:lnTo>
                <a:lnTo>
                  <a:pt x="1763" y="395"/>
                </a:lnTo>
                <a:lnTo>
                  <a:pt x="1761" y="383"/>
                </a:lnTo>
                <a:lnTo>
                  <a:pt x="1760" y="364"/>
                </a:lnTo>
                <a:lnTo>
                  <a:pt x="1757" y="318"/>
                </a:lnTo>
                <a:lnTo>
                  <a:pt x="1755" y="294"/>
                </a:lnTo>
                <a:lnTo>
                  <a:pt x="1752" y="271"/>
                </a:lnTo>
                <a:lnTo>
                  <a:pt x="1750" y="263"/>
                </a:lnTo>
                <a:lnTo>
                  <a:pt x="1748" y="255"/>
                </a:lnTo>
                <a:lnTo>
                  <a:pt x="1745" y="249"/>
                </a:lnTo>
                <a:lnTo>
                  <a:pt x="1742" y="245"/>
                </a:lnTo>
                <a:lnTo>
                  <a:pt x="1742" y="245"/>
                </a:lnTo>
                <a:lnTo>
                  <a:pt x="1721" y="230"/>
                </a:lnTo>
                <a:lnTo>
                  <a:pt x="1695" y="212"/>
                </a:lnTo>
                <a:lnTo>
                  <a:pt x="1671" y="195"/>
                </a:lnTo>
                <a:lnTo>
                  <a:pt x="1664" y="191"/>
                </a:lnTo>
                <a:lnTo>
                  <a:pt x="1662" y="187"/>
                </a:lnTo>
                <a:lnTo>
                  <a:pt x="1662" y="187"/>
                </a:lnTo>
                <a:lnTo>
                  <a:pt x="1660" y="182"/>
                </a:lnTo>
                <a:lnTo>
                  <a:pt x="1655" y="171"/>
                </a:lnTo>
                <a:lnTo>
                  <a:pt x="1638" y="141"/>
                </a:lnTo>
                <a:lnTo>
                  <a:pt x="1622" y="112"/>
                </a:lnTo>
                <a:lnTo>
                  <a:pt x="1616" y="101"/>
                </a:lnTo>
                <a:lnTo>
                  <a:pt x="1613" y="98"/>
                </a:lnTo>
                <a:lnTo>
                  <a:pt x="1613" y="98"/>
                </a:lnTo>
                <a:lnTo>
                  <a:pt x="1613" y="97"/>
                </a:lnTo>
                <a:lnTo>
                  <a:pt x="1614" y="93"/>
                </a:lnTo>
                <a:lnTo>
                  <a:pt x="1616" y="87"/>
                </a:lnTo>
                <a:lnTo>
                  <a:pt x="1617" y="81"/>
                </a:lnTo>
                <a:lnTo>
                  <a:pt x="1617" y="73"/>
                </a:lnTo>
                <a:lnTo>
                  <a:pt x="1614" y="69"/>
                </a:lnTo>
                <a:lnTo>
                  <a:pt x="1612" y="64"/>
                </a:lnTo>
                <a:lnTo>
                  <a:pt x="1610" y="61"/>
                </a:lnTo>
                <a:lnTo>
                  <a:pt x="1605" y="56"/>
                </a:lnTo>
                <a:lnTo>
                  <a:pt x="1599" y="53"/>
                </a:lnTo>
                <a:lnTo>
                  <a:pt x="1592" y="49"/>
                </a:lnTo>
                <a:lnTo>
                  <a:pt x="1592" y="49"/>
                </a:lnTo>
                <a:lnTo>
                  <a:pt x="1579" y="45"/>
                </a:lnTo>
                <a:lnTo>
                  <a:pt x="1557" y="42"/>
                </a:lnTo>
                <a:lnTo>
                  <a:pt x="1528" y="37"/>
                </a:lnTo>
                <a:lnTo>
                  <a:pt x="1491" y="32"/>
                </a:lnTo>
                <a:lnTo>
                  <a:pt x="1401" y="23"/>
                </a:lnTo>
                <a:lnTo>
                  <a:pt x="1299" y="13"/>
                </a:lnTo>
                <a:lnTo>
                  <a:pt x="1190" y="6"/>
                </a:lnTo>
                <a:lnTo>
                  <a:pt x="1083" y="1"/>
                </a:lnTo>
                <a:lnTo>
                  <a:pt x="1033" y="0"/>
                </a:lnTo>
                <a:lnTo>
                  <a:pt x="986" y="0"/>
                </a:lnTo>
                <a:lnTo>
                  <a:pt x="946" y="1"/>
                </a:lnTo>
                <a:lnTo>
                  <a:pt x="910" y="4"/>
                </a:lnTo>
                <a:lnTo>
                  <a:pt x="910" y="4"/>
                </a:lnTo>
                <a:lnTo>
                  <a:pt x="843" y="11"/>
                </a:lnTo>
                <a:lnTo>
                  <a:pt x="772" y="22"/>
                </a:lnTo>
                <a:lnTo>
                  <a:pt x="699" y="35"/>
                </a:lnTo>
                <a:lnTo>
                  <a:pt x="629" y="49"/>
                </a:lnTo>
                <a:lnTo>
                  <a:pt x="564" y="66"/>
                </a:lnTo>
                <a:lnTo>
                  <a:pt x="534" y="74"/>
                </a:lnTo>
                <a:lnTo>
                  <a:pt x="507" y="82"/>
                </a:lnTo>
                <a:lnTo>
                  <a:pt x="482" y="89"/>
                </a:lnTo>
                <a:lnTo>
                  <a:pt x="460" y="98"/>
                </a:lnTo>
                <a:lnTo>
                  <a:pt x="442" y="106"/>
                </a:lnTo>
                <a:lnTo>
                  <a:pt x="428" y="113"/>
                </a:lnTo>
                <a:lnTo>
                  <a:pt x="428" y="113"/>
                </a:lnTo>
                <a:lnTo>
                  <a:pt x="417" y="122"/>
                </a:lnTo>
                <a:lnTo>
                  <a:pt x="407" y="129"/>
                </a:lnTo>
                <a:lnTo>
                  <a:pt x="388" y="145"/>
                </a:lnTo>
                <a:lnTo>
                  <a:pt x="372" y="162"/>
                </a:lnTo>
                <a:lnTo>
                  <a:pt x="359" y="177"/>
                </a:lnTo>
                <a:lnTo>
                  <a:pt x="350" y="191"/>
                </a:lnTo>
                <a:lnTo>
                  <a:pt x="342" y="201"/>
                </a:lnTo>
                <a:lnTo>
                  <a:pt x="337" y="212"/>
                </a:lnTo>
                <a:lnTo>
                  <a:pt x="337" y="212"/>
                </a:lnTo>
                <a:lnTo>
                  <a:pt x="322" y="211"/>
                </a:lnTo>
                <a:lnTo>
                  <a:pt x="312" y="211"/>
                </a:lnTo>
                <a:lnTo>
                  <a:pt x="308" y="211"/>
                </a:lnTo>
                <a:lnTo>
                  <a:pt x="306" y="212"/>
                </a:lnTo>
                <a:lnTo>
                  <a:pt x="306" y="212"/>
                </a:lnTo>
                <a:lnTo>
                  <a:pt x="303" y="217"/>
                </a:lnTo>
                <a:lnTo>
                  <a:pt x="301" y="226"/>
                </a:lnTo>
                <a:lnTo>
                  <a:pt x="296" y="242"/>
                </a:lnTo>
                <a:lnTo>
                  <a:pt x="296" y="242"/>
                </a:lnTo>
                <a:lnTo>
                  <a:pt x="293" y="254"/>
                </a:lnTo>
                <a:lnTo>
                  <a:pt x="290" y="263"/>
                </a:lnTo>
                <a:lnTo>
                  <a:pt x="290" y="263"/>
                </a:lnTo>
                <a:close/>
                <a:moveTo>
                  <a:pt x="595" y="257"/>
                </a:moveTo>
                <a:lnTo>
                  <a:pt x="370" y="282"/>
                </a:lnTo>
                <a:lnTo>
                  <a:pt x="370" y="282"/>
                </a:lnTo>
                <a:lnTo>
                  <a:pt x="372" y="275"/>
                </a:lnTo>
                <a:lnTo>
                  <a:pt x="373" y="268"/>
                </a:lnTo>
                <a:lnTo>
                  <a:pt x="373" y="261"/>
                </a:lnTo>
                <a:lnTo>
                  <a:pt x="373" y="261"/>
                </a:lnTo>
                <a:lnTo>
                  <a:pt x="371" y="254"/>
                </a:lnTo>
                <a:lnTo>
                  <a:pt x="372" y="251"/>
                </a:lnTo>
                <a:lnTo>
                  <a:pt x="373" y="248"/>
                </a:lnTo>
                <a:lnTo>
                  <a:pt x="373" y="248"/>
                </a:lnTo>
                <a:lnTo>
                  <a:pt x="378" y="243"/>
                </a:lnTo>
                <a:lnTo>
                  <a:pt x="391" y="231"/>
                </a:lnTo>
                <a:lnTo>
                  <a:pt x="429" y="195"/>
                </a:lnTo>
                <a:lnTo>
                  <a:pt x="477" y="156"/>
                </a:lnTo>
                <a:lnTo>
                  <a:pt x="498" y="139"/>
                </a:lnTo>
                <a:lnTo>
                  <a:pt x="517" y="126"/>
                </a:lnTo>
                <a:lnTo>
                  <a:pt x="517" y="126"/>
                </a:lnTo>
                <a:lnTo>
                  <a:pt x="527" y="120"/>
                </a:lnTo>
                <a:lnTo>
                  <a:pt x="538" y="116"/>
                </a:lnTo>
                <a:lnTo>
                  <a:pt x="550" y="112"/>
                </a:lnTo>
                <a:lnTo>
                  <a:pt x="561" y="108"/>
                </a:lnTo>
                <a:lnTo>
                  <a:pt x="589" y="102"/>
                </a:lnTo>
                <a:lnTo>
                  <a:pt x="616" y="98"/>
                </a:lnTo>
                <a:lnTo>
                  <a:pt x="640" y="95"/>
                </a:lnTo>
                <a:lnTo>
                  <a:pt x="661" y="93"/>
                </a:lnTo>
                <a:lnTo>
                  <a:pt x="680" y="92"/>
                </a:lnTo>
                <a:lnTo>
                  <a:pt x="595" y="257"/>
                </a:lnTo>
                <a:close/>
                <a:moveTo>
                  <a:pt x="702" y="95"/>
                </a:moveTo>
                <a:lnTo>
                  <a:pt x="702" y="95"/>
                </a:lnTo>
                <a:lnTo>
                  <a:pt x="818" y="97"/>
                </a:lnTo>
                <a:lnTo>
                  <a:pt x="901" y="99"/>
                </a:lnTo>
                <a:lnTo>
                  <a:pt x="930" y="100"/>
                </a:lnTo>
                <a:lnTo>
                  <a:pt x="945" y="101"/>
                </a:lnTo>
                <a:lnTo>
                  <a:pt x="945" y="101"/>
                </a:lnTo>
                <a:lnTo>
                  <a:pt x="949" y="102"/>
                </a:lnTo>
                <a:lnTo>
                  <a:pt x="949" y="104"/>
                </a:lnTo>
                <a:lnTo>
                  <a:pt x="948" y="104"/>
                </a:lnTo>
                <a:lnTo>
                  <a:pt x="947" y="105"/>
                </a:lnTo>
                <a:lnTo>
                  <a:pt x="947" y="107"/>
                </a:lnTo>
                <a:lnTo>
                  <a:pt x="946" y="110"/>
                </a:lnTo>
                <a:lnTo>
                  <a:pt x="947" y="113"/>
                </a:lnTo>
                <a:lnTo>
                  <a:pt x="947" y="113"/>
                </a:lnTo>
                <a:lnTo>
                  <a:pt x="948" y="122"/>
                </a:lnTo>
                <a:lnTo>
                  <a:pt x="947" y="135"/>
                </a:lnTo>
                <a:lnTo>
                  <a:pt x="942" y="170"/>
                </a:lnTo>
                <a:lnTo>
                  <a:pt x="935" y="206"/>
                </a:lnTo>
                <a:lnTo>
                  <a:pt x="931" y="219"/>
                </a:lnTo>
                <a:lnTo>
                  <a:pt x="929" y="226"/>
                </a:lnTo>
                <a:lnTo>
                  <a:pt x="929" y="226"/>
                </a:lnTo>
                <a:lnTo>
                  <a:pt x="924" y="229"/>
                </a:lnTo>
                <a:lnTo>
                  <a:pt x="914" y="231"/>
                </a:lnTo>
                <a:lnTo>
                  <a:pt x="879" y="236"/>
                </a:lnTo>
                <a:lnTo>
                  <a:pt x="830" y="240"/>
                </a:lnTo>
                <a:lnTo>
                  <a:pt x="774" y="244"/>
                </a:lnTo>
                <a:lnTo>
                  <a:pt x="672" y="251"/>
                </a:lnTo>
                <a:lnTo>
                  <a:pt x="624" y="255"/>
                </a:lnTo>
                <a:lnTo>
                  <a:pt x="702" y="95"/>
                </a:lnTo>
                <a:close/>
                <a:moveTo>
                  <a:pt x="1215" y="89"/>
                </a:moveTo>
                <a:lnTo>
                  <a:pt x="1215" y="89"/>
                </a:lnTo>
                <a:lnTo>
                  <a:pt x="1259" y="87"/>
                </a:lnTo>
                <a:lnTo>
                  <a:pt x="1359" y="82"/>
                </a:lnTo>
                <a:lnTo>
                  <a:pt x="1468" y="79"/>
                </a:lnTo>
                <a:lnTo>
                  <a:pt x="1512" y="79"/>
                </a:lnTo>
                <a:lnTo>
                  <a:pt x="1539" y="80"/>
                </a:lnTo>
                <a:lnTo>
                  <a:pt x="1539" y="80"/>
                </a:lnTo>
                <a:lnTo>
                  <a:pt x="1563" y="83"/>
                </a:lnTo>
                <a:lnTo>
                  <a:pt x="1568" y="85"/>
                </a:lnTo>
                <a:lnTo>
                  <a:pt x="1569" y="86"/>
                </a:lnTo>
                <a:lnTo>
                  <a:pt x="1569" y="87"/>
                </a:lnTo>
                <a:lnTo>
                  <a:pt x="1569" y="88"/>
                </a:lnTo>
                <a:lnTo>
                  <a:pt x="1570" y="91"/>
                </a:lnTo>
                <a:lnTo>
                  <a:pt x="1573" y="92"/>
                </a:lnTo>
                <a:lnTo>
                  <a:pt x="1573" y="92"/>
                </a:lnTo>
                <a:lnTo>
                  <a:pt x="1583" y="98"/>
                </a:lnTo>
                <a:lnTo>
                  <a:pt x="1592" y="101"/>
                </a:lnTo>
                <a:lnTo>
                  <a:pt x="1592" y="101"/>
                </a:lnTo>
                <a:lnTo>
                  <a:pt x="1595" y="105"/>
                </a:lnTo>
                <a:lnTo>
                  <a:pt x="1599" y="111"/>
                </a:lnTo>
                <a:lnTo>
                  <a:pt x="1610" y="129"/>
                </a:lnTo>
                <a:lnTo>
                  <a:pt x="1631" y="171"/>
                </a:lnTo>
                <a:lnTo>
                  <a:pt x="1631" y="171"/>
                </a:lnTo>
                <a:lnTo>
                  <a:pt x="1643" y="192"/>
                </a:lnTo>
                <a:lnTo>
                  <a:pt x="1657" y="212"/>
                </a:lnTo>
                <a:lnTo>
                  <a:pt x="1669" y="226"/>
                </a:lnTo>
                <a:lnTo>
                  <a:pt x="1674" y="231"/>
                </a:lnTo>
                <a:lnTo>
                  <a:pt x="1677" y="233"/>
                </a:lnTo>
                <a:lnTo>
                  <a:pt x="1677" y="233"/>
                </a:lnTo>
                <a:lnTo>
                  <a:pt x="1608" y="236"/>
                </a:lnTo>
                <a:lnTo>
                  <a:pt x="1451" y="242"/>
                </a:lnTo>
                <a:lnTo>
                  <a:pt x="1221" y="248"/>
                </a:lnTo>
                <a:lnTo>
                  <a:pt x="1221" y="248"/>
                </a:lnTo>
                <a:lnTo>
                  <a:pt x="1221" y="230"/>
                </a:lnTo>
                <a:lnTo>
                  <a:pt x="1221" y="210"/>
                </a:lnTo>
                <a:lnTo>
                  <a:pt x="1217" y="187"/>
                </a:lnTo>
                <a:lnTo>
                  <a:pt x="1217" y="187"/>
                </a:lnTo>
                <a:lnTo>
                  <a:pt x="1215" y="175"/>
                </a:lnTo>
                <a:lnTo>
                  <a:pt x="1210" y="162"/>
                </a:lnTo>
                <a:lnTo>
                  <a:pt x="1199" y="137"/>
                </a:lnTo>
                <a:lnTo>
                  <a:pt x="1191" y="118"/>
                </a:lnTo>
                <a:lnTo>
                  <a:pt x="1186" y="111"/>
                </a:lnTo>
                <a:lnTo>
                  <a:pt x="1215" y="89"/>
                </a:lnTo>
                <a:close/>
                <a:moveTo>
                  <a:pt x="1104" y="263"/>
                </a:moveTo>
                <a:lnTo>
                  <a:pt x="1104" y="263"/>
                </a:lnTo>
                <a:lnTo>
                  <a:pt x="1119" y="262"/>
                </a:lnTo>
                <a:lnTo>
                  <a:pt x="1149" y="261"/>
                </a:lnTo>
                <a:lnTo>
                  <a:pt x="1182" y="259"/>
                </a:lnTo>
                <a:lnTo>
                  <a:pt x="1205" y="261"/>
                </a:lnTo>
                <a:lnTo>
                  <a:pt x="1205" y="261"/>
                </a:lnTo>
                <a:lnTo>
                  <a:pt x="1212" y="262"/>
                </a:lnTo>
                <a:lnTo>
                  <a:pt x="1213" y="263"/>
                </a:lnTo>
                <a:lnTo>
                  <a:pt x="1213" y="265"/>
                </a:lnTo>
                <a:lnTo>
                  <a:pt x="1213" y="270"/>
                </a:lnTo>
                <a:lnTo>
                  <a:pt x="1215" y="274"/>
                </a:lnTo>
                <a:lnTo>
                  <a:pt x="1217" y="279"/>
                </a:lnTo>
                <a:lnTo>
                  <a:pt x="1217" y="279"/>
                </a:lnTo>
                <a:lnTo>
                  <a:pt x="1221" y="287"/>
                </a:lnTo>
                <a:lnTo>
                  <a:pt x="1225" y="299"/>
                </a:lnTo>
                <a:lnTo>
                  <a:pt x="1235" y="328"/>
                </a:lnTo>
                <a:lnTo>
                  <a:pt x="1242" y="361"/>
                </a:lnTo>
                <a:lnTo>
                  <a:pt x="1244" y="374"/>
                </a:lnTo>
                <a:lnTo>
                  <a:pt x="1244" y="383"/>
                </a:lnTo>
                <a:lnTo>
                  <a:pt x="1244" y="383"/>
                </a:lnTo>
                <a:lnTo>
                  <a:pt x="1244" y="388"/>
                </a:lnTo>
                <a:lnTo>
                  <a:pt x="1242" y="390"/>
                </a:lnTo>
                <a:lnTo>
                  <a:pt x="1240" y="390"/>
                </a:lnTo>
                <a:lnTo>
                  <a:pt x="1236" y="389"/>
                </a:lnTo>
                <a:lnTo>
                  <a:pt x="1225" y="386"/>
                </a:lnTo>
                <a:lnTo>
                  <a:pt x="1218" y="383"/>
                </a:lnTo>
                <a:lnTo>
                  <a:pt x="1211" y="383"/>
                </a:lnTo>
                <a:lnTo>
                  <a:pt x="1211" y="383"/>
                </a:lnTo>
                <a:lnTo>
                  <a:pt x="1206" y="382"/>
                </a:lnTo>
                <a:lnTo>
                  <a:pt x="1200" y="378"/>
                </a:lnTo>
                <a:lnTo>
                  <a:pt x="1184" y="367"/>
                </a:lnTo>
                <a:lnTo>
                  <a:pt x="1165" y="351"/>
                </a:lnTo>
                <a:lnTo>
                  <a:pt x="1144" y="332"/>
                </a:lnTo>
                <a:lnTo>
                  <a:pt x="1109" y="296"/>
                </a:lnTo>
                <a:lnTo>
                  <a:pt x="1091" y="279"/>
                </a:lnTo>
                <a:lnTo>
                  <a:pt x="1091" y="279"/>
                </a:lnTo>
                <a:lnTo>
                  <a:pt x="1091" y="277"/>
                </a:lnTo>
                <a:lnTo>
                  <a:pt x="1091" y="275"/>
                </a:lnTo>
                <a:lnTo>
                  <a:pt x="1094" y="270"/>
                </a:lnTo>
                <a:lnTo>
                  <a:pt x="1099" y="267"/>
                </a:lnTo>
                <a:lnTo>
                  <a:pt x="1104" y="263"/>
                </a:lnTo>
                <a:lnTo>
                  <a:pt x="1104" y="263"/>
                </a:lnTo>
                <a:close/>
                <a:moveTo>
                  <a:pt x="1699" y="239"/>
                </a:moveTo>
                <a:lnTo>
                  <a:pt x="1699" y="239"/>
                </a:lnTo>
                <a:lnTo>
                  <a:pt x="1701" y="239"/>
                </a:lnTo>
                <a:lnTo>
                  <a:pt x="1705" y="240"/>
                </a:lnTo>
                <a:lnTo>
                  <a:pt x="1713" y="244"/>
                </a:lnTo>
                <a:lnTo>
                  <a:pt x="1730" y="255"/>
                </a:lnTo>
                <a:lnTo>
                  <a:pt x="1730" y="255"/>
                </a:lnTo>
                <a:lnTo>
                  <a:pt x="1733" y="258"/>
                </a:lnTo>
                <a:lnTo>
                  <a:pt x="1736" y="262"/>
                </a:lnTo>
                <a:lnTo>
                  <a:pt x="1738" y="268"/>
                </a:lnTo>
                <a:lnTo>
                  <a:pt x="1742" y="276"/>
                </a:lnTo>
                <a:lnTo>
                  <a:pt x="1742" y="276"/>
                </a:lnTo>
                <a:lnTo>
                  <a:pt x="1743" y="281"/>
                </a:lnTo>
                <a:lnTo>
                  <a:pt x="1743" y="289"/>
                </a:lnTo>
                <a:lnTo>
                  <a:pt x="1743" y="298"/>
                </a:lnTo>
                <a:lnTo>
                  <a:pt x="1740" y="306"/>
                </a:lnTo>
                <a:lnTo>
                  <a:pt x="1736" y="321"/>
                </a:lnTo>
                <a:lnTo>
                  <a:pt x="1735" y="326"/>
                </a:lnTo>
                <a:lnTo>
                  <a:pt x="1732" y="327"/>
                </a:lnTo>
                <a:lnTo>
                  <a:pt x="1732" y="327"/>
                </a:lnTo>
                <a:lnTo>
                  <a:pt x="1731" y="325"/>
                </a:lnTo>
                <a:lnTo>
                  <a:pt x="1729" y="319"/>
                </a:lnTo>
                <a:lnTo>
                  <a:pt x="1724" y="298"/>
                </a:lnTo>
                <a:lnTo>
                  <a:pt x="1718" y="276"/>
                </a:lnTo>
                <a:lnTo>
                  <a:pt x="1714" y="263"/>
                </a:lnTo>
                <a:lnTo>
                  <a:pt x="1714" y="263"/>
                </a:lnTo>
                <a:lnTo>
                  <a:pt x="1713" y="261"/>
                </a:lnTo>
                <a:lnTo>
                  <a:pt x="1710" y="259"/>
                </a:lnTo>
                <a:lnTo>
                  <a:pt x="1704" y="256"/>
                </a:lnTo>
                <a:lnTo>
                  <a:pt x="1693" y="251"/>
                </a:lnTo>
                <a:lnTo>
                  <a:pt x="1693" y="251"/>
                </a:lnTo>
                <a:lnTo>
                  <a:pt x="1692" y="250"/>
                </a:lnTo>
                <a:lnTo>
                  <a:pt x="1692" y="249"/>
                </a:lnTo>
                <a:lnTo>
                  <a:pt x="1693" y="245"/>
                </a:lnTo>
                <a:lnTo>
                  <a:pt x="1695" y="242"/>
                </a:lnTo>
                <a:lnTo>
                  <a:pt x="1699" y="239"/>
                </a:lnTo>
                <a:lnTo>
                  <a:pt x="1699" y="2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AAEF150D-A990-4768-A88E-A85D314DDCE4}"/>
              </a:ext>
            </a:extLst>
          </p:cNvPr>
          <p:cNvSpPr>
            <a:spLocks noEditPoints="1"/>
          </p:cNvSpPr>
          <p:nvPr/>
        </p:nvSpPr>
        <p:spPr bwMode="auto">
          <a:xfrm>
            <a:off x="4117273" y="1363326"/>
            <a:ext cx="1655185" cy="843457"/>
          </a:xfrm>
          <a:custGeom>
            <a:avLst/>
            <a:gdLst>
              <a:gd name="T0" fmla="*/ 168 w 1878"/>
              <a:gd name="T1" fmla="*/ 310 h 957"/>
              <a:gd name="T2" fmla="*/ 59 w 1878"/>
              <a:gd name="T3" fmla="*/ 352 h 957"/>
              <a:gd name="T4" fmla="*/ 17 w 1878"/>
              <a:gd name="T5" fmla="*/ 419 h 957"/>
              <a:gd name="T6" fmla="*/ 9 w 1878"/>
              <a:gd name="T7" fmla="*/ 597 h 957"/>
              <a:gd name="T8" fmla="*/ 15 w 1878"/>
              <a:gd name="T9" fmla="*/ 664 h 957"/>
              <a:gd name="T10" fmla="*/ 0 w 1878"/>
              <a:gd name="T11" fmla="*/ 675 h 957"/>
              <a:gd name="T12" fmla="*/ 22 w 1878"/>
              <a:gd name="T13" fmla="*/ 766 h 957"/>
              <a:gd name="T14" fmla="*/ 54 w 1878"/>
              <a:gd name="T15" fmla="*/ 788 h 957"/>
              <a:gd name="T16" fmla="*/ 104 w 1878"/>
              <a:gd name="T17" fmla="*/ 874 h 957"/>
              <a:gd name="T18" fmla="*/ 205 w 1878"/>
              <a:gd name="T19" fmla="*/ 949 h 957"/>
              <a:gd name="T20" fmla="*/ 266 w 1878"/>
              <a:gd name="T21" fmla="*/ 949 h 957"/>
              <a:gd name="T22" fmla="*/ 345 w 1878"/>
              <a:gd name="T23" fmla="*/ 886 h 957"/>
              <a:gd name="T24" fmla="*/ 626 w 1878"/>
              <a:gd name="T25" fmla="*/ 819 h 957"/>
              <a:gd name="T26" fmla="*/ 660 w 1878"/>
              <a:gd name="T27" fmla="*/ 857 h 957"/>
              <a:gd name="T28" fmla="*/ 755 w 1878"/>
              <a:gd name="T29" fmla="*/ 829 h 957"/>
              <a:gd name="T30" fmla="*/ 915 w 1878"/>
              <a:gd name="T31" fmla="*/ 879 h 957"/>
              <a:gd name="T32" fmla="*/ 1002 w 1878"/>
              <a:gd name="T33" fmla="*/ 949 h 957"/>
              <a:gd name="T34" fmla="*/ 1078 w 1878"/>
              <a:gd name="T35" fmla="*/ 957 h 957"/>
              <a:gd name="T36" fmla="*/ 1157 w 1878"/>
              <a:gd name="T37" fmla="*/ 932 h 957"/>
              <a:gd name="T38" fmla="*/ 1231 w 1878"/>
              <a:gd name="T39" fmla="*/ 834 h 957"/>
              <a:gd name="T40" fmla="*/ 1664 w 1878"/>
              <a:gd name="T41" fmla="*/ 766 h 957"/>
              <a:gd name="T42" fmla="*/ 1721 w 1878"/>
              <a:gd name="T43" fmla="*/ 813 h 957"/>
              <a:gd name="T44" fmla="*/ 1806 w 1878"/>
              <a:gd name="T45" fmla="*/ 799 h 957"/>
              <a:gd name="T46" fmla="*/ 1843 w 1878"/>
              <a:gd name="T47" fmla="*/ 741 h 957"/>
              <a:gd name="T48" fmla="*/ 1877 w 1878"/>
              <a:gd name="T49" fmla="*/ 692 h 957"/>
              <a:gd name="T50" fmla="*/ 1854 w 1878"/>
              <a:gd name="T51" fmla="*/ 438 h 957"/>
              <a:gd name="T52" fmla="*/ 1816 w 1878"/>
              <a:gd name="T53" fmla="*/ 342 h 957"/>
              <a:gd name="T54" fmla="*/ 1703 w 1878"/>
              <a:gd name="T55" fmla="*/ 272 h 957"/>
              <a:gd name="T56" fmla="*/ 1607 w 1878"/>
              <a:gd name="T57" fmla="*/ 263 h 957"/>
              <a:gd name="T58" fmla="*/ 1621 w 1878"/>
              <a:gd name="T59" fmla="*/ 228 h 957"/>
              <a:gd name="T60" fmla="*/ 1583 w 1878"/>
              <a:gd name="T61" fmla="*/ 202 h 957"/>
              <a:gd name="T62" fmla="*/ 1516 w 1878"/>
              <a:gd name="T63" fmla="*/ 201 h 957"/>
              <a:gd name="T64" fmla="*/ 1303 w 1878"/>
              <a:gd name="T65" fmla="*/ 38 h 957"/>
              <a:gd name="T66" fmla="*/ 982 w 1878"/>
              <a:gd name="T67" fmla="*/ 0 h 957"/>
              <a:gd name="T68" fmla="*/ 664 w 1878"/>
              <a:gd name="T69" fmla="*/ 25 h 957"/>
              <a:gd name="T70" fmla="*/ 516 w 1878"/>
              <a:gd name="T71" fmla="*/ 70 h 957"/>
              <a:gd name="T72" fmla="*/ 407 w 1878"/>
              <a:gd name="T73" fmla="*/ 216 h 957"/>
              <a:gd name="T74" fmla="*/ 711 w 1878"/>
              <a:gd name="T75" fmla="*/ 63 h 957"/>
              <a:gd name="T76" fmla="*/ 997 w 1878"/>
              <a:gd name="T77" fmla="*/ 57 h 957"/>
              <a:gd name="T78" fmla="*/ 1076 w 1878"/>
              <a:gd name="T79" fmla="*/ 80 h 957"/>
              <a:gd name="T80" fmla="*/ 1194 w 1878"/>
              <a:gd name="T81" fmla="*/ 207 h 957"/>
              <a:gd name="T82" fmla="*/ 1169 w 1878"/>
              <a:gd name="T83" fmla="*/ 258 h 957"/>
              <a:gd name="T84" fmla="*/ 479 w 1878"/>
              <a:gd name="T85" fmla="*/ 125 h 957"/>
              <a:gd name="T86" fmla="*/ 541 w 1878"/>
              <a:gd name="T87" fmla="*/ 82 h 957"/>
              <a:gd name="T88" fmla="*/ 1229 w 1878"/>
              <a:gd name="T89" fmla="*/ 70 h 957"/>
              <a:gd name="T90" fmla="*/ 1359 w 1878"/>
              <a:gd name="T91" fmla="*/ 89 h 957"/>
              <a:gd name="T92" fmla="*/ 1507 w 1878"/>
              <a:gd name="T93" fmla="*/ 267 h 957"/>
              <a:gd name="T94" fmla="*/ 1257 w 1878"/>
              <a:gd name="T95" fmla="*/ 234 h 957"/>
              <a:gd name="T96" fmla="*/ 1214 w 1878"/>
              <a:gd name="T97" fmla="*/ 85 h 957"/>
              <a:gd name="T98" fmla="*/ 713 w 1878"/>
              <a:gd name="T99" fmla="*/ 413 h 957"/>
              <a:gd name="T100" fmla="*/ 729 w 1878"/>
              <a:gd name="T101" fmla="*/ 375 h 957"/>
              <a:gd name="T102" fmla="*/ 833 w 1878"/>
              <a:gd name="T103" fmla="*/ 352 h 957"/>
              <a:gd name="T104" fmla="*/ 883 w 1878"/>
              <a:gd name="T105" fmla="*/ 377 h 957"/>
              <a:gd name="T106" fmla="*/ 886 w 1878"/>
              <a:gd name="T107" fmla="*/ 415 h 957"/>
              <a:gd name="T108" fmla="*/ 806 w 1878"/>
              <a:gd name="T109" fmla="*/ 465 h 957"/>
              <a:gd name="T110" fmla="*/ 738 w 1878"/>
              <a:gd name="T111" fmla="*/ 452 h 957"/>
              <a:gd name="T112" fmla="*/ 102 w 1878"/>
              <a:gd name="T113" fmla="*/ 355 h 957"/>
              <a:gd name="T114" fmla="*/ 113 w 1878"/>
              <a:gd name="T115" fmla="*/ 416 h 957"/>
              <a:gd name="T116" fmla="*/ 68 w 1878"/>
              <a:gd name="T117" fmla="*/ 498 h 957"/>
              <a:gd name="T118" fmla="*/ 41 w 1878"/>
              <a:gd name="T119" fmla="*/ 496 h 957"/>
              <a:gd name="T120" fmla="*/ 25 w 1878"/>
              <a:gd name="T121" fmla="*/ 429 h 957"/>
              <a:gd name="T122" fmla="*/ 72 w 1878"/>
              <a:gd name="T123" fmla="*/ 355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8" h="957">
                <a:moveTo>
                  <a:pt x="374" y="277"/>
                </a:moveTo>
                <a:lnTo>
                  <a:pt x="374" y="277"/>
                </a:lnTo>
                <a:lnTo>
                  <a:pt x="335" y="282"/>
                </a:lnTo>
                <a:lnTo>
                  <a:pt x="294" y="288"/>
                </a:lnTo>
                <a:lnTo>
                  <a:pt x="245" y="295"/>
                </a:lnTo>
                <a:lnTo>
                  <a:pt x="193" y="304"/>
                </a:lnTo>
                <a:lnTo>
                  <a:pt x="168" y="310"/>
                </a:lnTo>
                <a:lnTo>
                  <a:pt x="143" y="316"/>
                </a:lnTo>
                <a:lnTo>
                  <a:pt x="121" y="322"/>
                </a:lnTo>
                <a:lnTo>
                  <a:pt x="100" y="329"/>
                </a:lnTo>
                <a:lnTo>
                  <a:pt x="84" y="336"/>
                </a:lnTo>
                <a:lnTo>
                  <a:pt x="69" y="344"/>
                </a:lnTo>
                <a:lnTo>
                  <a:pt x="69" y="344"/>
                </a:lnTo>
                <a:lnTo>
                  <a:pt x="59" y="352"/>
                </a:lnTo>
                <a:lnTo>
                  <a:pt x="49" y="360"/>
                </a:lnTo>
                <a:lnTo>
                  <a:pt x="41" y="369"/>
                </a:lnTo>
                <a:lnTo>
                  <a:pt x="34" y="378"/>
                </a:lnTo>
                <a:lnTo>
                  <a:pt x="28" y="388"/>
                </a:lnTo>
                <a:lnTo>
                  <a:pt x="24" y="397"/>
                </a:lnTo>
                <a:lnTo>
                  <a:pt x="19" y="408"/>
                </a:lnTo>
                <a:lnTo>
                  <a:pt x="17" y="419"/>
                </a:lnTo>
                <a:lnTo>
                  <a:pt x="13" y="441"/>
                </a:lnTo>
                <a:lnTo>
                  <a:pt x="11" y="465"/>
                </a:lnTo>
                <a:lnTo>
                  <a:pt x="8" y="520"/>
                </a:lnTo>
                <a:lnTo>
                  <a:pt x="8" y="520"/>
                </a:lnTo>
                <a:lnTo>
                  <a:pt x="6" y="548"/>
                </a:lnTo>
                <a:lnTo>
                  <a:pt x="8" y="574"/>
                </a:lnTo>
                <a:lnTo>
                  <a:pt x="9" y="597"/>
                </a:lnTo>
                <a:lnTo>
                  <a:pt x="12" y="617"/>
                </a:lnTo>
                <a:lnTo>
                  <a:pt x="17" y="648"/>
                </a:lnTo>
                <a:lnTo>
                  <a:pt x="18" y="658"/>
                </a:lnTo>
                <a:lnTo>
                  <a:pt x="17" y="662"/>
                </a:lnTo>
                <a:lnTo>
                  <a:pt x="17" y="662"/>
                </a:lnTo>
                <a:lnTo>
                  <a:pt x="16" y="664"/>
                </a:lnTo>
                <a:lnTo>
                  <a:pt x="15" y="664"/>
                </a:lnTo>
                <a:lnTo>
                  <a:pt x="11" y="662"/>
                </a:lnTo>
                <a:lnTo>
                  <a:pt x="8" y="661"/>
                </a:lnTo>
                <a:lnTo>
                  <a:pt x="5" y="660"/>
                </a:lnTo>
                <a:lnTo>
                  <a:pt x="3" y="661"/>
                </a:lnTo>
                <a:lnTo>
                  <a:pt x="2" y="662"/>
                </a:lnTo>
                <a:lnTo>
                  <a:pt x="0" y="667"/>
                </a:lnTo>
                <a:lnTo>
                  <a:pt x="0" y="675"/>
                </a:lnTo>
                <a:lnTo>
                  <a:pt x="3" y="691"/>
                </a:lnTo>
                <a:lnTo>
                  <a:pt x="3" y="691"/>
                </a:lnTo>
                <a:lnTo>
                  <a:pt x="9" y="722"/>
                </a:lnTo>
                <a:lnTo>
                  <a:pt x="13" y="743"/>
                </a:lnTo>
                <a:lnTo>
                  <a:pt x="16" y="753"/>
                </a:lnTo>
                <a:lnTo>
                  <a:pt x="18" y="760"/>
                </a:lnTo>
                <a:lnTo>
                  <a:pt x="22" y="766"/>
                </a:lnTo>
                <a:lnTo>
                  <a:pt x="27" y="772"/>
                </a:lnTo>
                <a:lnTo>
                  <a:pt x="27" y="772"/>
                </a:lnTo>
                <a:lnTo>
                  <a:pt x="31" y="777"/>
                </a:lnTo>
                <a:lnTo>
                  <a:pt x="37" y="780"/>
                </a:lnTo>
                <a:lnTo>
                  <a:pt x="46" y="785"/>
                </a:lnTo>
                <a:lnTo>
                  <a:pt x="52" y="787"/>
                </a:lnTo>
                <a:lnTo>
                  <a:pt x="54" y="788"/>
                </a:lnTo>
                <a:lnTo>
                  <a:pt x="55" y="791"/>
                </a:lnTo>
                <a:lnTo>
                  <a:pt x="55" y="791"/>
                </a:lnTo>
                <a:lnTo>
                  <a:pt x="59" y="799"/>
                </a:lnTo>
                <a:lnTo>
                  <a:pt x="68" y="818"/>
                </a:lnTo>
                <a:lnTo>
                  <a:pt x="84" y="844"/>
                </a:lnTo>
                <a:lnTo>
                  <a:pt x="93" y="860"/>
                </a:lnTo>
                <a:lnTo>
                  <a:pt x="104" y="874"/>
                </a:lnTo>
                <a:lnTo>
                  <a:pt x="116" y="888"/>
                </a:lnTo>
                <a:lnTo>
                  <a:pt x="130" y="903"/>
                </a:lnTo>
                <a:lnTo>
                  <a:pt x="144" y="917"/>
                </a:lnTo>
                <a:lnTo>
                  <a:pt x="160" y="928"/>
                </a:lnTo>
                <a:lnTo>
                  <a:pt x="178" y="938"/>
                </a:lnTo>
                <a:lnTo>
                  <a:pt x="196" y="945"/>
                </a:lnTo>
                <a:lnTo>
                  <a:pt x="205" y="949"/>
                </a:lnTo>
                <a:lnTo>
                  <a:pt x="216" y="951"/>
                </a:lnTo>
                <a:lnTo>
                  <a:pt x="225" y="953"/>
                </a:lnTo>
                <a:lnTo>
                  <a:pt x="236" y="953"/>
                </a:lnTo>
                <a:lnTo>
                  <a:pt x="236" y="953"/>
                </a:lnTo>
                <a:lnTo>
                  <a:pt x="247" y="953"/>
                </a:lnTo>
                <a:lnTo>
                  <a:pt x="256" y="951"/>
                </a:lnTo>
                <a:lnTo>
                  <a:pt x="266" y="949"/>
                </a:lnTo>
                <a:lnTo>
                  <a:pt x="274" y="947"/>
                </a:lnTo>
                <a:lnTo>
                  <a:pt x="289" y="941"/>
                </a:lnTo>
                <a:lnTo>
                  <a:pt x="304" y="931"/>
                </a:lnTo>
                <a:lnTo>
                  <a:pt x="317" y="922"/>
                </a:lnTo>
                <a:lnTo>
                  <a:pt x="328" y="911"/>
                </a:lnTo>
                <a:lnTo>
                  <a:pt x="337" y="898"/>
                </a:lnTo>
                <a:lnTo>
                  <a:pt x="345" y="886"/>
                </a:lnTo>
                <a:lnTo>
                  <a:pt x="351" y="874"/>
                </a:lnTo>
                <a:lnTo>
                  <a:pt x="357" y="861"/>
                </a:lnTo>
                <a:lnTo>
                  <a:pt x="364" y="840"/>
                </a:lnTo>
                <a:lnTo>
                  <a:pt x="368" y="825"/>
                </a:lnTo>
                <a:lnTo>
                  <a:pt x="369" y="819"/>
                </a:lnTo>
                <a:lnTo>
                  <a:pt x="626" y="819"/>
                </a:lnTo>
                <a:lnTo>
                  <a:pt x="626" y="819"/>
                </a:lnTo>
                <a:lnTo>
                  <a:pt x="629" y="825"/>
                </a:lnTo>
                <a:lnTo>
                  <a:pt x="636" y="837"/>
                </a:lnTo>
                <a:lnTo>
                  <a:pt x="640" y="844"/>
                </a:lnTo>
                <a:lnTo>
                  <a:pt x="645" y="850"/>
                </a:lnTo>
                <a:lnTo>
                  <a:pt x="652" y="855"/>
                </a:lnTo>
                <a:lnTo>
                  <a:pt x="660" y="857"/>
                </a:lnTo>
                <a:lnTo>
                  <a:pt x="660" y="857"/>
                </a:lnTo>
                <a:lnTo>
                  <a:pt x="664" y="857"/>
                </a:lnTo>
                <a:lnTo>
                  <a:pt x="669" y="857"/>
                </a:lnTo>
                <a:lnTo>
                  <a:pt x="683" y="854"/>
                </a:lnTo>
                <a:lnTo>
                  <a:pt x="699" y="850"/>
                </a:lnTo>
                <a:lnTo>
                  <a:pt x="714" y="844"/>
                </a:lnTo>
                <a:lnTo>
                  <a:pt x="743" y="834"/>
                </a:lnTo>
                <a:lnTo>
                  <a:pt x="755" y="829"/>
                </a:lnTo>
                <a:lnTo>
                  <a:pt x="897" y="824"/>
                </a:lnTo>
                <a:lnTo>
                  <a:pt x="897" y="824"/>
                </a:lnTo>
                <a:lnTo>
                  <a:pt x="899" y="830"/>
                </a:lnTo>
                <a:lnTo>
                  <a:pt x="902" y="844"/>
                </a:lnTo>
                <a:lnTo>
                  <a:pt x="905" y="855"/>
                </a:lnTo>
                <a:lnTo>
                  <a:pt x="909" y="866"/>
                </a:lnTo>
                <a:lnTo>
                  <a:pt x="915" y="879"/>
                </a:lnTo>
                <a:lnTo>
                  <a:pt x="924" y="891"/>
                </a:lnTo>
                <a:lnTo>
                  <a:pt x="932" y="903"/>
                </a:lnTo>
                <a:lnTo>
                  <a:pt x="944" y="916"/>
                </a:lnTo>
                <a:lnTo>
                  <a:pt x="957" y="926"/>
                </a:lnTo>
                <a:lnTo>
                  <a:pt x="974" y="936"/>
                </a:lnTo>
                <a:lnTo>
                  <a:pt x="991" y="945"/>
                </a:lnTo>
                <a:lnTo>
                  <a:pt x="1002" y="949"/>
                </a:lnTo>
                <a:lnTo>
                  <a:pt x="1013" y="951"/>
                </a:lnTo>
                <a:lnTo>
                  <a:pt x="1025" y="954"/>
                </a:lnTo>
                <a:lnTo>
                  <a:pt x="1037" y="956"/>
                </a:lnTo>
                <a:lnTo>
                  <a:pt x="1050" y="957"/>
                </a:lnTo>
                <a:lnTo>
                  <a:pt x="1064" y="957"/>
                </a:lnTo>
                <a:lnTo>
                  <a:pt x="1064" y="957"/>
                </a:lnTo>
                <a:lnTo>
                  <a:pt x="1078" y="957"/>
                </a:lnTo>
                <a:lnTo>
                  <a:pt x="1091" y="955"/>
                </a:lnTo>
                <a:lnTo>
                  <a:pt x="1105" y="954"/>
                </a:lnTo>
                <a:lnTo>
                  <a:pt x="1115" y="950"/>
                </a:lnTo>
                <a:lnTo>
                  <a:pt x="1127" y="947"/>
                </a:lnTo>
                <a:lnTo>
                  <a:pt x="1138" y="942"/>
                </a:lnTo>
                <a:lnTo>
                  <a:pt x="1147" y="937"/>
                </a:lnTo>
                <a:lnTo>
                  <a:pt x="1157" y="932"/>
                </a:lnTo>
                <a:lnTo>
                  <a:pt x="1174" y="919"/>
                </a:lnTo>
                <a:lnTo>
                  <a:pt x="1188" y="906"/>
                </a:lnTo>
                <a:lnTo>
                  <a:pt x="1200" y="892"/>
                </a:lnTo>
                <a:lnTo>
                  <a:pt x="1209" y="876"/>
                </a:lnTo>
                <a:lnTo>
                  <a:pt x="1219" y="861"/>
                </a:lnTo>
                <a:lnTo>
                  <a:pt x="1225" y="847"/>
                </a:lnTo>
                <a:lnTo>
                  <a:pt x="1231" y="834"/>
                </a:lnTo>
                <a:lnTo>
                  <a:pt x="1234" y="821"/>
                </a:lnTo>
                <a:lnTo>
                  <a:pt x="1239" y="803"/>
                </a:lnTo>
                <a:lnTo>
                  <a:pt x="1240" y="796"/>
                </a:lnTo>
                <a:lnTo>
                  <a:pt x="1654" y="743"/>
                </a:lnTo>
                <a:lnTo>
                  <a:pt x="1654" y="743"/>
                </a:lnTo>
                <a:lnTo>
                  <a:pt x="1659" y="754"/>
                </a:lnTo>
                <a:lnTo>
                  <a:pt x="1664" y="766"/>
                </a:lnTo>
                <a:lnTo>
                  <a:pt x="1672" y="779"/>
                </a:lnTo>
                <a:lnTo>
                  <a:pt x="1683" y="791"/>
                </a:lnTo>
                <a:lnTo>
                  <a:pt x="1689" y="797"/>
                </a:lnTo>
                <a:lnTo>
                  <a:pt x="1696" y="803"/>
                </a:lnTo>
                <a:lnTo>
                  <a:pt x="1703" y="807"/>
                </a:lnTo>
                <a:lnTo>
                  <a:pt x="1711" y="811"/>
                </a:lnTo>
                <a:lnTo>
                  <a:pt x="1721" y="813"/>
                </a:lnTo>
                <a:lnTo>
                  <a:pt x="1730" y="815"/>
                </a:lnTo>
                <a:lnTo>
                  <a:pt x="1730" y="815"/>
                </a:lnTo>
                <a:lnTo>
                  <a:pt x="1749" y="815"/>
                </a:lnTo>
                <a:lnTo>
                  <a:pt x="1766" y="812"/>
                </a:lnTo>
                <a:lnTo>
                  <a:pt x="1781" y="810"/>
                </a:lnTo>
                <a:lnTo>
                  <a:pt x="1795" y="805"/>
                </a:lnTo>
                <a:lnTo>
                  <a:pt x="1806" y="799"/>
                </a:lnTo>
                <a:lnTo>
                  <a:pt x="1816" y="793"/>
                </a:lnTo>
                <a:lnTo>
                  <a:pt x="1823" y="785"/>
                </a:lnTo>
                <a:lnTo>
                  <a:pt x="1830" y="777"/>
                </a:lnTo>
                <a:lnTo>
                  <a:pt x="1830" y="777"/>
                </a:lnTo>
                <a:lnTo>
                  <a:pt x="1836" y="766"/>
                </a:lnTo>
                <a:lnTo>
                  <a:pt x="1840" y="754"/>
                </a:lnTo>
                <a:lnTo>
                  <a:pt x="1843" y="741"/>
                </a:lnTo>
                <a:lnTo>
                  <a:pt x="1846" y="727"/>
                </a:lnTo>
                <a:lnTo>
                  <a:pt x="1848" y="705"/>
                </a:lnTo>
                <a:lnTo>
                  <a:pt x="1849" y="696"/>
                </a:lnTo>
                <a:lnTo>
                  <a:pt x="1849" y="696"/>
                </a:lnTo>
                <a:lnTo>
                  <a:pt x="1864" y="694"/>
                </a:lnTo>
                <a:lnTo>
                  <a:pt x="1874" y="693"/>
                </a:lnTo>
                <a:lnTo>
                  <a:pt x="1877" y="692"/>
                </a:lnTo>
                <a:lnTo>
                  <a:pt x="1878" y="691"/>
                </a:lnTo>
                <a:lnTo>
                  <a:pt x="1878" y="691"/>
                </a:lnTo>
                <a:lnTo>
                  <a:pt x="1875" y="652"/>
                </a:lnTo>
                <a:lnTo>
                  <a:pt x="1870" y="562"/>
                </a:lnTo>
                <a:lnTo>
                  <a:pt x="1864" y="511"/>
                </a:lnTo>
                <a:lnTo>
                  <a:pt x="1858" y="461"/>
                </a:lnTo>
                <a:lnTo>
                  <a:pt x="1854" y="438"/>
                </a:lnTo>
                <a:lnTo>
                  <a:pt x="1849" y="416"/>
                </a:lnTo>
                <a:lnTo>
                  <a:pt x="1845" y="397"/>
                </a:lnTo>
                <a:lnTo>
                  <a:pt x="1840" y="382"/>
                </a:lnTo>
                <a:lnTo>
                  <a:pt x="1840" y="382"/>
                </a:lnTo>
                <a:lnTo>
                  <a:pt x="1834" y="367"/>
                </a:lnTo>
                <a:lnTo>
                  <a:pt x="1826" y="354"/>
                </a:lnTo>
                <a:lnTo>
                  <a:pt x="1816" y="342"/>
                </a:lnTo>
                <a:lnTo>
                  <a:pt x="1805" y="332"/>
                </a:lnTo>
                <a:lnTo>
                  <a:pt x="1793" y="321"/>
                </a:lnTo>
                <a:lnTo>
                  <a:pt x="1780" y="311"/>
                </a:lnTo>
                <a:lnTo>
                  <a:pt x="1767" y="303"/>
                </a:lnTo>
                <a:lnTo>
                  <a:pt x="1754" y="295"/>
                </a:lnTo>
                <a:lnTo>
                  <a:pt x="1728" y="282"/>
                </a:lnTo>
                <a:lnTo>
                  <a:pt x="1703" y="272"/>
                </a:lnTo>
                <a:lnTo>
                  <a:pt x="1683" y="265"/>
                </a:lnTo>
                <a:lnTo>
                  <a:pt x="1668" y="263"/>
                </a:lnTo>
                <a:lnTo>
                  <a:pt x="1668" y="263"/>
                </a:lnTo>
                <a:lnTo>
                  <a:pt x="1647" y="262"/>
                </a:lnTo>
                <a:lnTo>
                  <a:pt x="1627" y="262"/>
                </a:lnTo>
                <a:lnTo>
                  <a:pt x="1607" y="263"/>
                </a:lnTo>
                <a:lnTo>
                  <a:pt x="1607" y="263"/>
                </a:lnTo>
                <a:lnTo>
                  <a:pt x="1611" y="259"/>
                </a:lnTo>
                <a:lnTo>
                  <a:pt x="1615" y="254"/>
                </a:lnTo>
                <a:lnTo>
                  <a:pt x="1618" y="248"/>
                </a:lnTo>
                <a:lnTo>
                  <a:pt x="1622" y="242"/>
                </a:lnTo>
                <a:lnTo>
                  <a:pt x="1623" y="235"/>
                </a:lnTo>
                <a:lnTo>
                  <a:pt x="1622" y="232"/>
                </a:lnTo>
                <a:lnTo>
                  <a:pt x="1621" y="228"/>
                </a:lnTo>
                <a:lnTo>
                  <a:pt x="1620" y="223"/>
                </a:lnTo>
                <a:lnTo>
                  <a:pt x="1616" y="220"/>
                </a:lnTo>
                <a:lnTo>
                  <a:pt x="1616" y="220"/>
                </a:lnTo>
                <a:lnTo>
                  <a:pt x="1613" y="216"/>
                </a:lnTo>
                <a:lnTo>
                  <a:pt x="1608" y="213"/>
                </a:lnTo>
                <a:lnTo>
                  <a:pt x="1596" y="207"/>
                </a:lnTo>
                <a:lnTo>
                  <a:pt x="1583" y="202"/>
                </a:lnTo>
                <a:lnTo>
                  <a:pt x="1570" y="198"/>
                </a:lnTo>
                <a:lnTo>
                  <a:pt x="1557" y="197"/>
                </a:lnTo>
                <a:lnTo>
                  <a:pt x="1545" y="196"/>
                </a:lnTo>
                <a:lnTo>
                  <a:pt x="1536" y="195"/>
                </a:lnTo>
                <a:lnTo>
                  <a:pt x="1530" y="196"/>
                </a:lnTo>
                <a:lnTo>
                  <a:pt x="1516" y="201"/>
                </a:lnTo>
                <a:lnTo>
                  <a:pt x="1516" y="201"/>
                </a:lnTo>
                <a:lnTo>
                  <a:pt x="1436" y="126"/>
                </a:lnTo>
                <a:lnTo>
                  <a:pt x="1381" y="74"/>
                </a:lnTo>
                <a:lnTo>
                  <a:pt x="1360" y="56"/>
                </a:lnTo>
                <a:lnTo>
                  <a:pt x="1353" y="51"/>
                </a:lnTo>
                <a:lnTo>
                  <a:pt x="1350" y="49"/>
                </a:lnTo>
                <a:lnTo>
                  <a:pt x="1350" y="49"/>
                </a:lnTo>
                <a:lnTo>
                  <a:pt x="1303" y="38"/>
                </a:lnTo>
                <a:lnTo>
                  <a:pt x="1256" y="30"/>
                </a:lnTo>
                <a:lnTo>
                  <a:pt x="1197" y="20"/>
                </a:lnTo>
                <a:lnTo>
                  <a:pt x="1129" y="11"/>
                </a:lnTo>
                <a:lnTo>
                  <a:pt x="1094" y="7"/>
                </a:lnTo>
                <a:lnTo>
                  <a:pt x="1057" y="3"/>
                </a:lnTo>
                <a:lnTo>
                  <a:pt x="1019" y="1"/>
                </a:lnTo>
                <a:lnTo>
                  <a:pt x="982" y="0"/>
                </a:lnTo>
                <a:lnTo>
                  <a:pt x="944" y="0"/>
                </a:lnTo>
                <a:lnTo>
                  <a:pt x="907" y="1"/>
                </a:lnTo>
                <a:lnTo>
                  <a:pt x="907" y="1"/>
                </a:lnTo>
                <a:lnTo>
                  <a:pt x="837" y="6"/>
                </a:lnTo>
                <a:lnTo>
                  <a:pt x="773" y="11"/>
                </a:lnTo>
                <a:lnTo>
                  <a:pt x="715" y="18"/>
                </a:lnTo>
                <a:lnTo>
                  <a:pt x="664" y="25"/>
                </a:lnTo>
                <a:lnTo>
                  <a:pt x="620" y="34"/>
                </a:lnTo>
                <a:lnTo>
                  <a:pt x="582" y="43"/>
                </a:lnTo>
                <a:lnTo>
                  <a:pt x="550" y="53"/>
                </a:lnTo>
                <a:lnTo>
                  <a:pt x="537" y="58"/>
                </a:lnTo>
                <a:lnTo>
                  <a:pt x="526" y="63"/>
                </a:lnTo>
                <a:lnTo>
                  <a:pt x="526" y="63"/>
                </a:lnTo>
                <a:lnTo>
                  <a:pt x="516" y="70"/>
                </a:lnTo>
                <a:lnTo>
                  <a:pt x="504" y="80"/>
                </a:lnTo>
                <a:lnTo>
                  <a:pt x="492" y="93"/>
                </a:lnTo>
                <a:lnTo>
                  <a:pt x="479" y="108"/>
                </a:lnTo>
                <a:lnTo>
                  <a:pt x="467" y="125"/>
                </a:lnTo>
                <a:lnTo>
                  <a:pt x="454" y="143"/>
                </a:lnTo>
                <a:lnTo>
                  <a:pt x="429" y="181"/>
                </a:lnTo>
                <a:lnTo>
                  <a:pt x="407" y="216"/>
                </a:lnTo>
                <a:lnTo>
                  <a:pt x="389" y="247"/>
                </a:lnTo>
                <a:lnTo>
                  <a:pt x="374" y="277"/>
                </a:lnTo>
                <a:lnTo>
                  <a:pt x="374" y="277"/>
                </a:lnTo>
                <a:close/>
                <a:moveTo>
                  <a:pt x="541" y="82"/>
                </a:moveTo>
                <a:lnTo>
                  <a:pt x="541" y="82"/>
                </a:lnTo>
                <a:lnTo>
                  <a:pt x="633" y="71"/>
                </a:lnTo>
                <a:lnTo>
                  <a:pt x="711" y="63"/>
                </a:lnTo>
                <a:lnTo>
                  <a:pt x="774" y="58"/>
                </a:lnTo>
                <a:lnTo>
                  <a:pt x="774" y="58"/>
                </a:lnTo>
                <a:lnTo>
                  <a:pt x="837" y="56"/>
                </a:lnTo>
                <a:lnTo>
                  <a:pt x="876" y="55"/>
                </a:lnTo>
                <a:lnTo>
                  <a:pt x="918" y="53"/>
                </a:lnTo>
                <a:lnTo>
                  <a:pt x="958" y="55"/>
                </a:lnTo>
                <a:lnTo>
                  <a:pt x="997" y="57"/>
                </a:lnTo>
                <a:lnTo>
                  <a:pt x="1014" y="59"/>
                </a:lnTo>
                <a:lnTo>
                  <a:pt x="1030" y="62"/>
                </a:lnTo>
                <a:lnTo>
                  <a:pt x="1043" y="64"/>
                </a:lnTo>
                <a:lnTo>
                  <a:pt x="1055" y="68"/>
                </a:lnTo>
                <a:lnTo>
                  <a:pt x="1055" y="68"/>
                </a:lnTo>
                <a:lnTo>
                  <a:pt x="1065" y="72"/>
                </a:lnTo>
                <a:lnTo>
                  <a:pt x="1076" y="80"/>
                </a:lnTo>
                <a:lnTo>
                  <a:pt x="1088" y="88"/>
                </a:lnTo>
                <a:lnTo>
                  <a:pt x="1100" y="99"/>
                </a:lnTo>
                <a:lnTo>
                  <a:pt x="1125" y="121"/>
                </a:lnTo>
                <a:lnTo>
                  <a:pt x="1147" y="146"/>
                </a:lnTo>
                <a:lnTo>
                  <a:pt x="1168" y="170"/>
                </a:lnTo>
                <a:lnTo>
                  <a:pt x="1184" y="191"/>
                </a:lnTo>
                <a:lnTo>
                  <a:pt x="1194" y="207"/>
                </a:lnTo>
                <a:lnTo>
                  <a:pt x="1197" y="213"/>
                </a:lnTo>
                <a:lnTo>
                  <a:pt x="1197" y="215"/>
                </a:lnTo>
                <a:lnTo>
                  <a:pt x="1197" y="215"/>
                </a:lnTo>
                <a:lnTo>
                  <a:pt x="1191" y="225"/>
                </a:lnTo>
                <a:lnTo>
                  <a:pt x="1182" y="240"/>
                </a:lnTo>
                <a:lnTo>
                  <a:pt x="1169" y="258"/>
                </a:lnTo>
                <a:lnTo>
                  <a:pt x="1169" y="258"/>
                </a:lnTo>
                <a:lnTo>
                  <a:pt x="1060" y="265"/>
                </a:lnTo>
                <a:lnTo>
                  <a:pt x="940" y="272"/>
                </a:lnTo>
                <a:lnTo>
                  <a:pt x="940" y="272"/>
                </a:lnTo>
                <a:lnTo>
                  <a:pt x="398" y="258"/>
                </a:lnTo>
                <a:lnTo>
                  <a:pt x="398" y="258"/>
                </a:lnTo>
                <a:lnTo>
                  <a:pt x="479" y="125"/>
                </a:lnTo>
                <a:lnTo>
                  <a:pt x="479" y="125"/>
                </a:lnTo>
                <a:lnTo>
                  <a:pt x="487" y="113"/>
                </a:lnTo>
                <a:lnTo>
                  <a:pt x="497" y="105"/>
                </a:lnTo>
                <a:lnTo>
                  <a:pt x="507" y="96"/>
                </a:lnTo>
                <a:lnTo>
                  <a:pt x="517" y="90"/>
                </a:lnTo>
                <a:lnTo>
                  <a:pt x="526" y="87"/>
                </a:lnTo>
                <a:lnTo>
                  <a:pt x="533" y="84"/>
                </a:lnTo>
                <a:lnTo>
                  <a:pt x="541" y="82"/>
                </a:lnTo>
                <a:lnTo>
                  <a:pt x="541" y="82"/>
                </a:lnTo>
                <a:close/>
                <a:moveTo>
                  <a:pt x="1216" y="77"/>
                </a:moveTo>
                <a:lnTo>
                  <a:pt x="1216" y="77"/>
                </a:lnTo>
                <a:lnTo>
                  <a:pt x="1218" y="76"/>
                </a:lnTo>
                <a:lnTo>
                  <a:pt x="1219" y="74"/>
                </a:lnTo>
                <a:lnTo>
                  <a:pt x="1223" y="71"/>
                </a:lnTo>
                <a:lnTo>
                  <a:pt x="1229" y="70"/>
                </a:lnTo>
                <a:lnTo>
                  <a:pt x="1239" y="70"/>
                </a:lnTo>
                <a:lnTo>
                  <a:pt x="1260" y="70"/>
                </a:lnTo>
                <a:lnTo>
                  <a:pt x="1285" y="72"/>
                </a:lnTo>
                <a:lnTo>
                  <a:pt x="1312" y="76"/>
                </a:lnTo>
                <a:lnTo>
                  <a:pt x="1334" y="81"/>
                </a:lnTo>
                <a:lnTo>
                  <a:pt x="1353" y="87"/>
                </a:lnTo>
                <a:lnTo>
                  <a:pt x="1359" y="89"/>
                </a:lnTo>
                <a:lnTo>
                  <a:pt x="1364" y="91"/>
                </a:lnTo>
                <a:lnTo>
                  <a:pt x="1364" y="91"/>
                </a:lnTo>
                <a:lnTo>
                  <a:pt x="1375" y="102"/>
                </a:lnTo>
                <a:lnTo>
                  <a:pt x="1392" y="124"/>
                </a:lnTo>
                <a:lnTo>
                  <a:pt x="1439" y="183"/>
                </a:lnTo>
                <a:lnTo>
                  <a:pt x="1484" y="240"/>
                </a:lnTo>
                <a:lnTo>
                  <a:pt x="1507" y="267"/>
                </a:lnTo>
                <a:lnTo>
                  <a:pt x="1507" y="267"/>
                </a:lnTo>
                <a:lnTo>
                  <a:pt x="1497" y="267"/>
                </a:lnTo>
                <a:lnTo>
                  <a:pt x="1471" y="266"/>
                </a:lnTo>
                <a:lnTo>
                  <a:pt x="1388" y="262"/>
                </a:lnTo>
                <a:lnTo>
                  <a:pt x="1264" y="253"/>
                </a:lnTo>
                <a:lnTo>
                  <a:pt x="1264" y="253"/>
                </a:lnTo>
                <a:lnTo>
                  <a:pt x="1257" y="234"/>
                </a:lnTo>
                <a:lnTo>
                  <a:pt x="1241" y="191"/>
                </a:lnTo>
                <a:lnTo>
                  <a:pt x="1225" y="143"/>
                </a:lnTo>
                <a:lnTo>
                  <a:pt x="1219" y="121"/>
                </a:lnTo>
                <a:lnTo>
                  <a:pt x="1216" y="106"/>
                </a:lnTo>
                <a:lnTo>
                  <a:pt x="1216" y="106"/>
                </a:lnTo>
                <a:lnTo>
                  <a:pt x="1214" y="87"/>
                </a:lnTo>
                <a:lnTo>
                  <a:pt x="1214" y="85"/>
                </a:lnTo>
                <a:lnTo>
                  <a:pt x="1216" y="77"/>
                </a:lnTo>
                <a:lnTo>
                  <a:pt x="1216" y="77"/>
                </a:lnTo>
                <a:close/>
                <a:moveTo>
                  <a:pt x="721" y="434"/>
                </a:moveTo>
                <a:lnTo>
                  <a:pt x="721" y="434"/>
                </a:lnTo>
                <a:lnTo>
                  <a:pt x="718" y="427"/>
                </a:lnTo>
                <a:lnTo>
                  <a:pt x="714" y="420"/>
                </a:lnTo>
                <a:lnTo>
                  <a:pt x="713" y="413"/>
                </a:lnTo>
                <a:lnTo>
                  <a:pt x="712" y="407"/>
                </a:lnTo>
                <a:lnTo>
                  <a:pt x="713" y="401"/>
                </a:lnTo>
                <a:lnTo>
                  <a:pt x="714" y="395"/>
                </a:lnTo>
                <a:lnTo>
                  <a:pt x="717" y="389"/>
                </a:lnTo>
                <a:lnTo>
                  <a:pt x="719" y="384"/>
                </a:lnTo>
                <a:lnTo>
                  <a:pt x="724" y="379"/>
                </a:lnTo>
                <a:lnTo>
                  <a:pt x="729" y="375"/>
                </a:lnTo>
                <a:lnTo>
                  <a:pt x="739" y="367"/>
                </a:lnTo>
                <a:lnTo>
                  <a:pt x="752" y="360"/>
                </a:lnTo>
                <a:lnTo>
                  <a:pt x="768" y="355"/>
                </a:lnTo>
                <a:lnTo>
                  <a:pt x="783" y="352"/>
                </a:lnTo>
                <a:lnTo>
                  <a:pt x="800" y="351"/>
                </a:lnTo>
                <a:lnTo>
                  <a:pt x="817" y="351"/>
                </a:lnTo>
                <a:lnTo>
                  <a:pt x="833" y="352"/>
                </a:lnTo>
                <a:lnTo>
                  <a:pt x="849" y="355"/>
                </a:lnTo>
                <a:lnTo>
                  <a:pt x="862" y="360"/>
                </a:lnTo>
                <a:lnTo>
                  <a:pt x="869" y="364"/>
                </a:lnTo>
                <a:lnTo>
                  <a:pt x="874" y="367"/>
                </a:lnTo>
                <a:lnTo>
                  <a:pt x="878" y="372"/>
                </a:lnTo>
                <a:lnTo>
                  <a:pt x="883" y="377"/>
                </a:lnTo>
                <a:lnTo>
                  <a:pt x="883" y="377"/>
                </a:lnTo>
                <a:lnTo>
                  <a:pt x="887" y="382"/>
                </a:lnTo>
                <a:lnTo>
                  <a:pt x="889" y="388"/>
                </a:lnTo>
                <a:lnTo>
                  <a:pt x="890" y="392"/>
                </a:lnTo>
                <a:lnTo>
                  <a:pt x="890" y="398"/>
                </a:lnTo>
                <a:lnTo>
                  <a:pt x="889" y="403"/>
                </a:lnTo>
                <a:lnTo>
                  <a:pt x="888" y="409"/>
                </a:lnTo>
                <a:lnTo>
                  <a:pt x="886" y="415"/>
                </a:lnTo>
                <a:lnTo>
                  <a:pt x="882" y="420"/>
                </a:lnTo>
                <a:lnTo>
                  <a:pt x="874" y="430"/>
                </a:lnTo>
                <a:lnTo>
                  <a:pt x="863" y="440"/>
                </a:lnTo>
                <a:lnTo>
                  <a:pt x="851" y="448"/>
                </a:lnTo>
                <a:lnTo>
                  <a:pt x="837" y="455"/>
                </a:lnTo>
                <a:lnTo>
                  <a:pt x="821" y="461"/>
                </a:lnTo>
                <a:lnTo>
                  <a:pt x="806" y="465"/>
                </a:lnTo>
                <a:lnTo>
                  <a:pt x="789" y="467"/>
                </a:lnTo>
                <a:lnTo>
                  <a:pt x="774" y="466"/>
                </a:lnTo>
                <a:lnTo>
                  <a:pt x="767" y="465"/>
                </a:lnTo>
                <a:lnTo>
                  <a:pt x="758" y="463"/>
                </a:lnTo>
                <a:lnTo>
                  <a:pt x="751" y="460"/>
                </a:lnTo>
                <a:lnTo>
                  <a:pt x="745" y="457"/>
                </a:lnTo>
                <a:lnTo>
                  <a:pt x="738" y="452"/>
                </a:lnTo>
                <a:lnTo>
                  <a:pt x="732" y="447"/>
                </a:lnTo>
                <a:lnTo>
                  <a:pt x="726" y="441"/>
                </a:lnTo>
                <a:lnTo>
                  <a:pt x="721" y="434"/>
                </a:lnTo>
                <a:lnTo>
                  <a:pt x="721" y="434"/>
                </a:lnTo>
                <a:close/>
                <a:moveTo>
                  <a:pt x="98" y="353"/>
                </a:moveTo>
                <a:lnTo>
                  <a:pt x="98" y="353"/>
                </a:lnTo>
                <a:lnTo>
                  <a:pt x="102" y="355"/>
                </a:lnTo>
                <a:lnTo>
                  <a:pt x="105" y="358"/>
                </a:lnTo>
                <a:lnTo>
                  <a:pt x="109" y="361"/>
                </a:lnTo>
                <a:lnTo>
                  <a:pt x="111" y="366"/>
                </a:lnTo>
                <a:lnTo>
                  <a:pt x="113" y="377"/>
                </a:lnTo>
                <a:lnTo>
                  <a:pt x="116" y="389"/>
                </a:lnTo>
                <a:lnTo>
                  <a:pt x="115" y="402"/>
                </a:lnTo>
                <a:lnTo>
                  <a:pt x="113" y="416"/>
                </a:lnTo>
                <a:lnTo>
                  <a:pt x="110" y="432"/>
                </a:lnTo>
                <a:lnTo>
                  <a:pt x="105" y="446"/>
                </a:lnTo>
                <a:lnTo>
                  <a:pt x="99" y="460"/>
                </a:lnTo>
                <a:lnTo>
                  <a:pt x="93" y="472"/>
                </a:lnTo>
                <a:lnTo>
                  <a:pt x="85" y="484"/>
                </a:lnTo>
                <a:lnTo>
                  <a:pt x="77" y="492"/>
                </a:lnTo>
                <a:lnTo>
                  <a:pt x="68" y="498"/>
                </a:lnTo>
                <a:lnTo>
                  <a:pt x="63" y="501"/>
                </a:lnTo>
                <a:lnTo>
                  <a:pt x="60" y="502"/>
                </a:lnTo>
                <a:lnTo>
                  <a:pt x="55" y="502"/>
                </a:lnTo>
                <a:lnTo>
                  <a:pt x="50" y="501"/>
                </a:lnTo>
                <a:lnTo>
                  <a:pt x="46" y="499"/>
                </a:lnTo>
                <a:lnTo>
                  <a:pt x="41" y="496"/>
                </a:lnTo>
                <a:lnTo>
                  <a:pt x="41" y="496"/>
                </a:lnTo>
                <a:lnTo>
                  <a:pt x="36" y="492"/>
                </a:lnTo>
                <a:lnTo>
                  <a:pt x="33" y="488"/>
                </a:lnTo>
                <a:lnTo>
                  <a:pt x="28" y="478"/>
                </a:lnTo>
                <a:lnTo>
                  <a:pt x="24" y="467"/>
                </a:lnTo>
                <a:lnTo>
                  <a:pt x="23" y="454"/>
                </a:lnTo>
                <a:lnTo>
                  <a:pt x="23" y="442"/>
                </a:lnTo>
                <a:lnTo>
                  <a:pt x="25" y="429"/>
                </a:lnTo>
                <a:lnTo>
                  <a:pt x="29" y="416"/>
                </a:lnTo>
                <a:lnTo>
                  <a:pt x="34" y="403"/>
                </a:lnTo>
                <a:lnTo>
                  <a:pt x="40" y="391"/>
                </a:lnTo>
                <a:lnTo>
                  <a:pt x="47" y="379"/>
                </a:lnTo>
                <a:lnTo>
                  <a:pt x="54" y="370"/>
                </a:lnTo>
                <a:lnTo>
                  <a:pt x="62" y="361"/>
                </a:lnTo>
                <a:lnTo>
                  <a:pt x="72" y="355"/>
                </a:lnTo>
                <a:lnTo>
                  <a:pt x="80" y="352"/>
                </a:lnTo>
                <a:lnTo>
                  <a:pt x="85" y="352"/>
                </a:lnTo>
                <a:lnTo>
                  <a:pt x="90" y="351"/>
                </a:lnTo>
                <a:lnTo>
                  <a:pt x="93" y="352"/>
                </a:lnTo>
                <a:lnTo>
                  <a:pt x="98" y="353"/>
                </a:lnTo>
                <a:lnTo>
                  <a:pt x="98" y="3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B10E949C-D628-44B5-9909-7048A447E098}"/>
              </a:ext>
            </a:extLst>
          </p:cNvPr>
          <p:cNvSpPr>
            <a:spLocks noEditPoints="1"/>
          </p:cNvSpPr>
          <p:nvPr/>
        </p:nvSpPr>
        <p:spPr bwMode="auto">
          <a:xfrm>
            <a:off x="429510" y="4977910"/>
            <a:ext cx="1587145" cy="959156"/>
          </a:xfrm>
          <a:custGeom>
            <a:avLst/>
            <a:gdLst>
              <a:gd name="T0" fmla="*/ 1150 w 1941"/>
              <a:gd name="T1" fmla="*/ 0 h 1173"/>
              <a:gd name="T2" fmla="*/ 691 w 1941"/>
              <a:gd name="T3" fmla="*/ 10 h 1173"/>
              <a:gd name="T4" fmla="*/ 473 w 1941"/>
              <a:gd name="T5" fmla="*/ 37 h 1173"/>
              <a:gd name="T6" fmla="*/ 387 w 1941"/>
              <a:gd name="T7" fmla="*/ 64 h 1173"/>
              <a:gd name="T8" fmla="*/ 348 w 1941"/>
              <a:gd name="T9" fmla="*/ 118 h 1173"/>
              <a:gd name="T10" fmla="*/ 197 w 1941"/>
              <a:gd name="T11" fmla="*/ 424 h 1173"/>
              <a:gd name="T12" fmla="*/ 107 w 1941"/>
              <a:gd name="T13" fmla="*/ 439 h 1173"/>
              <a:gd name="T14" fmla="*/ 83 w 1941"/>
              <a:gd name="T15" fmla="*/ 464 h 1173"/>
              <a:gd name="T16" fmla="*/ 28 w 1941"/>
              <a:gd name="T17" fmla="*/ 633 h 1173"/>
              <a:gd name="T18" fmla="*/ 4 w 1941"/>
              <a:gd name="T19" fmla="*/ 789 h 1173"/>
              <a:gd name="T20" fmla="*/ 12 w 1941"/>
              <a:gd name="T21" fmla="*/ 902 h 1173"/>
              <a:gd name="T22" fmla="*/ 32 w 1941"/>
              <a:gd name="T23" fmla="*/ 912 h 1173"/>
              <a:gd name="T24" fmla="*/ 58 w 1941"/>
              <a:gd name="T25" fmla="*/ 968 h 1173"/>
              <a:gd name="T26" fmla="*/ 120 w 1941"/>
              <a:gd name="T27" fmla="*/ 1017 h 1173"/>
              <a:gd name="T28" fmla="*/ 200 w 1941"/>
              <a:gd name="T29" fmla="*/ 1016 h 1173"/>
              <a:gd name="T30" fmla="*/ 260 w 1941"/>
              <a:gd name="T31" fmla="*/ 977 h 1173"/>
              <a:gd name="T32" fmla="*/ 927 w 1941"/>
              <a:gd name="T33" fmla="*/ 1034 h 1173"/>
              <a:gd name="T34" fmla="*/ 975 w 1941"/>
              <a:gd name="T35" fmla="*/ 1127 h 1173"/>
              <a:gd name="T36" fmla="*/ 1052 w 1941"/>
              <a:gd name="T37" fmla="*/ 1172 h 1173"/>
              <a:gd name="T38" fmla="*/ 1127 w 1941"/>
              <a:gd name="T39" fmla="*/ 1169 h 1173"/>
              <a:gd name="T40" fmla="*/ 1197 w 1941"/>
              <a:gd name="T41" fmla="*/ 1148 h 1173"/>
              <a:gd name="T42" fmla="*/ 1237 w 1941"/>
              <a:gd name="T43" fmla="*/ 1101 h 1173"/>
              <a:gd name="T44" fmla="*/ 1334 w 1941"/>
              <a:gd name="T45" fmla="*/ 1026 h 1173"/>
              <a:gd name="T46" fmla="*/ 1422 w 1941"/>
              <a:gd name="T47" fmla="*/ 1007 h 1173"/>
              <a:gd name="T48" fmla="*/ 1590 w 1941"/>
              <a:gd name="T49" fmla="*/ 990 h 1173"/>
              <a:gd name="T50" fmla="*/ 1641 w 1941"/>
              <a:gd name="T51" fmla="*/ 1058 h 1173"/>
              <a:gd name="T52" fmla="*/ 1720 w 1941"/>
              <a:gd name="T53" fmla="*/ 1083 h 1173"/>
              <a:gd name="T54" fmla="*/ 1810 w 1941"/>
              <a:gd name="T55" fmla="*/ 1051 h 1173"/>
              <a:gd name="T56" fmla="*/ 1865 w 1941"/>
              <a:gd name="T57" fmla="*/ 972 h 1173"/>
              <a:gd name="T58" fmla="*/ 1892 w 1941"/>
              <a:gd name="T59" fmla="*/ 941 h 1173"/>
              <a:gd name="T60" fmla="*/ 1928 w 1941"/>
              <a:gd name="T61" fmla="*/ 924 h 1173"/>
              <a:gd name="T62" fmla="*/ 1941 w 1941"/>
              <a:gd name="T63" fmla="*/ 605 h 1173"/>
              <a:gd name="T64" fmla="*/ 1931 w 1941"/>
              <a:gd name="T65" fmla="*/ 470 h 1173"/>
              <a:gd name="T66" fmla="*/ 1912 w 1941"/>
              <a:gd name="T67" fmla="*/ 412 h 1173"/>
              <a:gd name="T68" fmla="*/ 1876 w 1941"/>
              <a:gd name="T69" fmla="*/ 67 h 1173"/>
              <a:gd name="T70" fmla="*/ 1896 w 1941"/>
              <a:gd name="T71" fmla="*/ 47 h 1173"/>
              <a:gd name="T72" fmla="*/ 1858 w 1941"/>
              <a:gd name="T73" fmla="*/ 27 h 1173"/>
              <a:gd name="T74" fmla="*/ 1747 w 1941"/>
              <a:gd name="T75" fmla="*/ 8 h 1173"/>
              <a:gd name="T76" fmla="*/ 1855 w 1941"/>
              <a:gd name="T77" fmla="*/ 72 h 1173"/>
              <a:gd name="T78" fmla="*/ 1879 w 1941"/>
              <a:gd name="T79" fmla="*/ 212 h 1173"/>
              <a:gd name="T80" fmla="*/ 1303 w 1941"/>
              <a:gd name="T81" fmla="*/ 88 h 1173"/>
              <a:gd name="T82" fmla="*/ 1133 w 1941"/>
              <a:gd name="T83" fmla="*/ 89 h 1173"/>
              <a:gd name="T84" fmla="*/ 1162 w 1941"/>
              <a:gd name="T85" fmla="*/ 123 h 1173"/>
              <a:gd name="T86" fmla="*/ 1137 w 1941"/>
              <a:gd name="T87" fmla="*/ 374 h 1173"/>
              <a:gd name="T88" fmla="*/ 1098 w 1941"/>
              <a:gd name="T89" fmla="*/ 419 h 1173"/>
              <a:gd name="T90" fmla="*/ 722 w 1941"/>
              <a:gd name="T91" fmla="*/ 431 h 1173"/>
              <a:gd name="T92" fmla="*/ 380 w 1941"/>
              <a:gd name="T93" fmla="*/ 351 h 1173"/>
              <a:gd name="T94" fmla="*/ 368 w 1941"/>
              <a:gd name="T95" fmla="*/ 314 h 1173"/>
              <a:gd name="T96" fmla="*/ 1323 w 1941"/>
              <a:gd name="T97" fmla="*/ 449 h 1173"/>
              <a:gd name="T98" fmla="*/ 1318 w 1941"/>
              <a:gd name="T99" fmla="*/ 676 h 1173"/>
              <a:gd name="T100" fmla="*/ 1235 w 1941"/>
              <a:gd name="T101" fmla="*/ 672 h 1173"/>
              <a:gd name="T102" fmla="*/ 1192 w 1941"/>
              <a:gd name="T103" fmla="*/ 556 h 1173"/>
              <a:gd name="T104" fmla="*/ 1214 w 1941"/>
              <a:gd name="T105" fmla="*/ 506 h 1173"/>
              <a:gd name="T106" fmla="*/ 1896 w 1941"/>
              <a:gd name="T107" fmla="*/ 419 h 1173"/>
              <a:gd name="T108" fmla="*/ 1919 w 1941"/>
              <a:gd name="T109" fmla="*/ 503 h 1173"/>
              <a:gd name="T110" fmla="*/ 1911 w 1941"/>
              <a:gd name="T111" fmla="*/ 633 h 1173"/>
              <a:gd name="T112" fmla="*/ 1877 w 1941"/>
              <a:gd name="T113" fmla="*/ 625 h 1173"/>
              <a:gd name="T114" fmla="*/ 1896 w 1941"/>
              <a:gd name="T115" fmla="*/ 419 h 1173"/>
              <a:gd name="T116" fmla="*/ 278 w 1941"/>
              <a:gd name="T117" fmla="*/ 324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41" h="1173">
                <a:moveTo>
                  <a:pt x="1725" y="7"/>
                </a:moveTo>
                <a:lnTo>
                  <a:pt x="1725" y="7"/>
                </a:lnTo>
                <a:lnTo>
                  <a:pt x="1641" y="6"/>
                </a:lnTo>
                <a:lnTo>
                  <a:pt x="1427" y="2"/>
                </a:lnTo>
                <a:lnTo>
                  <a:pt x="1293" y="1"/>
                </a:lnTo>
                <a:lnTo>
                  <a:pt x="1150" y="0"/>
                </a:lnTo>
                <a:lnTo>
                  <a:pt x="1004" y="1"/>
                </a:lnTo>
                <a:lnTo>
                  <a:pt x="866" y="2"/>
                </a:lnTo>
                <a:lnTo>
                  <a:pt x="866" y="2"/>
                </a:lnTo>
                <a:lnTo>
                  <a:pt x="802" y="3"/>
                </a:lnTo>
                <a:lnTo>
                  <a:pt x="744" y="6"/>
                </a:lnTo>
                <a:lnTo>
                  <a:pt x="691" y="10"/>
                </a:lnTo>
                <a:lnTo>
                  <a:pt x="643" y="13"/>
                </a:lnTo>
                <a:lnTo>
                  <a:pt x="601" y="17"/>
                </a:lnTo>
                <a:lnTo>
                  <a:pt x="562" y="22"/>
                </a:lnTo>
                <a:lnTo>
                  <a:pt x="528" y="26"/>
                </a:lnTo>
                <a:lnTo>
                  <a:pt x="499" y="31"/>
                </a:lnTo>
                <a:lnTo>
                  <a:pt x="473" y="37"/>
                </a:lnTo>
                <a:lnTo>
                  <a:pt x="450" y="42"/>
                </a:lnTo>
                <a:lnTo>
                  <a:pt x="431" y="47"/>
                </a:lnTo>
                <a:lnTo>
                  <a:pt x="416" y="52"/>
                </a:lnTo>
                <a:lnTo>
                  <a:pt x="403" y="56"/>
                </a:lnTo>
                <a:lnTo>
                  <a:pt x="395" y="61"/>
                </a:lnTo>
                <a:lnTo>
                  <a:pt x="387" y="64"/>
                </a:lnTo>
                <a:lnTo>
                  <a:pt x="383" y="67"/>
                </a:lnTo>
                <a:lnTo>
                  <a:pt x="383" y="67"/>
                </a:lnTo>
                <a:lnTo>
                  <a:pt x="372" y="79"/>
                </a:lnTo>
                <a:lnTo>
                  <a:pt x="363" y="93"/>
                </a:lnTo>
                <a:lnTo>
                  <a:pt x="348" y="118"/>
                </a:lnTo>
                <a:lnTo>
                  <a:pt x="348" y="118"/>
                </a:lnTo>
                <a:lnTo>
                  <a:pt x="322" y="173"/>
                </a:lnTo>
                <a:lnTo>
                  <a:pt x="272" y="277"/>
                </a:lnTo>
                <a:lnTo>
                  <a:pt x="223" y="379"/>
                </a:lnTo>
                <a:lnTo>
                  <a:pt x="205" y="412"/>
                </a:lnTo>
                <a:lnTo>
                  <a:pt x="200" y="422"/>
                </a:lnTo>
                <a:lnTo>
                  <a:pt x="197" y="424"/>
                </a:lnTo>
                <a:lnTo>
                  <a:pt x="197" y="424"/>
                </a:lnTo>
                <a:lnTo>
                  <a:pt x="182" y="424"/>
                </a:lnTo>
                <a:lnTo>
                  <a:pt x="156" y="428"/>
                </a:lnTo>
                <a:lnTo>
                  <a:pt x="127" y="433"/>
                </a:lnTo>
                <a:lnTo>
                  <a:pt x="115" y="437"/>
                </a:lnTo>
                <a:lnTo>
                  <a:pt x="107" y="439"/>
                </a:lnTo>
                <a:lnTo>
                  <a:pt x="107" y="439"/>
                </a:lnTo>
                <a:lnTo>
                  <a:pt x="98" y="446"/>
                </a:lnTo>
                <a:lnTo>
                  <a:pt x="93" y="451"/>
                </a:lnTo>
                <a:lnTo>
                  <a:pt x="87" y="459"/>
                </a:lnTo>
                <a:lnTo>
                  <a:pt x="87" y="459"/>
                </a:lnTo>
                <a:lnTo>
                  <a:pt x="83" y="464"/>
                </a:lnTo>
                <a:lnTo>
                  <a:pt x="77" y="475"/>
                </a:lnTo>
                <a:lnTo>
                  <a:pt x="71" y="485"/>
                </a:lnTo>
                <a:lnTo>
                  <a:pt x="67" y="495"/>
                </a:lnTo>
                <a:lnTo>
                  <a:pt x="67" y="495"/>
                </a:lnTo>
                <a:lnTo>
                  <a:pt x="44" y="576"/>
                </a:lnTo>
                <a:lnTo>
                  <a:pt x="28" y="633"/>
                </a:lnTo>
                <a:lnTo>
                  <a:pt x="17" y="671"/>
                </a:lnTo>
                <a:lnTo>
                  <a:pt x="17" y="671"/>
                </a:lnTo>
                <a:lnTo>
                  <a:pt x="13" y="688"/>
                </a:lnTo>
                <a:lnTo>
                  <a:pt x="9" y="716"/>
                </a:lnTo>
                <a:lnTo>
                  <a:pt x="7" y="751"/>
                </a:lnTo>
                <a:lnTo>
                  <a:pt x="4" y="789"/>
                </a:lnTo>
                <a:lnTo>
                  <a:pt x="0" y="856"/>
                </a:lnTo>
                <a:lnTo>
                  <a:pt x="0" y="880"/>
                </a:lnTo>
                <a:lnTo>
                  <a:pt x="2" y="892"/>
                </a:lnTo>
                <a:lnTo>
                  <a:pt x="2" y="892"/>
                </a:lnTo>
                <a:lnTo>
                  <a:pt x="7" y="898"/>
                </a:lnTo>
                <a:lnTo>
                  <a:pt x="12" y="902"/>
                </a:lnTo>
                <a:lnTo>
                  <a:pt x="22" y="907"/>
                </a:lnTo>
                <a:lnTo>
                  <a:pt x="22" y="907"/>
                </a:lnTo>
                <a:lnTo>
                  <a:pt x="24" y="908"/>
                </a:lnTo>
                <a:lnTo>
                  <a:pt x="27" y="909"/>
                </a:lnTo>
                <a:lnTo>
                  <a:pt x="28" y="909"/>
                </a:lnTo>
                <a:lnTo>
                  <a:pt x="32" y="912"/>
                </a:lnTo>
                <a:lnTo>
                  <a:pt x="32" y="912"/>
                </a:lnTo>
                <a:lnTo>
                  <a:pt x="34" y="918"/>
                </a:lnTo>
                <a:lnTo>
                  <a:pt x="39" y="931"/>
                </a:lnTo>
                <a:lnTo>
                  <a:pt x="47" y="949"/>
                </a:lnTo>
                <a:lnTo>
                  <a:pt x="52" y="958"/>
                </a:lnTo>
                <a:lnTo>
                  <a:pt x="58" y="968"/>
                </a:lnTo>
                <a:lnTo>
                  <a:pt x="66" y="978"/>
                </a:lnTo>
                <a:lnTo>
                  <a:pt x="73" y="988"/>
                </a:lnTo>
                <a:lnTo>
                  <a:pt x="83" y="997"/>
                </a:lnTo>
                <a:lnTo>
                  <a:pt x="93" y="1006"/>
                </a:lnTo>
                <a:lnTo>
                  <a:pt x="106" y="1012"/>
                </a:lnTo>
                <a:lnTo>
                  <a:pt x="120" y="1017"/>
                </a:lnTo>
                <a:lnTo>
                  <a:pt x="135" y="1021"/>
                </a:lnTo>
                <a:lnTo>
                  <a:pt x="152" y="1022"/>
                </a:lnTo>
                <a:lnTo>
                  <a:pt x="152" y="1022"/>
                </a:lnTo>
                <a:lnTo>
                  <a:pt x="170" y="1021"/>
                </a:lnTo>
                <a:lnTo>
                  <a:pt x="185" y="1020"/>
                </a:lnTo>
                <a:lnTo>
                  <a:pt x="200" y="1016"/>
                </a:lnTo>
                <a:lnTo>
                  <a:pt x="213" y="1012"/>
                </a:lnTo>
                <a:lnTo>
                  <a:pt x="224" y="1007"/>
                </a:lnTo>
                <a:lnTo>
                  <a:pt x="233" y="1002"/>
                </a:lnTo>
                <a:lnTo>
                  <a:pt x="241" y="996"/>
                </a:lnTo>
                <a:lnTo>
                  <a:pt x="249" y="990"/>
                </a:lnTo>
                <a:lnTo>
                  <a:pt x="260" y="977"/>
                </a:lnTo>
                <a:lnTo>
                  <a:pt x="268" y="967"/>
                </a:lnTo>
                <a:lnTo>
                  <a:pt x="272" y="960"/>
                </a:lnTo>
                <a:lnTo>
                  <a:pt x="273" y="957"/>
                </a:lnTo>
                <a:lnTo>
                  <a:pt x="926" y="1027"/>
                </a:lnTo>
                <a:lnTo>
                  <a:pt x="926" y="1027"/>
                </a:lnTo>
                <a:lnTo>
                  <a:pt x="927" y="1034"/>
                </a:lnTo>
                <a:lnTo>
                  <a:pt x="932" y="1050"/>
                </a:lnTo>
                <a:lnTo>
                  <a:pt x="942" y="1074"/>
                </a:lnTo>
                <a:lnTo>
                  <a:pt x="949" y="1086"/>
                </a:lnTo>
                <a:lnTo>
                  <a:pt x="956" y="1100"/>
                </a:lnTo>
                <a:lnTo>
                  <a:pt x="965" y="1114"/>
                </a:lnTo>
                <a:lnTo>
                  <a:pt x="975" y="1127"/>
                </a:lnTo>
                <a:lnTo>
                  <a:pt x="988" y="1139"/>
                </a:lnTo>
                <a:lnTo>
                  <a:pt x="1001" y="1150"/>
                </a:lnTo>
                <a:lnTo>
                  <a:pt x="1016" y="1159"/>
                </a:lnTo>
                <a:lnTo>
                  <a:pt x="1033" y="1167"/>
                </a:lnTo>
                <a:lnTo>
                  <a:pt x="1042" y="1169"/>
                </a:lnTo>
                <a:lnTo>
                  <a:pt x="1052" y="1172"/>
                </a:lnTo>
                <a:lnTo>
                  <a:pt x="1062" y="1173"/>
                </a:lnTo>
                <a:lnTo>
                  <a:pt x="1072" y="1173"/>
                </a:lnTo>
                <a:lnTo>
                  <a:pt x="1072" y="1173"/>
                </a:lnTo>
                <a:lnTo>
                  <a:pt x="1092" y="1173"/>
                </a:lnTo>
                <a:lnTo>
                  <a:pt x="1111" y="1172"/>
                </a:lnTo>
                <a:lnTo>
                  <a:pt x="1127" y="1169"/>
                </a:lnTo>
                <a:lnTo>
                  <a:pt x="1143" y="1167"/>
                </a:lnTo>
                <a:lnTo>
                  <a:pt x="1156" y="1164"/>
                </a:lnTo>
                <a:lnTo>
                  <a:pt x="1168" y="1161"/>
                </a:lnTo>
                <a:lnTo>
                  <a:pt x="1180" y="1157"/>
                </a:lnTo>
                <a:lnTo>
                  <a:pt x="1190" y="1152"/>
                </a:lnTo>
                <a:lnTo>
                  <a:pt x="1197" y="1148"/>
                </a:lnTo>
                <a:lnTo>
                  <a:pt x="1205" y="1143"/>
                </a:lnTo>
                <a:lnTo>
                  <a:pt x="1217" y="1133"/>
                </a:lnTo>
                <a:lnTo>
                  <a:pt x="1226" y="1123"/>
                </a:lnTo>
                <a:lnTo>
                  <a:pt x="1232" y="1113"/>
                </a:lnTo>
                <a:lnTo>
                  <a:pt x="1232" y="1113"/>
                </a:lnTo>
                <a:lnTo>
                  <a:pt x="1237" y="1101"/>
                </a:lnTo>
                <a:lnTo>
                  <a:pt x="1244" y="1089"/>
                </a:lnTo>
                <a:lnTo>
                  <a:pt x="1254" y="1060"/>
                </a:lnTo>
                <a:lnTo>
                  <a:pt x="1263" y="1027"/>
                </a:lnTo>
                <a:lnTo>
                  <a:pt x="1263" y="1027"/>
                </a:lnTo>
                <a:lnTo>
                  <a:pt x="1285" y="1027"/>
                </a:lnTo>
                <a:lnTo>
                  <a:pt x="1334" y="1026"/>
                </a:lnTo>
                <a:lnTo>
                  <a:pt x="1386" y="1022"/>
                </a:lnTo>
                <a:lnTo>
                  <a:pt x="1405" y="1020"/>
                </a:lnTo>
                <a:lnTo>
                  <a:pt x="1411" y="1019"/>
                </a:lnTo>
                <a:lnTo>
                  <a:pt x="1413" y="1017"/>
                </a:lnTo>
                <a:lnTo>
                  <a:pt x="1413" y="1017"/>
                </a:lnTo>
                <a:lnTo>
                  <a:pt x="1422" y="1007"/>
                </a:lnTo>
                <a:lnTo>
                  <a:pt x="1432" y="993"/>
                </a:lnTo>
                <a:lnTo>
                  <a:pt x="1443" y="977"/>
                </a:lnTo>
                <a:lnTo>
                  <a:pt x="1584" y="972"/>
                </a:lnTo>
                <a:lnTo>
                  <a:pt x="1584" y="972"/>
                </a:lnTo>
                <a:lnTo>
                  <a:pt x="1585" y="977"/>
                </a:lnTo>
                <a:lnTo>
                  <a:pt x="1590" y="990"/>
                </a:lnTo>
                <a:lnTo>
                  <a:pt x="1599" y="1007"/>
                </a:lnTo>
                <a:lnTo>
                  <a:pt x="1604" y="1017"/>
                </a:lnTo>
                <a:lnTo>
                  <a:pt x="1612" y="1027"/>
                </a:lnTo>
                <a:lnTo>
                  <a:pt x="1621" y="1037"/>
                </a:lnTo>
                <a:lnTo>
                  <a:pt x="1629" y="1047"/>
                </a:lnTo>
                <a:lnTo>
                  <a:pt x="1641" y="1058"/>
                </a:lnTo>
                <a:lnTo>
                  <a:pt x="1653" y="1065"/>
                </a:lnTo>
                <a:lnTo>
                  <a:pt x="1667" y="1073"/>
                </a:lnTo>
                <a:lnTo>
                  <a:pt x="1683" y="1078"/>
                </a:lnTo>
                <a:lnTo>
                  <a:pt x="1701" y="1081"/>
                </a:lnTo>
                <a:lnTo>
                  <a:pt x="1720" y="1083"/>
                </a:lnTo>
                <a:lnTo>
                  <a:pt x="1720" y="1083"/>
                </a:lnTo>
                <a:lnTo>
                  <a:pt x="1739" y="1081"/>
                </a:lnTo>
                <a:lnTo>
                  <a:pt x="1756" y="1079"/>
                </a:lnTo>
                <a:lnTo>
                  <a:pt x="1773" y="1074"/>
                </a:lnTo>
                <a:lnTo>
                  <a:pt x="1786" y="1068"/>
                </a:lnTo>
                <a:lnTo>
                  <a:pt x="1799" y="1060"/>
                </a:lnTo>
                <a:lnTo>
                  <a:pt x="1810" y="1051"/>
                </a:lnTo>
                <a:lnTo>
                  <a:pt x="1820" y="1042"/>
                </a:lnTo>
                <a:lnTo>
                  <a:pt x="1829" y="1032"/>
                </a:lnTo>
                <a:lnTo>
                  <a:pt x="1838" y="1024"/>
                </a:lnTo>
                <a:lnTo>
                  <a:pt x="1844" y="1014"/>
                </a:lnTo>
                <a:lnTo>
                  <a:pt x="1854" y="996"/>
                </a:lnTo>
                <a:lnTo>
                  <a:pt x="1865" y="972"/>
                </a:lnTo>
                <a:lnTo>
                  <a:pt x="1865" y="972"/>
                </a:lnTo>
                <a:lnTo>
                  <a:pt x="1871" y="961"/>
                </a:lnTo>
                <a:lnTo>
                  <a:pt x="1874" y="951"/>
                </a:lnTo>
                <a:lnTo>
                  <a:pt x="1876" y="942"/>
                </a:lnTo>
                <a:lnTo>
                  <a:pt x="1876" y="942"/>
                </a:lnTo>
                <a:lnTo>
                  <a:pt x="1892" y="941"/>
                </a:lnTo>
                <a:lnTo>
                  <a:pt x="1906" y="939"/>
                </a:lnTo>
                <a:lnTo>
                  <a:pt x="1912" y="938"/>
                </a:lnTo>
                <a:lnTo>
                  <a:pt x="1916" y="937"/>
                </a:lnTo>
                <a:lnTo>
                  <a:pt x="1916" y="937"/>
                </a:lnTo>
                <a:lnTo>
                  <a:pt x="1922" y="932"/>
                </a:lnTo>
                <a:lnTo>
                  <a:pt x="1928" y="924"/>
                </a:lnTo>
                <a:lnTo>
                  <a:pt x="1933" y="917"/>
                </a:lnTo>
                <a:lnTo>
                  <a:pt x="1936" y="912"/>
                </a:lnTo>
                <a:lnTo>
                  <a:pt x="1936" y="912"/>
                </a:lnTo>
                <a:lnTo>
                  <a:pt x="1937" y="862"/>
                </a:lnTo>
                <a:lnTo>
                  <a:pt x="1938" y="756"/>
                </a:lnTo>
                <a:lnTo>
                  <a:pt x="1941" y="605"/>
                </a:lnTo>
                <a:lnTo>
                  <a:pt x="1931" y="585"/>
                </a:lnTo>
                <a:lnTo>
                  <a:pt x="1931" y="585"/>
                </a:lnTo>
                <a:lnTo>
                  <a:pt x="1933" y="531"/>
                </a:lnTo>
                <a:lnTo>
                  <a:pt x="1933" y="492"/>
                </a:lnTo>
                <a:lnTo>
                  <a:pt x="1932" y="478"/>
                </a:lnTo>
                <a:lnTo>
                  <a:pt x="1931" y="470"/>
                </a:lnTo>
                <a:lnTo>
                  <a:pt x="1931" y="470"/>
                </a:lnTo>
                <a:lnTo>
                  <a:pt x="1919" y="444"/>
                </a:lnTo>
                <a:lnTo>
                  <a:pt x="1913" y="431"/>
                </a:lnTo>
                <a:lnTo>
                  <a:pt x="1911" y="424"/>
                </a:lnTo>
                <a:lnTo>
                  <a:pt x="1911" y="424"/>
                </a:lnTo>
                <a:lnTo>
                  <a:pt x="1912" y="412"/>
                </a:lnTo>
                <a:lnTo>
                  <a:pt x="1912" y="400"/>
                </a:lnTo>
                <a:lnTo>
                  <a:pt x="1911" y="384"/>
                </a:lnTo>
                <a:lnTo>
                  <a:pt x="1911" y="384"/>
                </a:lnTo>
                <a:lnTo>
                  <a:pt x="1892" y="216"/>
                </a:lnTo>
                <a:lnTo>
                  <a:pt x="1876" y="67"/>
                </a:lnTo>
                <a:lnTo>
                  <a:pt x="1876" y="67"/>
                </a:lnTo>
                <a:lnTo>
                  <a:pt x="1879" y="66"/>
                </a:lnTo>
                <a:lnTo>
                  <a:pt x="1886" y="61"/>
                </a:lnTo>
                <a:lnTo>
                  <a:pt x="1889" y="59"/>
                </a:lnTo>
                <a:lnTo>
                  <a:pt x="1893" y="55"/>
                </a:lnTo>
                <a:lnTo>
                  <a:pt x="1894" y="51"/>
                </a:lnTo>
                <a:lnTo>
                  <a:pt x="1896" y="47"/>
                </a:lnTo>
                <a:lnTo>
                  <a:pt x="1896" y="47"/>
                </a:lnTo>
                <a:lnTo>
                  <a:pt x="1894" y="45"/>
                </a:lnTo>
                <a:lnTo>
                  <a:pt x="1893" y="42"/>
                </a:lnTo>
                <a:lnTo>
                  <a:pt x="1884" y="37"/>
                </a:lnTo>
                <a:lnTo>
                  <a:pt x="1873" y="32"/>
                </a:lnTo>
                <a:lnTo>
                  <a:pt x="1858" y="27"/>
                </a:lnTo>
                <a:lnTo>
                  <a:pt x="1842" y="22"/>
                </a:lnTo>
                <a:lnTo>
                  <a:pt x="1825" y="17"/>
                </a:lnTo>
                <a:lnTo>
                  <a:pt x="1809" y="15"/>
                </a:lnTo>
                <a:lnTo>
                  <a:pt x="1795" y="12"/>
                </a:lnTo>
                <a:lnTo>
                  <a:pt x="1795" y="12"/>
                </a:lnTo>
                <a:lnTo>
                  <a:pt x="1747" y="8"/>
                </a:lnTo>
                <a:lnTo>
                  <a:pt x="1725" y="7"/>
                </a:lnTo>
                <a:lnTo>
                  <a:pt x="1725" y="7"/>
                </a:lnTo>
                <a:close/>
                <a:moveTo>
                  <a:pt x="1303" y="88"/>
                </a:moveTo>
                <a:lnTo>
                  <a:pt x="1303" y="88"/>
                </a:lnTo>
                <a:lnTo>
                  <a:pt x="1855" y="72"/>
                </a:lnTo>
                <a:lnTo>
                  <a:pt x="1855" y="72"/>
                </a:lnTo>
                <a:lnTo>
                  <a:pt x="1857" y="75"/>
                </a:lnTo>
                <a:lnTo>
                  <a:pt x="1858" y="80"/>
                </a:lnTo>
                <a:lnTo>
                  <a:pt x="1863" y="103"/>
                </a:lnTo>
                <a:lnTo>
                  <a:pt x="1876" y="183"/>
                </a:lnTo>
                <a:lnTo>
                  <a:pt x="1876" y="183"/>
                </a:lnTo>
                <a:lnTo>
                  <a:pt x="1879" y="212"/>
                </a:lnTo>
                <a:lnTo>
                  <a:pt x="1883" y="246"/>
                </a:lnTo>
                <a:lnTo>
                  <a:pt x="1887" y="319"/>
                </a:lnTo>
                <a:lnTo>
                  <a:pt x="1889" y="379"/>
                </a:lnTo>
                <a:lnTo>
                  <a:pt x="1891" y="404"/>
                </a:lnTo>
                <a:lnTo>
                  <a:pt x="1278" y="444"/>
                </a:lnTo>
                <a:lnTo>
                  <a:pt x="1303" y="88"/>
                </a:lnTo>
                <a:close/>
                <a:moveTo>
                  <a:pt x="449" y="133"/>
                </a:moveTo>
                <a:lnTo>
                  <a:pt x="464" y="108"/>
                </a:lnTo>
                <a:lnTo>
                  <a:pt x="1112" y="83"/>
                </a:lnTo>
                <a:lnTo>
                  <a:pt x="1112" y="83"/>
                </a:lnTo>
                <a:lnTo>
                  <a:pt x="1123" y="85"/>
                </a:lnTo>
                <a:lnTo>
                  <a:pt x="1133" y="89"/>
                </a:lnTo>
                <a:lnTo>
                  <a:pt x="1142" y="93"/>
                </a:lnTo>
                <a:lnTo>
                  <a:pt x="1142" y="93"/>
                </a:lnTo>
                <a:lnTo>
                  <a:pt x="1146" y="95"/>
                </a:lnTo>
                <a:lnTo>
                  <a:pt x="1148" y="99"/>
                </a:lnTo>
                <a:lnTo>
                  <a:pt x="1156" y="109"/>
                </a:lnTo>
                <a:lnTo>
                  <a:pt x="1162" y="123"/>
                </a:lnTo>
                <a:lnTo>
                  <a:pt x="1162" y="123"/>
                </a:lnTo>
                <a:lnTo>
                  <a:pt x="1152" y="334"/>
                </a:lnTo>
                <a:lnTo>
                  <a:pt x="1152" y="334"/>
                </a:lnTo>
                <a:lnTo>
                  <a:pt x="1151" y="341"/>
                </a:lnTo>
                <a:lnTo>
                  <a:pt x="1146" y="356"/>
                </a:lnTo>
                <a:lnTo>
                  <a:pt x="1137" y="374"/>
                </a:lnTo>
                <a:lnTo>
                  <a:pt x="1127" y="394"/>
                </a:lnTo>
                <a:lnTo>
                  <a:pt x="1127" y="394"/>
                </a:lnTo>
                <a:lnTo>
                  <a:pt x="1121" y="403"/>
                </a:lnTo>
                <a:lnTo>
                  <a:pt x="1113" y="409"/>
                </a:lnTo>
                <a:lnTo>
                  <a:pt x="1106" y="415"/>
                </a:lnTo>
                <a:lnTo>
                  <a:pt x="1098" y="419"/>
                </a:lnTo>
                <a:lnTo>
                  <a:pt x="1085" y="426"/>
                </a:lnTo>
                <a:lnTo>
                  <a:pt x="1077" y="429"/>
                </a:lnTo>
                <a:lnTo>
                  <a:pt x="1077" y="429"/>
                </a:lnTo>
                <a:lnTo>
                  <a:pt x="1044" y="431"/>
                </a:lnTo>
                <a:lnTo>
                  <a:pt x="964" y="431"/>
                </a:lnTo>
                <a:lnTo>
                  <a:pt x="722" y="431"/>
                </a:lnTo>
                <a:lnTo>
                  <a:pt x="373" y="429"/>
                </a:lnTo>
                <a:lnTo>
                  <a:pt x="373" y="429"/>
                </a:lnTo>
                <a:lnTo>
                  <a:pt x="378" y="389"/>
                </a:lnTo>
                <a:lnTo>
                  <a:pt x="378" y="389"/>
                </a:lnTo>
                <a:lnTo>
                  <a:pt x="378" y="368"/>
                </a:lnTo>
                <a:lnTo>
                  <a:pt x="380" y="351"/>
                </a:lnTo>
                <a:lnTo>
                  <a:pt x="378" y="339"/>
                </a:lnTo>
                <a:lnTo>
                  <a:pt x="378" y="339"/>
                </a:lnTo>
                <a:lnTo>
                  <a:pt x="376" y="330"/>
                </a:lnTo>
                <a:lnTo>
                  <a:pt x="373" y="322"/>
                </a:lnTo>
                <a:lnTo>
                  <a:pt x="370" y="317"/>
                </a:lnTo>
                <a:lnTo>
                  <a:pt x="368" y="314"/>
                </a:lnTo>
                <a:lnTo>
                  <a:pt x="368" y="314"/>
                </a:lnTo>
                <a:lnTo>
                  <a:pt x="381" y="284"/>
                </a:lnTo>
                <a:lnTo>
                  <a:pt x="408" y="222"/>
                </a:lnTo>
                <a:lnTo>
                  <a:pt x="449" y="133"/>
                </a:lnTo>
                <a:lnTo>
                  <a:pt x="449" y="133"/>
                </a:lnTo>
                <a:close/>
                <a:moveTo>
                  <a:pt x="1323" y="449"/>
                </a:moveTo>
                <a:lnTo>
                  <a:pt x="1323" y="449"/>
                </a:lnTo>
                <a:lnTo>
                  <a:pt x="1322" y="562"/>
                </a:lnTo>
                <a:lnTo>
                  <a:pt x="1320" y="640"/>
                </a:lnTo>
                <a:lnTo>
                  <a:pt x="1319" y="667"/>
                </a:lnTo>
                <a:lnTo>
                  <a:pt x="1318" y="676"/>
                </a:lnTo>
                <a:lnTo>
                  <a:pt x="1318" y="676"/>
                </a:lnTo>
                <a:lnTo>
                  <a:pt x="1304" y="674"/>
                </a:lnTo>
                <a:lnTo>
                  <a:pt x="1278" y="674"/>
                </a:lnTo>
                <a:lnTo>
                  <a:pt x="1251" y="674"/>
                </a:lnTo>
                <a:lnTo>
                  <a:pt x="1237" y="676"/>
                </a:lnTo>
                <a:lnTo>
                  <a:pt x="1237" y="676"/>
                </a:lnTo>
                <a:lnTo>
                  <a:pt x="1235" y="672"/>
                </a:lnTo>
                <a:lnTo>
                  <a:pt x="1229" y="660"/>
                </a:lnTo>
                <a:lnTo>
                  <a:pt x="1214" y="623"/>
                </a:lnTo>
                <a:lnTo>
                  <a:pt x="1205" y="601"/>
                </a:lnTo>
                <a:lnTo>
                  <a:pt x="1199" y="581"/>
                </a:lnTo>
                <a:lnTo>
                  <a:pt x="1194" y="562"/>
                </a:lnTo>
                <a:lnTo>
                  <a:pt x="1192" y="556"/>
                </a:lnTo>
                <a:lnTo>
                  <a:pt x="1192" y="550"/>
                </a:lnTo>
                <a:lnTo>
                  <a:pt x="1192" y="550"/>
                </a:lnTo>
                <a:lnTo>
                  <a:pt x="1194" y="545"/>
                </a:lnTo>
                <a:lnTo>
                  <a:pt x="1196" y="537"/>
                </a:lnTo>
                <a:lnTo>
                  <a:pt x="1204" y="524"/>
                </a:lnTo>
                <a:lnTo>
                  <a:pt x="1214" y="506"/>
                </a:lnTo>
                <a:lnTo>
                  <a:pt x="1225" y="490"/>
                </a:lnTo>
                <a:lnTo>
                  <a:pt x="1248" y="462"/>
                </a:lnTo>
                <a:lnTo>
                  <a:pt x="1258" y="449"/>
                </a:lnTo>
                <a:lnTo>
                  <a:pt x="1323" y="449"/>
                </a:lnTo>
                <a:close/>
                <a:moveTo>
                  <a:pt x="1896" y="419"/>
                </a:moveTo>
                <a:lnTo>
                  <a:pt x="1896" y="419"/>
                </a:lnTo>
                <a:lnTo>
                  <a:pt x="1908" y="447"/>
                </a:lnTo>
                <a:lnTo>
                  <a:pt x="1917" y="468"/>
                </a:lnTo>
                <a:lnTo>
                  <a:pt x="1921" y="476"/>
                </a:lnTo>
                <a:lnTo>
                  <a:pt x="1921" y="480"/>
                </a:lnTo>
                <a:lnTo>
                  <a:pt x="1921" y="480"/>
                </a:lnTo>
                <a:lnTo>
                  <a:pt x="1919" y="503"/>
                </a:lnTo>
                <a:lnTo>
                  <a:pt x="1921" y="551"/>
                </a:lnTo>
                <a:lnTo>
                  <a:pt x="1921" y="625"/>
                </a:lnTo>
                <a:lnTo>
                  <a:pt x="1921" y="625"/>
                </a:lnTo>
                <a:lnTo>
                  <a:pt x="1919" y="628"/>
                </a:lnTo>
                <a:lnTo>
                  <a:pt x="1916" y="630"/>
                </a:lnTo>
                <a:lnTo>
                  <a:pt x="1911" y="633"/>
                </a:lnTo>
                <a:lnTo>
                  <a:pt x="1904" y="634"/>
                </a:lnTo>
                <a:lnTo>
                  <a:pt x="1891" y="635"/>
                </a:lnTo>
                <a:lnTo>
                  <a:pt x="1881" y="635"/>
                </a:lnTo>
                <a:lnTo>
                  <a:pt x="1881" y="635"/>
                </a:lnTo>
                <a:lnTo>
                  <a:pt x="1878" y="633"/>
                </a:lnTo>
                <a:lnTo>
                  <a:pt x="1877" y="625"/>
                </a:lnTo>
                <a:lnTo>
                  <a:pt x="1873" y="601"/>
                </a:lnTo>
                <a:lnTo>
                  <a:pt x="1868" y="568"/>
                </a:lnTo>
                <a:lnTo>
                  <a:pt x="1864" y="530"/>
                </a:lnTo>
                <a:lnTo>
                  <a:pt x="1858" y="457"/>
                </a:lnTo>
                <a:lnTo>
                  <a:pt x="1855" y="424"/>
                </a:lnTo>
                <a:lnTo>
                  <a:pt x="1896" y="419"/>
                </a:lnTo>
                <a:close/>
                <a:moveTo>
                  <a:pt x="383" y="128"/>
                </a:moveTo>
                <a:lnTo>
                  <a:pt x="308" y="309"/>
                </a:lnTo>
                <a:lnTo>
                  <a:pt x="308" y="309"/>
                </a:lnTo>
                <a:lnTo>
                  <a:pt x="299" y="314"/>
                </a:lnTo>
                <a:lnTo>
                  <a:pt x="289" y="319"/>
                </a:lnTo>
                <a:lnTo>
                  <a:pt x="278" y="324"/>
                </a:lnTo>
                <a:lnTo>
                  <a:pt x="248" y="334"/>
                </a:lnTo>
                <a:lnTo>
                  <a:pt x="353" y="128"/>
                </a:lnTo>
                <a:lnTo>
                  <a:pt x="383" y="1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4F6FB12-AC27-4716-A497-67DC6B441EE4}"/>
              </a:ext>
            </a:extLst>
          </p:cNvPr>
          <p:cNvSpPr>
            <a:spLocks noEditPoints="1"/>
          </p:cNvSpPr>
          <p:nvPr/>
        </p:nvSpPr>
        <p:spPr bwMode="auto">
          <a:xfrm>
            <a:off x="6014347" y="5067938"/>
            <a:ext cx="1662113" cy="986880"/>
          </a:xfrm>
          <a:custGeom>
            <a:avLst/>
            <a:gdLst>
              <a:gd name="T0" fmla="*/ 757 w 2016"/>
              <a:gd name="T1" fmla="*/ 33 h 1197"/>
              <a:gd name="T2" fmla="*/ 524 w 2016"/>
              <a:gd name="T3" fmla="*/ 51 h 1197"/>
              <a:gd name="T4" fmla="*/ 410 w 2016"/>
              <a:gd name="T5" fmla="*/ 78 h 1197"/>
              <a:gd name="T6" fmla="*/ 327 w 2016"/>
              <a:gd name="T7" fmla="*/ 130 h 1197"/>
              <a:gd name="T8" fmla="*/ 217 w 2016"/>
              <a:gd name="T9" fmla="*/ 307 h 1197"/>
              <a:gd name="T10" fmla="*/ 177 w 2016"/>
              <a:gd name="T11" fmla="*/ 317 h 1197"/>
              <a:gd name="T12" fmla="*/ 157 w 2016"/>
              <a:gd name="T13" fmla="*/ 363 h 1197"/>
              <a:gd name="T14" fmla="*/ 147 w 2016"/>
              <a:gd name="T15" fmla="*/ 418 h 1197"/>
              <a:gd name="T16" fmla="*/ 77 w 2016"/>
              <a:gd name="T17" fmla="*/ 478 h 1197"/>
              <a:gd name="T18" fmla="*/ 52 w 2016"/>
              <a:gd name="T19" fmla="*/ 699 h 1197"/>
              <a:gd name="T20" fmla="*/ 16 w 2016"/>
              <a:gd name="T21" fmla="*/ 752 h 1197"/>
              <a:gd name="T22" fmla="*/ 0 w 2016"/>
              <a:gd name="T23" fmla="*/ 866 h 1197"/>
              <a:gd name="T24" fmla="*/ 6 w 2016"/>
              <a:gd name="T25" fmla="*/ 944 h 1197"/>
              <a:gd name="T26" fmla="*/ 26 w 2016"/>
              <a:gd name="T27" fmla="*/ 999 h 1197"/>
              <a:gd name="T28" fmla="*/ 78 w 2016"/>
              <a:gd name="T29" fmla="*/ 1065 h 1197"/>
              <a:gd name="T30" fmla="*/ 146 w 2016"/>
              <a:gd name="T31" fmla="*/ 1075 h 1197"/>
              <a:gd name="T32" fmla="*/ 219 w 2016"/>
              <a:gd name="T33" fmla="*/ 1046 h 1197"/>
              <a:gd name="T34" fmla="*/ 248 w 2016"/>
              <a:gd name="T35" fmla="*/ 1001 h 1197"/>
              <a:gd name="T36" fmla="*/ 962 w 2016"/>
              <a:gd name="T37" fmla="*/ 1052 h 1197"/>
              <a:gd name="T38" fmla="*/ 1007 w 2016"/>
              <a:gd name="T39" fmla="*/ 1142 h 1197"/>
              <a:gd name="T40" fmla="*/ 1077 w 2016"/>
              <a:gd name="T41" fmla="*/ 1189 h 1197"/>
              <a:gd name="T42" fmla="*/ 1176 w 2016"/>
              <a:gd name="T43" fmla="*/ 1195 h 1197"/>
              <a:gd name="T44" fmla="*/ 1267 w 2016"/>
              <a:gd name="T45" fmla="*/ 1178 h 1197"/>
              <a:gd name="T46" fmla="*/ 1313 w 2016"/>
              <a:gd name="T47" fmla="*/ 1134 h 1197"/>
              <a:gd name="T48" fmla="*/ 1343 w 2016"/>
              <a:gd name="T49" fmla="*/ 1046 h 1197"/>
              <a:gd name="T50" fmla="*/ 1429 w 2016"/>
              <a:gd name="T51" fmla="*/ 1048 h 1197"/>
              <a:gd name="T52" fmla="*/ 1622 w 2016"/>
              <a:gd name="T53" fmla="*/ 1044 h 1197"/>
              <a:gd name="T54" fmla="*/ 1687 w 2016"/>
              <a:gd name="T55" fmla="*/ 1097 h 1197"/>
              <a:gd name="T56" fmla="*/ 1759 w 2016"/>
              <a:gd name="T57" fmla="*/ 1105 h 1197"/>
              <a:gd name="T58" fmla="*/ 1818 w 2016"/>
              <a:gd name="T59" fmla="*/ 1085 h 1197"/>
              <a:gd name="T60" fmla="*/ 1875 w 2016"/>
              <a:gd name="T61" fmla="*/ 1019 h 1197"/>
              <a:gd name="T62" fmla="*/ 1894 w 2016"/>
              <a:gd name="T63" fmla="*/ 1012 h 1197"/>
              <a:gd name="T64" fmla="*/ 1924 w 2016"/>
              <a:gd name="T65" fmla="*/ 987 h 1197"/>
              <a:gd name="T66" fmla="*/ 1956 w 2016"/>
              <a:gd name="T67" fmla="*/ 960 h 1197"/>
              <a:gd name="T68" fmla="*/ 1993 w 2016"/>
              <a:gd name="T69" fmla="*/ 945 h 1197"/>
              <a:gd name="T70" fmla="*/ 2015 w 2016"/>
              <a:gd name="T71" fmla="*/ 796 h 1197"/>
              <a:gd name="T72" fmla="*/ 2001 w 2016"/>
              <a:gd name="T73" fmla="*/ 749 h 1197"/>
              <a:gd name="T74" fmla="*/ 1985 w 2016"/>
              <a:gd name="T75" fmla="*/ 274 h 1197"/>
              <a:gd name="T76" fmla="*/ 1957 w 2016"/>
              <a:gd name="T77" fmla="*/ 111 h 1197"/>
              <a:gd name="T78" fmla="*/ 1914 w 2016"/>
              <a:gd name="T79" fmla="*/ 32 h 1197"/>
              <a:gd name="T80" fmla="*/ 1844 w 2016"/>
              <a:gd name="T81" fmla="*/ 2 h 1197"/>
              <a:gd name="T82" fmla="*/ 1423 w 2016"/>
              <a:gd name="T83" fmla="*/ 101 h 1197"/>
              <a:gd name="T84" fmla="*/ 1794 w 2016"/>
              <a:gd name="T85" fmla="*/ 57 h 1197"/>
              <a:gd name="T86" fmla="*/ 1893 w 2016"/>
              <a:gd name="T87" fmla="*/ 58 h 1197"/>
              <a:gd name="T88" fmla="*/ 1921 w 2016"/>
              <a:gd name="T89" fmla="*/ 111 h 1197"/>
              <a:gd name="T90" fmla="*/ 1946 w 2016"/>
              <a:gd name="T91" fmla="*/ 267 h 1197"/>
              <a:gd name="T92" fmla="*/ 1422 w 2016"/>
              <a:gd name="T93" fmla="*/ 150 h 1197"/>
              <a:gd name="T94" fmla="*/ 283 w 2016"/>
              <a:gd name="T95" fmla="*/ 418 h 1197"/>
              <a:gd name="T96" fmla="*/ 269 w 2016"/>
              <a:gd name="T97" fmla="*/ 400 h 1197"/>
              <a:gd name="T98" fmla="*/ 293 w 2016"/>
              <a:gd name="T99" fmla="*/ 297 h 1197"/>
              <a:gd name="T100" fmla="*/ 357 w 2016"/>
              <a:gd name="T101" fmla="*/ 178 h 1197"/>
              <a:gd name="T102" fmla="*/ 509 w 2016"/>
              <a:gd name="T103" fmla="*/ 166 h 1197"/>
              <a:gd name="T104" fmla="*/ 966 w 2016"/>
              <a:gd name="T105" fmla="*/ 111 h 1197"/>
              <a:gd name="T106" fmla="*/ 1288 w 2016"/>
              <a:gd name="T107" fmla="*/ 106 h 1197"/>
              <a:gd name="T108" fmla="*/ 1272 w 2016"/>
              <a:gd name="T109" fmla="*/ 317 h 1197"/>
              <a:gd name="T110" fmla="*/ 1252 w 2016"/>
              <a:gd name="T111" fmla="*/ 382 h 1197"/>
              <a:gd name="T112" fmla="*/ 1212 w 2016"/>
              <a:gd name="T113" fmla="*/ 423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16" h="1197">
                <a:moveTo>
                  <a:pt x="1815" y="0"/>
                </a:moveTo>
                <a:lnTo>
                  <a:pt x="1815" y="0"/>
                </a:lnTo>
                <a:lnTo>
                  <a:pt x="1624" y="5"/>
                </a:lnTo>
                <a:lnTo>
                  <a:pt x="1198" y="18"/>
                </a:lnTo>
                <a:lnTo>
                  <a:pt x="966" y="26"/>
                </a:lnTo>
                <a:lnTo>
                  <a:pt x="757" y="33"/>
                </a:lnTo>
                <a:lnTo>
                  <a:pt x="671" y="38"/>
                </a:lnTo>
                <a:lnTo>
                  <a:pt x="600" y="42"/>
                </a:lnTo>
                <a:lnTo>
                  <a:pt x="550" y="47"/>
                </a:lnTo>
                <a:lnTo>
                  <a:pt x="534" y="48"/>
                </a:lnTo>
                <a:lnTo>
                  <a:pt x="524" y="51"/>
                </a:lnTo>
                <a:lnTo>
                  <a:pt x="524" y="51"/>
                </a:lnTo>
                <a:lnTo>
                  <a:pt x="499" y="57"/>
                </a:lnTo>
                <a:lnTo>
                  <a:pt x="479" y="62"/>
                </a:lnTo>
                <a:lnTo>
                  <a:pt x="447" y="67"/>
                </a:lnTo>
                <a:lnTo>
                  <a:pt x="435" y="69"/>
                </a:lnTo>
                <a:lnTo>
                  <a:pt x="423" y="73"/>
                </a:lnTo>
                <a:lnTo>
                  <a:pt x="410" y="78"/>
                </a:lnTo>
                <a:lnTo>
                  <a:pt x="393" y="86"/>
                </a:lnTo>
                <a:lnTo>
                  <a:pt x="393" y="86"/>
                </a:lnTo>
                <a:lnTo>
                  <a:pt x="363" y="102"/>
                </a:lnTo>
                <a:lnTo>
                  <a:pt x="342" y="117"/>
                </a:lnTo>
                <a:lnTo>
                  <a:pt x="333" y="124"/>
                </a:lnTo>
                <a:lnTo>
                  <a:pt x="327" y="130"/>
                </a:lnTo>
                <a:lnTo>
                  <a:pt x="322" y="135"/>
                </a:lnTo>
                <a:lnTo>
                  <a:pt x="318" y="141"/>
                </a:lnTo>
                <a:lnTo>
                  <a:pt x="318" y="141"/>
                </a:lnTo>
                <a:lnTo>
                  <a:pt x="264" y="229"/>
                </a:lnTo>
                <a:lnTo>
                  <a:pt x="217" y="307"/>
                </a:lnTo>
                <a:lnTo>
                  <a:pt x="217" y="307"/>
                </a:lnTo>
                <a:lnTo>
                  <a:pt x="214" y="307"/>
                </a:lnTo>
                <a:lnTo>
                  <a:pt x="205" y="306"/>
                </a:lnTo>
                <a:lnTo>
                  <a:pt x="199" y="307"/>
                </a:lnTo>
                <a:lnTo>
                  <a:pt x="192" y="309"/>
                </a:lnTo>
                <a:lnTo>
                  <a:pt x="185" y="312"/>
                </a:lnTo>
                <a:lnTo>
                  <a:pt x="177" y="317"/>
                </a:lnTo>
                <a:lnTo>
                  <a:pt x="177" y="317"/>
                </a:lnTo>
                <a:lnTo>
                  <a:pt x="173" y="321"/>
                </a:lnTo>
                <a:lnTo>
                  <a:pt x="171" y="325"/>
                </a:lnTo>
                <a:lnTo>
                  <a:pt x="165" y="336"/>
                </a:lnTo>
                <a:lnTo>
                  <a:pt x="161" y="350"/>
                </a:lnTo>
                <a:lnTo>
                  <a:pt x="157" y="363"/>
                </a:lnTo>
                <a:lnTo>
                  <a:pt x="153" y="389"/>
                </a:lnTo>
                <a:lnTo>
                  <a:pt x="152" y="402"/>
                </a:lnTo>
                <a:lnTo>
                  <a:pt x="152" y="402"/>
                </a:lnTo>
                <a:lnTo>
                  <a:pt x="151" y="407"/>
                </a:lnTo>
                <a:lnTo>
                  <a:pt x="150" y="411"/>
                </a:lnTo>
                <a:lnTo>
                  <a:pt x="147" y="418"/>
                </a:lnTo>
                <a:lnTo>
                  <a:pt x="147" y="418"/>
                </a:lnTo>
                <a:lnTo>
                  <a:pt x="116" y="441"/>
                </a:lnTo>
                <a:lnTo>
                  <a:pt x="92" y="461"/>
                </a:lnTo>
                <a:lnTo>
                  <a:pt x="82" y="470"/>
                </a:lnTo>
                <a:lnTo>
                  <a:pt x="77" y="478"/>
                </a:lnTo>
                <a:lnTo>
                  <a:pt x="77" y="478"/>
                </a:lnTo>
                <a:lnTo>
                  <a:pt x="70" y="489"/>
                </a:lnTo>
                <a:lnTo>
                  <a:pt x="65" y="502"/>
                </a:lnTo>
                <a:lnTo>
                  <a:pt x="63" y="512"/>
                </a:lnTo>
                <a:lnTo>
                  <a:pt x="62" y="518"/>
                </a:lnTo>
                <a:lnTo>
                  <a:pt x="62" y="518"/>
                </a:lnTo>
                <a:lnTo>
                  <a:pt x="52" y="699"/>
                </a:lnTo>
                <a:lnTo>
                  <a:pt x="52" y="699"/>
                </a:lnTo>
                <a:lnTo>
                  <a:pt x="40" y="713"/>
                </a:lnTo>
                <a:lnTo>
                  <a:pt x="30" y="725"/>
                </a:lnTo>
                <a:lnTo>
                  <a:pt x="21" y="739"/>
                </a:lnTo>
                <a:lnTo>
                  <a:pt x="21" y="739"/>
                </a:lnTo>
                <a:lnTo>
                  <a:pt x="16" y="752"/>
                </a:lnTo>
                <a:lnTo>
                  <a:pt x="13" y="762"/>
                </a:lnTo>
                <a:lnTo>
                  <a:pt x="6" y="784"/>
                </a:lnTo>
                <a:lnTo>
                  <a:pt x="6" y="784"/>
                </a:lnTo>
                <a:lnTo>
                  <a:pt x="5" y="796"/>
                </a:lnTo>
                <a:lnTo>
                  <a:pt x="3" y="815"/>
                </a:lnTo>
                <a:lnTo>
                  <a:pt x="0" y="866"/>
                </a:lnTo>
                <a:lnTo>
                  <a:pt x="0" y="916"/>
                </a:lnTo>
                <a:lnTo>
                  <a:pt x="0" y="933"/>
                </a:lnTo>
                <a:lnTo>
                  <a:pt x="1" y="940"/>
                </a:lnTo>
                <a:lnTo>
                  <a:pt x="1" y="940"/>
                </a:lnTo>
                <a:lnTo>
                  <a:pt x="4" y="943"/>
                </a:lnTo>
                <a:lnTo>
                  <a:pt x="6" y="944"/>
                </a:lnTo>
                <a:lnTo>
                  <a:pt x="11" y="945"/>
                </a:lnTo>
                <a:lnTo>
                  <a:pt x="11" y="945"/>
                </a:lnTo>
                <a:lnTo>
                  <a:pt x="13" y="952"/>
                </a:lnTo>
                <a:lnTo>
                  <a:pt x="16" y="967"/>
                </a:lnTo>
                <a:lnTo>
                  <a:pt x="21" y="987"/>
                </a:lnTo>
                <a:lnTo>
                  <a:pt x="26" y="999"/>
                </a:lnTo>
                <a:lnTo>
                  <a:pt x="32" y="1011"/>
                </a:lnTo>
                <a:lnTo>
                  <a:pt x="38" y="1023"/>
                </a:lnTo>
                <a:lnTo>
                  <a:pt x="45" y="1034"/>
                </a:lnTo>
                <a:lnTo>
                  <a:pt x="55" y="1046"/>
                </a:lnTo>
                <a:lnTo>
                  <a:pt x="65" y="1056"/>
                </a:lnTo>
                <a:lnTo>
                  <a:pt x="78" y="1065"/>
                </a:lnTo>
                <a:lnTo>
                  <a:pt x="92" y="1071"/>
                </a:lnTo>
                <a:lnTo>
                  <a:pt x="108" y="1075"/>
                </a:lnTo>
                <a:lnTo>
                  <a:pt x="117" y="1076"/>
                </a:lnTo>
                <a:lnTo>
                  <a:pt x="127" y="1076"/>
                </a:lnTo>
                <a:lnTo>
                  <a:pt x="127" y="1076"/>
                </a:lnTo>
                <a:lnTo>
                  <a:pt x="146" y="1075"/>
                </a:lnTo>
                <a:lnTo>
                  <a:pt x="162" y="1072"/>
                </a:lnTo>
                <a:lnTo>
                  <a:pt x="177" y="1068"/>
                </a:lnTo>
                <a:lnTo>
                  <a:pt x="190" y="1065"/>
                </a:lnTo>
                <a:lnTo>
                  <a:pt x="201" y="1058"/>
                </a:lnTo>
                <a:lnTo>
                  <a:pt x="211" y="1052"/>
                </a:lnTo>
                <a:lnTo>
                  <a:pt x="219" y="1046"/>
                </a:lnTo>
                <a:lnTo>
                  <a:pt x="226" y="1038"/>
                </a:lnTo>
                <a:lnTo>
                  <a:pt x="232" y="1031"/>
                </a:lnTo>
                <a:lnTo>
                  <a:pt x="236" y="1024"/>
                </a:lnTo>
                <a:lnTo>
                  <a:pt x="244" y="1012"/>
                </a:lnTo>
                <a:lnTo>
                  <a:pt x="246" y="1004"/>
                </a:lnTo>
                <a:lnTo>
                  <a:pt x="248" y="1001"/>
                </a:lnTo>
                <a:lnTo>
                  <a:pt x="253" y="970"/>
                </a:lnTo>
                <a:lnTo>
                  <a:pt x="941" y="1031"/>
                </a:lnTo>
                <a:lnTo>
                  <a:pt x="956" y="1026"/>
                </a:lnTo>
                <a:lnTo>
                  <a:pt x="956" y="1026"/>
                </a:lnTo>
                <a:lnTo>
                  <a:pt x="957" y="1033"/>
                </a:lnTo>
                <a:lnTo>
                  <a:pt x="962" y="1052"/>
                </a:lnTo>
                <a:lnTo>
                  <a:pt x="966" y="1066"/>
                </a:lnTo>
                <a:lnTo>
                  <a:pt x="971" y="1080"/>
                </a:lnTo>
                <a:lnTo>
                  <a:pt x="977" y="1095"/>
                </a:lnTo>
                <a:lnTo>
                  <a:pt x="985" y="1111"/>
                </a:lnTo>
                <a:lnTo>
                  <a:pt x="995" y="1127"/>
                </a:lnTo>
                <a:lnTo>
                  <a:pt x="1007" y="1142"/>
                </a:lnTo>
                <a:lnTo>
                  <a:pt x="1021" y="1156"/>
                </a:lnTo>
                <a:lnTo>
                  <a:pt x="1038" y="1170"/>
                </a:lnTo>
                <a:lnTo>
                  <a:pt x="1046" y="1175"/>
                </a:lnTo>
                <a:lnTo>
                  <a:pt x="1055" y="1180"/>
                </a:lnTo>
                <a:lnTo>
                  <a:pt x="1065" y="1185"/>
                </a:lnTo>
                <a:lnTo>
                  <a:pt x="1077" y="1189"/>
                </a:lnTo>
                <a:lnTo>
                  <a:pt x="1088" y="1193"/>
                </a:lnTo>
                <a:lnTo>
                  <a:pt x="1100" y="1194"/>
                </a:lnTo>
                <a:lnTo>
                  <a:pt x="1113" y="1197"/>
                </a:lnTo>
                <a:lnTo>
                  <a:pt x="1127" y="1197"/>
                </a:lnTo>
                <a:lnTo>
                  <a:pt x="1127" y="1197"/>
                </a:lnTo>
                <a:lnTo>
                  <a:pt x="1176" y="1195"/>
                </a:lnTo>
                <a:lnTo>
                  <a:pt x="1213" y="1193"/>
                </a:lnTo>
                <a:lnTo>
                  <a:pt x="1227" y="1190"/>
                </a:lnTo>
                <a:lnTo>
                  <a:pt x="1240" y="1188"/>
                </a:lnTo>
                <a:lnTo>
                  <a:pt x="1251" y="1185"/>
                </a:lnTo>
                <a:lnTo>
                  <a:pt x="1260" y="1181"/>
                </a:lnTo>
                <a:lnTo>
                  <a:pt x="1267" y="1178"/>
                </a:lnTo>
                <a:lnTo>
                  <a:pt x="1274" y="1174"/>
                </a:lnTo>
                <a:lnTo>
                  <a:pt x="1284" y="1165"/>
                </a:lnTo>
                <a:lnTo>
                  <a:pt x="1303" y="1146"/>
                </a:lnTo>
                <a:lnTo>
                  <a:pt x="1303" y="1146"/>
                </a:lnTo>
                <a:lnTo>
                  <a:pt x="1308" y="1141"/>
                </a:lnTo>
                <a:lnTo>
                  <a:pt x="1313" y="1134"/>
                </a:lnTo>
                <a:lnTo>
                  <a:pt x="1321" y="1120"/>
                </a:lnTo>
                <a:lnTo>
                  <a:pt x="1328" y="1102"/>
                </a:lnTo>
                <a:lnTo>
                  <a:pt x="1334" y="1086"/>
                </a:lnTo>
                <a:lnTo>
                  <a:pt x="1340" y="1058"/>
                </a:lnTo>
                <a:lnTo>
                  <a:pt x="1343" y="1046"/>
                </a:lnTo>
                <a:lnTo>
                  <a:pt x="1343" y="1046"/>
                </a:lnTo>
                <a:lnTo>
                  <a:pt x="1375" y="1048"/>
                </a:lnTo>
                <a:lnTo>
                  <a:pt x="1401" y="1051"/>
                </a:lnTo>
                <a:lnTo>
                  <a:pt x="1418" y="1051"/>
                </a:lnTo>
                <a:lnTo>
                  <a:pt x="1418" y="1051"/>
                </a:lnTo>
                <a:lnTo>
                  <a:pt x="1423" y="1050"/>
                </a:lnTo>
                <a:lnTo>
                  <a:pt x="1429" y="1048"/>
                </a:lnTo>
                <a:lnTo>
                  <a:pt x="1440" y="1043"/>
                </a:lnTo>
                <a:lnTo>
                  <a:pt x="1448" y="1036"/>
                </a:lnTo>
                <a:lnTo>
                  <a:pt x="1604" y="1016"/>
                </a:lnTo>
                <a:lnTo>
                  <a:pt x="1604" y="1016"/>
                </a:lnTo>
                <a:lnTo>
                  <a:pt x="1612" y="1029"/>
                </a:lnTo>
                <a:lnTo>
                  <a:pt x="1622" y="1044"/>
                </a:lnTo>
                <a:lnTo>
                  <a:pt x="1635" y="1061"/>
                </a:lnTo>
                <a:lnTo>
                  <a:pt x="1643" y="1070"/>
                </a:lnTo>
                <a:lnTo>
                  <a:pt x="1652" y="1077"/>
                </a:lnTo>
                <a:lnTo>
                  <a:pt x="1663" y="1085"/>
                </a:lnTo>
                <a:lnTo>
                  <a:pt x="1674" y="1092"/>
                </a:lnTo>
                <a:lnTo>
                  <a:pt x="1687" y="1097"/>
                </a:lnTo>
                <a:lnTo>
                  <a:pt x="1700" y="1102"/>
                </a:lnTo>
                <a:lnTo>
                  <a:pt x="1715" y="1105"/>
                </a:lnTo>
                <a:lnTo>
                  <a:pt x="1730" y="1106"/>
                </a:lnTo>
                <a:lnTo>
                  <a:pt x="1730" y="1106"/>
                </a:lnTo>
                <a:lnTo>
                  <a:pt x="1745" y="1106"/>
                </a:lnTo>
                <a:lnTo>
                  <a:pt x="1759" y="1105"/>
                </a:lnTo>
                <a:lnTo>
                  <a:pt x="1771" y="1102"/>
                </a:lnTo>
                <a:lnTo>
                  <a:pt x="1782" y="1100"/>
                </a:lnTo>
                <a:lnTo>
                  <a:pt x="1792" y="1097"/>
                </a:lnTo>
                <a:lnTo>
                  <a:pt x="1801" y="1093"/>
                </a:lnTo>
                <a:lnTo>
                  <a:pt x="1810" y="1090"/>
                </a:lnTo>
                <a:lnTo>
                  <a:pt x="1818" y="1085"/>
                </a:lnTo>
                <a:lnTo>
                  <a:pt x="1829" y="1075"/>
                </a:lnTo>
                <a:lnTo>
                  <a:pt x="1839" y="1065"/>
                </a:lnTo>
                <a:lnTo>
                  <a:pt x="1855" y="1046"/>
                </a:lnTo>
                <a:lnTo>
                  <a:pt x="1855" y="1046"/>
                </a:lnTo>
                <a:lnTo>
                  <a:pt x="1868" y="1031"/>
                </a:lnTo>
                <a:lnTo>
                  <a:pt x="1875" y="1019"/>
                </a:lnTo>
                <a:lnTo>
                  <a:pt x="1880" y="1011"/>
                </a:lnTo>
                <a:lnTo>
                  <a:pt x="1880" y="1011"/>
                </a:lnTo>
                <a:lnTo>
                  <a:pt x="1882" y="1012"/>
                </a:lnTo>
                <a:lnTo>
                  <a:pt x="1887" y="1012"/>
                </a:lnTo>
                <a:lnTo>
                  <a:pt x="1890" y="1012"/>
                </a:lnTo>
                <a:lnTo>
                  <a:pt x="1894" y="1012"/>
                </a:lnTo>
                <a:lnTo>
                  <a:pt x="1899" y="1009"/>
                </a:lnTo>
                <a:lnTo>
                  <a:pt x="1906" y="1006"/>
                </a:lnTo>
                <a:lnTo>
                  <a:pt x="1906" y="1006"/>
                </a:lnTo>
                <a:lnTo>
                  <a:pt x="1912" y="1001"/>
                </a:lnTo>
                <a:lnTo>
                  <a:pt x="1917" y="995"/>
                </a:lnTo>
                <a:lnTo>
                  <a:pt x="1924" y="987"/>
                </a:lnTo>
                <a:lnTo>
                  <a:pt x="1929" y="978"/>
                </a:lnTo>
                <a:lnTo>
                  <a:pt x="1931" y="975"/>
                </a:lnTo>
                <a:lnTo>
                  <a:pt x="1931" y="975"/>
                </a:lnTo>
                <a:lnTo>
                  <a:pt x="1937" y="969"/>
                </a:lnTo>
                <a:lnTo>
                  <a:pt x="1944" y="965"/>
                </a:lnTo>
                <a:lnTo>
                  <a:pt x="1956" y="960"/>
                </a:lnTo>
                <a:lnTo>
                  <a:pt x="1956" y="960"/>
                </a:lnTo>
                <a:lnTo>
                  <a:pt x="1968" y="957"/>
                </a:lnTo>
                <a:lnTo>
                  <a:pt x="1980" y="954"/>
                </a:lnTo>
                <a:lnTo>
                  <a:pt x="1985" y="952"/>
                </a:lnTo>
                <a:lnTo>
                  <a:pt x="1990" y="948"/>
                </a:lnTo>
                <a:lnTo>
                  <a:pt x="1993" y="945"/>
                </a:lnTo>
                <a:lnTo>
                  <a:pt x="1996" y="940"/>
                </a:lnTo>
                <a:lnTo>
                  <a:pt x="1996" y="940"/>
                </a:lnTo>
                <a:lnTo>
                  <a:pt x="1998" y="929"/>
                </a:lnTo>
                <a:lnTo>
                  <a:pt x="2002" y="909"/>
                </a:lnTo>
                <a:lnTo>
                  <a:pt x="2010" y="851"/>
                </a:lnTo>
                <a:lnTo>
                  <a:pt x="2015" y="796"/>
                </a:lnTo>
                <a:lnTo>
                  <a:pt x="2016" y="778"/>
                </a:lnTo>
                <a:lnTo>
                  <a:pt x="2016" y="769"/>
                </a:lnTo>
                <a:lnTo>
                  <a:pt x="2016" y="769"/>
                </a:lnTo>
                <a:lnTo>
                  <a:pt x="2009" y="758"/>
                </a:lnTo>
                <a:lnTo>
                  <a:pt x="2005" y="752"/>
                </a:lnTo>
                <a:lnTo>
                  <a:pt x="2001" y="749"/>
                </a:lnTo>
                <a:lnTo>
                  <a:pt x="2001" y="749"/>
                </a:lnTo>
                <a:lnTo>
                  <a:pt x="2000" y="729"/>
                </a:lnTo>
                <a:lnTo>
                  <a:pt x="1997" y="678"/>
                </a:lnTo>
                <a:lnTo>
                  <a:pt x="1993" y="518"/>
                </a:lnTo>
                <a:lnTo>
                  <a:pt x="1987" y="343"/>
                </a:lnTo>
                <a:lnTo>
                  <a:pt x="1985" y="274"/>
                </a:lnTo>
                <a:lnTo>
                  <a:pt x="1981" y="232"/>
                </a:lnTo>
                <a:lnTo>
                  <a:pt x="1981" y="232"/>
                </a:lnTo>
                <a:lnTo>
                  <a:pt x="1977" y="203"/>
                </a:lnTo>
                <a:lnTo>
                  <a:pt x="1971" y="173"/>
                </a:lnTo>
                <a:lnTo>
                  <a:pt x="1965" y="141"/>
                </a:lnTo>
                <a:lnTo>
                  <a:pt x="1957" y="111"/>
                </a:lnTo>
                <a:lnTo>
                  <a:pt x="1947" y="83"/>
                </a:lnTo>
                <a:lnTo>
                  <a:pt x="1941" y="71"/>
                </a:lnTo>
                <a:lnTo>
                  <a:pt x="1934" y="59"/>
                </a:lnTo>
                <a:lnTo>
                  <a:pt x="1928" y="49"/>
                </a:lnTo>
                <a:lnTo>
                  <a:pt x="1922" y="39"/>
                </a:lnTo>
                <a:lnTo>
                  <a:pt x="1914" y="32"/>
                </a:lnTo>
                <a:lnTo>
                  <a:pt x="1906" y="26"/>
                </a:lnTo>
                <a:lnTo>
                  <a:pt x="1906" y="26"/>
                </a:lnTo>
                <a:lnTo>
                  <a:pt x="1889" y="17"/>
                </a:lnTo>
                <a:lnTo>
                  <a:pt x="1873" y="9"/>
                </a:lnTo>
                <a:lnTo>
                  <a:pt x="1857" y="5"/>
                </a:lnTo>
                <a:lnTo>
                  <a:pt x="1844" y="2"/>
                </a:lnTo>
                <a:lnTo>
                  <a:pt x="1831" y="0"/>
                </a:lnTo>
                <a:lnTo>
                  <a:pt x="1823" y="0"/>
                </a:lnTo>
                <a:lnTo>
                  <a:pt x="1815" y="0"/>
                </a:lnTo>
                <a:lnTo>
                  <a:pt x="1815" y="0"/>
                </a:lnTo>
                <a:close/>
                <a:moveTo>
                  <a:pt x="1423" y="101"/>
                </a:moveTo>
                <a:lnTo>
                  <a:pt x="1423" y="101"/>
                </a:lnTo>
                <a:lnTo>
                  <a:pt x="1423" y="92"/>
                </a:lnTo>
                <a:lnTo>
                  <a:pt x="1421" y="82"/>
                </a:lnTo>
                <a:lnTo>
                  <a:pt x="1418" y="71"/>
                </a:lnTo>
                <a:lnTo>
                  <a:pt x="1418" y="71"/>
                </a:lnTo>
                <a:lnTo>
                  <a:pt x="1638" y="62"/>
                </a:lnTo>
                <a:lnTo>
                  <a:pt x="1794" y="57"/>
                </a:lnTo>
                <a:lnTo>
                  <a:pt x="1849" y="56"/>
                </a:lnTo>
                <a:lnTo>
                  <a:pt x="1875" y="56"/>
                </a:lnTo>
                <a:lnTo>
                  <a:pt x="1875" y="56"/>
                </a:lnTo>
                <a:lnTo>
                  <a:pt x="1885" y="57"/>
                </a:lnTo>
                <a:lnTo>
                  <a:pt x="1893" y="58"/>
                </a:lnTo>
                <a:lnTo>
                  <a:pt x="1893" y="58"/>
                </a:lnTo>
                <a:lnTo>
                  <a:pt x="1895" y="61"/>
                </a:lnTo>
                <a:lnTo>
                  <a:pt x="1898" y="63"/>
                </a:lnTo>
                <a:lnTo>
                  <a:pt x="1903" y="72"/>
                </a:lnTo>
                <a:lnTo>
                  <a:pt x="1911" y="87"/>
                </a:lnTo>
                <a:lnTo>
                  <a:pt x="1921" y="111"/>
                </a:lnTo>
                <a:lnTo>
                  <a:pt x="1921" y="111"/>
                </a:lnTo>
                <a:lnTo>
                  <a:pt x="1926" y="124"/>
                </a:lnTo>
                <a:lnTo>
                  <a:pt x="1929" y="140"/>
                </a:lnTo>
                <a:lnTo>
                  <a:pt x="1933" y="157"/>
                </a:lnTo>
                <a:lnTo>
                  <a:pt x="1936" y="178"/>
                </a:lnTo>
                <a:lnTo>
                  <a:pt x="1941" y="222"/>
                </a:lnTo>
                <a:lnTo>
                  <a:pt x="1946" y="267"/>
                </a:lnTo>
                <a:lnTo>
                  <a:pt x="1949" y="343"/>
                </a:lnTo>
                <a:lnTo>
                  <a:pt x="1951" y="377"/>
                </a:lnTo>
                <a:lnTo>
                  <a:pt x="1418" y="392"/>
                </a:lnTo>
                <a:lnTo>
                  <a:pt x="1418" y="392"/>
                </a:lnTo>
                <a:lnTo>
                  <a:pt x="1421" y="250"/>
                </a:lnTo>
                <a:lnTo>
                  <a:pt x="1422" y="150"/>
                </a:lnTo>
                <a:lnTo>
                  <a:pt x="1423" y="101"/>
                </a:lnTo>
                <a:lnTo>
                  <a:pt x="1423" y="101"/>
                </a:lnTo>
                <a:close/>
                <a:moveTo>
                  <a:pt x="509" y="166"/>
                </a:moveTo>
                <a:lnTo>
                  <a:pt x="469" y="428"/>
                </a:lnTo>
                <a:lnTo>
                  <a:pt x="283" y="418"/>
                </a:lnTo>
                <a:lnTo>
                  <a:pt x="283" y="418"/>
                </a:lnTo>
                <a:lnTo>
                  <a:pt x="274" y="410"/>
                </a:lnTo>
                <a:lnTo>
                  <a:pt x="269" y="405"/>
                </a:lnTo>
                <a:lnTo>
                  <a:pt x="268" y="404"/>
                </a:lnTo>
                <a:lnTo>
                  <a:pt x="268" y="402"/>
                </a:lnTo>
                <a:lnTo>
                  <a:pt x="268" y="402"/>
                </a:lnTo>
                <a:lnTo>
                  <a:pt x="269" y="400"/>
                </a:lnTo>
                <a:lnTo>
                  <a:pt x="271" y="395"/>
                </a:lnTo>
                <a:lnTo>
                  <a:pt x="279" y="379"/>
                </a:lnTo>
                <a:lnTo>
                  <a:pt x="284" y="358"/>
                </a:lnTo>
                <a:lnTo>
                  <a:pt x="288" y="342"/>
                </a:lnTo>
                <a:lnTo>
                  <a:pt x="288" y="342"/>
                </a:lnTo>
                <a:lnTo>
                  <a:pt x="293" y="297"/>
                </a:lnTo>
                <a:lnTo>
                  <a:pt x="293" y="297"/>
                </a:lnTo>
                <a:lnTo>
                  <a:pt x="302" y="278"/>
                </a:lnTo>
                <a:lnTo>
                  <a:pt x="323" y="235"/>
                </a:lnTo>
                <a:lnTo>
                  <a:pt x="335" y="213"/>
                </a:lnTo>
                <a:lnTo>
                  <a:pt x="347" y="193"/>
                </a:lnTo>
                <a:lnTo>
                  <a:pt x="357" y="178"/>
                </a:lnTo>
                <a:lnTo>
                  <a:pt x="361" y="174"/>
                </a:lnTo>
                <a:lnTo>
                  <a:pt x="363" y="171"/>
                </a:lnTo>
                <a:lnTo>
                  <a:pt x="363" y="171"/>
                </a:lnTo>
                <a:lnTo>
                  <a:pt x="381" y="167"/>
                </a:lnTo>
                <a:lnTo>
                  <a:pt x="388" y="166"/>
                </a:lnTo>
                <a:lnTo>
                  <a:pt x="509" y="166"/>
                </a:lnTo>
                <a:close/>
                <a:moveTo>
                  <a:pt x="574" y="161"/>
                </a:moveTo>
                <a:lnTo>
                  <a:pt x="911" y="161"/>
                </a:lnTo>
                <a:lnTo>
                  <a:pt x="886" y="412"/>
                </a:lnTo>
                <a:lnTo>
                  <a:pt x="569" y="418"/>
                </a:lnTo>
                <a:lnTo>
                  <a:pt x="574" y="161"/>
                </a:lnTo>
                <a:close/>
                <a:moveTo>
                  <a:pt x="966" y="111"/>
                </a:moveTo>
                <a:lnTo>
                  <a:pt x="1262" y="101"/>
                </a:lnTo>
                <a:lnTo>
                  <a:pt x="1262" y="101"/>
                </a:lnTo>
                <a:lnTo>
                  <a:pt x="1272" y="102"/>
                </a:lnTo>
                <a:lnTo>
                  <a:pt x="1281" y="103"/>
                </a:lnTo>
                <a:lnTo>
                  <a:pt x="1288" y="106"/>
                </a:lnTo>
                <a:lnTo>
                  <a:pt x="1288" y="106"/>
                </a:lnTo>
                <a:lnTo>
                  <a:pt x="1290" y="107"/>
                </a:lnTo>
                <a:lnTo>
                  <a:pt x="1291" y="111"/>
                </a:lnTo>
                <a:lnTo>
                  <a:pt x="1295" y="117"/>
                </a:lnTo>
                <a:lnTo>
                  <a:pt x="1298" y="126"/>
                </a:lnTo>
                <a:lnTo>
                  <a:pt x="1272" y="317"/>
                </a:lnTo>
                <a:lnTo>
                  <a:pt x="1272" y="317"/>
                </a:lnTo>
                <a:lnTo>
                  <a:pt x="1271" y="323"/>
                </a:lnTo>
                <a:lnTo>
                  <a:pt x="1269" y="338"/>
                </a:lnTo>
                <a:lnTo>
                  <a:pt x="1262" y="358"/>
                </a:lnTo>
                <a:lnTo>
                  <a:pt x="1257" y="370"/>
                </a:lnTo>
                <a:lnTo>
                  <a:pt x="1252" y="382"/>
                </a:lnTo>
                <a:lnTo>
                  <a:pt x="1252" y="382"/>
                </a:lnTo>
                <a:lnTo>
                  <a:pt x="1246" y="394"/>
                </a:lnTo>
                <a:lnTo>
                  <a:pt x="1240" y="402"/>
                </a:lnTo>
                <a:lnTo>
                  <a:pt x="1234" y="409"/>
                </a:lnTo>
                <a:lnTo>
                  <a:pt x="1227" y="414"/>
                </a:lnTo>
                <a:lnTo>
                  <a:pt x="1216" y="421"/>
                </a:lnTo>
                <a:lnTo>
                  <a:pt x="1212" y="423"/>
                </a:lnTo>
                <a:lnTo>
                  <a:pt x="936" y="423"/>
                </a:lnTo>
                <a:lnTo>
                  <a:pt x="966" y="1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4BE1A7A-951B-42D3-AE52-E77DC6D06262}"/>
              </a:ext>
            </a:extLst>
          </p:cNvPr>
          <p:cNvSpPr>
            <a:spLocks noEditPoints="1"/>
          </p:cNvSpPr>
          <p:nvPr/>
        </p:nvSpPr>
        <p:spPr bwMode="auto">
          <a:xfrm>
            <a:off x="7900831" y="5098428"/>
            <a:ext cx="1662113" cy="888296"/>
          </a:xfrm>
          <a:custGeom>
            <a:avLst/>
            <a:gdLst>
              <a:gd name="T0" fmla="*/ 396 w 1147"/>
              <a:gd name="T1" fmla="*/ 1 h 613"/>
              <a:gd name="T2" fmla="*/ 52 w 1147"/>
              <a:gd name="T3" fmla="*/ 5 h 613"/>
              <a:gd name="T4" fmla="*/ 32 w 1147"/>
              <a:gd name="T5" fmla="*/ 35 h 613"/>
              <a:gd name="T6" fmla="*/ 17 w 1147"/>
              <a:gd name="T7" fmla="*/ 80 h 613"/>
              <a:gd name="T8" fmla="*/ 9 w 1147"/>
              <a:gd name="T9" fmla="*/ 195 h 613"/>
              <a:gd name="T10" fmla="*/ 7 w 1147"/>
              <a:gd name="T11" fmla="*/ 412 h 613"/>
              <a:gd name="T12" fmla="*/ 2 w 1147"/>
              <a:gd name="T13" fmla="*/ 437 h 613"/>
              <a:gd name="T14" fmla="*/ 7 w 1147"/>
              <a:gd name="T15" fmla="*/ 487 h 613"/>
              <a:gd name="T16" fmla="*/ 32 w 1147"/>
              <a:gd name="T17" fmla="*/ 500 h 613"/>
              <a:gd name="T18" fmla="*/ 88 w 1147"/>
              <a:gd name="T19" fmla="*/ 524 h 613"/>
              <a:gd name="T20" fmla="*/ 135 w 1147"/>
              <a:gd name="T21" fmla="*/ 572 h 613"/>
              <a:gd name="T22" fmla="*/ 172 w 1147"/>
              <a:gd name="T23" fmla="*/ 583 h 613"/>
              <a:gd name="T24" fmla="*/ 213 w 1147"/>
              <a:gd name="T25" fmla="*/ 573 h 613"/>
              <a:gd name="T26" fmla="*/ 243 w 1147"/>
              <a:gd name="T27" fmla="*/ 538 h 613"/>
              <a:gd name="T28" fmla="*/ 282 w 1147"/>
              <a:gd name="T29" fmla="*/ 578 h 613"/>
              <a:gd name="T30" fmla="*/ 323 w 1147"/>
              <a:gd name="T31" fmla="*/ 607 h 613"/>
              <a:gd name="T32" fmla="*/ 378 w 1147"/>
              <a:gd name="T33" fmla="*/ 612 h 613"/>
              <a:gd name="T34" fmla="*/ 427 w 1147"/>
              <a:gd name="T35" fmla="*/ 589 h 613"/>
              <a:gd name="T36" fmla="*/ 449 w 1147"/>
              <a:gd name="T37" fmla="*/ 541 h 613"/>
              <a:gd name="T38" fmla="*/ 800 w 1147"/>
              <a:gd name="T39" fmla="*/ 518 h 613"/>
              <a:gd name="T40" fmla="*/ 839 w 1147"/>
              <a:gd name="T41" fmla="*/ 541 h 613"/>
              <a:gd name="T42" fmla="*/ 880 w 1147"/>
              <a:gd name="T43" fmla="*/ 533 h 613"/>
              <a:gd name="T44" fmla="*/ 946 w 1147"/>
              <a:gd name="T45" fmla="*/ 512 h 613"/>
              <a:gd name="T46" fmla="*/ 986 w 1147"/>
              <a:gd name="T47" fmla="*/ 535 h 613"/>
              <a:gd name="T48" fmla="*/ 1033 w 1147"/>
              <a:gd name="T49" fmla="*/ 561 h 613"/>
              <a:gd name="T50" fmla="*/ 1071 w 1147"/>
              <a:gd name="T51" fmla="*/ 560 h 613"/>
              <a:gd name="T52" fmla="*/ 1109 w 1147"/>
              <a:gd name="T53" fmla="*/ 533 h 613"/>
              <a:gd name="T54" fmla="*/ 1132 w 1147"/>
              <a:gd name="T55" fmla="*/ 501 h 613"/>
              <a:gd name="T56" fmla="*/ 1142 w 1147"/>
              <a:gd name="T57" fmla="*/ 492 h 613"/>
              <a:gd name="T58" fmla="*/ 1123 w 1147"/>
              <a:gd name="T59" fmla="*/ 288 h 613"/>
              <a:gd name="T60" fmla="*/ 1103 w 1147"/>
              <a:gd name="T61" fmla="*/ 232 h 613"/>
              <a:gd name="T62" fmla="*/ 1066 w 1147"/>
              <a:gd name="T63" fmla="*/ 224 h 613"/>
              <a:gd name="T64" fmla="*/ 971 w 1147"/>
              <a:gd name="T65" fmla="*/ 117 h 613"/>
              <a:gd name="T66" fmla="*/ 916 w 1147"/>
              <a:gd name="T67" fmla="*/ 55 h 613"/>
              <a:gd name="T68" fmla="*/ 824 w 1147"/>
              <a:gd name="T69" fmla="*/ 15 h 613"/>
              <a:gd name="T70" fmla="*/ 739 w 1147"/>
              <a:gd name="T71" fmla="*/ 6 h 613"/>
              <a:gd name="T72" fmla="*/ 444 w 1147"/>
              <a:gd name="T73" fmla="*/ 226 h 613"/>
              <a:gd name="T74" fmla="*/ 313 w 1147"/>
              <a:gd name="T75" fmla="*/ 220 h 613"/>
              <a:gd name="T76" fmla="*/ 294 w 1147"/>
              <a:gd name="T77" fmla="*/ 190 h 613"/>
              <a:gd name="T78" fmla="*/ 183 w 1147"/>
              <a:gd name="T79" fmla="*/ 90 h 613"/>
              <a:gd name="T80" fmla="*/ 184 w 1147"/>
              <a:gd name="T81" fmla="*/ 230 h 613"/>
              <a:gd name="T82" fmla="*/ 172 w 1147"/>
              <a:gd name="T83" fmla="*/ 231 h 613"/>
              <a:gd name="T84" fmla="*/ 37 w 1147"/>
              <a:gd name="T85" fmla="*/ 216 h 613"/>
              <a:gd name="T86" fmla="*/ 32 w 1147"/>
              <a:gd name="T87" fmla="*/ 206 h 613"/>
              <a:gd name="T88" fmla="*/ 36 w 1147"/>
              <a:gd name="T89" fmla="*/ 88 h 613"/>
              <a:gd name="T90" fmla="*/ 47 w 1147"/>
              <a:gd name="T91" fmla="*/ 75 h 613"/>
              <a:gd name="T92" fmla="*/ 183 w 1147"/>
              <a:gd name="T93" fmla="*/ 90 h 613"/>
              <a:gd name="T94" fmla="*/ 180 w 1147"/>
              <a:gd name="T95" fmla="*/ 466 h 613"/>
              <a:gd name="T96" fmla="*/ 188 w 1147"/>
              <a:gd name="T97" fmla="*/ 472 h 613"/>
              <a:gd name="T98" fmla="*/ 185 w 1147"/>
              <a:gd name="T99" fmla="*/ 502 h 613"/>
              <a:gd name="T100" fmla="*/ 165 w 1147"/>
              <a:gd name="T101" fmla="*/ 505 h 613"/>
              <a:gd name="T102" fmla="*/ 151 w 1147"/>
              <a:gd name="T103" fmla="*/ 481 h 613"/>
              <a:gd name="T104" fmla="*/ 27 w 1147"/>
              <a:gd name="T105" fmla="*/ 477 h 613"/>
              <a:gd name="T106" fmla="*/ 886 w 1147"/>
              <a:gd name="T107" fmla="*/ 110 h 613"/>
              <a:gd name="T108" fmla="*/ 906 w 1147"/>
              <a:gd name="T109" fmla="*/ 115 h 613"/>
              <a:gd name="T110" fmla="*/ 911 w 1147"/>
              <a:gd name="T111" fmla="*/ 231 h 613"/>
              <a:gd name="T112" fmla="*/ 715 w 1147"/>
              <a:gd name="T113" fmla="*/ 216 h 613"/>
              <a:gd name="T114" fmla="*/ 499 w 1147"/>
              <a:gd name="T115" fmla="*/ 226 h 613"/>
              <a:gd name="T116" fmla="*/ 710 w 1147"/>
              <a:gd name="T117" fmla="*/ 115 h 613"/>
              <a:gd name="T118" fmla="*/ 1113 w 1147"/>
              <a:gd name="T119" fmla="*/ 338 h 613"/>
              <a:gd name="T120" fmla="*/ 1106 w 1147"/>
              <a:gd name="T121" fmla="*/ 323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7" h="613">
                <a:moveTo>
                  <a:pt x="730" y="5"/>
                </a:moveTo>
                <a:lnTo>
                  <a:pt x="730" y="5"/>
                </a:lnTo>
                <a:lnTo>
                  <a:pt x="701" y="4"/>
                </a:lnTo>
                <a:lnTo>
                  <a:pt x="626" y="2"/>
                </a:lnTo>
                <a:lnTo>
                  <a:pt x="396" y="1"/>
                </a:lnTo>
                <a:lnTo>
                  <a:pt x="272" y="0"/>
                </a:lnTo>
                <a:lnTo>
                  <a:pt x="164" y="1"/>
                </a:lnTo>
                <a:lnTo>
                  <a:pt x="85" y="2"/>
                </a:lnTo>
                <a:lnTo>
                  <a:pt x="62" y="4"/>
                </a:lnTo>
                <a:lnTo>
                  <a:pt x="52" y="5"/>
                </a:lnTo>
                <a:lnTo>
                  <a:pt x="52" y="5"/>
                </a:lnTo>
                <a:lnTo>
                  <a:pt x="48" y="9"/>
                </a:lnTo>
                <a:lnTo>
                  <a:pt x="44" y="12"/>
                </a:lnTo>
                <a:lnTo>
                  <a:pt x="38" y="21"/>
                </a:lnTo>
                <a:lnTo>
                  <a:pt x="32" y="35"/>
                </a:lnTo>
                <a:lnTo>
                  <a:pt x="32" y="35"/>
                </a:lnTo>
                <a:lnTo>
                  <a:pt x="29" y="41"/>
                </a:lnTo>
                <a:lnTo>
                  <a:pt x="27" y="51"/>
                </a:lnTo>
                <a:lnTo>
                  <a:pt x="23" y="65"/>
                </a:lnTo>
                <a:lnTo>
                  <a:pt x="17" y="80"/>
                </a:lnTo>
                <a:lnTo>
                  <a:pt x="17" y="80"/>
                </a:lnTo>
                <a:lnTo>
                  <a:pt x="15" y="88"/>
                </a:lnTo>
                <a:lnTo>
                  <a:pt x="13" y="100"/>
                </a:lnTo>
                <a:lnTo>
                  <a:pt x="12" y="141"/>
                </a:lnTo>
                <a:lnTo>
                  <a:pt x="9" y="195"/>
                </a:lnTo>
                <a:lnTo>
                  <a:pt x="9" y="254"/>
                </a:lnTo>
                <a:lnTo>
                  <a:pt x="8" y="363"/>
                </a:lnTo>
                <a:lnTo>
                  <a:pt x="8" y="398"/>
                </a:lnTo>
                <a:lnTo>
                  <a:pt x="7" y="412"/>
                </a:lnTo>
                <a:lnTo>
                  <a:pt x="7" y="412"/>
                </a:lnTo>
                <a:lnTo>
                  <a:pt x="5" y="413"/>
                </a:lnTo>
                <a:lnTo>
                  <a:pt x="5" y="414"/>
                </a:lnTo>
                <a:lnTo>
                  <a:pt x="4" y="422"/>
                </a:lnTo>
                <a:lnTo>
                  <a:pt x="3" y="431"/>
                </a:lnTo>
                <a:lnTo>
                  <a:pt x="2" y="437"/>
                </a:lnTo>
                <a:lnTo>
                  <a:pt x="2" y="437"/>
                </a:lnTo>
                <a:lnTo>
                  <a:pt x="0" y="446"/>
                </a:lnTo>
                <a:lnTo>
                  <a:pt x="2" y="461"/>
                </a:lnTo>
                <a:lnTo>
                  <a:pt x="4" y="476"/>
                </a:lnTo>
                <a:lnTo>
                  <a:pt x="7" y="487"/>
                </a:lnTo>
                <a:lnTo>
                  <a:pt x="7" y="487"/>
                </a:lnTo>
                <a:lnTo>
                  <a:pt x="8" y="490"/>
                </a:lnTo>
                <a:lnTo>
                  <a:pt x="10" y="491"/>
                </a:lnTo>
                <a:lnTo>
                  <a:pt x="20" y="495"/>
                </a:lnTo>
                <a:lnTo>
                  <a:pt x="32" y="500"/>
                </a:lnTo>
                <a:lnTo>
                  <a:pt x="46" y="504"/>
                </a:lnTo>
                <a:lnTo>
                  <a:pt x="71" y="510"/>
                </a:lnTo>
                <a:lnTo>
                  <a:pt x="82" y="512"/>
                </a:lnTo>
                <a:lnTo>
                  <a:pt x="82" y="512"/>
                </a:lnTo>
                <a:lnTo>
                  <a:pt x="88" y="524"/>
                </a:lnTo>
                <a:lnTo>
                  <a:pt x="96" y="535"/>
                </a:lnTo>
                <a:lnTo>
                  <a:pt x="107" y="548"/>
                </a:lnTo>
                <a:lnTo>
                  <a:pt x="120" y="560"/>
                </a:lnTo>
                <a:lnTo>
                  <a:pt x="127" y="567"/>
                </a:lnTo>
                <a:lnTo>
                  <a:pt x="135" y="572"/>
                </a:lnTo>
                <a:lnTo>
                  <a:pt x="144" y="577"/>
                </a:lnTo>
                <a:lnTo>
                  <a:pt x="152" y="580"/>
                </a:lnTo>
                <a:lnTo>
                  <a:pt x="162" y="582"/>
                </a:lnTo>
                <a:lnTo>
                  <a:pt x="172" y="583"/>
                </a:lnTo>
                <a:lnTo>
                  <a:pt x="172" y="583"/>
                </a:lnTo>
                <a:lnTo>
                  <a:pt x="183" y="583"/>
                </a:lnTo>
                <a:lnTo>
                  <a:pt x="191" y="580"/>
                </a:lnTo>
                <a:lnTo>
                  <a:pt x="200" y="579"/>
                </a:lnTo>
                <a:lnTo>
                  <a:pt x="206" y="575"/>
                </a:lnTo>
                <a:lnTo>
                  <a:pt x="213" y="573"/>
                </a:lnTo>
                <a:lnTo>
                  <a:pt x="219" y="569"/>
                </a:lnTo>
                <a:lnTo>
                  <a:pt x="229" y="560"/>
                </a:lnTo>
                <a:lnTo>
                  <a:pt x="235" y="551"/>
                </a:lnTo>
                <a:lnTo>
                  <a:pt x="239" y="545"/>
                </a:lnTo>
                <a:lnTo>
                  <a:pt x="243" y="538"/>
                </a:lnTo>
                <a:lnTo>
                  <a:pt x="263" y="543"/>
                </a:lnTo>
                <a:lnTo>
                  <a:pt x="263" y="543"/>
                </a:lnTo>
                <a:lnTo>
                  <a:pt x="267" y="554"/>
                </a:lnTo>
                <a:lnTo>
                  <a:pt x="273" y="565"/>
                </a:lnTo>
                <a:lnTo>
                  <a:pt x="282" y="578"/>
                </a:lnTo>
                <a:lnTo>
                  <a:pt x="288" y="584"/>
                </a:lnTo>
                <a:lnTo>
                  <a:pt x="296" y="590"/>
                </a:lnTo>
                <a:lnTo>
                  <a:pt x="303" y="597"/>
                </a:lnTo>
                <a:lnTo>
                  <a:pt x="313" y="602"/>
                </a:lnTo>
                <a:lnTo>
                  <a:pt x="323" y="607"/>
                </a:lnTo>
                <a:lnTo>
                  <a:pt x="336" y="610"/>
                </a:lnTo>
                <a:lnTo>
                  <a:pt x="348" y="612"/>
                </a:lnTo>
                <a:lnTo>
                  <a:pt x="363" y="613"/>
                </a:lnTo>
                <a:lnTo>
                  <a:pt x="363" y="613"/>
                </a:lnTo>
                <a:lnTo>
                  <a:pt x="378" y="612"/>
                </a:lnTo>
                <a:lnTo>
                  <a:pt x="391" y="609"/>
                </a:lnTo>
                <a:lnTo>
                  <a:pt x="402" y="605"/>
                </a:lnTo>
                <a:lnTo>
                  <a:pt x="411" y="602"/>
                </a:lnTo>
                <a:lnTo>
                  <a:pt x="420" y="595"/>
                </a:lnTo>
                <a:lnTo>
                  <a:pt x="427" y="589"/>
                </a:lnTo>
                <a:lnTo>
                  <a:pt x="432" y="583"/>
                </a:lnTo>
                <a:lnTo>
                  <a:pt x="437" y="575"/>
                </a:lnTo>
                <a:lnTo>
                  <a:pt x="444" y="561"/>
                </a:lnTo>
                <a:lnTo>
                  <a:pt x="448" y="549"/>
                </a:lnTo>
                <a:lnTo>
                  <a:pt x="449" y="541"/>
                </a:lnTo>
                <a:lnTo>
                  <a:pt x="449" y="538"/>
                </a:lnTo>
                <a:lnTo>
                  <a:pt x="454" y="533"/>
                </a:lnTo>
                <a:lnTo>
                  <a:pt x="469" y="538"/>
                </a:lnTo>
                <a:lnTo>
                  <a:pt x="800" y="518"/>
                </a:lnTo>
                <a:lnTo>
                  <a:pt x="800" y="518"/>
                </a:lnTo>
                <a:lnTo>
                  <a:pt x="804" y="521"/>
                </a:lnTo>
                <a:lnTo>
                  <a:pt x="813" y="530"/>
                </a:lnTo>
                <a:lnTo>
                  <a:pt x="821" y="535"/>
                </a:lnTo>
                <a:lnTo>
                  <a:pt x="829" y="539"/>
                </a:lnTo>
                <a:lnTo>
                  <a:pt x="839" y="541"/>
                </a:lnTo>
                <a:lnTo>
                  <a:pt x="851" y="543"/>
                </a:lnTo>
                <a:lnTo>
                  <a:pt x="851" y="543"/>
                </a:lnTo>
                <a:lnTo>
                  <a:pt x="862" y="541"/>
                </a:lnTo>
                <a:lnTo>
                  <a:pt x="872" y="538"/>
                </a:lnTo>
                <a:lnTo>
                  <a:pt x="880" y="533"/>
                </a:lnTo>
                <a:lnTo>
                  <a:pt x="886" y="528"/>
                </a:lnTo>
                <a:lnTo>
                  <a:pt x="890" y="523"/>
                </a:lnTo>
                <a:lnTo>
                  <a:pt x="893" y="518"/>
                </a:lnTo>
                <a:lnTo>
                  <a:pt x="896" y="512"/>
                </a:lnTo>
                <a:lnTo>
                  <a:pt x="946" y="512"/>
                </a:lnTo>
                <a:lnTo>
                  <a:pt x="956" y="523"/>
                </a:lnTo>
                <a:lnTo>
                  <a:pt x="976" y="523"/>
                </a:lnTo>
                <a:lnTo>
                  <a:pt x="976" y="523"/>
                </a:lnTo>
                <a:lnTo>
                  <a:pt x="980" y="529"/>
                </a:lnTo>
                <a:lnTo>
                  <a:pt x="986" y="535"/>
                </a:lnTo>
                <a:lnTo>
                  <a:pt x="994" y="543"/>
                </a:lnTo>
                <a:lnTo>
                  <a:pt x="1005" y="550"/>
                </a:lnTo>
                <a:lnTo>
                  <a:pt x="1018" y="556"/>
                </a:lnTo>
                <a:lnTo>
                  <a:pt x="1025" y="559"/>
                </a:lnTo>
                <a:lnTo>
                  <a:pt x="1033" y="561"/>
                </a:lnTo>
                <a:lnTo>
                  <a:pt x="1042" y="563"/>
                </a:lnTo>
                <a:lnTo>
                  <a:pt x="1052" y="563"/>
                </a:lnTo>
                <a:lnTo>
                  <a:pt x="1052" y="563"/>
                </a:lnTo>
                <a:lnTo>
                  <a:pt x="1062" y="561"/>
                </a:lnTo>
                <a:lnTo>
                  <a:pt x="1071" y="560"/>
                </a:lnTo>
                <a:lnTo>
                  <a:pt x="1078" y="558"/>
                </a:lnTo>
                <a:lnTo>
                  <a:pt x="1086" y="553"/>
                </a:lnTo>
                <a:lnTo>
                  <a:pt x="1093" y="549"/>
                </a:lnTo>
                <a:lnTo>
                  <a:pt x="1098" y="544"/>
                </a:lnTo>
                <a:lnTo>
                  <a:pt x="1109" y="533"/>
                </a:lnTo>
                <a:lnTo>
                  <a:pt x="1117" y="521"/>
                </a:lnTo>
                <a:lnTo>
                  <a:pt x="1123" y="511"/>
                </a:lnTo>
                <a:lnTo>
                  <a:pt x="1127" y="502"/>
                </a:lnTo>
                <a:lnTo>
                  <a:pt x="1127" y="502"/>
                </a:lnTo>
                <a:lnTo>
                  <a:pt x="1132" y="501"/>
                </a:lnTo>
                <a:lnTo>
                  <a:pt x="1135" y="499"/>
                </a:lnTo>
                <a:lnTo>
                  <a:pt x="1137" y="497"/>
                </a:lnTo>
                <a:lnTo>
                  <a:pt x="1137" y="497"/>
                </a:lnTo>
                <a:lnTo>
                  <a:pt x="1140" y="495"/>
                </a:lnTo>
                <a:lnTo>
                  <a:pt x="1142" y="492"/>
                </a:lnTo>
                <a:lnTo>
                  <a:pt x="1146" y="490"/>
                </a:lnTo>
                <a:lnTo>
                  <a:pt x="1147" y="487"/>
                </a:lnTo>
                <a:lnTo>
                  <a:pt x="1147" y="487"/>
                </a:lnTo>
                <a:lnTo>
                  <a:pt x="1135" y="369"/>
                </a:lnTo>
                <a:lnTo>
                  <a:pt x="1123" y="288"/>
                </a:lnTo>
                <a:lnTo>
                  <a:pt x="1120" y="259"/>
                </a:lnTo>
                <a:lnTo>
                  <a:pt x="1117" y="246"/>
                </a:lnTo>
                <a:lnTo>
                  <a:pt x="1117" y="246"/>
                </a:lnTo>
                <a:lnTo>
                  <a:pt x="1111" y="239"/>
                </a:lnTo>
                <a:lnTo>
                  <a:pt x="1103" y="232"/>
                </a:lnTo>
                <a:lnTo>
                  <a:pt x="1096" y="227"/>
                </a:lnTo>
                <a:lnTo>
                  <a:pt x="1092" y="226"/>
                </a:lnTo>
                <a:lnTo>
                  <a:pt x="1092" y="226"/>
                </a:lnTo>
                <a:lnTo>
                  <a:pt x="1083" y="226"/>
                </a:lnTo>
                <a:lnTo>
                  <a:pt x="1066" y="224"/>
                </a:lnTo>
                <a:lnTo>
                  <a:pt x="1042" y="221"/>
                </a:lnTo>
                <a:lnTo>
                  <a:pt x="1042" y="221"/>
                </a:lnTo>
                <a:lnTo>
                  <a:pt x="1027" y="198"/>
                </a:lnTo>
                <a:lnTo>
                  <a:pt x="993" y="146"/>
                </a:lnTo>
                <a:lnTo>
                  <a:pt x="971" y="117"/>
                </a:lnTo>
                <a:lnTo>
                  <a:pt x="951" y="89"/>
                </a:lnTo>
                <a:lnTo>
                  <a:pt x="932" y="68"/>
                </a:lnTo>
                <a:lnTo>
                  <a:pt x="924" y="60"/>
                </a:lnTo>
                <a:lnTo>
                  <a:pt x="916" y="55"/>
                </a:lnTo>
                <a:lnTo>
                  <a:pt x="916" y="55"/>
                </a:lnTo>
                <a:lnTo>
                  <a:pt x="878" y="34"/>
                </a:lnTo>
                <a:lnTo>
                  <a:pt x="863" y="26"/>
                </a:lnTo>
                <a:lnTo>
                  <a:pt x="846" y="20"/>
                </a:lnTo>
                <a:lnTo>
                  <a:pt x="846" y="20"/>
                </a:lnTo>
                <a:lnTo>
                  <a:pt x="824" y="15"/>
                </a:lnTo>
                <a:lnTo>
                  <a:pt x="804" y="11"/>
                </a:lnTo>
                <a:lnTo>
                  <a:pt x="785" y="10"/>
                </a:lnTo>
                <a:lnTo>
                  <a:pt x="785" y="10"/>
                </a:lnTo>
                <a:lnTo>
                  <a:pt x="758" y="9"/>
                </a:lnTo>
                <a:lnTo>
                  <a:pt x="739" y="6"/>
                </a:lnTo>
                <a:lnTo>
                  <a:pt x="733" y="6"/>
                </a:lnTo>
                <a:lnTo>
                  <a:pt x="730" y="5"/>
                </a:lnTo>
                <a:lnTo>
                  <a:pt x="730" y="5"/>
                </a:lnTo>
                <a:close/>
                <a:moveTo>
                  <a:pt x="444" y="95"/>
                </a:moveTo>
                <a:lnTo>
                  <a:pt x="444" y="226"/>
                </a:lnTo>
                <a:lnTo>
                  <a:pt x="333" y="226"/>
                </a:lnTo>
                <a:lnTo>
                  <a:pt x="333" y="226"/>
                </a:lnTo>
                <a:lnTo>
                  <a:pt x="329" y="226"/>
                </a:lnTo>
                <a:lnTo>
                  <a:pt x="319" y="222"/>
                </a:lnTo>
                <a:lnTo>
                  <a:pt x="313" y="220"/>
                </a:lnTo>
                <a:lnTo>
                  <a:pt x="308" y="215"/>
                </a:lnTo>
                <a:lnTo>
                  <a:pt x="303" y="208"/>
                </a:lnTo>
                <a:lnTo>
                  <a:pt x="298" y="201"/>
                </a:lnTo>
                <a:lnTo>
                  <a:pt x="298" y="201"/>
                </a:lnTo>
                <a:lnTo>
                  <a:pt x="294" y="190"/>
                </a:lnTo>
                <a:lnTo>
                  <a:pt x="292" y="175"/>
                </a:lnTo>
                <a:lnTo>
                  <a:pt x="287" y="139"/>
                </a:lnTo>
                <a:lnTo>
                  <a:pt x="283" y="95"/>
                </a:lnTo>
                <a:lnTo>
                  <a:pt x="444" y="95"/>
                </a:lnTo>
                <a:close/>
                <a:moveTo>
                  <a:pt x="183" y="90"/>
                </a:moveTo>
                <a:lnTo>
                  <a:pt x="183" y="90"/>
                </a:lnTo>
                <a:lnTo>
                  <a:pt x="185" y="162"/>
                </a:lnTo>
                <a:lnTo>
                  <a:pt x="185" y="210"/>
                </a:lnTo>
                <a:lnTo>
                  <a:pt x="184" y="225"/>
                </a:lnTo>
                <a:lnTo>
                  <a:pt x="184" y="230"/>
                </a:lnTo>
                <a:lnTo>
                  <a:pt x="183" y="231"/>
                </a:lnTo>
                <a:lnTo>
                  <a:pt x="183" y="231"/>
                </a:lnTo>
                <a:lnTo>
                  <a:pt x="180" y="231"/>
                </a:lnTo>
                <a:lnTo>
                  <a:pt x="181" y="231"/>
                </a:lnTo>
                <a:lnTo>
                  <a:pt x="172" y="231"/>
                </a:lnTo>
                <a:lnTo>
                  <a:pt x="172" y="231"/>
                </a:lnTo>
                <a:lnTo>
                  <a:pt x="162" y="231"/>
                </a:lnTo>
                <a:lnTo>
                  <a:pt x="145" y="230"/>
                </a:lnTo>
                <a:lnTo>
                  <a:pt x="98" y="224"/>
                </a:lnTo>
                <a:lnTo>
                  <a:pt x="37" y="216"/>
                </a:lnTo>
                <a:lnTo>
                  <a:pt x="37" y="216"/>
                </a:lnTo>
                <a:lnTo>
                  <a:pt x="36" y="215"/>
                </a:lnTo>
                <a:lnTo>
                  <a:pt x="33" y="212"/>
                </a:lnTo>
                <a:lnTo>
                  <a:pt x="32" y="206"/>
                </a:lnTo>
                <a:lnTo>
                  <a:pt x="32" y="206"/>
                </a:lnTo>
                <a:lnTo>
                  <a:pt x="31" y="198"/>
                </a:lnTo>
                <a:lnTo>
                  <a:pt x="31" y="183"/>
                </a:lnTo>
                <a:lnTo>
                  <a:pt x="32" y="142"/>
                </a:lnTo>
                <a:lnTo>
                  <a:pt x="34" y="102"/>
                </a:lnTo>
                <a:lnTo>
                  <a:pt x="36" y="88"/>
                </a:lnTo>
                <a:lnTo>
                  <a:pt x="37" y="80"/>
                </a:lnTo>
                <a:lnTo>
                  <a:pt x="37" y="80"/>
                </a:lnTo>
                <a:lnTo>
                  <a:pt x="39" y="77"/>
                </a:lnTo>
                <a:lnTo>
                  <a:pt x="42" y="75"/>
                </a:lnTo>
                <a:lnTo>
                  <a:pt x="47" y="75"/>
                </a:lnTo>
                <a:lnTo>
                  <a:pt x="47" y="75"/>
                </a:lnTo>
                <a:lnTo>
                  <a:pt x="116" y="82"/>
                </a:lnTo>
                <a:lnTo>
                  <a:pt x="161" y="87"/>
                </a:lnTo>
                <a:lnTo>
                  <a:pt x="176" y="89"/>
                </a:lnTo>
                <a:lnTo>
                  <a:pt x="183" y="90"/>
                </a:lnTo>
                <a:lnTo>
                  <a:pt x="183" y="90"/>
                </a:lnTo>
                <a:close/>
                <a:moveTo>
                  <a:pt x="152" y="462"/>
                </a:moveTo>
                <a:lnTo>
                  <a:pt x="152" y="462"/>
                </a:lnTo>
                <a:lnTo>
                  <a:pt x="169" y="463"/>
                </a:lnTo>
                <a:lnTo>
                  <a:pt x="180" y="466"/>
                </a:lnTo>
                <a:lnTo>
                  <a:pt x="188" y="467"/>
                </a:lnTo>
                <a:lnTo>
                  <a:pt x="188" y="467"/>
                </a:lnTo>
                <a:lnTo>
                  <a:pt x="189" y="469"/>
                </a:lnTo>
                <a:lnTo>
                  <a:pt x="189" y="471"/>
                </a:lnTo>
                <a:lnTo>
                  <a:pt x="188" y="472"/>
                </a:lnTo>
                <a:lnTo>
                  <a:pt x="188" y="472"/>
                </a:lnTo>
                <a:lnTo>
                  <a:pt x="189" y="475"/>
                </a:lnTo>
                <a:lnTo>
                  <a:pt x="189" y="480"/>
                </a:lnTo>
                <a:lnTo>
                  <a:pt x="188" y="491"/>
                </a:lnTo>
                <a:lnTo>
                  <a:pt x="185" y="502"/>
                </a:lnTo>
                <a:lnTo>
                  <a:pt x="184" y="506"/>
                </a:lnTo>
                <a:lnTo>
                  <a:pt x="183" y="507"/>
                </a:lnTo>
                <a:lnTo>
                  <a:pt x="183" y="507"/>
                </a:lnTo>
                <a:lnTo>
                  <a:pt x="172" y="506"/>
                </a:lnTo>
                <a:lnTo>
                  <a:pt x="165" y="505"/>
                </a:lnTo>
                <a:lnTo>
                  <a:pt x="157" y="502"/>
                </a:lnTo>
                <a:lnTo>
                  <a:pt x="157" y="502"/>
                </a:lnTo>
                <a:lnTo>
                  <a:pt x="155" y="500"/>
                </a:lnTo>
                <a:lnTo>
                  <a:pt x="152" y="495"/>
                </a:lnTo>
                <a:lnTo>
                  <a:pt x="151" y="481"/>
                </a:lnTo>
                <a:lnTo>
                  <a:pt x="152" y="469"/>
                </a:lnTo>
                <a:lnTo>
                  <a:pt x="152" y="462"/>
                </a:lnTo>
                <a:lnTo>
                  <a:pt x="152" y="462"/>
                </a:lnTo>
                <a:close/>
                <a:moveTo>
                  <a:pt x="27" y="437"/>
                </a:moveTo>
                <a:lnTo>
                  <a:pt x="27" y="477"/>
                </a:lnTo>
                <a:lnTo>
                  <a:pt x="12" y="472"/>
                </a:lnTo>
                <a:lnTo>
                  <a:pt x="12" y="432"/>
                </a:lnTo>
                <a:lnTo>
                  <a:pt x="27" y="437"/>
                </a:lnTo>
                <a:close/>
                <a:moveTo>
                  <a:pt x="775" y="105"/>
                </a:moveTo>
                <a:lnTo>
                  <a:pt x="886" y="110"/>
                </a:lnTo>
                <a:lnTo>
                  <a:pt x="886" y="110"/>
                </a:lnTo>
                <a:lnTo>
                  <a:pt x="895" y="112"/>
                </a:lnTo>
                <a:lnTo>
                  <a:pt x="901" y="113"/>
                </a:lnTo>
                <a:lnTo>
                  <a:pt x="906" y="115"/>
                </a:lnTo>
                <a:lnTo>
                  <a:pt x="906" y="115"/>
                </a:lnTo>
                <a:lnTo>
                  <a:pt x="917" y="127"/>
                </a:lnTo>
                <a:lnTo>
                  <a:pt x="939" y="149"/>
                </a:lnTo>
                <a:lnTo>
                  <a:pt x="966" y="181"/>
                </a:lnTo>
                <a:lnTo>
                  <a:pt x="966" y="226"/>
                </a:lnTo>
                <a:lnTo>
                  <a:pt x="911" y="231"/>
                </a:lnTo>
                <a:lnTo>
                  <a:pt x="785" y="221"/>
                </a:lnTo>
                <a:lnTo>
                  <a:pt x="775" y="105"/>
                </a:lnTo>
                <a:close/>
                <a:moveTo>
                  <a:pt x="710" y="115"/>
                </a:moveTo>
                <a:lnTo>
                  <a:pt x="715" y="216"/>
                </a:lnTo>
                <a:lnTo>
                  <a:pt x="715" y="216"/>
                </a:lnTo>
                <a:lnTo>
                  <a:pt x="608" y="222"/>
                </a:lnTo>
                <a:lnTo>
                  <a:pt x="534" y="226"/>
                </a:lnTo>
                <a:lnTo>
                  <a:pt x="509" y="227"/>
                </a:lnTo>
                <a:lnTo>
                  <a:pt x="499" y="226"/>
                </a:lnTo>
                <a:lnTo>
                  <a:pt x="499" y="226"/>
                </a:lnTo>
                <a:lnTo>
                  <a:pt x="498" y="220"/>
                </a:lnTo>
                <a:lnTo>
                  <a:pt x="498" y="206"/>
                </a:lnTo>
                <a:lnTo>
                  <a:pt x="495" y="167"/>
                </a:lnTo>
                <a:lnTo>
                  <a:pt x="494" y="110"/>
                </a:lnTo>
                <a:lnTo>
                  <a:pt x="710" y="115"/>
                </a:lnTo>
                <a:close/>
                <a:moveTo>
                  <a:pt x="1107" y="261"/>
                </a:moveTo>
                <a:lnTo>
                  <a:pt x="1117" y="266"/>
                </a:lnTo>
                <a:lnTo>
                  <a:pt x="1117" y="337"/>
                </a:lnTo>
                <a:lnTo>
                  <a:pt x="1117" y="337"/>
                </a:lnTo>
                <a:lnTo>
                  <a:pt x="1113" y="338"/>
                </a:lnTo>
                <a:lnTo>
                  <a:pt x="1111" y="338"/>
                </a:lnTo>
                <a:lnTo>
                  <a:pt x="1107" y="337"/>
                </a:lnTo>
                <a:lnTo>
                  <a:pt x="1107" y="337"/>
                </a:lnTo>
                <a:lnTo>
                  <a:pt x="1106" y="333"/>
                </a:lnTo>
                <a:lnTo>
                  <a:pt x="1106" y="323"/>
                </a:lnTo>
                <a:lnTo>
                  <a:pt x="1106" y="298"/>
                </a:lnTo>
                <a:lnTo>
                  <a:pt x="1107" y="261"/>
                </a:lnTo>
                <a:lnTo>
                  <a:pt x="1107" y="2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86888B17-5D47-445F-9D28-CBF7C304517A}"/>
              </a:ext>
            </a:extLst>
          </p:cNvPr>
          <p:cNvSpPr>
            <a:spLocks noEditPoints="1"/>
          </p:cNvSpPr>
          <p:nvPr/>
        </p:nvSpPr>
        <p:spPr bwMode="auto">
          <a:xfrm>
            <a:off x="2241207" y="3204580"/>
            <a:ext cx="1696028" cy="842053"/>
          </a:xfrm>
          <a:custGeom>
            <a:avLst/>
            <a:gdLst>
              <a:gd name="T0" fmla="*/ 742 w 1138"/>
              <a:gd name="T1" fmla="*/ 1 h 565"/>
              <a:gd name="T2" fmla="*/ 438 w 1138"/>
              <a:gd name="T3" fmla="*/ 7 h 565"/>
              <a:gd name="T4" fmla="*/ 321 w 1138"/>
              <a:gd name="T5" fmla="*/ 39 h 565"/>
              <a:gd name="T6" fmla="*/ 176 w 1138"/>
              <a:gd name="T7" fmla="*/ 147 h 565"/>
              <a:gd name="T8" fmla="*/ 156 w 1138"/>
              <a:gd name="T9" fmla="*/ 153 h 565"/>
              <a:gd name="T10" fmla="*/ 127 w 1138"/>
              <a:gd name="T11" fmla="*/ 189 h 565"/>
              <a:gd name="T12" fmla="*/ 91 w 1138"/>
              <a:gd name="T13" fmla="*/ 216 h 565"/>
              <a:gd name="T14" fmla="*/ 37 w 1138"/>
              <a:gd name="T15" fmla="*/ 252 h 565"/>
              <a:gd name="T16" fmla="*/ 25 w 1138"/>
              <a:gd name="T17" fmla="*/ 296 h 565"/>
              <a:gd name="T18" fmla="*/ 5 w 1138"/>
              <a:gd name="T19" fmla="*/ 331 h 565"/>
              <a:gd name="T20" fmla="*/ 5 w 1138"/>
              <a:gd name="T21" fmla="*/ 433 h 565"/>
              <a:gd name="T22" fmla="*/ 35 w 1138"/>
              <a:gd name="T23" fmla="*/ 453 h 565"/>
              <a:gd name="T24" fmla="*/ 61 w 1138"/>
              <a:gd name="T25" fmla="*/ 499 h 565"/>
              <a:gd name="T26" fmla="*/ 137 w 1138"/>
              <a:gd name="T27" fmla="*/ 507 h 565"/>
              <a:gd name="T28" fmla="*/ 564 w 1138"/>
              <a:gd name="T29" fmla="*/ 509 h 565"/>
              <a:gd name="T30" fmla="*/ 600 w 1138"/>
              <a:gd name="T31" fmla="*/ 552 h 565"/>
              <a:gd name="T32" fmla="*/ 669 w 1138"/>
              <a:gd name="T33" fmla="*/ 565 h 565"/>
              <a:gd name="T34" fmla="*/ 733 w 1138"/>
              <a:gd name="T35" fmla="*/ 543 h 565"/>
              <a:gd name="T36" fmla="*/ 767 w 1138"/>
              <a:gd name="T37" fmla="*/ 489 h 565"/>
              <a:gd name="T38" fmla="*/ 955 w 1138"/>
              <a:gd name="T39" fmla="*/ 532 h 565"/>
              <a:gd name="T40" fmla="*/ 1005 w 1138"/>
              <a:gd name="T41" fmla="*/ 545 h 565"/>
              <a:gd name="T42" fmla="*/ 1079 w 1138"/>
              <a:gd name="T43" fmla="*/ 501 h 565"/>
              <a:gd name="T44" fmla="*/ 1113 w 1138"/>
              <a:gd name="T45" fmla="*/ 443 h 565"/>
              <a:gd name="T46" fmla="*/ 1135 w 1138"/>
              <a:gd name="T47" fmla="*/ 395 h 565"/>
              <a:gd name="T48" fmla="*/ 1128 w 1138"/>
              <a:gd name="T49" fmla="*/ 362 h 565"/>
              <a:gd name="T50" fmla="*/ 1105 w 1138"/>
              <a:gd name="T51" fmla="*/ 301 h 565"/>
              <a:gd name="T52" fmla="*/ 1099 w 1138"/>
              <a:gd name="T53" fmla="*/ 203 h 565"/>
              <a:gd name="T54" fmla="*/ 1047 w 1138"/>
              <a:gd name="T55" fmla="*/ 75 h 565"/>
              <a:gd name="T56" fmla="*/ 183 w 1138"/>
              <a:gd name="T57" fmla="*/ 204 h 565"/>
              <a:gd name="T58" fmla="*/ 183 w 1138"/>
              <a:gd name="T59" fmla="*/ 174 h 565"/>
              <a:gd name="T60" fmla="*/ 300 w 1138"/>
              <a:gd name="T61" fmla="*/ 72 h 565"/>
              <a:gd name="T62" fmla="*/ 396 w 1138"/>
              <a:gd name="T63" fmla="*/ 47 h 565"/>
              <a:gd name="T64" fmla="*/ 525 w 1138"/>
              <a:gd name="T65" fmla="*/ 48 h 565"/>
              <a:gd name="T66" fmla="*/ 274 w 1138"/>
              <a:gd name="T67" fmla="*/ 199 h 565"/>
              <a:gd name="T68" fmla="*/ 356 w 1138"/>
              <a:gd name="T69" fmla="*/ 57 h 565"/>
              <a:gd name="T70" fmla="*/ 666 w 1138"/>
              <a:gd name="T71" fmla="*/ 47 h 565"/>
              <a:gd name="T72" fmla="*/ 701 w 1138"/>
              <a:gd name="T73" fmla="*/ 82 h 565"/>
              <a:gd name="T74" fmla="*/ 615 w 1138"/>
              <a:gd name="T75" fmla="*/ 219 h 565"/>
              <a:gd name="T76" fmla="*/ 523 w 1138"/>
              <a:gd name="T77" fmla="*/ 214 h 565"/>
              <a:gd name="T78" fmla="*/ 783 w 1138"/>
              <a:gd name="T79" fmla="*/ 57 h 565"/>
              <a:gd name="T80" fmla="*/ 860 w 1138"/>
              <a:gd name="T81" fmla="*/ 42 h 565"/>
              <a:gd name="T82" fmla="*/ 1015 w 1138"/>
              <a:gd name="T83" fmla="*/ 47 h 565"/>
              <a:gd name="T84" fmla="*/ 1061 w 1138"/>
              <a:gd name="T85" fmla="*/ 165 h 565"/>
              <a:gd name="T86" fmla="*/ 972 w 1138"/>
              <a:gd name="T87" fmla="*/ 212 h 565"/>
              <a:gd name="T88" fmla="*/ 871 w 1138"/>
              <a:gd name="T89" fmla="*/ 204 h 565"/>
              <a:gd name="T90" fmla="*/ 793 w 1138"/>
              <a:gd name="T91" fmla="*/ 143 h 565"/>
              <a:gd name="T92" fmla="*/ 780 w 1138"/>
              <a:gd name="T93" fmla="*/ 81 h 565"/>
              <a:gd name="T94" fmla="*/ 753 w 1138"/>
              <a:gd name="T95" fmla="*/ 315 h 565"/>
              <a:gd name="T96" fmla="*/ 818 w 1138"/>
              <a:gd name="T97" fmla="*/ 311 h 565"/>
              <a:gd name="T98" fmla="*/ 846 w 1138"/>
              <a:gd name="T99" fmla="*/ 355 h 565"/>
              <a:gd name="T100" fmla="*/ 760 w 1138"/>
              <a:gd name="T101" fmla="*/ 354 h 565"/>
              <a:gd name="T102" fmla="*/ 66 w 1138"/>
              <a:gd name="T103" fmla="*/ 240 h 565"/>
              <a:gd name="T104" fmla="*/ 61 w 1138"/>
              <a:gd name="T105" fmla="*/ 280 h 565"/>
              <a:gd name="T106" fmla="*/ 41 w 1138"/>
              <a:gd name="T107" fmla="*/ 265 h 565"/>
              <a:gd name="T108" fmla="*/ 60 w 1138"/>
              <a:gd name="T109" fmla="*/ 236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38" h="565">
                <a:moveTo>
                  <a:pt x="1006" y="21"/>
                </a:moveTo>
                <a:lnTo>
                  <a:pt x="1006" y="21"/>
                </a:lnTo>
                <a:lnTo>
                  <a:pt x="987" y="19"/>
                </a:lnTo>
                <a:lnTo>
                  <a:pt x="932" y="12"/>
                </a:lnTo>
                <a:lnTo>
                  <a:pt x="849" y="6"/>
                </a:lnTo>
                <a:lnTo>
                  <a:pt x="798" y="3"/>
                </a:lnTo>
                <a:lnTo>
                  <a:pt x="742" y="1"/>
                </a:lnTo>
                <a:lnTo>
                  <a:pt x="742" y="1"/>
                </a:lnTo>
                <a:lnTo>
                  <a:pt x="683" y="0"/>
                </a:lnTo>
                <a:lnTo>
                  <a:pt x="628" y="0"/>
                </a:lnTo>
                <a:lnTo>
                  <a:pt x="574" y="0"/>
                </a:lnTo>
                <a:lnTo>
                  <a:pt x="525" y="1"/>
                </a:lnTo>
                <a:lnTo>
                  <a:pt x="479" y="3"/>
                </a:lnTo>
                <a:lnTo>
                  <a:pt x="438" y="7"/>
                </a:lnTo>
                <a:lnTo>
                  <a:pt x="404" y="11"/>
                </a:lnTo>
                <a:lnTo>
                  <a:pt x="376" y="16"/>
                </a:lnTo>
                <a:lnTo>
                  <a:pt x="376" y="16"/>
                </a:lnTo>
                <a:lnTo>
                  <a:pt x="363" y="20"/>
                </a:lnTo>
                <a:lnTo>
                  <a:pt x="351" y="25"/>
                </a:lnTo>
                <a:lnTo>
                  <a:pt x="337" y="31"/>
                </a:lnTo>
                <a:lnTo>
                  <a:pt x="321" y="39"/>
                </a:lnTo>
                <a:lnTo>
                  <a:pt x="293" y="58"/>
                </a:lnTo>
                <a:lnTo>
                  <a:pt x="265" y="77"/>
                </a:lnTo>
                <a:lnTo>
                  <a:pt x="239" y="97"/>
                </a:lnTo>
                <a:lnTo>
                  <a:pt x="216" y="115"/>
                </a:lnTo>
                <a:lnTo>
                  <a:pt x="188" y="138"/>
                </a:lnTo>
                <a:lnTo>
                  <a:pt x="188" y="138"/>
                </a:lnTo>
                <a:lnTo>
                  <a:pt x="176" y="147"/>
                </a:lnTo>
                <a:lnTo>
                  <a:pt x="168" y="153"/>
                </a:lnTo>
                <a:lnTo>
                  <a:pt x="162" y="158"/>
                </a:lnTo>
                <a:lnTo>
                  <a:pt x="162" y="158"/>
                </a:lnTo>
                <a:lnTo>
                  <a:pt x="162" y="157"/>
                </a:lnTo>
                <a:lnTo>
                  <a:pt x="161" y="153"/>
                </a:lnTo>
                <a:lnTo>
                  <a:pt x="159" y="153"/>
                </a:lnTo>
                <a:lnTo>
                  <a:pt x="156" y="153"/>
                </a:lnTo>
                <a:lnTo>
                  <a:pt x="152" y="155"/>
                </a:lnTo>
                <a:lnTo>
                  <a:pt x="147" y="158"/>
                </a:lnTo>
                <a:lnTo>
                  <a:pt x="147" y="158"/>
                </a:lnTo>
                <a:lnTo>
                  <a:pt x="138" y="167"/>
                </a:lnTo>
                <a:lnTo>
                  <a:pt x="132" y="176"/>
                </a:lnTo>
                <a:lnTo>
                  <a:pt x="129" y="184"/>
                </a:lnTo>
                <a:lnTo>
                  <a:pt x="127" y="189"/>
                </a:lnTo>
                <a:lnTo>
                  <a:pt x="127" y="189"/>
                </a:lnTo>
                <a:lnTo>
                  <a:pt x="126" y="194"/>
                </a:lnTo>
                <a:lnTo>
                  <a:pt x="126" y="199"/>
                </a:lnTo>
                <a:lnTo>
                  <a:pt x="127" y="204"/>
                </a:lnTo>
                <a:lnTo>
                  <a:pt x="127" y="204"/>
                </a:lnTo>
                <a:lnTo>
                  <a:pt x="117" y="208"/>
                </a:lnTo>
                <a:lnTo>
                  <a:pt x="91" y="216"/>
                </a:lnTo>
                <a:lnTo>
                  <a:pt x="77" y="221"/>
                </a:lnTo>
                <a:lnTo>
                  <a:pt x="65" y="227"/>
                </a:lnTo>
                <a:lnTo>
                  <a:pt x="53" y="233"/>
                </a:lnTo>
                <a:lnTo>
                  <a:pt x="46" y="240"/>
                </a:lnTo>
                <a:lnTo>
                  <a:pt x="46" y="240"/>
                </a:lnTo>
                <a:lnTo>
                  <a:pt x="41" y="246"/>
                </a:lnTo>
                <a:lnTo>
                  <a:pt x="37" y="252"/>
                </a:lnTo>
                <a:lnTo>
                  <a:pt x="30" y="266"/>
                </a:lnTo>
                <a:lnTo>
                  <a:pt x="25" y="280"/>
                </a:lnTo>
                <a:lnTo>
                  <a:pt x="25" y="280"/>
                </a:lnTo>
                <a:lnTo>
                  <a:pt x="27" y="288"/>
                </a:lnTo>
                <a:lnTo>
                  <a:pt x="27" y="293"/>
                </a:lnTo>
                <a:lnTo>
                  <a:pt x="25" y="296"/>
                </a:lnTo>
                <a:lnTo>
                  <a:pt x="25" y="296"/>
                </a:lnTo>
                <a:lnTo>
                  <a:pt x="21" y="298"/>
                </a:lnTo>
                <a:lnTo>
                  <a:pt x="15" y="306"/>
                </a:lnTo>
                <a:lnTo>
                  <a:pt x="11" y="311"/>
                </a:lnTo>
                <a:lnTo>
                  <a:pt x="9" y="317"/>
                </a:lnTo>
                <a:lnTo>
                  <a:pt x="6" y="324"/>
                </a:lnTo>
                <a:lnTo>
                  <a:pt x="5" y="331"/>
                </a:lnTo>
                <a:lnTo>
                  <a:pt x="5" y="331"/>
                </a:lnTo>
                <a:lnTo>
                  <a:pt x="2" y="355"/>
                </a:lnTo>
                <a:lnTo>
                  <a:pt x="1" y="386"/>
                </a:lnTo>
                <a:lnTo>
                  <a:pt x="0" y="402"/>
                </a:lnTo>
                <a:lnTo>
                  <a:pt x="1" y="416"/>
                </a:lnTo>
                <a:lnTo>
                  <a:pt x="2" y="427"/>
                </a:lnTo>
                <a:lnTo>
                  <a:pt x="4" y="430"/>
                </a:lnTo>
                <a:lnTo>
                  <a:pt x="5" y="433"/>
                </a:lnTo>
                <a:lnTo>
                  <a:pt x="5" y="433"/>
                </a:lnTo>
                <a:lnTo>
                  <a:pt x="9" y="437"/>
                </a:lnTo>
                <a:lnTo>
                  <a:pt x="14" y="439"/>
                </a:lnTo>
                <a:lnTo>
                  <a:pt x="24" y="444"/>
                </a:lnTo>
                <a:lnTo>
                  <a:pt x="35" y="448"/>
                </a:lnTo>
                <a:lnTo>
                  <a:pt x="35" y="448"/>
                </a:lnTo>
                <a:lnTo>
                  <a:pt x="35" y="453"/>
                </a:lnTo>
                <a:lnTo>
                  <a:pt x="35" y="458"/>
                </a:lnTo>
                <a:lnTo>
                  <a:pt x="37" y="466"/>
                </a:lnTo>
                <a:lnTo>
                  <a:pt x="41" y="474"/>
                </a:lnTo>
                <a:lnTo>
                  <a:pt x="44" y="482"/>
                </a:lnTo>
                <a:lnTo>
                  <a:pt x="52" y="491"/>
                </a:lnTo>
                <a:lnTo>
                  <a:pt x="61" y="499"/>
                </a:lnTo>
                <a:lnTo>
                  <a:pt x="61" y="499"/>
                </a:lnTo>
                <a:lnTo>
                  <a:pt x="72" y="505"/>
                </a:lnTo>
                <a:lnTo>
                  <a:pt x="85" y="509"/>
                </a:lnTo>
                <a:lnTo>
                  <a:pt x="96" y="512"/>
                </a:lnTo>
                <a:lnTo>
                  <a:pt x="109" y="513"/>
                </a:lnTo>
                <a:lnTo>
                  <a:pt x="119" y="512"/>
                </a:lnTo>
                <a:lnTo>
                  <a:pt x="129" y="510"/>
                </a:lnTo>
                <a:lnTo>
                  <a:pt x="137" y="507"/>
                </a:lnTo>
                <a:lnTo>
                  <a:pt x="142" y="504"/>
                </a:lnTo>
                <a:lnTo>
                  <a:pt x="142" y="504"/>
                </a:lnTo>
                <a:lnTo>
                  <a:pt x="146" y="500"/>
                </a:lnTo>
                <a:lnTo>
                  <a:pt x="149" y="495"/>
                </a:lnTo>
                <a:lnTo>
                  <a:pt x="154" y="482"/>
                </a:lnTo>
                <a:lnTo>
                  <a:pt x="157" y="468"/>
                </a:lnTo>
                <a:lnTo>
                  <a:pt x="564" y="509"/>
                </a:lnTo>
                <a:lnTo>
                  <a:pt x="564" y="509"/>
                </a:lnTo>
                <a:lnTo>
                  <a:pt x="568" y="518"/>
                </a:lnTo>
                <a:lnTo>
                  <a:pt x="573" y="527"/>
                </a:lnTo>
                <a:lnTo>
                  <a:pt x="581" y="537"/>
                </a:lnTo>
                <a:lnTo>
                  <a:pt x="586" y="542"/>
                </a:lnTo>
                <a:lnTo>
                  <a:pt x="592" y="547"/>
                </a:lnTo>
                <a:lnTo>
                  <a:pt x="600" y="552"/>
                </a:lnTo>
                <a:lnTo>
                  <a:pt x="608" y="556"/>
                </a:lnTo>
                <a:lnTo>
                  <a:pt x="619" y="560"/>
                </a:lnTo>
                <a:lnTo>
                  <a:pt x="629" y="562"/>
                </a:lnTo>
                <a:lnTo>
                  <a:pt x="642" y="565"/>
                </a:lnTo>
                <a:lnTo>
                  <a:pt x="655" y="565"/>
                </a:lnTo>
                <a:lnTo>
                  <a:pt x="655" y="565"/>
                </a:lnTo>
                <a:lnTo>
                  <a:pt x="669" y="565"/>
                </a:lnTo>
                <a:lnTo>
                  <a:pt x="682" y="564"/>
                </a:lnTo>
                <a:lnTo>
                  <a:pt x="694" y="561"/>
                </a:lnTo>
                <a:lnTo>
                  <a:pt x="702" y="559"/>
                </a:lnTo>
                <a:lnTo>
                  <a:pt x="711" y="555"/>
                </a:lnTo>
                <a:lnTo>
                  <a:pt x="720" y="552"/>
                </a:lnTo>
                <a:lnTo>
                  <a:pt x="727" y="547"/>
                </a:lnTo>
                <a:lnTo>
                  <a:pt x="733" y="543"/>
                </a:lnTo>
                <a:lnTo>
                  <a:pt x="742" y="535"/>
                </a:lnTo>
                <a:lnTo>
                  <a:pt x="750" y="524"/>
                </a:lnTo>
                <a:lnTo>
                  <a:pt x="753" y="517"/>
                </a:lnTo>
                <a:lnTo>
                  <a:pt x="757" y="509"/>
                </a:lnTo>
                <a:lnTo>
                  <a:pt x="757" y="509"/>
                </a:lnTo>
                <a:lnTo>
                  <a:pt x="765" y="493"/>
                </a:lnTo>
                <a:lnTo>
                  <a:pt x="767" y="489"/>
                </a:lnTo>
                <a:lnTo>
                  <a:pt x="920" y="489"/>
                </a:lnTo>
                <a:lnTo>
                  <a:pt x="920" y="489"/>
                </a:lnTo>
                <a:lnTo>
                  <a:pt x="925" y="498"/>
                </a:lnTo>
                <a:lnTo>
                  <a:pt x="930" y="507"/>
                </a:lnTo>
                <a:lnTo>
                  <a:pt x="939" y="517"/>
                </a:lnTo>
                <a:lnTo>
                  <a:pt x="949" y="527"/>
                </a:lnTo>
                <a:lnTo>
                  <a:pt x="955" y="532"/>
                </a:lnTo>
                <a:lnTo>
                  <a:pt x="962" y="536"/>
                </a:lnTo>
                <a:lnTo>
                  <a:pt x="969" y="540"/>
                </a:lnTo>
                <a:lnTo>
                  <a:pt x="978" y="542"/>
                </a:lnTo>
                <a:lnTo>
                  <a:pt x="987" y="545"/>
                </a:lnTo>
                <a:lnTo>
                  <a:pt x="996" y="545"/>
                </a:lnTo>
                <a:lnTo>
                  <a:pt x="996" y="545"/>
                </a:lnTo>
                <a:lnTo>
                  <a:pt x="1005" y="545"/>
                </a:lnTo>
                <a:lnTo>
                  <a:pt x="1014" y="543"/>
                </a:lnTo>
                <a:lnTo>
                  <a:pt x="1030" y="540"/>
                </a:lnTo>
                <a:lnTo>
                  <a:pt x="1044" y="533"/>
                </a:lnTo>
                <a:lnTo>
                  <a:pt x="1057" y="526"/>
                </a:lnTo>
                <a:lnTo>
                  <a:pt x="1066" y="518"/>
                </a:lnTo>
                <a:lnTo>
                  <a:pt x="1074" y="509"/>
                </a:lnTo>
                <a:lnTo>
                  <a:pt x="1079" y="501"/>
                </a:lnTo>
                <a:lnTo>
                  <a:pt x="1082" y="494"/>
                </a:lnTo>
                <a:lnTo>
                  <a:pt x="1082" y="494"/>
                </a:lnTo>
                <a:lnTo>
                  <a:pt x="1090" y="470"/>
                </a:lnTo>
                <a:lnTo>
                  <a:pt x="1093" y="458"/>
                </a:lnTo>
                <a:lnTo>
                  <a:pt x="1093" y="458"/>
                </a:lnTo>
                <a:lnTo>
                  <a:pt x="1101" y="452"/>
                </a:lnTo>
                <a:lnTo>
                  <a:pt x="1113" y="443"/>
                </a:lnTo>
                <a:lnTo>
                  <a:pt x="1113" y="443"/>
                </a:lnTo>
                <a:lnTo>
                  <a:pt x="1114" y="437"/>
                </a:lnTo>
                <a:lnTo>
                  <a:pt x="1117" y="427"/>
                </a:lnTo>
                <a:lnTo>
                  <a:pt x="1118" y="413"/>
                </a:lnTo>
                <a:lnTo>
                  <a:pt x="1128" y="413"/>
                </a:lnTo>
                <a:lnTo>
                  <a:pt x="1128" y="413"/>
                </a:lnTo>
                <a:lnTo>
                  <a:pt x="1135" y="395"/>
                </a:lnTo>
                <a:lnTo>
                  <a:pt x="1138" y="381"/>
                </a:lnTo>
                <a:lnTo>
                  <a:pt x="1138" y="376"/>
                </a:lnTo>
                <a:lnTo>
                  <a:pt x="1138" y="372"/>
                </a:lnTo>
                <a:lnTo>
                  <a:pt x="1138" y="372"/>
                </a:lnTo>
                <a:lnTo>
                  <a:pt x="1135" y="364"/>
                </a:lnTo>
                <a:lnTo>
                  <a:pt x="1133" y="362"/>
                </a:lnTo>
                <a:lnTo>
                  <a:pt x="1128" y="362"/>
                </a:lnTo>
                <a:lnTo>
                  <a:pt x="1128" y="362"/>
                </a:lnTo>
                <a:lnTo>
                  <a:pt x="1123" y="343"/>
                </a:lnTo>
                <a:lnTo>
                  <a:pt x="1118" y="327"/>
                </a:lnTo>
                <a:lnTo>
                  <a:pt x="1113" y="316"/>
                </a:lnTo>
                <a:lnTo>
                  <a:pt x="1113" y="316"/>
                </a:lnTo>
                <a:lnTo>
                  <a:pt x="1109" y="308"/>
                </a:lnTo>
                <a:lnTo>
                  <a:pt x="1105" y="301"/>
                </a:lnTo>
                <a:lnTo>
                  <a:pt x="1103" y="294"/>
                </a:lnTo>
                <a:lnTo>
                  <a:pt x="1103" y="291"/>
                </a:lnTo>
                <a:lnTo>
                  <a:pt x="1103" y="291"/>
                </a:lnTo>
                <a:lnTo>
                  <a:pt x="1103" y="277"/>
                </a:lnTo>
                <a:lnTo>
                  <a:pt x="1103" y="247"/>
                </a:lnTo>
                <a:lnTo>
                  <a:pt x="1100" y="216"/>
                </a:lnTo>
                <a:lnTo>
                  <a:pt x="1099" y="203"/>
                </a:lnTo>
                <a:lnTo>
                  <a:pt x="1098" y="194"/>
                </a:lnTo>
                <a:lnTo>
                  <a:pt x="1098" y="194"/>
                </a:lnTo>
                <a:lnTo>
                  <a:pt x="1086" y="164"/>
                </a:lnTo>
                <a:lnTo>
                  <a:pt x="1062" y="108"/>
                </a:lnTo>
                <a:lnTo>
                  <a:pt x="1062" y="108"/>
                </a:lnTo>
                <a:lnTo>
                  <a:pt x="1054" y="90"/>
                </a:lnTo>
                <a:lnTo>
                  <a:pt x="1047" y="75"/>
                </a:lnTo>
                <a:lnTo>
                  <a:pt x="1032" y="48"/>
                </a:lnTo>
                <a:lnTo>
                  <a:pt x="1020" y="33"/>
                </a:lnTo>
                <a:lnTo>
                  <a:pt x="1016" y="26"/>
                </a:lnTo>
                <a:lnTo>
                  <a:pt x="1006" y="21"/>
                </a:lnTo>
                <a:close/>
                <a:moveTo>
                  <a:pt x="300" y="72"/>
                </a:moveTo>
                <a:lnTo>
                  <a:pt x="229" y="204"/>
                </a:lnTo>
                <a:lnTo>
                  <a:pt x="183" y="204"/>
                </a:lnTo>
                <a:lnTo>
                  <a:pt x="183" y="204"/>
                </a:lnTo>
                <a:lnTo>
                  <a:pt x="185" y="198"/>
                </a:lnTo>
                <a:lnTo>
                  <a:pt x="187" y="194"/>
                </a:lnTo>
                <a:lnTo>
                  <a:pt x="188" y="189"/>
                </a:lnTo>
                <a:lnTo>
                  <a:pt x="188" y="189"/>
                </a:lnTo>
                <a:lnTo>
                  <a:pt x="187" y="183"/>
                </a:lnTo>
                <a:lnTo>
                  <a:pt x="183" y="174"/>
                </a:lnTo>
                <a:lnTo>
                  <a:pt x="178" y="164"/>
                </a:lnTo>
                <a:lnTo>
                  <a:pt x="178" y="164"/>
                </a:lnTo>
                <a:lnTo>
                  <a:pt x="239" y="113"/>
                </a:lnTo>
                <a:lnTo>
                  <a:pt x="239" y="113"/>
                </a:lnTo>
                <a:lnTo>
                  <a:pt x="259" y="96"/>
                </a:lnTo>
                <a:lnTo>
                  <a:pt x="279" y="84"/>
                </a:lnTo>
                <a:lnTo>
                  <a:pt x="300" y="72"/>
                </a:lnTo>
                <a:lnTo>
                  <a:pt x="300" y="72"/>
                </a:lnTo>
                <a:close/>
                <a:moveTo>
                  <a:pt x="356" y="57"/>
                </a:moveTo>
                <a:lnTo>
                  <a:pt x="356" y="57"/>
                </a:lnTo>
                <a:lnTo>
                  <a:pt x="367" y="53"/>
                </a:lnTo>
                <a:lnTo>
                  <a:pt x="380" y="49"/>
                </a:lnTo>
                <a:lnTo>
                  <a:pt x="396" y="47"/>
                </a:lnTo>
                <a:lnTo>
                  <a:pt x="396" y="47"/>
                </a:lnTo>
                <a:lnTo>
                  <a:pt x="426" y="44"/>
                </a:lnTo>
                <a:lnTo>
                  <a:pt x="467" y="43"/>
                </a:lnTo>
                <a:lnTo>
                  <a:pt x="504" y="42"/>
                </a:lnTo>
                <a:lnTo>
                  <a:pt x="523" y="42"/>
                </a:lnTo>
                <a:lnTo>
                  <a:pt x="523" y="42"/>
                </a:lnTo>
                <a:lnTo>
                  <a:pt x="525" y="44"/>
                </a:lnTo>
                <a:lnTo>
                  <a:pt x="525" y="48"/>
                </a:lnTo>
                <a:lnTo>
                  <a:pt x="521" y="63"/>
                </a:lnTo>
                <a:lnTo>
                  <a:pt x="513" y="92"/>
                </a:lnTo>
                <a:lnTo>
                  <a:pt x="513" y="92"/>
                </a:lnTo>
                <a:lnTo>
                  <a:pt x="493" y="214"/>
                </a:lnTo>
                <a:lnTo>
                  <a:pt x="279" y="214"/>
                </a:lnTo>
                <a:lnTo>
                  <a:pt x="274" y="199"/>
                </a:lnTo>
                <a:lnTo>
                  <a:pt x="274" y="199"/>
                </a:lnTo>
                <a:lnTo>
                  <a:pt x="277" y="180"/>
                </a:lnTo>
                <a:lnTo>
                  <a:pt x="279" y="165"/>
                </a:lnTo>
                <a:lnTo>
                  <a:pt x="282" y="158"/>
                </a:lnTo>
                <a:lnTo>
                  <a:pt x="284" y="153"/>
                </a:lnTo>
                <a:lnTo>
                  <a:pt x="284" y="153"/>
                </a:lnTo>
                <a:lnTo>
                  <a:pt x="323" y="101"/>
                </a:lnTo>
                <a:lnTo>
                  <a:pt x="356" y="57"/>
                </a:lnTo>
                <a:lnTo>
                  <a:pt x="356" y="57"/>
                </a:lnTo>
                <a:close/>
                <a:moveTo>
                  <a:pt x="549" y="47"/>
                </a:moveTo>
                <a:lnTo>
                  <a:pt x="549" y="47"/>
                </a:lnTo>
                <a:lnTo>
                  <a:pt x="602" y="45"/>
                </a:lnTo>
                <a:lnTo>
                  <a:pt x="642" y="45"/>
                </a:lnTo>
                <a:lnTo>
                  <a:pt x="666" y="47"/>
                </a:lnTo>
                <a:lnTo>
                  <a:pt x="666" y="47"/>
                </a:lnTo>
                <a:lnTo>
                  <a:pt x="675" y="49"/>
                </a:lnTo>
                <a:lnTo>
                  <a:pt x="680" y="52"/>
                </a:lnTo>
                <a:lnTo>
                  <a:pt x="686" y="57"/>
                </a:lnTo>
                <a:lnTo>
                  <a:pt x="686" y="57"/>
                </a:lnTo>
                <a:lnTo>
                  <a:pt x="690" y="62"/>
                </a:lnTo>
                <a:lnTo>
                  <a:pt x="695" y="70"/>
                </a:lnTo>
                <a:lnTo>
                  <a:pt x="701" y="82"/>
                </a:lnTo>
                <a:lnTo>
                  <a:pt x="701" y="82"/>
                </a:lnTo>
                <a:lnTo>
                  <a:pt x="701" y="85"/>
                </a:lnTo>
                <a:lnTo>
                  <a:pt x="699" y="90"/>
                </a:lnTo>
                <a:lnTo>
                  <a:pt x="689" y="105"/>
                </a:lnTo>
                <a:lnTo>
                  <a:pt x="659" y="152"/>
                </a:lnTo>
                <a:lnTo>
                  <a:pt x="629" y="198"/>
                </a:lnTo>
                <a:lnTo>
                  <a:pt x="615" y="219"/>
                </a:lnTo>
                <a:lnTo>
                  <a:pt x="615" y="219"/>
                </a:lnTo>
                <a:lnTo>
                  <a:pt x="611" y="221"/>
                </a:lnTo>
                <a:lnTo>
                  <a:pt x="601" y="221"/>
                </a:lnTo>
                <a:lnTo>
                  <a:pt x="570" y="219"/>
                </a:lnTo>
                <a:lnTo>
                  <a:pt x="539" y="217"/>
                </a:lnTo>
                <a:lnTo>
                  <a:pt x="528" y="216"/>
                </a:lnTo>
                <a:lnTo>
                  <a:pt x="523" y="214"/>
                </a:lnTo>
                <a:lnTo>
                  <a:pt x="523" y="214"/>
                </a:lnTo>
                <a:lnTo>
                  <a:pt x="523" y="205"/>
                </a:lnTo>
                <a:lnTo>
                  <a:pt x="526" y="186"/>
                </a:lnTo>
                <a:lnTo>
                  <a:pt x="535" y="129"/>
                </a:lnTo>
                <a:lnTo>
                  <a:pt x="549" y="47"/>
                </a:lnTo>
                <a:lnTo>
                  <a:pt x="549" y="47"/>
                </a:lnTo>
                <a:close/>
                <a:moveTo>
                  <a:pt x="783" y="57"/>
                </a:moveTo>
                <a:lnTo>
                  <a:pt x="783" y="57"/>
                </a:lnTo>
                <a:lnTo>
                  <a:pt x="785" y="54"/>
                </a:lnTo>
                <a:lnTo>
                  <a:pt x="788" y="52"/>
                </a:lnTo>
                <a:lnTo>
                  <a:pt x="797" y="48"/>
                </a:lnTo>
                <a:lnTo>
                  <a:pt x="809" y="45"/>
                </a:lnTo>
                <a:lnTo>
                  <a:pt x="824" y="43"/>
                </a:lnTo>
                <a:lnTo>
                  <a:pt x="860" y="42"/>
                </a:lnTo>
                <a:lnTo>
                  <a:pt x="899" y="42"/>
                </a:lnTo>
                <a:lnTo>
                  <a:pt x="899" y="42"/>
                </a:lnTo>
                <a:lnTo>
                  <a:pt x="973" y="40"/>
                </a:lnTo>
                <a:lnTo>
                  <a:pt x="999" y="40"/>
                </a:lnTo>
                <a:lnTo>
                  <a:pt x="1011" y="42"/>
                </a:lnTo>
                <a:lnTo>
                  <a:pt x="1011" y="42"/>
                </a:lnTo>
                <a:lnTo>
                  <a:pt x="1015" y="47"/>
                </a:lnTo>
                <a:lnTo>
                  <a:pt x="1021" y="58"/>
                </a:lnTo>
                <a:lnTo>
                  <a:pt x="1038" y="95"/>
                </a:lnTo>
                <a:lnTo>
                  <a:pt x="1054" y="132"/>
                </a:lnTo>
                <a:lnTo>
                  <a:pt x="1062" y="153"/>
                </a:lnTo>
                <a:lnTo>
                  <a:pt x="1062" y="153"/>
                </a:lnTo>
                <a:lnTo>
                  <a:pt x="1062" y="158"/>
                </a:lnTo>
                <a:lnTo>
                  <a:pt x="1061" y="165"/>
                </a:lnTo>
                <a:lnTo>
                  <a:pt x="1057" y="183"/>
                </a:lnTo>
                <a:lnTo>
                  <a:pt x="1053" y="200"/>
                </a:lnTo>
                <a:lnTo>
                  <a:pt x="1052" y="209"/>
                </a:lnTo>
                <a:lnTo>
                  <a:pt x="1052" y="209"/>
                </a:lnTo>
                <a:lnTo>
                  <a:pt x="1046" y="211"/>
                </a:lnTo>
                <a:lnTo>
                  <a:pt x="1028" y="212"/>
                </a:lnTo>
                <a:lnTo>
                  <a:pt x="972" y="212"/>
                </a:lnTo>
                <a:lnTo>
                  <a:pt x="913" y="213"/>
                </a:lnTo>
                <a:lnTo>
                  <a:pt x="893" y="213"/>
                </a:lnTo>
                <a:lnTo>
                  <a:pt x="884" y="214"/>
                </a:lnTo>
                <a:lnTo>
                  <a:pt x="884" y="214"/>
                </a:lnTo>
                <a:lnTo>
                  <a:pt x="882" y="214"/>
                </a:lnTo>
                <a:lnTo>
                  <a:pt x="878" y="212"/>
                </a:lnTo>
                <a:lnTo>
                  <a:pt x="871" y="204"/>
                </a:lnTo>
                <a:lnTo>
                  <a:pt x="866" y="195"/>
                </a:lnTo>
                <a:lnTo>
                  <a:pt x="864" y="189"/>
                </a:lnTo>
                <a:lnTo>
                  <a:pt x="864" y="189"/>
                </a:lnTo>
                <a:lnTo>
                  <a:pt x="860" y="185"/>
                </a:lnTo>
                <a:lnTo>
                  <a:pt x="852" y="180"/>
                </a:lnTo>
                <a:lnTo>
                  <a:pt x="828" y="164"/>
                </a:lnTo>
                <a:lnTo>
                  <a:pt x="793" y="143"/>
                </a:lnTo>
                <a:lnTo>
                  <a:pt x="793" y="143"/>
                </a:lnTo>
                <a:lnTo>
                  <a:pt x="788" y="128"/>
                </a:lnTo>
                <a:lnTo>
                  <a:pt x="784" y="114"/>
                </a:lnTo>
                <a:lnTo>
                  <a:pt x="783" y="103"/>
                </a:lnTo>
                <a:lnTo>
                  <a:pt x="783" y="103"/>
                </a:lnTo>
                <a:lnTo>
                  <a:pt x="781" y="92"/>
                </a:lnTo>
                <a:lnTo>
                  <a:pt x="780" y="81"/>
                </a:lnTo>
                <a:lnTo>
                  <a:pt x="779" y="70"/>
                </a:lnTo>
                <a:lnTo>
                  <a:pt x="780" y="63"/>
                </a:lnTo>
                <a:lnTo>
                  <a:pt x="783" y="57"/>
                </a:lnTo>
                <a:lnTo>
                  <a:pt x="783" y="57"/>
                </a:lnTo>
                <a:close/>
                <a:moveTo>
                  <a:pt x="752" y="316"/>
                </a:moveTo>
                <a:lnTo>
                  <a:pt x="752" y="316"/>
                </a:lnTo>
                <a:lnTo>
                  <a:pt x="753" y="315"/>
                </a:lnTo>
                <a:lnTo>
                  <a:pt x="756" y="313"/>
                </a:lnTo>
                <a:lnTo>
                  <a:pt x="763" y="311"/>
                </a:lnTo>
                <a:lnTo>
                  <a:pt x="774" y="310"/>
                </a:lnTo>
                <a:lnTo>
                  <a:pt x="785" y="310"/>
                </a:lnTo>
                <a:lnTo>
                  <a:pt x="808" y="310"/>
                </a:lnTo>
                <a:lnTo>
                  <a:pt x="818" y="311"/>
                </a:lnTo>
                <a:lnTo>
                  <a:pt x="818" y="311"/>
                </a:lnTo>
                <a:lnTo>
                  <a:pt x="832" y="326"/>
                </a:lnTo>
                <a:lnTo>
                  <a:pt x="842" y="340"/>
                </a:lnTo>
                <a:lnTo>
                  <a:pt x="846" y="347"/>
                </a:lnTo>
                <a:lnTo>
                  <a:pt x="849" y="352"/>
                </a:lnTo>
                <a:lnTo>
                  <a:pt x="849" y="352"/>
                </a:lnTo>
                <a:lnTo>
                  <a:pt x="849" y="354"/>
                </a:lnTo>
                <a:lnTo>
                  <a:pt x="846" y="355"/>
                </a:lnTo>
                <a:lnTo>
                  <a:pt x="838" y="358"/>
                </a:lnTo>
                <a:lnTo>
                  <a:pt x="826" y="359"/>
                </a:lnTo>
                <a:lnTo>
                  <a:pt x="809" y="359"/>
                </a:lnTo>
                <a:lnTo>
                  <a:pt x="779" y="359"/>
                </a:lnTo>
                <a:lnTo>
                  <a:pt x="762" y="357"/>
                </a:lnTo>
                <a:lnTo>
                  <a:pt x="762" y="357"/>
                </a:lnTo>
                <a:lnTo>
                  <a:pt x="760" y="354"/>
                </a:lnTo>
                <a:lnTo>
                  <a:pt x="758" y="350"/>
                </a:lnTo>
                <a:lnTo>
                  <a:pt x="755" y="339"/>
                </a:lnTo>
                <a:lnTo>
                  <a:pt x="752" y="326"/>
                </a:lnTo>
                <a:lnTo>
                  <a:pt x="752" y="316"/>
                </a:lnTo>
                <a:lnTo>
                  <a:pt x="752" y="316"/>
                </a:lnTo>
                <a:close/>
                <a:moveTo>
                  <a:pt x="66" y="240"/>
                </a:moveTo>
                <a:lnTo>
                  <a:pt x="66" y="240"/>
                </a:lnTo>
                <a:lnTo>
                  <a:pt x="68" y="245"/>
                </a:lnTo>
                <a:lnTo>
                  <a:pt x="71" y="255"/>
                </a:lnTo>
                <a:lnTo>
                  <a:pt x="71" y="255"/>
                </a:lnTo>
                <a:lnTo>
                  <a:pt x="70" y="261"/>
                </a:lnTo>
                <a:lnTo>
                  <a:pt x="66" y="270"/>
                </a:lnTo>
                <a:lnTo>
                  <a:pt x="61" y="280"/>
                </a:lnTo>
                <a:lnTo>
                  <a:pt x="61" y="280"/>
                </a:lnTo>
                <a:lnTo>
                  <a:pt x="53" y="282"/>
                </a:lnTo>
                <a:lnTo>
                  <a:pt x="46" y="282"/>
                </a:lnTo>
                <a:lnTo>
                  <a:pt x="41" y="280"/>
                </a:lnTo>
                <a:lnTo>
                  <a:pt x="41" y="280"/>
                </a:lnTo>
                <a:lnTo>
                  <a:pt x="38" y="279"/>
                </a:lnTo>
                <a:lnTo>
                  <a:pt x="38" y="277"/>
                </a:lnTo>
                <a:lnTo>
                  <a:pt x="41" y="265"/>
                </a:lnTo>
                <a:lnTo>
                  <a:pt x="41" y="265"/>
                </a:lnTo>
                <a:lnTo>
                  <a:pt x="43" y="258"/>
                </a:lnTo>
                <a:lnTo>
                  <a:pt x="47" y="251"/>
                </a:lnTo>
                <a:lnTo>
                  <a:pt x="56" y="240"/>
                </a:lnTo>
                <a:lnTo>
                  <a:pt x="56" y="240"/>
                </a:lnTo>
                <a:lnTo>
                  <a:pt x="58" y="237"/>
                </a:lnTo>
                <a:lnTo>
                  <a:pt x="60" y="236"/>
                </a:lnTo>
                <a:lnTo>
                  <a:pt x="63" y="237"/>
                </a:lnTo>
                <a:lnTo>
                  <a:pt x="65" y="239"/>
                </a:lnTo>
                <a:lnTo>
                  <a:pt x="66" y="240"/>
                </a:lnTo>
                <a:lnTo>
                  <a:pt x="66" y="2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ABF4D722-9801-44B2-9A55-21DC3B5D99D0}"/>
              </a:ext>
            </a:extLst>
          </p:cNvPr>
          <p:cNvSpPr>
            <a:spLocks noEditPoints="1"/>
          </p:cNvSpPr>
          <p:nvPr/>
        </p:nvSpPr>
        <p:spPr bwMode="auto">
          <a:xfrm>
            <a:off x="7910321" y="996504"/>
            <a:ext cx="1615409" cy="1307712"/>
          </a:xfrm>
          <a:custGeom>
            <a:avLst/>
            <a:gdLst>
              <a:gd name="T0" fmla="*/ 124 w 1365"/>
              <a:gd name="T1" fmla="*/ 156 h 1105"/>
              <a:gd name="T2" fmla="*/ 86 w 1365"/>
              <a:gd name="T3" fmla="*/ 235 h 1105"/>
              <a:gd name="T4" fmla="*/ 36 w 1365"/>
              <a:gd name="T5" fmla="*/ 427 h 1105"/>
              <a:gd name="T6" fmla="*/ 2 w 1365"/>
              <a:gd name="T7" fmla="*/ 838 h 1105"/>
              <a:gd name="T8" fmla="*/ 6 w 1365"/>
              <a:gd name="T9" fmla="*/ 929 h 1105"/>
              <a:gd name="T10" fmla="*/ 20 w 1365"/>
              <a:gd name="T11" fmla="*/ 959 h 1105"/>
              <a:gd name="T12" fmla="*/ 103 w 1365"/>
              <a:gd name="T13" fmla="*/ 1010 h 1105"/>
              <a:gd name="T14" fmla="*/ 120 w 1365"/>
              <a:gd name="T15" fmla="*/ 1065 h 1105"/>
              <a:gd name="T16" fmla="*/ 185 w 1365"/>
              <a:gd name="T17" fmla="*/ 1085 h 1105"/>
              <a:gd name="T18" fmla="*/ 238 w 1365"/>
              <a:gd name="T19" fmla="*/ 1070 h 1105"/>
              <a:gd name="T20" fmla="*/ 265 w 1365"/>
              <a:gd name="T21" fmla="*/ 1023 h 1105"/>
              <a:gd name="T22" fmla="*/ 669 w 1365"/>
              <a:gd name="T23" fmla="*/ 1002 h 1105"/>
              <a:gd name="T24" fmla="*/ 701 w 1365"/>
              <a:gd name="T25" fmla="*/ 1082 h 1105"/>
              <a:gd name="T26" fmla="*/ 755 w 1365"/>
              <a:gd name="T27" fmla="*/ 1105 h 1105"/>
              <a:gd name="T28" fmla="*/ 829 w 1365"/>
              <a:gd name="T29" fmla="*/ 1076 h 1105"/>
              <a:gd name="T30" fmla="*/ 852 w 1365"/>
              <a:gd name="T31" fmla="*/ 1006 h 1105"/>
              <a:gd name="T32" fmla="*/ 1225 w 1365"/>
              <a:gd name="T33" fmla="*/ 917 h 1105"/>
              <a:gd name="T34" fmla="*/ 1239 w 1365"/>
              <a:gd name="T35" fmla="*/ 957 h 1105"/>
              <a:gd name="T36" fmla="*/ 1299 w 1365"/>
              <a:gd name="T37" fmla="*/ 962 h 1105"/>
              <a:gd name="T38" fmla="*/ 1326 w 1365"/>
              <a:gd name="T39" fmla="*/ 938 h 1105"/>
              <a:gd name="T40" fmla="*/ 1346 w 1365"/>
              <a:gd name="T41" fmla="*/ 863 h 1105"/>
              <a:gd name="T42" fmla="*/ 1360 w 1365"/>
              <a:gd name="T43" fmla="*/ 789 h 1105"/>
              <a:gd name="T44" fmla="*/ 1298 w 1365"/>
              <a:gd name="T45" fmla="*/ 490 h 1105"/>
              <a:gd name="T46" fmla="*/ 1311 w 1365"/>
              <a:gd name="T47" fmla="*/ 445 h 1105"/>
              <a:gd name="T48" fmla="*/ 1291 w 1365"/>
              <a:gd name="T49" fmla="*/ 412 h 1105"/>
              <a:gd name="T50" fmla="*/ 1178 w 1365"/>
              <a:gd name="T51" fmla="*/ 260 h 1105"/>
              <a:gd name="T52" fmla="*/ 1101 w 1365"/>
              <a:gd name="T53" fmla="*/ 204 h 1105"/>
              <a:gd name="T54" fmla="*/ 1044 w 1365"/>
              <a:gd name="T55" fmla="*/ 121 h 1105"/>
              <a:gd name="T56" fmla="*/ 1025 w 1365"/>
              <a:gd name="T57" fmla="*/ 67 h 1105"/>
              <a:gd name="T58" fmla="*/ 1021 w 1365"/>
              <a:gd name="T59" fmla="*/ 51 h 1105"/>
              <a:gd name="T60" fmla="*/ 556 w 1365"/>
              <a:gd name="T61" fmla="*/ 30 h 1105"/>
              <a:gd name="T62" fmla="*/ 377 w 1365"/>
              <a:gd name="T63" fmla="*/ 28 h 1105"/>
              <a:gd name="T64" fmla="*/ 197 w 1365"/>
              <a:gd name="T65" fmla="*/ 66 h 1105"/>
              <a:gd name="T66" fmla="*/ 190 w 1365"/>
              <a:gd name="T67" fmla="*/ 93 h 1105"/>
              <a:gd name="T68" fmla="*/ 181 w 1365"/>
              <a:gd name="T69" fmla="*/ 110 h 1105"/>
              <a:gd name="T70" fmla="*/ 111 w 1365"/>
              <a:gd name="T71" fmla="*/ 237 h 1105"/>
              <a:gd name="T72" fmla="*/ 134 w 1365"/>
              <a:gd name="T73" fmla="*/ 229 h 1105"/>
              <a:gd name="T74" fmla="*/ 572 w 1365"/>
              <a:gd name="T75" fmla="*/ 204 h 1105"/>
              <a:gd name="T76" fmla="*/ 598 w 1365"/>
              <a:gd name="T77" fmla="*/ 224 h 1105"/>
              <a:gd name="T78" fmla="*/ 612 w 1365"/>
              <a:gd name="T79" fmla="*/ 459 h 1105"/>
              <a:gd name="T80" fmla="*/ 596 w 1365"/>
              <a:gd name="T81" fmla="*/ 489 h 1105"/>
              <a:gd name="T82" fmla="*/ 163 w 1365"/>
              <a:gd name="T83" fmla="*/ 511 h 1105"/>
              <a:gd name="T84" fmla="*/ 59 w 1365"/>
              <a:gd name="T85" fmla="*/ 497 h 1105"/>
              <a:gd name="T86" fmla="*/ 58 w 1365"/>
              <a:gd name="T87" fmla="*/ 446 h 1105"/>
              <a:gd name="T88" fmla="*/ 92 w 1365"/>
              <a:gd name="T89" fmla="*/ 281 h 1105"/>
              <a:gd name="T90" fmla="*/ 111 w 1365"/>
              <a:gd name="T91" fmla="*/ 237 h 1105"/>
              <a:gd name="T92" fmla="*/ 740 w 1365"/>
              <a:gd name="T93" fmla="*/ 489 h 1105"/>
              <a:gd name="T94" fmla="*/ 715 w 1365"/>
              <a:gd name="T95" fmla="*/ 467 h 1105"/>
              <a:gd name="T96" fmla="*/ 690 w 1365"/>
              <a:gd name="T97" fmla="*/ 224 h 1105"/>
              <a:gd name="T98" fmla="*/ 710 w 1365"/>
              <a:gd name="T99" fmla="*/ 212 h 1105"/>
              <a:gd name="T100" fmla="*/ 952 w 1365"/>
              <a:gd name="T101" fmla="*/ 498 h 1105"/>
              <a:gd name="T102" fmla="*/ 922 w 1365"/>
              <a:gd name="T103" fmla="*/ 487 h 1105"/>
              <a:gd name="T104" fmla="*/ 1152 w 1365"/>
              <a:gd name="T105" fmla="*/ 288 h 1105"/>
              <a:gd name="T106" fmla="*/ 1181 w 1365"/>
              <a:gd name="T107" fmla="*/ 296 h 1105"/>
              <a:gd name="T108" fmla="*/ 1260 w 1365"/>
              <a:gd name="T109" fmla="*/ 494 h 1105"/>
              <a:gd name="T110" fmla="*/ 1196 w 1365"/>
              <a:gd name="T111" fmla="*/ 503 h 1105"/>
              <a:gd name="T112" fmla="*/ 1134 w 1365"/>
              <a:gd name="T113" fmla="*/ 480 h 1105"/>
              <a:gd name="T114" fmla="*/ 1002 w 1365"/>
              <a:gd name="T115" fmla="*/ 135 h 1105"/>
              <a:gd name="T116" fmla="*/ 176 w 1365"/>
              <a:gd name="T117" fmla="*/ 866 h 1105"/>
              <a:gd name="T118" fmla="*/ 20 w 1365"/>
              <a:gd name="T119" fmla="*/ 897 h 1105"/>
              <a:gd name="T120" fmla="*/ 13 w 1365"/>
              <a:gd name="T121" fmla="*/ 861 h 1105"/>
              <a:gd name="T122" fmla="*/ 622 w 1365"/>
              <a:gd name="T123" fmla="*/ 906 h 1105"/>
              <a:gd name="T124" fmla="*/ 419 w 1365"/>
              <a:gd name="T125" fmla="*/ 917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65" h="1105">
                <a:moveTo>
                  <a:pt x="167" y="137"/>
                </a:moveTo>
                <a:lnTo>
                  <a:pt x="167" y="137"/>
                </a:lnTo>
                <a:lnTo>
                  <a:pt x="162" y="138"/>
                </a:lnTo>
                <a:lnTo>
                  <a:pt x="148" y="143"/>
                </a:lnTo>
                <a:lnTo>
                  <a:pt x="131" y="151"/>
                </a:lnTo>
                <a:lnTo>
                  <a:pt x="124" y="156"/>
                </a:lnTo>
                <a:lnTo>
                  <a:pt x="117" y="163"/>
                </a:lnTo>
                <a:lnTo>
                  <a:pt x="117" y="163"/>
                </a:lnTo>
                <a:lnTo>
                  <a:pt x="111" y="171"/>
                </a:lnTo>
                <a:lnTo>
                  <a:pt x="103" y="188"/>
                </a:lnTo>
                <a:lnTo>
                  <a:pt x="95" y="210"/>
                </a:lnTo>
                <a:lnTo>
                  <a:pt x="86" y="235"/>
                </a:lnTo>
                <a:lnTo>
                  <a:pt x="65" y="293"/>
                </a:lnTo>
                <a:lnTo>
                  <a:pt x="48" y="354"/>
                </a:lnTo>
                <a:lnTo>
                  <a:pt x="48" y="354"/>
                </a:lnTo>
                <a:lnTo>
                  <a:pt x="42" y="373"/>
                </a:lnTo>
                <a:lnTo>
                  <a:pt x="39" y="398"/>
                </a:lnTo>
                <a:lnTo>
                  <a:pt x="36" y="427"/>
                </a:lnTo>
                <a:lnTo>
                  <a:pt x="32" y="460"/>
                </a:lnTo>
                <a:lnTo>
                  <a:pt x="27" y="535"/>
                </a:lnTo>
                <a:lnTo>
                  <a:pt x="23" y="615"/>
                </a:lnTo>
                <a:lnTo>
                  <a:pt x="18" y="753"/>
                </a:lnTo>
                <a:lnTo>
                  <a:pt x="16" y="813"/>
                </a:lnTo>
                <a:lnTo>
                  <a:pt x="2" y="838"/>
                </a:lnTo>
                <a:lnTo>
                  <a:pt x="2" y="838"/>
                </a:lnTo>
                <a:lnTo>
                  <a:pt x="0" y="845"/>
                </a:lnTo>
                <a:lnTo>
                  <a:pt x="0" y="855"/>
                </a:lnTo>
                <a:lnTo>
                  <a:pt x="2" y="885"/>
                </a:lnTo>
                <a:lnTo>
                  <a:pt x="4" y="916"/>
                </a:lnTo>
                <a:lnTo>
                  <a:pt x="6" y="929"/>
                </a:lnTo>
                <a:lnTo>
                  <a:pt x="8" y="936"/>
                </a:lnTo>
                <a:lnTo>
                  <a:pt x="8" y="936"/>
                </a:lnTo>
                <a:lnTo>
                  <a:pt x="11" y="945"/>
                </a:lnTo>
                <a:lnTo>
                  <a:pt x="14" y="953"/>
                </a:lnTo>
                <a:lnTo>
                  <a:pt x="20" y="959"/>
                </a:lnTo>
                <a:lnTo>
                  <a:pt x="20" y="959"/>
                </a:lnTo>
                <a:lnTo>
                  <a:pt x="32" y="960"/>
                </a:lnTo>
                <a:lnTo>
                  <a:pt x="59" y="962"/>
                </a:lnTo>
                <a:lnTo>
                  <a:pt x="97" y="964"/>
                </a:lnTo>
                <a:lnTo>
                  <a:pt x="97" y="964"/>
                </a:lnTo>
                <a:lnTo>
                  <a:pt x="100" y="978"/>
                </a:lnTo>
                <a:lnTo>
                  <a:pt x="103" y="1010"/>
                </a:lnTo>
                <a:lnTo>
                  <a:pt x="107" y="1028"/>
                </a:lnTo>
                <a:lnTo>
                  <a:pt x="111" y="1044"/>
                </a:lnTo>
                <a:lnTo>
                  <a:pt x="115" y="1057"/>
                </a:lnTo>
                <a:lnTo>
                  <a:pt x="117" y="1062"/>
                </a:lnTo>
                <a:lnTo>
                  <a:pt x="120" y="1065"/>
                </a:lnTo>
                <a:lnTo>
                  <a:pt x="120" y="1065"/>
                </a:lnTo>
                <a:lnTo>
                  <a:pt x="125" y="1070"/>
                </a:lnTo>
                <a:lnTo>
                  <a:pt x="134" y="1075"/>
                </a:lnTo>
                <a:lnTo>
                  <a:pt x="144" y="1079"/>
                </a:lnTo>
                <a:lnTo>
                  <a:pt x="157" y="1082"/>
                </a:lnTo>
                <a:lnTo>
                  <a:pt x="171" y="1085"/>
                </a:lnTo>
                <a:lnTo>
                  <a:pt x="185" y="1085"/>
                </a:lnTo>
                <a:lnTo>
                  <a:pt x="200" y="1085"/>
                </a:lnTo>
                <a:lnTo>
                  <a:pt x="214" y="1082"/>
                </a:lnTo>
                <a:lnTo>
                  <a:pt x="214" y="1082"/>
                </a:lnTo>
                <a:lnTo>
                  <a:pt x="222" y="1080"/>
                </a:lnTo>
                <a:lnTo>
                  <a:pt x="228" y="1077"/>
                </a:lnTo>
                <a:lnTo>
                  <a:pt x="238" y="1070"/>
                </a:lnTo>
                <a:lnTo>
                  <a:pt x="246" y="1062"/>
                </a:lnTo>
                <a:lnTo>
                  <a:pt x="252" y="1053"/>
                </a:lnTo>
                <a:lnTo>
                  <a:pt x="257" y="1044"/>
                </a:lnTo>
                <a:lnTo>
                  <a:pt x="260" y="1035"/>
                </a:lnTo>
                <a:lnTo>
                  <a:pt x="265" y="1023"/>
                </a:lnTo>
                <a:lnTo>
                  <a:pt x="265" y="1023"/>
                </a:lnTo>
                <a:lnTo>
                  <a:pt x="269" y="1010"/>
                </a:lnTo>
                <a:lnTo>
                  <a:pt x="272" y="993"/>
                </a:lnTo>
                <a:lnTo>
                  <a:pt x="276" y="973"/>
                </a:lnTo>
                <a:lnTo>
                  <a:pt x="668" y="987"/>
                </a:lnTo>
                <a:lnTo>
                  <a:pt x="668" y="987"/>
                </a:lnTo>
                <a:lnTo>
                  <a:pt x="669" y="1002"/>
                </a:lnTo>
                <a:lnTo>
                  <a:pt x="673" y="1018"/>
                </a:lnTo>
                <a:lnTo>
                  <a:pt x="678" y="1037"/>
                </a:lnTo>
                <a:lnTo>
                  <a:pt x="685" y="1057"/>
                </a:lnTo>
                <a:lnTo>
                  <a:pt x="690" y="1066"/>
                </a:lnTo>
                <a:lnTo>
                  <a:pt x="696" y="1075"/>
                </a:lnTo>
                <a:lnTo>
                  <a:pt x="701" y="1082"/>
                </a:lnTo>
                <a:lnTo>
                  <a:pt x="708" y="1090"/>
                </a:lnTo>
                <a:lnTo>
                  <a:pt x="715" y="1095"/>
                </a:lnTo>
                <a:lnTo>
                  <a:pt x="723" y="1099"/>
                </a:lnTo>
                <a:lnTo>
                  <a:pt x="723" y="1099"/>
                </a:lnTo>
                <a:lnTo>
                  <a:pt x="740" y="1103"/>
                </a:lnTo>
                <a:lnTo>
                  <a:pt x="755" y="1105"/>
                </a:lnTo>
                <a:lnTo>
                  <a:pt x="770" y="1105"/>
                </a:lnTo>
                <a:lnTo>
                  <a:pt x="784" y="1104"/>
                </a:lnTo>
                <a:lnTo>
                  <a:pt x="798" y="1100"/>
                </a:lnTo>
                <a:lnTo>
                  <a:pt x="810" y="1094"/>
                </a:lnTo>
                <a:lnTo>
                  <a:pt x="820" y="1086"/>
                </a:lnTo>
                <a:lnTo>
                  <a:pt x="829" y="1076"/>
                </a:lnTo>
                <a:lnTo>
                  <a:pt x="829" y="1076"/>
                </a:lnTo>
                <a:lnTo>
                  <a:pt x="833" y="1070"/>
                </a:lnTo>
                <a:lnTo>
                  <a:pt x="837" y="1063"/>
                </a:lnTo>
                <a:lnTo>
                  <a:pt x="843" y="1045"/>
                </a:lnTo>
                <a:lnTo>
                  <a:pt x="848" y="1026"/>
                </a:lnTo>
                <a:lnTo>
                  <a:pt x="852" y="1006"/>
                </a:lnTo>
                <a:lnTo>
                  <a:pt x="858" y="973"/>
                </a:lnTo>
                <a:lnTo>
                  <a:pt x="859" y="959"/>
                </a:lnTo>
                <a:lnTo>
                  <a:pt x="1223" y="887"/>
                </a:lnTo>
                <a:lnTo>
                  <a:pt x="1223" y="887"/>
                </a:lnTo>
                <a:lnTo>
                  <a:pt x="1224" y="896"/>
                </a:lnTo>
                <a:lnTo>
                  <a:pt x="1225" y="917"/>
                </a:lnTo>
                <a:lnTo>
                  <a:pt x="1228" y="930"/>
                </a:lnTo>
                <a:lnTo>
                  <a:pt x="1230" y="941"/>
                </a:lnTo>
                <a:lnTo>
                  <a:pt x="1234" y="950"/>
                </a:lnTo>
                <a:lnTo>
                  <a:pt x="1237" y="954"/>
                </a:lnTo>
                <a:lnTo>
                  <a:pt x="1239" y="957"/>
                </a:lnTo>
                <a:lnTo>
                  <a:pt x="1239" y="957"/>
                </a:lnTo>
                <a:lnTo>
                  <a:pt x="1246" y="959"/>
                </a:lnTo>
                <a:lnTo>
                  <a:pt x="1255" y="962"/>
                </a:lnTo>
                <a:lnTo>
                  <a:pt x="1266" y="963"/>
                </a:lnTo>
                <a:lnTo>
                  <a:pt x="1277" y="963"/>
                </a:lnTo>
                <a:lnTo>
                  <a:pt x="1288" y="963"/>
                </a:lnTo>
                <a:lnTo>
                  <a:pt x="1299" y="962"/>
                </a:lnTo>
                <a:lnTo>
                  <a:pt x="1308" y="959"/>
                </a:lnTo>
                <a:lnTo>
                  <a:pt x="1316" y="957"/>
                </a:lnTo>
                <a:lnTo>
                  <a:pt x="1316" y="957"/>
                </a:lnTo>
                <a:lnTo>
                  <a:pt x="1318" y="953"/>
                </a:lnTo>
                <a:lnTo>
                  <a:pt x="1321" y="949"/>
                </a:lnTo>
                <a:lnTo>
                  <a:pt x="1326" y="938"/>
                </a:lnTo>
                <a:lnTo>
                  <a:pt x="1331" y="922"/>
                </a:lnTo>
                <a:lnTo>
                  <a:pt x="1335" y="906"/>
                </a:lnTo>
                <a:lnTo>
                  <a:pt x="1341" y="877"/>
                </a:lnTo>
                <a:lnTo>
                  <a:pt x="1344" y="864"/>
                </a:lnTo>
                <a:lnTo>
                  <a:pt x="1344" y="864"/>
                </a:lnTo>
                <a:lnTo>
                  <a:pt x="1346" y="863"/>
                </a:lnTo>
                <a:lnTo>
                  <a:pt x="1354" y="859"/>
                </a:lnTo>
                <a:lnTo>
                  <a:pt x="1354" y="859"/>
                </a:lnTo>
                <a:lnTo>
                  <a:pt x="1356" y="854"/>
                </a:lnTo>
                <a:lnTo>
                  <a:pt x="1358" y="845"/>
                </a:lnTo>
                <a:lnTo>
                  <a:pt x="1359" y="822"/>
                </a:lnTo>
                <a:lnTo>
                  <a:pt x="1360" y="789"/>
                </a:lnTo>
                <a:lnTo>
                  <a:pt x="1365" y="777"/>
                </a:lnTo>
                <a:lnTo>
                  <a:pt x="1321" y="526"/>
                </a:lnTo>
                <a:lnTo>
                  <a:pt x="1290" y="494"/>
                </a:lnTo>
                <a:lnTo>
                  <a:pt x="1290" y="494"/>
                </a:lnTo>
                <a:lnTo>
                  <a:pt x="1293" y="494"/>
                </a:lnTo>
                <a:lnTo>
                  <a:pt x="1298" y="490"/>
                </a:lnTo>
                <a:lnTo>
                  <a:pt x="1303" y="485"/>
                </a:lnTo>
                <a:lnTo>
                  <a:pt x="1305" y="483"/>
                </a:lnTo>
                <a:lnTo>
                  <a:pt x="1307" y="478"/>
                </a:lnTo>
                <a:lnTo>
                  <a:pt x="1307" y="478"/>
                </a:lnTo>
                <a:lnTo>
                  <a:pt x="1309" y="464"/>
                </a:lnTo>
                <a:lnTo>
                  <a:pt x="1311" y="445"/>
                </a:lnTo>
                <a:lnTo>
                  <a:pt x="1311" y="427"/>
                </a:lnTo>
                <a:lnTo>
                  <a:pt x="1309" y="420"/>
                </a:lnTo>
                <a:lnTo>
                  <a:pt x="1307" y="417"/>
                </a:lnTo>
                <a:lnTo>
                  <a:pt x="1307" y="417"/>
                </a:lnTo>
                <a:lnTo>
                  <a:pt x="1300" y="413"/>
                </a:lnTo>
                <a:lnTo>
                  <a:pt x="1291" y="412"/>
                </a:lnTo>
                <a:lnTo>
                  <a:pt x="1276" y="410"/>
                </a:lnTo>
                <a:lnTo>
                  <a:pt x="1276" y="410"/>
                </a:lnTo>
                <a:lnTo>
                  <a:pt x="1270" y="412"/>
                </a:lnTo>
                <a:lnTo>
                  <a:pt x="1263" y="415"/>
                </a:lnTo>
                <a:lnTo>
                  <a:pt x="1260" y="419"/>
                </a:lnTo>
                <a:lnTo>
                  <a:pt x="1178" y="260"/>
                </a:lnTo>
                <a:lnTo>
                  <a:pt x="1178" y="260"/>
                </a:lnTo>
                <a:lnTo>
                  <a:pt x="1159" y="245"/>
                </a:lnTo>
                <a:lnTo>
                  <a:pt x="1139" y="230"/>
                </a:lnTo>
                <a:lnTo>
                  <a:pt x="1114" y="212"/>
                </a:lnTo>
                <a:lnTo>
                  <a:pt x="1114" y="212"/>
                </a:lnTo>
                <a:lnTo>
                  <a:pt x="1101" y="204"/>
                </a:lnTo>
                <a:lnTo>
                  <a:pt x="1089" y="198"/>
                </a:lnTo>
                <a:lnTo>
                  <a:pt x="1070" y="190"/>
                </a:lnTo>
                <a:lnTo>
                  <a:pt x="1058" y="185"/>
                </a:lnTo>
                <a:lnTo>
                  <a:pt x="1053" y="184"/>
                </a:lnTo>
                <a:lnTo>
                  <a:pt x="1044" y="121"/>
                </a:lnTo>
                <a:lnTo>
                  <a:pt x="1044" y="121"/>
                </a:lnTo>
                <a:lnTo>
                  <a:pt x="1042" y="117"/>
                </a:lnTo>
                <a:lnTo>
                  <a:pt x="1040" y="116"/>
                </a:lnTo>
                <a:lnTo>
                  <a:pt x="1039" y="114"/>
                </a:lnTo>
                <a:lnTo>
                  <a:pt x="1027" y="114"/>
                </a:lnTo>
                <a:lnTo>
                  <a:pt x="1025" y="67"/>
                </a:lnTo>
                <a:lnTo>
                  <a:pt x="1025" y="67"/>
                </a:lnTo>
                <a:lnTo>
                  <a:pt x="1023" y="65"/>
                </a:lnTo>
                <a:lnTo>
                  <a:pt x="1023" y="62"/>
                </a:lnTo>
                <a:lnTo>
                  <a:pt x="1022" y="61"/>
                </a:lnTo>
                <a:lnTo>
                  <a:pt x="1022" y="61"/>
                </a:lnTo>
                <a:lnTo>
                  <a:pt x="1021" y="58"/>
                </a:lnTo>
                <a:lnTo>
                  <a:pt x="1021" y="51"/>
                </a:lnTo>
                <a:lnTo>
                  <a:pt x="1022" y="42"/>
                </a:lnTo>
                <a:lnTo>
                  <a:pt x="796" y="14"/>
                </a:lnTo>
                <a:lnTo>
                  <a:pt x="689" y="0"/>
                </a:lnTo>
                <a:lnTo>
                  <a:pt x="684" y="5"/>
                </a:lnTo>
                <a:lnTo>
                  <a:pt x="682" y="28"/>
                </a:lnTo>
                <a:lnTo>
                  <a:pt x="556" y="30"/>
                </a:lnTo>
                <a:lnTo>
                  <a:pt x="528" y="28"/>
                </a:lnTo>
                <a:lnTo>
                  <a:pt x="514" y="30"/>
                </a:lnTo>
                <a:lnTo>
                  <a:pt x="405" y="19"/>
                </a:lnTo>
                <a:lnTo>
                  <a:pt x="391" y="14"/>
                </a:lnTo>
                <a:lnTo>
                  <a:pt x="377" y="14"/>
                </a:lnTo>
                <a:lnTo>
                  <a:pt x="377" y="28"/>
                </a:lnTo>
                <a:lnTo>
                  <a:pt x="214" y="37"/>
                </a:lnTo>
                <a:lnTo>
                  <a:pt x="197" y="33"/>
                </a:lnTo>
                <a:lnTo>
                  <a:pt x="197" y="53"/>
                </a:lnTo>
                <a:lnTo>
                  <a:pt x="200" y="61"/>
                </a:lnTo>
                <a:lnTo>
                  <a:pt x="200" y="61"/>
                </a:lnTo>
                <a:lnTo>
                  <a:pt x="197" y="66"/>
                </a:lnTo>
                <a:lnTo>
                  <a:pt x="194" y="71"/>
                </a:lnTo>
                <a:lnTo>
                  <a:pt x="192" y="79"/>
                </a:lnTo>
                <a:lnTo>
                  <a:pt x="192" y="79"/>
                </a:lnTo>
                <a:lnTo>
                  <a:pt x="190" y="85"/>
                </a:lnTo>
                <a:lnTo>
                  <a:pt x="190" y="93"/>
                </a:lnTo>
                <a:lnTo>
                  <a:pt x="190" y="93"/>
                </a:lnTo>
                <a:lnTo>
                  <a:pt x="189" y="99"/>
                </a:lnTo>
                <a:lnTo>
                  <a:pt x="189" y="104"/>
                </a:lnTo>
                <a:lnTo>
                  <a:pt x="186" y="109"/>
                </a:lnTo>
                <a:lnTo>
                  <a:pt x="186" y="109"/>
                </a:lnTo>
                <a:lnTo>
                  <a:pt x="185" y="109"/>
                </a:lnTo>
                <a:lnTo>
                  <a:pt x="181" y="110"/>
                </a:lnTo>
                <a:lnTo>
                  <a:pt x="178" y="114"/>
                </a:lnTo>
                <a:lnTo>
                  <a:pt x="178" y="114"/>
                </a:lnTo>
                <a:lnTo>
                  <a:pt x="171" y="128"/>
                </a:lnTo>
                <a:lnTo>
                  <a:pt x="167" y="137"/>
                </a:lnTo>
                <a:lnTo>
                  <a:pt x="167" y="137"/>
                </a:lnTo>
                <a:close/>
                <a:moveTo>
                  <a:pt x="111" y="237"/>
                </a:moveTo>
                <a:lnTo>
                  <a:pt x="111" y="237"/>
                </a:lnTo>
                <a:lnTo>
                  <a:pt x="120" y="230"/>
                </a:lnTo>
                <a:lnTo>
                  <a:pt x="122" y="229"/>
                </a:lnTo>
                <a:lnTo>
                  <a:pt x="125" y="230"/>
                </a:lnTo>
                <a:lnTo>
                  <a:pt x="129" y="230"/>
                </a:lnTo>
                <a:lnTo>
                  <a:pt x="134" y="229"/>
                </a:lnTo>
                <a:lnTo>
                  <a:pt x="134" y="229"/>
                </a:lnTo>
                <a:lnTo>
                  <a:pt x="157" y="227"/>
                </a:lnTo>
                <a:lnTo>
                  <a:pt x="209" y="224"/>
                </a:lnTo>
                <a:lnTo>
                  <a:pt x="358" y="215"/>
                </a:lnTo>
                <a:lnTo>
                  <a:pt x="572" y="204"/>
                </a:lnTo>
                <a:lnTo>
                  <a:pt x="572" y="204"/>
                </a:lnTo>
                <a:lnTo>
                  <a:pt x="577" y="204"/>
                </a:lnTo>
                <a:lnTo>
                  <a:pt x="584" y="207"/>
                </a:lnTo>
                <a:lnTo>
                  <a:pt x="584" y="207"/>
                </a:lnTo>
                <a:lnTo>
                  <a:pt x="586" y="210"/>
                </a:lnTo>
                <a:lnTo>
                  <a:pt x="590" y="213"/>
                </a:lnTo>
                <a:lnTo>
                  <a:pt x="598" y="224"/>
                </a:lnTo>
                <a:lnTo>
                  <a:pt x="598" y="224"/>
                </a:lnTo>
                <a:lnTo>
                  <a:pt x="599" y="236"/>
                </a:lnTo>
                <a:lnTo>
                  <a:pt x="601" y="264"/>
                </a:lnTo>
                <a:lnTo>
                  <a:pt x="605" y="344"/>
                </a:lnTo>
                <a:lnTo>
                  <a:pt x="612" y="459"/>
                </a:lnTo>
                <a:lnTo>
                  <a:pt x="612" y="459"/>
                </a:lnTo>
                <a:lnTo>
                  <a:pt x="609" y="469"/>
                </a:lnTo>
                <a:lnTo>
                  <a:pt x="607" y="476"/>
                </a:lnTo>
                <a:lnTo>
                  <a:pt x="605" y="480"/>
                </a:lnTo>
                <a:lnTo>
                  <a:pt x="603" y="484"/>
                </a:lnTo>
                <a:lnTo>
                  <a:pt x="603" y="484"/>
                </a:lnTo>
                <a:lnTo>
                  <a:pt x="596" y="489"/>
                </a:lnTo>
                <a:lnTo>
                  <a:pt x="590" y="493"/>
                </a:lnTo>
                <a:lnTo>
                  <a:pt x="585" y="495"/>
                </a:lnTo>
                <a:lnTo>
                  <a:pt x="580" y="498"/>
                </a:lnTo>
                <a:lnTo>
                  <a:pt x="580" y="498"/>
                </a:lnTo>
                <a:lnTo>
                  <a:pt x="333" y="506"/>
                </a:lnTo>
                <a:lnTo>
                  <a:pt x="163" y="511"/>
                </a:lnTo>
                <a:lnTo>
                  <a:pt x="105" y="512"/>
                </a:lnTo>
                <a:lnTo>
                  <a:pt x="81" y="512"/>
                </a:lnTo>
                <a:lnTo>
                  <a:pt x="81" y="512"/>
                </a:lnTo>
                <a:lnTo>
                  <a:pt x="72" y="508"/>
                </a:lnTo>
                <a:lnTo>
                  <a:pt x="63" y="500"/>
                </a:lnTo>
                <a:lnTo>
                  <a:pt x="59" y="497"/>
                </a:lnTo>
                <a:lnTo>
                  <a:pt x="55" y="492"/>
                </a:lnTo>
                <a:lnTo>
                  <a:pt x="54" y="487"/>
                </a:lnTo>
                <a:lnTo>
                  <a:pt x="53" y="480"/>
                </a:lnTo>
                <a:lnTo>
                  <a:pt x="53" y="480"/>
                </a:lnTo>
                <a:lnTo>
                  <a:pt x="54" y="469"/>
                </a:lnTo>
                <a:lnTo>
                  <a:pt x="58" y="446"/>
                </a:lnTo>
                <a:lnTo>
                  <a:pt x="69" y="382"/>
                </a:lnTo>
                <a:lnTo>
                  <a:pt x="82" y="321"/>
                </a:lnTo>
                <a:lnTo>
                  <a:pt x="86" y="301"/>
                </a:lnTo>
                <a:lnTo>
                  <a:pt x="89" y="291"/>
                </a:lnTo>
                <a:lnTo>
                  <a:pt x="89" y="291"/>
                </a:lnTo>
                <a:lnTo>
                  <a:pt x="92" y="281"/>
                </a:lnTo>
                <a:lnTo>
                  <a:pt x="95" y="267"/>
                </a:lnTo>
                <a:lnTo>
                  <a:pt x="97" y="259"/>
                </a:lnTo>
                <a:lnTo>
                  <a:pt x="101" y="251"/>
                </a:lnTo>
                <a:lnTo>
                  <a:pt x="106" y="244"/>
                </a:lnTo>
                <a:lnTo>
                  <a:pt x="111" y="237"/>
                </a:lnTo>
                <a:lnTo>
                  <a:pt x="111" y="237"/>
                </a:lnTo>
                <a:close/>
                <a:moveTo>
                  <a:pt x="852" y="226"/>
                </a:moveTo>
                <a:lnTo>
                  <a:pt x="882" y="494"/>
                </a:lnTo>
                <a:lnTo>
                  <a:pt x="748" y="489"/>
                </a:lnTo>
                <a:lnTo>
                  <a:pt x="748" y="489"/>
                </a:lnTo>
                <a:lnTo>
                  <a:pt x="746" y="489"/>
                </a:lnTo>
                <a:lnTo>
                  <a:pt x="740" y="489"/>
                </a:lnTo>
                <a:lnTo>
                  <a:pt x="732" y="487"/>
                </a:lnTo>
                <a:lnTo>
                  <a:pt x="723" y="480"/>
                </a:lnTo>
                <a:lnTo>
                  <a:pt x="723" y="480"/>
                </a:lnTo>
                <a:lnTo>
                  <a:pt x="720" y="476"/>
                </a:lnTo>
                <a:lnTo>
                  <a:pt x="716" y="473"/>
                </a:lnTo>
                <a:lnTo>
                  <a:pt x="715" y="467"/>
                </a:lnTo>
                <a:lnTo>
                  <a:pt x="715" y="462"/>
                </a:lnTo>
                <a:lnTo>
                  <a:pt x="715" y="453"/>
                </a:lnTo>
                <a:lnTo>
                  <a:pt x="715" y="450"/>
                </a:lnTo>
                <a:lnTo>
                  <a:pt x="689" y="229"/>
                </a:lnTo>
                <a:lnTo>
                  <a:pt x="689" y="229"/>
                </a:lnTo>
                <a:lnTo>
                  <a:pt x="690" y="224"/>
                </a:lnTo>
                <a:lnTo>
                  <a:pt x="693" y="218"/>
                </a:lnTo>
                <a:lnTo>
                  <a:pt x="696" y="215"/>
                </a:lnTo>
                <a:lnTo>
                  <a:pt x="696" y="215"/>
                </a:lnTo>
                <a:lnTo>
                  <a:pt x="698" y="213"/>
                </a:lnTo>
                <a:lnTo>
                  <a:pt x="703" y="213"/>
                </a:lnTo>
                <a:lnTo>
                  <a:pt x="710" y="212"/>
                </a:lnTo>
                <a:lnTo>
                  <a:pt x="852" y="226"/>
                </a:lnTo>
                <a:close/>
                <a:moveTo>
                  <a:pt x="890" y="263"/>
                </a:moveTo>
                <a:lnTo>
                  <a:pt x="1055" y="274"/>
                </a:lnTo>
                <a:lnTo>
                  <a:pt x="1078" y="498"/>
                </a:lnTo>
                <a:lnTo>
                  <a:pt x="952" y="498"/>
                </a:lnTo>
                <a:lnTo>
                  <a:pt x="952" y="498"/>
                </a:lnTo>
                <a:lnTo>
                  <a:pt x="941" y="497"/>
                </a:lnTo>
                <a:lnTo>
                  <a:pt x="932" y="495"/>
                </a:lnTo>
                <a:lnTo>
                  <a:pt x="929" y="494"/>
                </a:lnTo>
                <a:lnTo>
                  <a:pt x="927" y="492"/>
                </a:lnTo>
                <a:lnTo>
                  <a:pt x="927" y="492"/>
                </a:lnTo>
                <a:lnTo>
                  <a:pt x="922" y="487"/>
                </a:lnTo>
                <a:lnTo>
                  <a:pt x="918" y="484"/>
                </a:lnTo>
                <a:lnTo>
                  <a:pt x="890" y="263"/>
                </a:lnTo>
                <a:close/>
                <a:moveTo>
                  <a:pt x="1100" y="282"/>
                </a:moveTo>
                <a:lnTo>
                  <a:pt x="1100" y="282"/>
                </a:lnTo>
                <a:lnTo>
                  <a:pt x="1130" y="285"/>
                </a:lnTo>
                <a:lnTo>
                  <a:pt x="1152" y="288"/>
                </a:lnTo>
                <a:lnTo>
                  <a:pt x="1167" y="291"/>
                </a:lnTo>
                <a:lnTo>
                  <a:pt x="1167" y="291"/>
                </a:lnTo>
                <a:lnTo>
                  <a:pt x="1176" y="295"/>
                </a:lnTo>
                <a:lnTo>
                  <a:pt x="1178" y="296"/>
                </a:lnTo>
                <a:lnTo>
                  <a:pt x="1181" y="296"/>
                </a:lnTo>
                <a:lnTo>
                  <a:pt x="1181" y="296"/>
                </a:lnTo>
                <a:lnTo>
                  <a:pt x="1182" y="298"/>
                </a:lnTo>
                <a:lnTo>
                  <a:pt x="1186" y="305"/>
                </a:lnTo>
                <a:lnTo>
                  <a:pt x="1195" y="328"/>
                </a:lnTo>
                <a:lnTo>
                  <a:pt x="1222" y="395"/>
                </a:lnTo>
                <a:lnTo>
                  <a:pt x="1260" y="494"/>
                </a:lnTo>
                <a:lnTo>
                  <a:pt x="1260" y="494"/>
                </a:lnTo>
                <a:lnTo>
                  <a:pt x="1258" y="500"/>
                </a:lnTo>
                <a:lnTo>
                  <a:pt x="1256" y="508"/>
                </a:lnTo>
                <a:lnTo>
                  <a:pt x="1256" y="508"/>
                </a:lnTo>
                <a:lnTo>
                  <a:pt x="1251" y="509"/>
                </a:lnTo>
                <a:lnTo>
                  <a:pt x="1237" y="508"/>
                </a:lnTo>
                <a:lnTo>
                  <a:pt x="1196" y="503"/>
                </a:lnTo>
                <a:lnTo>
                  <a:pt x="1136" y="494"/>
                </a:lnTo>
                <a:lnTo>
                  <a:pt x="1136" y="494"/>
                </a:lnTo>
                <a:lnTo>
                  <a:pt x="1135" y="494"/>
                </a:lnTo>
                <a:lnTo>
                  <a:pt x="1134" y="493"/>
                </a:lnTo>
                <a:lnTo>
                  <a:pt x="1134" y="489"/>
                </a:lnTo>
                <a:lnTo>
                  <a:pt x="1134" y="480"/>
                </a:lnTo>
                <a:lnTo>
                  <a:pt x="1134" y="480"/>
                </a:lnTo>
                <a:lnTo>
                  <a:pt x="1129" y="448"/>
                </a:lnTo>
                <a:lnTo>
                  <a:pt x="1117" y="381"/>
                </a:lnTo>
                <a:lnTo>
                  <a:pt x="1100" y="282"/>
                </a:lnTo>
                <a:lnTo>
                  <a:pt x="1100" y="282"/>
                </a:lnTo>
                <a:close/>
                <a:moveTo>
                  <a:pt x="1002" y="135"/>
                </a:moveTo>
                <a:lnTo>
                  <a:pt x="1006" y="165"/>
                </a:lnTo>
                <a:lnTo>
                  <a:pt x="918" y="149"/>
                </a:lnTo>
                <a:lnTo>
                  <a:pt x="915" y="137"/>
                </a:lnTo>
                <a:lnTo>
                  <a:pt x="1002" y="135"/>
                </a:lnTo>
                <a:close/>
                <a:moveTo>
                  <a:pt x="13" y="861"/>
                </a:moveTo>
                <a:lnTo>
                  <a:pt x="176" y="866"/>
                </a:lnTo>
                <a:lnTo>
                  <a:pt x="176" y="911"/>
                </a:lnTo>
                <a:lnTo>
                  <a:pt x="34" y="908"/>
                </a:lnTo>
                <a:lnTo>
                  <a:pt x="34" y="908"/>
                </a:lnTo>
                <a:lnTo>
                  <a:pt x="27" y="904"/>
                </a:lnTo>
                <a:lnTo>
                  <a:pt x="23" y="901"/>
                </a:lnTo>
                <a:lnTo>
                  <a:pt x="20" y="897"/>
                </a:lnTo>
                <a:lnTo>
                  <a:pt x="20" y="897"/>
                </a:lnTo>
                <a:lnTo>
                  <a:pt x="18" y="894"/>
                </a:lnTo>
                <a:lnTo>
                  <a:pt x="17" y="889"/>
                </a:lnTo>
                <a:lnTo>
                  <a:pt x="14" y="878"/>
                </a:lnTo>
                <a:lnTo>
                  <a:pt x="13" y="861"/>
                </a:lnTo>
                <a:lnTo>
                  <a:pt x="13" y="861"/>
                </a:lnTo>
                <a:close/>
                <a:moveTo>
                  <a:pt x="421" y="869"/>
                </a:moveTo>
                <a:lnTo>
                  <a:pt x="628" y="869"/>
                </a:lnTo>
                <a:lnTo>
                  <a:pt x="628" y="894"/>
                </a:lnTo>
                <a:lnTo>
                  <a:pt x="628" y="894"/>
                </a:lnTo>
                <a:lnTo>
                  <a:pt x="626" y="901"/>
                </a:lnTo>
                <a:lnTo>
                  <a:pt x="622" y="906"/>
                </a:lnTo>
                <a:lnTo>
                  <a:pt x="617" y="911"/>
                </a:lnTo>
                <a:lnTo>
                  <a:pt x="617" y="911"/>
                </a:lnTo>
                <a:lnTo>
                  <a:pt x="609" y="916"/>
                </a:lnTo>
                <a:lnTo>
                  <a:pt x="603" y="918"/>
                </a:lnTo>
                <a:lnTo>
                  <a:pt x="594" y="920"/>
                </a:lnTo>
                <a:lnTo>
                  <a:pt x="419" y="917"/>
                </a:lnTo>
                <a:lnTo>
                  <a:pt x="421" y="8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4">
            <a:extLst>
              <a:ext uri="{FF2B5EF4-FFF2-40B4-BE49-F238E27FC236}">
                <a16:creationId xmlns:a16="http://schemas.microsoft.com/office/drawing/2014/main" id="{3673401E-5C46-4319-A600-692329A7AFF5}"/>
              </a:ext>
            </a:extLst>
          </p:cNvPr>
          <p:cNvSpPr>
            <a:spLocks noEditPoints="1"/>
          </p:cNvSpPr>
          <p:nvPr/>
        </p:nvSpPr>
        <p:spPr bwMode="auto">
          <a:xfrm>
            <a:off x="2224245" y="5067938"/>
            <a:ext cx="1696028" cy="980494"/>
          </a:xfrm>
          <a:custGeom>
            <a:avLst/>
            <a:gdLst>
              <a:gd name="T0" fmla="*/ 968 w 1197"/>
              <a:gd name="T1" fmla="*/ 98 h 692"/>
              <a:gd name="T2" fmla="*/ 871 w 1197"/>
              <a:gd name="T3" fmla="*/ 20 h 692"/>
              <a:gd name="T4" fmla="*/ 806 w 1197"/>
              <a:gd name="T5" fmla="*/ 5 h 692"/>
              <a:gd name="T6" fmla="*/ 513 w 1197"/>
              <a:gd name="T7" fmla="*/ 2 h 692"/>
              <a:gd name="T8" fmla="*/ 202 w 1197"/>
              <a:gd name="T9" fmla="*/ 16 h 692"/>
              <a:gd name="T10" fmla="*/ 137 w 1197"/>
              <a:gd name="T11" fmla="*/ 38 h 692"/>
              <a:gd name="T12" fmla="*/ 108 w 1197"/>
              <a:gd name="T13" fmla="*/ 65 h 692"/>
              <a:gd name="T14" fmla="*/ 25 w 1197"/>
              <a:gd name="T15" fmla="*/ 228 h 692"/>
              <a:gd name="T16" fmla="*/ 0 w 1197"/>
              <a:gd name="T17" fmla="*/ 323 h 692"/>
              <a:gd name="T18" fmla="*/ 8 w 1197"/>
              <a:gd name="T19" fmla="*/ 364 h 692"/>
              <a:gd name="T20" fmla="*/ 11 w 1197"/>
              <a:gd name="T21" fmla="*/ 391 h 692"/>
              <a:gd name="T22" fmla="*/ 11 w 1197"/>
              <a:gd name="T23" fmla="*/ 452 h 692"/>
              <a:gd name="T24" fmla="*/ 5 w 1197"/>
              <a:gd name="T25" fmla="*/ 464 h 692"/>
              <a:gd name="T26" fmla="*/ 19 w 1197"/>
              <a:gd name="T27" fmla="*/ 551 h 692"/>
              <a:gd name="T28" fmla="*/ 32 w 1197"/>
              <a:gd name="T29" fmla="*/ 584 h 692"/>
              <a:gd name="T30" fmla="*/ 66 w 1197"/>
              <a:gd name="T31" fmla="*/ 589 h 692"/>
              <a:gd name="T32" fmla="*/ 89 w 1197"/>
              <a:gd name="T33" fmla="*/ 653 h 692"/>
              <a:gd name="T34" fmla="*/ 125 w 1197"/>
              <a:gd name="T35" fmla="*/ 687 h 692"/>
              <a:gd name="T36" fmla="*/ 177 w 1197"/>
              <a:gd name="T37" fmla="*/ 691 h 692"/>
              <a:gd name="T38" fmla="*/ 211 w 1197"/>
              <a:gd name="T39" fmla="*/ 673 h 692"/>
              <a:gd name="T40" fmla="*/ 228 w 1197"/>
              <a:gd name="T41" fmla="*/ 625 h 692"/>
              <a:gd name="T42" fmla="*/ 391 w 1197"/>
              <a:gd name="T43" fmla="*/ 603 h 692"/>
              <a:gd name="T44" fmla="*/ 528 w 1197"/>
              <a:gd name="T45" fmla="*/ 603 h 692"/>
              <a:gd name="T46" fmla="*/ 541 w 1197"/>
              <a:gd name="T47" fmla="*/ 635 h 692"/>
              <a:gd name="T48" fmla="*/ 611 w 1197"/>
              <a:gd name="T49" fmla="*/ 638 h 692"/>
              <a:gd name="T50" fmla="*/ 634 w 1197"/>
              <a:gd name="T51" fmla="*/ 621 h 692"/>
              <a:gd name="T52" fmla="*/ 689 w 1197"/>
              <a:gd name="T53" fmla="*/ 616 h 692"/>
              <a:gd name="T54" fmla="*/ 705 w 1197"/>
              <a:gd name="T55" fmla="*/ 659 h 692"/>
              <a:gd name="T56" fmla="*/ 775 w 1197"/>
              <a:gd name="T57" fmla="*/ 661 h 692"/>
              <a:gd name="T58" fmla="*/ 815 w 1197"/>
              <a:gd name="T59" fmla="*/ 650 h 692"/>
              <a:gd name="T60" fmla="*/ 833 w 1197"/>
              <a:gd name="T61" fmla="*/ 612 h 692"/>
              <a:gd name="T62" fmla="*/ 1063 w 1197"/>
              <a:gd name="T63" fmla="*/ 556 h 692"/>
              <a:gd name="T64" fmla="*/ 1080 w 1197"/>
              <a:gd name="T65" fmla="*/ 579 h 692"/>
              <a:gd name="T66" fmla="*/ 1127 w 1197"/>
              <a:gd name="T67" fmla="*/ 588 h 692"/>
              <a:gd name="T68" fmla="*/ 1157 w 1197"/>
              <a:gd name="T69" fmla="*/ 577 h 692"/>
              <a:gd name="T70" fmla="*/ 1189 w 1197"/>
              <a:gd name="T71" fmla="*/ 528 h 692"/>
              <a:gd name="T72" fmla="*/ 1191 w 1197"/>
              <a:gd name="T73" fmla="*/ 520 h 692"/>
              <a:gd name="T74" fmla="*/ 1197 w 1197"/>
              <a:gd name="T75" fmla="*/ 509 h 692"/>
              <a:gd name="T76" fmla="*/ 1193 w 1197"/>
              <a:gd name="T77" fmla="*/ 412 h 692"/>
              <a:gd name="T78" fmla="*/ 1189 w 1197"/>
              <a:gd name="T79" fmla="*/ 359 h 692"/>
              <a:gd name="T80" fmla="*/ 1177 w 1197"/>
              <a:gd name="T81" fmla="*/ 300 h 692"/>
              <a:gd name="T82" fmla="*/ 1148 w 1197"/>
              <a:gd name="T83" fmla="*/ 273 h 692"/>
              <a:gd name="T84" fmla="*/ 1075 w 1197"/>
              <a:gd name="T85" fmla="*/ 225 h 692"/>
              <a:gd name="T86" fmla="*/ 1099 w 1197"/>
              <a:gd name="T87" fmla="*/ 203 h 692"/>
              <a:gd name="T88" fmla="*/ 1101 w 1197"/>
              <a:gd name="T89" fmla="*/ 175 h 692"/>
              <a:gd name="T90" fmla="*/ 1091 w 1197"/>
              <a:gd name="T91" fmla="*/ 163 h 692"/>
              <a:gd name="T92" fmla="*/ 1020 w 1197"/>
              <a:gd name="T93" fmla="*/ 159 h 692"/>
              <a:gd name="T94" fmla="*/ 918 w 1197"/>
              <a:gd name="T95" fmla="*/ 71 h 692"/>
              <a:gd name="T96" fmla="*/ 986 w 1197"/>
              <a:gd name="T97" fmla="*/ 138 h 692"/>
              <a:gd name="T98" fmla="*/ 1035 w 1197"/>
              <a:gd name="T99" fmla="*/ 216 h 692"/>
              <a:gd name="T100" fmla="*/ 780 w 1197"/>
              <a:gd name="T101" fmla="*/ 184 h 692"/>
              <a:gd name="T102" fmla="*/ 828 w 1197"/>
              <a:gd name="T103" fmla="*/ 47 h 692"/>
              <a:gd name="T104" fmla="*/ 145 w 1197"/>
              <a:gd name="T105" fmla="*/ 67 h 692"/>
              <a:gd name="T106" fmla="*/ 346 w 1197"/>
              <a:gd name="T107" fmla="*/ 66 h 692"/>
              <a:gd name="T108" fmla="*/ 528 w 1197"/>
              <a:gd name="T109" fmla="*/ 63 h 692"/>
              <a:gd name="T110" fmla="*/ 587 w 1197"/>
              <a:gd name="T111" fmla="*/ 184 h 692"/>
              <a:gd name="T112" fmla="*/ 526 w 1197"/>
              <a:gd name="T113" fmla="*/ 198 h 692"/>
              <a:gd name="T114" fmla="*/ 299 w 1197"/>
              <a:gd name="T115" fmla="*/ 208 h 692"/>
              <a:gd name="T116" fmla="*/ 83 w 1197"/>
              <a:gd name="T117" fmla="*/ 200 h 692"/>
              <a:gd name="T118" fmla="*/ 74 w 1197"/>
              <a:gd name="T119" fmla="*/ 189 h 692"/>
              <a:gd name="T120" fmla="*/ 139 w 1197"/>
              <a:gd name="T121" fmla="*/ 68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7" h="692">
                <a:moveTo>
                  <a:pt x="1020" y="159"/>
                </a:moveTo>
                <a:lnTo>
                  <a:pt x="1020" y="159"/>
                </a:lnTo>
                <a:lnTo>
                  <a:pt x="1006" y="140"/>
                </a:lnTo>
                <a:lnTo>
                  <a:pt x="989" y="121"/>
                </a:lnTo>
                <a:lnTo>
                  <a:pt x="968" y="98"/>
                </a:lnTo>
                <a:lnTo>
                  <a:pt x="942" y="72"/>
                </a:lnTo>
                <a:lnTo>
                  <a:pt x="914" y="49"/>
                </a:lnTo>
                <a:lnTo>
                  <a:pt x="900" y="38"/>
                </a:lnTo>
                <a:lnTo>
                  <a:pt x="885" y="29"/>
                </a:lnTo>
                <a:lnTo>
                  <a:pt x="871" y="20"/>
                </a:lnTo>
                <a:lnTo>
                  <a:pt x="856" y="14"/>
                </a:lnTo>
                <a:lnTo>
                  <a:pt x="856" y="14"/>
                </a:lnTo>
                <a:lnTo>
                  <a:pt x="847" y="11"/>
                </a:lnTo>
                <a:lnTo>
                  <a:pt x="835" y="8"/>
                </a:lnTo>
                <a:lnTo>
                  <a:pt x="806" y="5"/>
                </a:lnTo>
                <a:lnTo>
                  <a:pt x="769" y="2"/>
                </a:lnTo>
                <a:lnTo>
                  <a:pt x="726" y="1"/>
                </a:lnTo>
                <a:lnTo>
                  <a:pt x="676" y="0"/>
                </a:lnTo>
                <a:lnTo>
                  <a:pt x="624" y="0"/>
                </a:lnTo>
                <a:lnTo>
                  <a:pt x="513" y="2"/>
                </a:lnTo>
                <a:lnTo>
                  <a:pt x="404" y="5"/>
                </a:lnTo>
                <a:lnTo>
                  <a:pt x="308" y="10"/>
                </a:lnTo>
                <a:lnTo>
                  <a:pt x="237" y="14"/>
                </a:lnTo>
                <a:lnTo>
                  <a:pt x="202" y="16"/>
                </a:lnTo>
                <a:lnTo>
                  <a:pt x="202" y="16"/>
                </a:lnTo>
                <a:lnTo>
                  <a:pt x="178" y="21"/>
                </a:lnTo>
                <a:lnTo>
                  <a:pt x="167" y="24"/>
                </a:lnTo>
                <a:lnTo>
                  <a:pt x="157" y="28"/>
                </a:lnTo>
                <a:lnTo>
                  <a:pt x="146" y="33"/>
                </a:lnTo>
                <a:lnTo>
                  <a:pt x="137" y="38"/>
                </a:lnTo>
                <a:lnTo>
                  <a:pt x="127" y="44"/>
                </a:lnTo>
                <a:lnTo>
                  <a:pt x="118" y="52"/>
                </a:lnTo>
                <a:lnTo>
                  <a:pt x="118" y="52"/>
                </a:lnTo>
                <a:lnTo>
                  <a:pt x="113" y="57"/>
                </a:lnTo>
                <a:lnTo>
                  <a:pt x="108" y="65"/>
                </a:lnTo>
                <a:lnTo>
                  <a:pt x="95" y="85"/>
                </a:lnTo>
                <a:lnTo>
                  <a:pt x="81" y="110"/>
                </a:lnTo>
                <a:lnTo>
                  <a:pt x="67" y="140"/>
                </a:lnTo>
                <a:lnTo>
                  <a:pt x="41" y="194"/>
                </a:lnTo>
                <a:lnTo>
                  <a:pt x="25" y="228"/>
                </a:lnTo>
                <a:lnTo>
                  <a:pt x="25" y="228"/>
                </a:lnTo>
                <a:lnTo>
                  <a:pt x="18" y="250"/>
                </a:lnTo>
                <a:lnTo>
                  <a:pt x="9" y="280"/>
                </a:lnTo>
                <a:lnTo>
                  <a:pt x="2" y="310"/>
                </a:lnTo>
                <a:lnTo>
                  <a:pt x="0" y="323"/>
                </a:lnTo>
                <a:lnTo>
                  <a:pt x="0" y="332"/>
                </a:lnTo>
                <a:lnTo>
                  <a:pt x="0" y="332"/>
                </a:lnTo>
                <a:lnTo>
                  <a:pt x="2" y="345"/>
                </a:lnTo>
                <a:lnTo>
                  <a:pt x="5" y="356"/>
                </a:lnTo>
                <a:lnTo>
                  <a:pt x="8" y="364"/>
                </a:lnTo>
                <a:lnTo>
                  <a:pt x="9" y="369"/>
                </a:lnTo>
                <a:lnTo>
                  <a:pt x="9" y="369"/>
                </a:lnTo>
                <a:lnTo>
                  <a:pt x="9" y="375"/>
                </a:lnTo>
                <a:lnTo>
                  <a:pt x="10" y="383"/>
                </a:lnTo>
                <a:lnTo>
                  <a:pt x="11" y="391"/>
                </a:lnTo>
                <a:lnTo>
                  <a:pt x="11" y="398"/>
                </a:lnTo>
                <a:lnTo>
                  <a:pt x="11" y="398"/>
                </a:lnTo>
                <a:lnTo>
                  <a:pt x="11" y="412"/>
                </a:lnTo>
                <a:lnTo>
                  <a:pt x="11" y="433"/>
                </a:lnTo>
                <a:lnTo>
                  <a:pt x="11" y="452"/>
                </a:lnTo>
                <a:lnTo>
                  <a:pt x="10" y="458"/>
                </a:lnTo>
                <a:lnTo>
                  <a:pt x="9" y="462"/>
                </a:lnTo>
                <a:lnTo>
                  <a:pt x="9" y="462"/>
                </a:lnTo>
                <a:lnTo>
                  <a:pt x="6" y="463"/>
                </a:lnTo>
                <a:lnTo>
                  <a:pt x="5" y="464"/>
                </a:lnTo>
                <a:lnTo>
                  <a:pt x="6" y="473"/>
                </a:lnTo>
                <a:lnTo>
                  <a:pt x="6" y="473"/>
                </a:lnTo>
                <a:lnTo>
                  <a:pt x="9" y="496"/>
                </a:lnTo>
                <a:lnTo>
                  <a:pt x="15" y="532"/>
                </a:lnTo>
                <a:lnTo>
                  <a:pt x="19" y="551"/>
                </a:lnTo>
                <a:lnTo>
                  <a:pt x="23" y="566"/>
                </a:lnTo>
                <a:lnTo>
                  <a:pt x="28" y="578"/>
                </a:lnTo>
                <a:lnTo>
                  <a:pt x="29" y="582"/>
                </a:lnTo>
                <a:lnTo>
                  <a:pt x="32" y="584"/>
                </a:lnTo>
                <a:lnTo>
                  <a:pt x="32" y="584"/>
                </a:lnTo>
                <a:lnTo>
                  <a:pt x="42" y="585"/>
                </a:lnTo>
                <a:lnTo>
                  <a:pt x="53" y="587"/>
                </a:lnTo>
                <a:lnTo>
                  <a:pt x="62" y="588"/>
                </a:lnTo>
                <a:lnTo>
                  <a:pt x="65" y="588"/>
                </a:lnTo>
                <a:lnTo>
                  <a:pt x="66" y="589"/>
                </a:lnTo>
                <a:lnTo>
                  <a:pt x="66" y="589"/>
                </a:lnTo>
                <a:lnTo>
                  <a:pt x="70" y="605"/>
                </a:lnTo>
                <a:lnTo>
                  <a:pt x="75" y="619"/>
                </a:lnTo>
                <a:lnTo>
                  <a:pt x="80" y="636"/>
                </a:lnTo>
                <a:lnTo>
                  <a:pt x="89" y="653"/>
                </a:lnTo>
                <a:lnTo>
                  <a:pt x="99" y="668"/>
                </a:lnTo>
                <a:lnTo>
                  <a:pt x="104" y="675"/>
                </a:lnTo>
                <a:lnTo>
                  <a:pt x="111" y="681"/>
                </a:lnTo>
                <a:lnTo>
                  <a:pt x="117" y="685"/>
                </a:lnTo>
                <a:lnTo>
                  <a:pt x="125" y="687"/>
                </a:lnTo>
                <a:lnTo>
                  <a:pt x="125" y="687"/>
                </a:lnTo>
                <a:lnTo>
                  <a:pt x="139" y="691"/>
                </a:lnTo>
                <a:lnTo>
                  <a:pt x="153" y="692"/>
                </a:lnTo>
                <a:lnTo>
                  <a:pt x="165" y="692"/>
                </a:lnTo>
                <a:lnTo>
                  <a:pt x="177" y="691"/>
                </a:lnTo>
                <a:lnTo>
                  <a:pt x="187" y="689"/>
                </a:lnTo>
                <a:lnTo>
                  <a:pt x="197" y="685"/>
                </a:lnTo>
                <a:lnTo>
                  <a:pt x="205" y="680"/>
                </a:lnTo>
                <a:lnTo>
                  <a:pt x="211" y="673"/>
                </a:lnTo>
                <a:lnTo>
                  <a:pt x="211" y="673"/>
                </a:lnTo>
                <a:lnTo>
                  <a:pt x="216" y="666"/>
                </a:lnTo>
                <a:lnTo>
                  <a:pt x="220" y="658"/>
                </a:lnTo>
                <a:lnTo>
                  <a:pt x="223" y="648"/>
                </a:lnTo>
                <a:lnTo>
                  <a:pt x="225" y="639"/>
                </a:lnTo>
                <a:lnTo>
                  <a:pt x="228" y="625"/>
                </a:lnTo>
                <a:lnTo>
                  <a:pt x="228" y="619"/>
                </a:lnTo>
                <a:lnTo>
                  <a:pt x="257" y="616"/>
                </a:lnTo>
                <a:lnTo>
                  <a:pt x="280" y="603"/>
                </a:lnTo>
                <a:lnTo>
                  <a:pt x="364" y="601"/>
                </a:lnTo>
                <a:lnTo>
                  <a:pt x="391" y="603"/>
                </a:lnTo>
                <a:lnTo>
                  <a:pt x="416" y="607"/>
                </a:lnTo>
                <a:lnTo>
                  <a:pt x="416" y="607"/>
                </a:lnTo>
                <a:lnTo>
                  <a:pt x="451" y="610"/>
                </a:lnTo>
                <a:lnTo>
                  <a:pt x="451" y="610"/>
                </a:lnTo>
                <a:lnTo>
                  <a:pt x="528" y="603"/>
                </a:lnTo>
                <a:lnTo>
                  <a:pt x="528" y="603"/>
                </a:lnTo>
                <a:lnTo>
                  <a:pt x="532" y="620"/>
                </a:lnTo>
                <a:lnTo>
                  <a:pt x="536" y="630"/>
                </a:lnTo>
                <a:lnTo>
                  <a:pt x="539" y="634"/>
                </a:lnTo>
                <a:lnTo>
                  <a:pt x="541" y="635"/>
                </a:lnTo>
                <a:lnTo>
                  <a:pt x="541" y="635"/>
                </a:lnTo>
                <a:lnTo>
                  <a:pt x="554" y="636"/>
                </a:lnTo>
                <a:lnTo>
                  <a:pt x="577" y="638"/>
                </a:lnTo>
                <a:lnTo>
                  <a:pt x="602" y="638"/>
                </a:lnTo>
                <a:lnTo>
                  <a:pt x="611" y="638"/>
                </a:lnTo>
                <a:lnTo>
                  <a:pt x="619" y="635"/>
                </a:lnTo>
                <a:lnTo>
                  <a:pt x="619" y="635"/>
                </a:lnTo>
                <a:lnTo>
                  <a:pt x="623" y="634"/>
                </a:lnTo>
                <a:lnTo>
                  <a:pt x="628" y="630"/>
                </a:lnTo>
                <a:lnTo>
                  <a:pt x="634" y="621"/>
                </a:lnTo>
                <a:lnTo>
                  <a:pt x="638" y="613"/>
                </a:lnTo>
                <a:lnTo>
                  <a:pt x="639" y="610"/>
                </a:lnTo>
                <a:lnTo>
                  <a:pt x="688" y="610"/>
                </a:lnTo>
                <a:lnTo>
                  <a:pt x="688" y="610"/>
                </a:lnTo>
                <a:lnTo>
                  <a:pt x="689" y="616"/>
                </a:lnTo>
                <a:lnTo>
                  <a:pt x="693" y="631"/>
                </a:lnTo>
                <a:lnTo>
                  <a:pt x="698" y="648"/>
                </a:lnTo>
                <a:lnTo>
                  <a:pt x="702" y="654"/>
                </a:lnTo>
                <a:lnTo>
                  <a:pt x="705" y="659"/>
                </a:lnTo>
                <a:lnTo>
                  <a:pt x="705" y="659"/>
                </a:lnTo>
                <a:lnTo>
                  <a:pt x="712" y="661"/>
                </a:lnTo>
                <a:lnTo>
                  <a:pt x="724" y="662"/>
                </a:lnTo>
                <a:lnTo>
                  <a:pt x="740" y="663"/>
                </a:lnTo>
                <a:lnTo>
                  <a:pt x="758" y="662"/>
                </a:lnTo>
                <a:lnTo>
                  <a:pt x="775" y="661"/>
                </a:lnTo>
                <a:lnTo>
                  <a:pt x="792" y="658"/>
                </a:lnTo>
                <a:lnTo>
                  <a:pt x="806" y="654"/>
                </a:lnTo>
                <a:lnTo>
                  <a:pt x="811" y="653"/>
                </a:lnTo>
                <a:lnTo>
                  <a:pt x="815" y="650"/>
                </a:lnTo>
                <a:lnTo>
                  <a:pt x="815" y="650"/>
                </a:lnTo>
                <a:lnTo>
                  <a:pt x="819" y="648"/>
                </a:lnTo>
                <a:lnTo>
                  <a:pt x="821" y="644"/>
                </a:lnTo>
                <a:lnTo>
                  <a:pt x="826" y="634"/>
                </a:lnTo>
                <a:lnTo>
                  <a:pt x="830" y="624"/>
                </a:lnTo>
                <a:lnTo>
                  <a:pt x="833" y="612"/>
                </a:lnTo>
                <a:lnTo>
                  <a:pt x="837" y="592"/>
                </a:lnTo>
                <a:lnTo>
                  <a:pt x="838" y="584"/>
                </a:lnTo>
                <a:lnTo>
                  <a:pt x="1061" y="548"/>
                </a:lnTo>
                <a:lnTo>
                  <a:pt x="1061" y="548"/>
                </a:lnTo>
                <a:lnTo>
                  <a:pt x="1063" y="556"/>
                </a:lnTo>
                <a:lnTo>
                  <a:pt x="1066" y="564"/>
                </a:lnTo>
                <a:lnTo>
                  <a:pt x="1070" y="571"/>
                </a:lnTo>
                <a:lnTo>
                  <a:pt x="1070" y="571"/>
                </a:lnTo>
                <a:lnTo>
                  <a:pt x="1073" y="575"/>
                </a:lnTo>
                <a:lnTo>
                  <a:pt x="1080" y="579"/>
                </a:lnTo>
                <a:lnTo>
                  <a:pt x="1087" y="583"/>
                </a:lnTo>
                <a:lnTo>
                  <a:pt x="1096" y="585"/>
                </a:lnTo>
                <a:lnTo>
                  <a:pt x="1106" y="587"/>
                </a:lnTo>
                <a:lnTo>
                  <a:pt x="1117" y="588"/>
                </a:lnTo>
                <a:lnTo>
                  <a:pt x="1127" y="588"/>
                </a:lnTo>
                <a:lnTo>
                  <a:pt x="1136" y="587"/>
                </a:lnTo>
                <a:lnTo>
                  <a:pt x="1136" y="587"/>
                </a:lnTo>
                <a:lnTo>
                  <a:pt x="1150" y="582"/>
                </a:lnTo>
                <a:lnTo>
                  <a:pt x="1155" y="579"/>
                </a:lnTo>
                <a:lnTo>
                  <a:pt x="1157" y="577"/>
                </a:lnTo>
                <a:lnTo>
                  <a:pt x="1162" y="570"/>
                </a:lnTo>
                <a:lnTo>
                  <a:pt x="1168" y="564"/>
                </a:lnTo>
                <a:lnTo>
                  <a:pt x="1168" y="564"/>
                </a:lnTo>
                <a:lnTo>
                  <a:pt x="1183" y="540"/>
                </a:lnTo>
                <a:lnTo>
                  <a:pt x="1189" y="528"/>
                </a:lnTo>
                <a:lnTo>
                  <a:pt x="1191" y="524"/>
                </a:lnTo>
                <a:lnTo>
                  <a:pt x="1191" y="523"/>
                </a:lnTo>
                <a:lnTo>
                  <a:pt x="1191" y="523"/>
                </a:lnTo>
                <a:lnTo>
                  <a:pt x="1191" y="522"/>
                </a:lnTo>
                <a:lnTo>
                  <a:pt x="1191" y="520"/>
                </a:lnTo>
                <a:lnTo>
                  <a:pt x="1193" y="517"/>
                </a:lnTo>
                <a:lnTo>
                  <a:pt x="1196" y="512"/>
                </a:lnTo>
                <a:lnTo>
                  <a:pt x="1197" y="510"/>
                </a:lnTo>
                <a:lnTo>
                  <a:pt x="1197" y="509"/>
                </a:lnTo>
                <a:lnTo>
                  <a:pt x="1197" y="509"/>
                </a:lnTo>
                <a:lnTo>
                  <a:pt x="1196" y="494"/>
                </a:lnTo>
                <a:lnTo>
                  <a:pt x="1194" y="464"/>
                </a:lnTo>
                <a:lnTo>
                  <a:pt x="1194" y="416"/>
                </a:lnTo>
                <a:lnTo>
                  <a:pt x="1194" y="416"/>
                </a:lnTo>
                <a:lnTo>
                  <a:pt x="1193" y="412"/>
                </a:lnTo>
                <a:lnTo>
                  <a:pt x="1193" y="410"/>
                </a:lnTo>
                <a:lnTo>
                  <a:pt x="1192" y="403"/>
                </a:lnTo>
                <a:lnTo>
                  <a:pt x="1191" y="384"/>
                </a:lnTo>
                <a:lnTo>
                  <a:pt x="1191" y="384"/>
                </a:lnTo>
                <a:lnTo>
                  <a:pt x="1189" y="359"/>
                </a:lnTo>
                <a:lnTo>
                  <a:pt x="1187" y="340"/>
                </a:lnTo>
                <a:lnTo>
                  <a:pt x="1183" y="323"/>
                </a:lnTo>
                <a:lnTo>
                  <a:pt x="1179" y="312"/>
                </a:lnTo>
                <a:lnTo>
                  <a:pt x="1179" y="312"/>
                </a:lnTo>
                <a:lnTo>
                  <a:pt x="1177" y="300"/>
                </a:lnTo>
                <a:lnTo>
                  <a:pt x="1174" y="296"/>
                </a:lnTo>
                <a:lnTo>
                  <a:pt x="1168" y="289"/>
                </a:lnTo>
                <a:lnTo>
                  <a:pt x="1168" y="289"/>
                </a:lnTo>
                <a:lnTo>
                  <a:pt x="1159" y="280"/>
                </a:lnTo>
                <a:lnTo>
                  <a:pt x="1148" y="273"/>
                </a:lnTo>
                <a:lnTo>
                  <a:pt x="1138" y="268"/>
                </a:lnTo>
                <a:lnTo>
                  <a:pt x="1063" y="228"/>
                </a:lnTo>
                <a:lnTo>
                  <a:pt x="1063" y="228"/>
                </a:lnTo>
                <a:lnTo>
                  <a:pt x="1067" y="228"/>
                </a:lnTo>
                <a:lnTo>
                  <a:pt x="1075" y="225"/>
                </a:lnTo>
                <a:lnTo>
                  <a:pt x="1085" y="220"/>
                </a:lnTo>
                <a:lnTo>
                  <a:pt x="1089" y="217"/>
                </a:lnTo>
                <a:lnTo>
                  <a:pt x="1092" y="214"/>
                </a:lnTo>
                <a:lnTo>
                  <a:pt x="1092" y="214"/>
                </a:lnTo>
                <a:lnTo>
                  <a:pt x="1099" y="203"/>
                </a:lnTo>
                <a:lnTo>
                  <a:pt x="1103" y="193"/>
                </a:lnTo>
                <a:lnTo>
                  <a:pt x="1104" y="188"/>
                </a:lnTo>
                <a:lnTo>
                  <a:pt x="1104" y="183"/>
                </a:lnTo>
                <a:lnTo>
                  <a:pt x="1103" y="179"/>
                </a:lnTo>
                <a:lnTo>
                  <a:pt x="1101" y="175"/>
                </a:lnTo>
                <a:lnTo>
                  <a:pt x="1101" y="175"/>
                </a:lnTo>
                <a:lnTo>
                  <a:pt x="1099" y="170"/>
                </a:lnTo>
                <a:lnTo>
                  <a:pt x="1096" y="165"/>
                </a:lnTo>
                <a:lnTo>
                  <a:pt x="1095" y="164"/>
                </a:lnTo>
                <a:lnTo>
                  <a:pt x="1091" y="163"/>
                </a:lnTo>
                <a:lnTo>
                  <a:pt x="1078" y="160"/>
                </a:lnTo>
                <a:lnTo>
                  <a:pt x="1078" y="160"/>
                </a:lnTo>
                <a:lnTo>
                  <a:pt x="1059" y="159"/>
                </a:lnTo>
                <a:lnTo>
                  <a:pt x="1040" y="157"/>
                </a:lnTo>
                <a:lnTo>
                  <a:pt x="1020" y="159"/>
                </a:lnTo>
                <a:lnTo>
                  <a:pt x="1020" y="159"/>
                </a:lnTo>
                <a:close/>
                <a:moveTo>
                  <a:pt x="862" y="48"/>
                </a:moveTo>
                <a:lnTo>
                  <a:pt x="862" y="48"/>
                </a:lnTo>
                <a:lnTo>
                  <a:pt x="894" y="61"/>
                </a:lnTo>
                <a:lnTo>
                  <a:pt x="918" y="71"/>
                </a:lnTo>
                <a:lnTo>
                  <a:pt x="928" y="76"/>
                </a:lnTo>
                <a:lnTo>
                  <a:pt x="933" y="80"/>
                </a:lnTo>
                <a:lnTo>
                  <a:pt x="933" y="80"/>
                </a:lnTo>
                <a:lnTo>
                  <a:pt x="955" y="103"/>
                </a:lnTo>
                <a:lnTo>
                  <a:pt x="986" y="138"/>
                </a:lnTo>
                <a:lnTo>
                  <a:pt x="986" y="138"/>
                </a:lnTo>
                <a:lnTo>
                  <a:pt x="994" y="149"/>
                </a:lnTo>
                <a:lnTo>
                  <a:pt x="1003" y="161"/>
                </a:lnTo>
                <a:lnTo>
                  <a:pt x="1019" y="187"/>
                </a:lnTo>
                <a:lnTo>
                  <a:pt x="1035" y="216"/>
                </a:lnTo>
                <a:lnTo>
                  <a:pt x="942" y="196"/>
                </a:lnTo>
                <a:lnTo>
                  <a:pt x="862" y="48"/>
                </a:lnTo>
                <a:close/>
                <a:moveTo>
                  <a:pt x="838" y="48"/>
                </a:moveTo>
                <a:lnTo>
                  <a:pt x="901" y="198"/>
                </a:lnTo>
                <a:lnTo>
                  <a:pt x="780" y="184"/>
                </a:lnTo>
                <a:lnTo>
                  <a:pt x="723" y="43"/>
                </a:lnTo>
                <a:lnTo>
                  <a:pt x="723" y="43"/>
                </a:lnTo>
                <a:lnTo>
                  <a:pt x="801" y="45"/>
                </a:lnTo>
                <a:lnTo>
                  <a:pt x="801" y="45"/>
                </a:lnTo>
                <a:lnTo>
                  <a:pt x="828" y="47"/>
                </a:lnTo>
                <a:lnTo>
                  <a:pt x="838" y="48"/>
                </a:lnTo>
                <a:lnTo>
                  <a:pt x="838" y="48"/>
                </a:lnTo>
                <a:close/>
                <a:moveTo>
                  <a:pt x="139" y="68"/>
                </a:moveTo>
                <a:lnTo>
                  <a:pt x="139" y="68"/>
                </a:lnTo>
                <a:lnTo>
                  <a:pt x="145" y="67"/>
                </a:lnTo>
                <a:lnTo>
                  <a:pt x="158" y="66"/>
                </a:lnTo>
                <a:lnTo>
                  <a:pt x="202" y="66"/>
                </a:lnTo>
                <a:lnTo>
                  <a:pt x="266" y="67"/>
                </a:lnTo>
                <a:lnTo>
                  <a:pt x="306" y="67"/>
                </a:lnTo>
                <a:lnTo>
                  <a:pt x="346" y="66"/>
                </a:lnTo>
                <a:lnTo>
                  <a:pt x="346" y="66"/>
                </a:lnTo>
                <a:lnTo>
                  <a:pt x="480" y="61"/>
                </a:lnTo>
                <a:lnTo>
                  <a:pt x="514" y="61"/>
                </a:lnTo>
                <a:lnTo>
                  <a:pt x="525" y="62"/>
                </a:lnTo>
                <a:lnTo>
                  <a:pt x="528" y="63"/>
                </a:lnTo>
                <a:lnTo>
                  <a:pt x="528" y="63"/>
                </a:lnTo>
                <a:lnTo>
                  <a:pt x="540" y="84"/>
                </a:lnTo>
                <a:lnTo>
                  <a:pt x="560" y="124"/>
                </a:lnTo>
                <a:lnTo>
                  <a:pt x="579" y="165"/>
                </a:lnTo>
                <a:lnTo>
                  <a:pt x="587" y="184"/>
                </a:lnTo>
                <a:lnTo>
                  <a:pt x="587" y="184"/>
                </a:lnTo>
                <a:lnTo>
                  <a:pt x="584" y="186"/>
                </a:lnTo>
                <a:lnTo>
                  <a:pt x="578" y="188"/>
                </a:lnTo>
                <a:lnTo>
                  <a:pt x="558" y="193"/>
                </a:lnTo>
                <a:lnTo>
                  <a:pt x="526" y="198"/>
                </a:lnTo>
                <a:lnTo>
                  <a:pt x="489" y="205"/>
                </a:lnTo>
                <a:lnTo>
                  <a:pt x="489" y="205"/>
                </a:lnTo>
                <a:lnTo>
                  <a:pt x="458" y="207"/>
                </a:lnTo>
                <a:lnTo>
                  <a:pt x="414" y="208"/>
                </a:lnTo>
                <a:lnTo>
                  <a:pt x="299" y="208"/>
                </a:lnTo>
                <a:lnTo>
                  <a:pt x="192" y="206"/>
                </a:lnTo>
                <a:lnTo>
                  <a:pt x="139" y="205"/>
                </a:lnTo>
                <a:lnTo>
                  <a:pt x="139" y="205"/>
                </a:lnTo>
                <a:lnTo>
                  <a:pt x="102" y="202"/>
                </a:lnTo>
                <a:lnTo>
                  <a:pt x="83" y="200"/>
                </a:lnTo>
                <a:lnTo>
                  <a:pt x="75" y="198"/>
                </a:lnTo>
                <a:lnTo>
                  <a:pt x="73" y="196"/>
                </a:lnTo>
                <a:lnTo>
                  <a:pt x="73" y="196"/>
                </a:lnTo>
                <a:lnTo>
                  <a:pt x="73" y="193"/>
                </a:lnTo>
                <a:lnTo>
                  <a:pt x="74" y="189"/>
                </a:lnTo>
                <a:lnTo>
                  <a:pt x="80" y="174"/>
                </a:lnTo>
                <a:lnTo>
                  <a:pt x="102" y="132"/>
                </a:lnTo>
                <a:lnTo>
                  <a:pt x="125" y="90"/>
                </a:lnTo>
                <a:lnTo>
                  <a:pt x="134" y="76"/>
                </a:lnTo>
                <a:lnTo>
                  <a:pt x="139" y="68"/>
                </a:lnTo>
                <a:lnTo>
                  <a:pt x="139" y="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2">
            <a:extLst>
              <a:ext uri="{FF2B5EF4-FFF2-40B4-BE49-F238E27FC236}">
                <a16:creationId xmlns:a16="http://schemas.microsoft.com/office/drawing/2014/main" id="{891877D2-E2C4-4403-A4A6-36446845B983}"/>
              </a:ext>
            </a:extLst>
          </p:cNvPr>
          <p:cNvSpPr>
            <a:spLocks noEditPoints="1"/>
          </p:cNvSpPr>
          <p:nvPr/>
        </p:nvSpPr>
        <p:spPr bwMode="auto">
          <a:xfrm>
            <a:off x="4127863" y="4848486"/>
            <a:ext cx="1662113" cy="1303338"/>
          </a:xfrm>
          <a:custGeom>
            <a:avLst/>
            <a:gdLst>
              <a:gd name="T0" fmla="*/ 185 w 1047"/>
              <a:gd name="T1" fmla="*/ 65 h 821"/>
              <a:gd name="T2" fmla="*/ 89 w 1047"/>
              <a:gd name="T3" fmla="*/ 265 h 821"/>
              <a:gd name="T4" fmla="*/ 74 w 1047"/>
              <a:gd name="T5" fmla="*/ 246 h 821"/>
              <a:gd name="T6" fmla="*/ 18 w 1047"/>
              <a:gd name="T7" fmla="*/ 238 h 821"/>
              <a:gd name="T8" fmla="*/ 1 w 1047"/>
              <a:gd name="T9" fmla="*/ 259 h 821"/>
              <a:gd name="T10" fmla="*/ 6 w 1047"/>
              <a:gd name="T11" fmla="*/ 293 h 821"/>
              <a:gd name="T12" fmla="*/ 73 w 1047"/>
              <a:gd name="T13" fmla="*/ 326 h 821"/>
              <a:gd name="T14" fmla="*/ 30 w 1047"/>
              <a:gd name="T15" fmla="*/ 412 h 821"/>
              <a:gd name="T16" fmla="*/ 18 w 1047"/>
              <a:gd name="T17" fmla="*/ 566 h 821"/>
              <a:gd name="T18" fmla="*/ 28 w 1047"/>
              <a:gd name="T19" fmla="*/ 589 h 821"/>
              <a:gd name="T20" fmla="*/ 45 w 1047"/>
              <a:gd name="T21" fmla="*/ 710 h 821"/>
              <a:gd name="T22" fmla="*/ 81 w 1047"/>
              <a:gd name="T23" fmla="*/ 738 h 821"/>
              <a:gd name="T24" fmla="*/ 134 w 1047"/>
              <a:gd name="T25" fmla="*/ 738 h 821"/>
              <a:gd name="T26" fmla="*/ 181 w 1047"/>
              <a:gd name="T27" fmla="*/ 722 h 821"/>
              <a:gd name="T28" fmla="*/ 184 w 1047"/>
              <a:gd name="T29" fmla="*/ 783 h 821"/>
              <a:gd name="T30" fmla="*/ 201 w 1047"/>
              <a:gd name="T31" fmla="*/ 809 h 821"/>
              <a:gd name="T32" fmla="*/ 282 w 1047"/>
              <a:gd name="T33" fmla="*/ 816 h 821"/>
              <a:gd name="T34" fmla="*/ 305 w 1047"/>
              <a:gd name="T35" fmla="*/ 797 h 821"/>
              <a:gd name="T36" fmla="*/ 318 w 1047"/>
              <a:gd name="T37" fmla="*/ 735 h 821"/>
              <a:gd name="T38" fmla="*/ 767 w 1047"/>
              <a:gd name="T39" fmla="*/ 728 h 821"/>
              <a:gd name="T40" fmla="*/ 777 w 1047"/>
              <a:gd name="T41" fmla="*/ 722 h 821"/>
              <a:gd name="T42" fmla="*/ 836 w 1047"/>
              <a:gd name="T43" fmla="*/ 745 h 821"/>
              <a:gd name="T44" fmla="*/ 868 w 1047"/>
              <a:gd name="T45" fmla="*/ 757 h 821"/>
              <a:gd name="T46" fmla="*/ 890 w 1047"/>
              <a:gd name="T47" fmla="*/ 803 h 821"/>
              <a:gd name="T48" fmla="*/ 963 w 1047"/>
              <a:gd name="T49" fmla="*/ 805 h 821"/>
              <a:gd name="T50" fmla="*/ 991 w 1047"/>
              <a:gd name="T51" fmla="*/ 787 h 821"/>
              <a:gd name="T52" fmla="*/ 1006 w 1047"/>
              <a:gd name="T53" fmla="*/ 697 h 821"/>
              <a:gd name="T54" fmla="*/ 1033 w 1047"/>
              <a:gd name="T55" fmla="*/ 689 h 821"/>
              <a:gd name="T56" fmla="*/ 1042 w 1047"/>
              <a:gd name="T57" fmla="*/ 578 h 821"/>
              <a:gd name="T58" fmla="*/ 1032 w 1047"/>
              <a:gd name="T59" fmla="*/ 423 h 821"/>
              <a:gd name="T60" fmla="*/ 969 w 1047"/>
              <a:gd name="T61" fmla="*/ 152 h 821"/>
              <a:gd name="T62" fmla="*/ 931 w 1047"/>
              <a:gd name="T63" fmla="*/ 28 h 821"/>
              <a:gd name="T64" fmla="*/ 908 w 1047"/>
              <a:gd name="T65" fmla="*/ 12 h 821"/>
              <a:gd name="T66" fmla="*/ 339 w 1047"/>
              <a:gd name="T67" fmla="*/ 0 h 821"/>
              <a:gd name="T68" fmla="*/ 224 w 1047"/>
              <a:gd name="T69" fmla="*/ 31 h 821"/>
              <a:gd name="T70" fmla="*/ 360 w 1047"/>
              <a:gd name="T71" fmla="*/ 49 h 821"/>
              <a:gd name="T72" fmla="*/ 633 w 1047"/>
              <a:gd name="T73" fmla="*/ 43 h 821"/>
              <a:gd name="T74" fmla="*/ 890 w 1047"/>
              <a:gd name="T75" fmla="*/ 56 h 821"/>
              <a:gd name="T76" fmla="*/ 923 w 1047"/>
              <a:gd name="T77" fmla="*/ 76 h 821"/>
              <a:gd name="T78" fmla="*/ 294 w 1047"/>
              <a:gd name="T79" fmla="*/ 255 h 821"/>
              <a:gd name="T80" fmla="*/ 329 w 1047"/>
              <a:gd name="T81" fmla="*/ 69 h 821"/>
              <a:gd name="T82" fmla="*/ 432 w 1047"/>
              <a:gd name="T83" fmla="*/ 391 h 821"/>
              <a:gd name="T84" fmla="*/ 484 w 1047"/>
              <a:gd name="T85" fmla="*/ 436 h 821"/>
              <a:gd name="T86" fmla="*/ 378 w 1047"/>
              <a:gd name="T87" fmla="*/ 446 h 821"/>
              <a:gd name="T88" fmla="*/ 255 w 1047"/>
              <a:gd name="T89" fmla="*/ 442 h 821"/>
              <a:gd name="T90" fmla="*/ 255 w 1047"/>
              <a:gd name="T91" fmla="*/ 412 h 821"/>
              <a:gd name="T92" fmla="*/ 897 w 1047"/>
              <a:gd name="T93" fmla="*/ 386 h 821"/>
              <a:gd name="T94" fmla="*/ 998 w 1047"/>
              <a:gd name="T95" fmla="*/ 384 h 821"/>
              <a:gd name="T96" fmla="*/ 1020 w 1047"/>
              <a:gd name="T97" fmla="*/ 430 h 821"/>
              <a:gd name="T98" fmla="*/ 995 w 1047"/>
              <a:gd name="T99" fmla="*/ 447 h 821"/>
              <a:gd name="T100" fmla="*/ 233 w 1047"/>
              <a:gd name="T101" fmla="*/ 93 h 821"/>
              <a:gd name="T102" fmla="*/ 187 w 1047"/>
              <a:gd name="T103" fmla="*/ 265 h 821"/>
              <a:gd name="T104" fmla="*/ 152 w 1047"/>
              <a:gd name="T105" fmla="*/ 279 h 821"/>
              <a:gd name="T106" fmla="*/ 165 w 1047"/>
              <a:gd name="T107" fmla="*/ 186 h 821"/>
              <a:gd name="T108" fmla="*/ 193 w 1047"/>
              <a:gd name="T109" fmla="*/ 99 h 821"/>
              <a:gd name="T110" fmla="*/ 159 w 1047"/>
              <a:gd name="T111" fmla="*/ 154 h 821"/>
              <a:gd name="T112" fmla="*/ 116 w 1047"/>
              <a:gd name="T113" fmla="*/ 294 h 821"/>
              <a:gd name="T114" fmla="*/ 106 w 1047"/>
              <a:gd name="T115" fmla="*/ 282 h 821"/>
              <a:gd name="T116" fmla="*/ 163 w 1047"/>
              <a:gd name="T117" fmla="*/ 126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7" h="821">
                <a:moveTo>
                  <a:pt x="224" y="31"/>
                </a:moveTo>
                <a:lnTo>
                  <a:pt x="224" y="31"/>
                </a:lnTo>
                <a:lnTo>
                  <a:pt x="203" y="45"/>
                </a:lnTo>
                <a:lnTo>
                  <a:pt x="197" y="50"/>
                </a:lnTo>
                <a:lnTo>
                  <a:pt x="192" y="55"/>
                </a:lnTo>
                <a:lnTo>
                  <a:pt x="185" y="65"/>
                </a:lnTo>
                <a:lnTo>
                  <a:pt x="175" y="81"/>
                </a:lnTo>
                <a:lnTo>
                  <a:pt x="175" y="81"/>
                </a:lnTo>
                <a:lnTo>
                  <a:pt x="165" y="96"/>
                </a:lnTo>
                <a:lnTo>
                  <a:pt x="153" y="120"/>
                </a:lnTo>
                <a:lnTo>
                  <a:pt x="125" y="183"/>
                </a:lnTo>
                <a:lnTo>
                  <a:pt x="89" y="265"/>
                </a:lnTo>
                <a:lnTo>
                  <a:pt x="89" y="265"/>
                </a:lnTo>
                <a:lnTo>
                  <a:pt x="88" y="262"/>
                </a:lnTo>
                <a:lnTo>
                  <a:pt x="85" y="256"/>
                </a:lnTo>
                <a:lnTo>
                  <a:pt x="83" y="252"/>
                </a:lnTo>
                <a:lnTo>
                  <a:pt x="79" y="249"/>
                </a:lnTo>
                <a:lnTo>
                  <a:pt x="74" y="246"/>
                </a:lnTo>
                <a:lnTo>
                  <a:pt x="67" y="243"/>
                </a:lnTo>
                <a:lnTo>
                  <a:pt x="67" y="243"/>
                </a:lnTo>
                <a:lnTo>
                  <a:pt x="49" y="239"/>
                </a:lnTo>
                <a:lnTo>
                  <a:pt x="39" y="238"/>
                </a:lnTo>
                <a:lnTo>
                  <a:pt x="28" y="238"/>
                </a:lnTo>
                <a:lnTo>
                  <a:pt x="18" y="238"/>
                </a:lnTo>
                <a:lnTo>
                  <a:pt x="11" y="239"/>
                </a:lnTo>
                <a:lnTo>
                  <a:pt x="6" y="241"/>
                </a:lnTo>
                <a:lnTo>
                  <a:pt x="3" y="244"/>
                </a:lnTo>
                <a:lnTo>
                  <a:pt x="3" y="246"/>
                </a:lnTo>
                <a:lnTo>
                  <a:pt x="3" y="246"/>
                </a:lnTo>
                <a:lnTo>
                  <a:pt x="1" y="259"/>
                </a:lnTo>
                <a:lnTo>
                  <a:pt x="0" y="271"/>
                </a:lnTo>
                <a:lnTo>
                  <a:pt x="0" y="277"/>
                </a:lnTo>
                <a:lnTo>
                  <a:pt x="1" y="283"/>
                </a:lnTo>
                <a:lnTo>
                  <a:pt x="2" y="288"/>
                </a:lnTo>
                <a:lnTo>
                  <a:pt x="6" y="293"/>
                </a:lnTo>
                <a:lnTo>
                  <a:pt x="6" y="293"/>
                </a:lnTo>
                <a:lnTo>
                  <a:pt x="12" y="295"/>
                </a:lnTo>
                <a:lnTo>
                  <a:pt x="20" y="299"/>
                </a:lnTo>
                <a:lnTo>
                  <a:pt x="43" y="306"/>
                </a:lnTo>
                <a:lnTo>
                  <a:pt x="71" y="314"/>
                </a:lnTo>
                <a:lnTo>
                  <a:pt x="73" y="326"/>
                </a:lnTo>
                <a:lnTo>
                  <a:pt x="73" y="326"/>
                </a:lnTo>
                <a:lnTo>
                  <a:pt x="67" y="336"/>
                </a:lnTo>
                <a:lnTo>
                  <a:pt x="54" y="360"/>
                </a:lnTo>
                <a:lnTo>
                  <a:pt x="45" y="374"/>
                </a:lnTo>
                <a:lnTo>
                  <a:pt x="39" y="388"/>
                </a:lnTo>
                <a:lnTo>
                  <a:pt x="33" y="402"/>
                </a:lnTo>
                <a:lnTo>
                  <a:pt x="30" y="412"/>
                </a:lnTo>
                <a:lnTo>
                  <a:pt x="30" y="412"/>
                </a:lnTo>
                <a:lnTo>
                  <a:pt x="22" y="491"/>
                </a:lnTo>
                <a:lnTo>
                  <a:pt x="22" y="491"/>
                </a:lnTo>
                <a:lnTo>
                  <a:pt x="18" y="532"/>
                </a:lnTo>
                <a:lnTo>
                  <a:pt x="18" y="554"/>
                </a:lnTo>
                <a:lnTo>
                  <a:pt x="18" y="566"/>
                </a:lnTo>
                <a:lnTo>
                  <a:pt x="18" y="566"/>
                </a:lnTo>
                <a:lnTo>
                  <a:pt x="22" y="571"/>
                </a:lnTo>
                <a:lnTo>
                  <a:pt x="25" y="575"/>
                </a:lnTo>
                <a:lnTo>
                  <a:pt x="28" y="581"/>
                </a:lnTo>
                <a:lnTo>
                  <a:pt x="28" y="581"/>
                </a:lnTo>
                <a:lnTo>
                  <a:pt x="28" y="589"/>
                </a:lnTo>
                <a:lnTo>
                  <a:pt x="29" y="605"/>
                </a:lnTo>
                <a:lnTo>
                  <a:pt x="31" y="627"/>
                </a:lnTo>
                <a:lnTo>
                  <a:pt x="34" y="652"/>
                </a:lnTo>
                <a:lnTo>
                  <a:pt x="36" y="678"/>
                </a:lnTo>
                <a:lnTo>
                  <a:pt x="43" y="700"/>
                </a:lnTo>
                <a:lnTo>
                  <a:pt x="45" y="710"/>
                </a:lnTo>
                <a:lnTo>
                  <a:pt x="49" y="718"/>
                </a:lnTo>
                <a:lnTo>
                  <a:pt x="54" y="724"/>
                </a:lnTo>
                <a:lnTo>
                  <a:pt x="58" y="728"/>
                </a:lnTo>
                <a:lnTo>
                  <a:pt x="58" y="728"/>
                </a:lnTo>
                <a:lnTo>
                  <a:pt x="68" y="734"/>
                </a:lnTo>
                <a:lnTo>
                  <a:pt x="81" y="738"/>
                </a:lnTo>
                <a:lnTo>
                  <a:pt x="92" y="740"/>
                </a:lnTo>
                <a:lnTo>
                  <a:pt x="104" y="743"/>
                </a:lnTo>
                <a:lnTo>
                  <a:pt x="114" y="743"/>
                </a:lnTo>
                <a:lnTo>
                  <a:pt x="122" y="743"/>
                </a:lnTo>
                <a:lnTo>
                  <a:pt x="130" y="740"/>
                </a:lnTo>
                <a:lnTo>
                  <a:pt x="134" y="738"/>
                </a:lnTo>
                <a:lnTo>
                  <a:pt x="134" y="738"/>
                </a:lnTo>
                <a:lnTo>
                  <a:pt x="138" y="734"/>
                </a:lnTo>
                <a:lnTo>
                  <a:pt x="141" y="729"/>
                </a:lnTo>
                <a:lnTo>
                  <a:pt x="146" y="717"/>
                </a:lnTo>
                <a:lnTo>
                  <a:pt x="150" y="703"/>
                </a:lnTo>
                <a:lnTo>
                  <a:pt x="181" y="722"/>
                </a:lnTo>
                <a:lnTo>
                  <a:pt x="181" y="722"/>
                </a:lnTo>
                <a:lnTo>
                  <a:pt x="180" y="733"/>
                </a:lnTo>
                <a:lnTo>
                  <a:pt x="179" y="743"/>
                </a:lnTo>
                <a:lnTo>
                  <a:pt x="179" y="756"/>
                </a:lnTo>
                <a:lnTo>
                  <a:pt x="180" y="770"/>
                </a:lnTo>
                <a:lnTo>
                  <a:pt x="184" y="783"/>
                </a:lnTo>
                <a:lnTo>
                  <a:pt x="186" y="789"/>
                </a:lnTo>
                <a:lnTo>
                  <a:pt x="188" y="795"/>
                </a:lnTo>
                <a:lnTo>
                  <a:pt x="192" y="801"/>
                </a:lnTo>
                <a:lnTo>
                  <a:pt x="196" y="805"/>
                </a:lnTo>
                <a:lnTo>
                  <a:pt x="196" y="805"/>
                </a:lnTo>
                <a:lnTo>
                  <a:pt x="201" y="809"/>
                </a:lnTo>
                <a:lnTo>
                  <a:pt x="207" y="812"/>
                </a:lnTo>
                <a:lnTo>
                  <a:pt x="220" y="817"/>
                </a:lnTo>
                <a:lnTo>
                  <a:pt x="236" y="820"/>
                </a:lnTo>
                <a:lnTo>
                  <a:pt x="252" y="821"/>
                </a:lnTo>
                <a:lnTo>
                  <a:pt x="268" y="820"/>
                </a:lnTo>
                <a:lnTo>
                  <a:pt x="282" y="816"/>
                </a:lnTo>
                <a:lnTo>
                  <a:pt x="288" y="815"/>
                </a:lnTo>
                <a:lnTo>
                  <a:pt x="293" y="812"/>
                </a:lnTo>
                <a:lnTo>
                  <a:pt x="298" y="809"/>
                </a:lnTo>
                <a:lnTo>
                  <a:pt x="300" y="805"/>
                </a:lnTo>
                <a:lnTo>
                  <a:pt x="300" y="805"/>
                </a:lnTo>
                <a:lnTo>
                  <a:pt x="305" y="797"/>
                </a:lnTo>
                <a:lnTo>
                  <a:pt x="309" y="785"/>
                </a:lnTo>
                <a:lnTo>
                  <a:pt x="312" y="774"/>
                </a:lnTo>
                <a:lnTo>
                  <a:pt x="315" y="762"/>
                </a:lnTo>
                <a:lnTo>
                  <a:pt x="318" y="743"/>
                </a:lnTo>
                <a:lnTo>
                  <a:pt x="318" y="735"/>
                </a:lnTo>
                <a:lnTo>
                  <a:pt x="318" y="735"/>
                </a:lnTo>
                <a:lnTo>
                  <a:pt x="739" y="722"/>
                </a:lnTo>
                <a:lnTo>
                  <a:pt x="739" y="722"/>
                </a:lnTo>
                <a:lnTo>
                  <a:pt x="744" y="723"/>
                </a:lnTo>
                <a:lnTo>
                  <a:pt x="751" y="725"/>
                </a:lnTo>
                <a:lnTo>
                  <a:pt x="760" y="728"/>
                </a:lnTo>
                <a:lnTo>
                  <a:pt x="767" y="728"/>
                </a:lnTo>
                <a:lnTo>
                  <a:pt x="767" y="728"/>
                </a:lnTo>
                <a:lnTo>
                  <a:pt x="770" y="728"/>
                </a:lnTo>
                <a:lnTo>
                  <a:pt x="771" y="727"/>
                </a:lnTo>
                <a:lnTo>
                  <a:pt x="772" y="723"/>
                </a:lnTo>
                <a:lnTo>
                  <a:pt x="773" y="722"/>
                </a:lnTo>
                <a:lnTo>
                  <a:pt x="777" y="722"/>
                </a:lnTo>
                <a:lnTo>
                  <a:pt x="782" y="724"/>
                </a:lnTo>
                <a:lnTo>
                  <a:pt x="792" y="728"/>
                </a:lnTo>
                <a:lnTo>
                  <a:pt x="792" y="728"/>
                </a:lnTo>
                <a:lnTo>
                  <a:pt x="803" y="734"/>
                </a:lnTo>
                <a:lnTo>
                  <a:pt x="814" y="739"/>
                </a:lnTo>
                <a:lnTo>
                  <a:pt x="836" y="745"/>
                </a:lnTo>
                <a:lnTo>
                  <a:pt x="853" y="750"/>
                </a:lnTo>
                <a:lnTo>
                  <a:pt x="861" y="750"/>
                </a:lnTo>
                <a:lnTo>
                  <a:pt x="861" y="750"/>
                </a:lnTo>
                <a:lnTo>
                  <a:pt x="863" y="750"/>
                </a:lnTo>
                <a:lnTo>
                  <a:pt x="864" y="751"/>
                </a:lnTo>
                <a:lnTo>
                  <a:pt x="868" y="757"/>
                </a:lnTo>
                <a:lnTo>
                  <a:pt x="874" y="773"/>
                </a:lnTo>
                <a:lnTo>
                  <a:pt x="881" y="792"/>
                </a:lnTo>
                <a:lnTo>
                  <a:pt x="885" y="799"/>
                </a:lnTo>
                <a:lnTo>
                  <a:pt x="887" y="801"/>
                </a:lnTo>
                <a:lnTo>
                  <a:pt x="890" y="803"/>
                </a:lnTo>
                <a:lnTo>
                  <a:pt x="890" y="803"/>
                </a:lnTo>
                <a:lnTo>
                  <a:pt x="896" y="804"/>
                </a:lnTo>
                <a:lnTo>
                  <a:pt x="907" y="806"/>
                </a:lnTo>
                <a:lnTo>
                  <a:pt x="920" y="808"/>
                </a:lnTo>
                <a:lnTo>
                  <a:pt x="935" y="808"/>
                </a:lnTo>
                <a:lnTo>
                  <a:pt x="950" y="808"/>
                </a:lnTo>
                <a:lnTo>
                  <a:pt x="963" y="805"/>
                </a:lnTo>
                <a:lnTo>
                  <a:pt x="975" y="801"/>
                </a:lnTo>
                <a:lnTo>
                  <a:pt x="980" y="799"/>
                </a:lnTo>
                <a:lnTo>
                  <a:pt x="984" y="797"/>
                </a:lnTo>
                <a:lnTo>
                  <a:pt x="984" y="797"/>
                </a:lnTo>
                <a:lnTo>
                  <a:pt x="988" y="792"/>
                </a:lnTo>
                <a:lnTo>
                  <a:pt x="991" y="787"/>
                </a:lnTo>
                <a:lnTo>
                  <a:pt x="996" y="773"/>
                </a:lnTo>
                <a:lnTo>
                  <a:pt x="1000" y="757"/>
                </a:lnTo>
                <a:lnTo>
                  <a:pt x="1002" y="740"/>
                </a:lnTo>
                <a:lnTo>
                  <a:pt x="1005" y="711"/>
                </a:lnTo>
                <a:lnTo>
                  <a:pt x="1006" y="697"/>
                </a:lnTo>
                <a:lnTo>
                  <a:pt x="1006" y="697"/>
                </a:lnTo>
                <a:lnTo>
                  <a:pt x="1010" y="697"/>
                </a:lnTo>
                <a:lnTo>
                  <a:pt x="1020" y="696"/>
                </a:lnTo>
                <a:lnTo>
                  <a:pt x="1024" y="696"/>
                </a:lnTo>
                <a:lnTo>
                  <a:pt x="1028" y="694"/>
                </a:lnTo>
                <a:lnTo>
                  <a:pt x="1032" y="691"/>
                </a:lnTo>
                <a:lnTo>
                  <a:pt x="1033" y="689"/>
                </a:lnTo>
                <a:lnTo>
                  <a:pt x="1033" y="689"/>
                </a:lnTo>
                <a:lnTo>
                  <a:pt x="1036" y="673"/>
                </a:lnTo>
                <a:lnTo>
                  <a:pt x="1037" y="646"/>
                </a:lnTo>
                <a:lnTo>
                  <a:pt x="1037" y="646"/>
                </a:lnTo>
                <a:lnTo>
                  <a:pt x="1038" y="618"/>
                </a:lnTo>
                <a:lnTo>
                  <a:pt x="1042" y="578"/>
                </a:lnTo>
                <a:lnTo>
                  <a:pt x="1044" y="537"/>
                </a:lnTo>
                <a:lnTo>
                  <a:pt x="1047" y="505"/>
                </a:lnTo>
                <a:lnTo>
                  <a:pt x="1047" y="505"/>
                </a:lnTo>
                <a:lnTo>
                  <a:pt x="1045" y="489"/>
                </a:lnTo>
                <a:lnTo>
                  <a:pt x="1042" y="468"/>
                </a:lnTo>
                <a:lnTo>
                  <a:pt x="1032" y="423"/>
                </a:lnTo>
                <a:lnTo>
                  <a:pt x="1023" y="382"/>
                </a:lnTo>
                <a:lnTo>
                  <a:pt x="1018" y="366"/>
                </a:lnTo>
                <a:lnTo>
                  <a:pt x="1018" y="366"/>
                </a:lnTo>
                <a:lnTo>
                  <a:pt x="1007" y="317"/>
                </a:lnTo>
                <a:lnTo>
                  <a:pt x="984" y="210"/>
                </a:lnTo>
                <a:lnTo>
                  <a:pt x="969" y="152"/>
                </a:lnTo>
                <a:lnTo>
                  <a:pt x="957" y="99"/>
                </a:lnTo>
                <a:lnTo>
                  <a:pt x="946" y="60"/>
                </a:lnTo>
                <a:lnTo>
                  <a:pt x="942" y="47"/>
                </a:lnTo>
                <a:lnTo>
                  <a:pt x="939" y="40"/>
                </a:lnTo>
                <a:lnTo>
                  <a:pt x="939" y="40"/>
                </a:lnTo>
                <a:lnTo>
                  <a:pt x="931" y="28"/>
                </a:lnTo>
                <a:lnTo>
                  <a:pt x="926" y="21"/>
                </a:lnTo>
                <a:lnTo>
                  <a:pt x="924" y="18"/>
                </a:lnTo>
                <a:lnTo>
                  <a:pt x="920" y="16"/>
                </a:lnTo>
                <a:lnTo>
                  <a:pt x="915" y="15"/>
                </a:lnTo>
                <a:lnTo>
                  <a:pt x="908" y="12"/>
                </a:lnTo>
                <a:lnTo>
                  <a:pt x="908" y="12"/>
                </a:lnTo>
                <a:lnTo>
                  <a:pt x="884" y="11"/>
                </a:lnTo>
                <a:lnTo>
                  <a:pt x="833" y="10"/>
                </a:lnTo>
                <a:lnTo>
                  <a:pt x="682" y="6"/>
                </a:lnTo>
                <a:lnTo>
                  <a:pt x="380" y="0"/>
                </a:lnTo>
                <a:lnTo>
                  <a:pt x="380" y="0"/>
                </a:lnTo>
                <a:lnTo>
                  <a:pt x="339" y="0"/>
                </a:lnTo>
                <a:lnTo>
                  <a:pt x="309" y="1"/>
                </a:lnTo>
                <a:lnTo>
                  <a:pt x="286" y="2"/>
                </a:lnTo>
                <a:lnTo>
                  <a:pt x="269" y="6"/>
                </a:lnTo>
                <a:lnTo>
                  <a:pt x="257" y="11"/>
                </a:lnTo>
                <a:lnTo>
                  <a:pt x="246" y="16"/>
                </a:lnTo>
                <a:lnTo>
                  <a:pt x="224" y="31"/>
                </a:lnTo>
                <a:lnTo>
                  <a:pt x="224" y="31"/>
                </a:lnTo>
                <a:close/>
                <a:moveTo>
                  <a:pt x="340" y="56"/>
                </a:moveTo>
                <a:lnTo>
                  <a:pt x="340" y="56"/>
                </a:lnTo>
                <a:lnTo>
                  <a:pt x="343" y="54"/>
                </a:lnTo>
                <a:lnTo>
                  <a:pt x="348" y="51"/>
                </a:lnTo>
                <a:lnTo>
                  <a:pt x="360" y="49"/>
                </a:lnTo>
                <a:lnTo>
                  <a:pt x="377" y="48"/>
                </a:lnTo>
                <a:lnTo>
                  <a:pt x="400" y="47"/>
                </a:lnTo>
                <a:lnTo>
                  <a:pt x="469" y="45"/>
                </a:lnTo>
                <a:lnTo>
                  <a:pt x="573" y="44"/>
                </a:lnTo>
                <a:lnTo>
                  <a:pt x="573" y="44"/>
                </a:lnTo>
                <a:lnTo>
                  <a:pt x="633" y="43"/>
                </a:lnTo>
                <a:lnTo>
                  <a:pt x="691" y="44"/>
                </a:lnTo>
                <a:lnTo>
                  <a:pt x="744" y="45"/>
                </a:lnTo>
                <a:lnTo>
                  <a:pt x="789" y="48"/>
                </a:lnTo>
                <a:lnTo>
                  <a:pt x="859" y="53"/>
                </a:lnTo>
                <a:lnTo>
                  <a:pt x="890" y="56"/>
                </a:lnTo>
                <a:lnTo>
                  <a:pt x="890" y="56"/>
                </a:lnTo>
                <a:lnTo>
                  <a:pt x="902" y="58"/>
                </a:lnTo>
                <a:lnTo>
                  <a:pt x="909" y="60"/>
                </a:lnTo>
                <a:lnTo>
                  <a:pt x="917" y="65"/>
                </a:lnTo>
                <a:lnTo>
                  <a:pt x="917" y="65"/>
                </a:lnTo>
                <a:lnTo>
                  <a:pt x="920" y="69"/>
                </a:lnTo>
                <a:lnTo>
                  <a:pt x="923" y="76"/>
                </a:lnTo>
                <a:lnTo>
                  <a:pt x="931" y="98"/>
                </a:lnTo>
                <a:lnTo>
                  <a:pt x="940" y="129"/>
                </a:lnTo>
                <a:lnTo>
                  <a:pt x="950" y="162"/>
                </a:lnTo>
                <a:lnTo>
                  <a:pt x="966" y="224"/>
                </a:lnTo>
                <a:lnTo>
                  <a:pt x="972" y="252"/>
                </a:lnTo>
                <a:lnTo>
                  <a:pt x="294" y="255"/>
                </a:lnTo>
                <a:lnTo>
                  <a:pt x="294" y="255"/>
                </a:lnTo>
                <a:lnTo>
                  <a:pt x="310" y="176"/>
                </a:lnTo>
                <a:lnTo>
                  <a:pt x="321" y="116"/>
                </a:lnTo>
                <a:lnTo>
                  <a:pt x="328" y="81"/>
                </a:lnTo>
                <a:lnTo>
                  <a:pt x="328" y="81"/>
                </a:lnTo>
                <a:lnTo>
                  <a:pt x="329" y="69"/>
                </a:lnTo>
                <a:lnTo>
                  <a:pt x="331" y="65"/>
                </a:lnTo>
                <a:lnTo>
                  <a:pt x="333" y="61"/>
                </a:lnTo>
                <a:lnTo>
                  <a:pt x="340" y="56"/>
                </a:lnTo>
                <a:lnTo>
                  <a:pt x="340" y="56"/>
                </a:lnTo>
                <a:close/>
                <a:moveTo>
                  <a:pt x="269" y="387"/>
                </a:moveTo>
                <a:lnTo>
                  <a:pt x="432" y="391"/>
                </a:lnTo>
                <a:lnTo>
                  <a:pt x="432" y="391"/>
                </a:lnTo>
                <a:lnTo>
                  <a:pt x="456" y="411"/>
                </a:lnTo>
                <a:lnTo>
                  <a:pt x="474" y="425"/>
                </a:lnTo>
                <a:lnTo>
                  <a:pt x="480" y="433"/>
                </a:lnTo>
                <a:lnTo>
                  <a:pt x="484" y="436"/>
                </a:lnTo>
                <a:lnTo>
                  <a:pt x="484" y="436"/>
                </a:lnTo>
                <a:lnTo>
                  <a:pt x="484" y="437"/>
                </a:lnTo>
                <a:lnTo>
                  <a:pt x="483" y="439"/>
                </a:lnTo>
                <a:lnTo>
                  <a:pt x="477" y="440"/>
                </a:lnTo>
                <a:lnTo>
                  <a:pt x="453" y="442"/>
                </a:lnTo>
                <a:lnTo>
                  <a:pt x="419" y="445"/>
                </a:lnTo>
                <a:lnTo>
                  <a:pt x="378" y="446"/>
                </a:lnTo>
                <a:lnTo>
                  <a:pt x="337" y="447"/>
                </a:lnTo>
                <a:lnTo>
                  <a:pt x="299" y="446"/>
                </a:lnTo>
                <a:lnTo>
                  <a:pt x="269" y="445"/>
                </a:lnTo>
                <a:lnTo>
                  <a:pt x="260" y="444"/>
                </a:lnTo>
                <a:lnTo>
                  <a:pt x="255" y="442"/>
                </a:lnTo>
                <a:lnTo>
                  <a:pt x="255" y="442"/>
                </a:lnTo>
                <a:lnTo>
                  <a:pt x="251" y="441"/>
                </a:lnTo>
                <a:lnTo>
                  <a:pt x="250" y="439"/>
                </a:lnTo>
                <a:lnTo>
                  <a:pt x="248" y="435"/>
                </a:lnTo>
                <a:lnTo>
                  <a:pt x="248" y="431"/>
                </a:lnTo>
                <a:lnTo>
                  <a:pt x="251" y="422"/>
                </a:lnTo>
                <a:lnTo>
                  <a:pt x="255" y="412"/>
                </a:lnTo>
                <a:lnTo>
                  <a:pt x="264" y="395"/>
                </a:lnTo>
                <a:lnTo>
                  <a:pt x="269" y="387"/>
                </a:lnTo>
                <a:lnTo>
                  <a:pt x="269" y="387"/>
                </a:lnTo>
                <a:close/>
                <a:moveTo>
                  <a:pt x="884" y="387"/>
                </a:moveTo>
                <a:lnTo>
                  <a:pt x="884" y="387"/>
                </a:lnTo>
                <a:lnTo>
                  <a:pt x="897" y="386"/>
                </a:lnTo>
                <a:lnTo>
                  <a:pt x="930" y="382"/>
                </a:lnTo>
                <a:lnTo>
                  <a:pt x="967" y="380"/>
                </a:lnTo>
                <a:lnTo>
                  <a:pt x="983" y="380"/>
                </a:lnTo>
                <a:lnTo>
                  <a:pt x="994" y="381"/>
                </a:lnTo>
                <a:lnTo>
                  <a:pt x="994" y="381"/>
                </a:lnTo>
                <a:lnTo>
                  <a:pt x="998" y="384"/>
                </a:lnTo>
                <a:lnTo>
                  <a:pt x="1001" y="386"/>
                </a:lnTo>
                <a:lnTo>
                  <a:pt x="1007" y="392"/>
                </a:lnTo>
                <a:lnTo>
                  <a:pt x="1012" y="401"/>
                </a:lnTo>
                <a:lnTo>
                  <a:pt x="1016" y="411"/>
                </a:lnTo>
                <a:lnTo>
                  <a:pt x="1018" y="422"/>
                </a:lnTo>
                <a:lnTo>
                  <a:pt x="1020" y="430"/>
                </a:lnTo>
                <a:lnTo>
                  <a:pt x="1021" y="442"/>
                </a:lnTo>
                <a:lnTo>
                  <a:pt x="1021" y="442"/>
                </a:lnTo>
                <a:lnTo>
                  <a:pt x="1021" y="444"/>
                </a:lnTo>
                <a:lnTo>
                  <a:pt x="1020" y="445"/>
                </a:lnTo>
                <a:lnTo>
                  <a:pt x="1015" y="446"/>
                </a:lnTo>
                <a:lnTo>
                  <a:pt x="995" y="447"/>
                </a:lnTo>
                <a:lnTo>
                  <a:pt x="968" y="447"/>
                </a:lnTo>
                <a:lnTo>
                  <a:pt x="936" y="446"/>
                </a:lnTo>
                <a:lnTo>
                  <a:pt x="876" y="444"/>
                </a:lnTo>
                <a:lnTo>
                  <a:pt x="849" y="442"/>
                </a:lnTo>
                <a:lnTo>
                  <a:pt x="884" y="387"/>
                </a:lnTo>
                <a:close/>
                <a:moveTo>
                  <a:pt x="233" y="93"/>
                </a:moveTo>
                <a:lnTo>
                  <a:pt x="233" y="93"/>
                </a:lnTo>
                <a:lnTo>
                  <a:pt x="212" y="178"/>
                </a:lnTo>
                <a:lnTo>
                  <a:pt x="197" y="237"/>
                </a:lnTo>
                <a:lnTo>
                  <a:pt x="191" y="256"/>
                </a:lnTo>
                <a:lnTo>
                  <a:pt x="188" y="262"/>
                </a:lnTo>
                <a:lnTo>
                  <a:pt x="187" y="265"/>
                </a:lnTo>
                <a:lnTo>
                  <a:pt x="187" y="265"/>
                </a:lnTo>
                <a:lnTo>
                  <a:pt x="179" y="270"/>
                </a:lnTo>
                <a:lnTo>
                  <a:pt x="166" y="276"/>
                </a:lnTo>
                <a:lnTo>
                  <a:pt x="160" y="278"/>
                </a:lnTo>
                <a:lnTo>
                  <a:pt x="155" y="279"/>
                </a:lnTo>
                <a:lnTo>
                  <a:pt x="152" y="279"/>
                </a:lnTo>
                <a:lnTo>
                  <a:pt x="150" y="278"/>
                </a:lnTo>
                <a:lnTo>
                  <a:pt x="150" y="277"/>
                </a:lnTo>
                <a:lnTo>
                  <a:pt x="150" y="277"/>
                </a:lnTo>
                <a:lnTo>
                  <a:pt x="150" y="266"/>
                </a:lnTo>
                <a:lnTo>
                  <a:pt x="154" y="245"/>
                </a:lnTo>
                <a:lnTo>
                  <a:pt x="165" y="186"/>
                </a:lnTo>
                <a:lnTo>
                  <a:pt x="177" y="129"/>
                </a:lnTo>
                <a:lnTo>
                  <a:pt x="181" y="110"/>
                </a:lnTo>
                <a:lnTo>
                  <a:pt x="184" y="102"/>
                </a:lnTo>
                <a:lnTo>
                  <a:pt x="184" y="102"/>
                </a:lnTo>
                <a:lnTo>
                  <a:pt x="187" y="100"/>
                </a:lnTo>
                <a:lnTo>
                  <a:pt x="193" y="99"/>
                </a:lnTo>
                <a:lnTo>
                  <a:pt x="209" y="96"/>
                </a:lnTo>
                <a:lnTo>
                  <a:pt x="233" y="93"/>
                </a:lnTo>
                <a:lnTo>
                  <a:pt x="233" y="93"/>
                </a:lnTo>
                <a:close/>
                <a:moveTo>
                  <a:pt x="163" y="126"/>
                </a:moveTo>
                <a:lnTo>
                  <a:pt x="163" y="126"/>
                </a:lnTo>
                <a:lnTo>
                  <a:pt x="159" y="154"/>
                </a:lnTo>
                <a:lnTo>
                  <a:pt x="152" y="208"/>
                </a:lnTo>
                <a:lnTo>
                  <a:pt x="141" y="283"/>
                </a:lnTo>
                <a:lnTo>
                  <a:pt x="141" y="283"/>
                </a:lnTo>
                <a:lnTo>
                  <a:pt x="136" y="286"/>
                </a:lnTo>
                <a:lnTo>
                  <a:pt x="122" y="292"/>
                </a:lnTo>
                <a:lnTo>
                  <a:pt x="116" y="294"/>
                </a:lnTo>
                <a:lnTo>
                  <a:pt x="110" y="295"/>
                </a:lnTo>
                <a:lnTo>
                  <a:pt x="105" y="295"/>
                </a:lnTo>
                <a:lnTo>
                  <a:pt x="104" y="294"/>
                </a:lnTo>
                <a:lnTo>
                  <a:pt x="104" y="293"/>
                </a:lnTo>
                <a:lnTo>
                  <a:pt x="104" y="293"/>
                </a:lnTo>
                <a:lnTo>
                  <a:pt x="106" y="282"/>
                </a:lnTo>
                <a:lnTo>
                  <a:pt x="114" y="261"/>
                </a:lnTo>
                <a:lnTo>
                  <a:pt x="133" y="202"/>
                </a:lnTo>
                <a:lnTo>
                  <a:pt x="153" y="147"/>
                </a:lnTo>
                <a:lnTo>
                  <a:pt x="160" y="130"/>
                </a:lnTo>
                <a:lnTo>
                  <a:pt x="161" y="126"/>
                </a:lnTo>
                <a:lnTo>
                  <a:pt x="163" y="126"/>
                </a:lnTo>
                <a:lnTo>
                  <a:pt x="163" y="126"/>
                </a:lnTo>
                <a:lnTo>
                  <a:pt x="163" y="1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0394B93C-F8E9-42F0-BF8A-C6CB45909B4C}"/>
              </a:ext>
            </a:extLst>
          </p:cNvPr>
          <p:cNvSpPr>
            <a:spLocks noEditPoints="1"/>
          </p:cNvSpPr>
          <p:nvPr/>
        </p:nvSpPr>
        <p:spPr bwMode="auto">
          <a:xfrm>
            <a:off x="429510" y="4977910"/>
            <a:ext cx="1587145" cy="959156"/>
          </a:xfrm>
          <a:custGeom>
            <a:avLst/>
            <a:gdLst>
              <a:gd name="T0" fmla="*/ 1150 w 1941"/>
              <a:gd name="T1" fmla="*/ 0 h 1173"/>
              <a:gd name="T2" fmla="*/ 691 w 1941"/>
              <a:gd name="T3" fmla="*/ 10 h 1173"/>
              <a:gd name="T4" fmla="*/ 473 w 1941"/>
              <a:gd name="T5" fmla="*/ 37 h 1173"/>
              <a:gd name="T6" fmla="*/ 387 w 1941"/>
              <a:gd name="T7" fmla="*/ 64 h 1173"/>
              <a:gd name="T8" fmla="*/ 348 w 1941"/>
              <a:gd name="T9" fmla="*/ 118 h 1173"/>
              <a:gd name="T10" fmla="*/ 197 w 1941"/>
              <a:gd name="T11" fmla="*/ 424 h 1173"/>
              <a:gd name="T12" fmla="*/ 107 w 1941"/>
              <a:gd name="T13" fmla="*/ 439 h 1173"/>
              <a:gd name="T14" fmla="*/ 83 w 1941"/>
              <a:gd name="T15" fmla="*/ 464 h 1173"/>
              <a:gd name="T16" fmla="*/ 28 w 1941"/>
              <a:gd name="T17" fmla="*/ 633 h 1173"/>
              <a:gd name="T18" fmla="*/ 4 w 1941"/>
              <a:gd name="T19" fmla="*/ 789 h 1173"/>
              <a:gd name="T20" fmla="*/ 12 w 1941"/>
              <a:gd name="T21" fmla="*/ 902 h 1173"/>
              <a:gd name="T22" fmla="*/ 32 w 1941"/>
              <a:gd name="T23" fmla="*/ 912 h 1173"/>
              <a:gd name="T24" fmla="*/ 58 w 1941"/>
              <a:gd name="T25" fmla="*/ 968 h 1173"/>
              <a:gd name="T26" fmla="*/ 120 w 1941"/>
              <a:gd name="T27" fmla="*/ 1017 h 1173"/>
              <a:gd name="T28" fmla="*/ 200 w 1941"/>
              <a:gd name="T29" fmla="*/ 1016 h 1173"/>
              <a:gd name="T30" fmla="*/ 260 w 1941"/>
              <a:gd name="T31" fmla="*/ 977 h 1173"/>
              <a:gd name="T32" fmla="*/ 927 w 1941"/>
              <a:gd name="T33" fmla="*/ 1034 h 1173"/>
              <a:gd name="T34" fmla="*/ 975 w 1941"/>
              <a:gd name="T35" fmla="*/ 1127 h 1173"/>
              <a:gd name="T36" fmla="*/ 1052 w 1941"/>
              <a:gd name="T37" fmla="*/ 1172 h 1173"/>
              <a:gd name="T38" fmla="*/ 1127 w 1941"/>
              <a:gd name="T39" fmla="*/ 1169 h 1173"/>
              <a:gd name="T40" fmla="*/ 1197 w 1941"/>
              <a:gd name="T41" fmla="*/ 1148 h 1173"/>
              <a:gd name="T42" fmla="*/ 1237 w 1941"/>
              <a:gd name="T43" fmla="*/ 1101 h 1173"/>
              <a:gd name="T44" fmla="*/ 1334 w 1941"/>
              <a:gd name="T45" fmla="*/ 1026 h 1173"/>
              <a:gd name="T46" fmla="*/ 1422 w 1941"/>
              <a:gd name="T47" fmla="*/ 1007 h 1173"/>
              <a:gd name="T48" fmla="*/ 1590 w 1941"/>
              <a:gd name="T49" fmla="*/ 990 h 1173"/>
              <a:gd name="T50" fmla="*/ 1641 w 1941"/>
              <a:gd name="T51" fmla="*/ 1058 h 1173"/>
              <a:gd name="T52" fmla="*/ 1720 w 1941"/>
              <a:gd name="T53" fmla="*/ 1083 h 1173"/>
              <a:gd name="T54" fmla="*/ 1810 w 1941"/>
              <a:gd name="T55" fmla="*/ 1051 h 1173"/>
              <a:gd name="T56" fmla="*/ 1865 w 1941"/>
              <a:gd name="T57" fmla="*/ 972 h 1173"/>
              <a:gd name="T58" fmla="*/ 1892 w 1941"/>
              <a:gd name="T59" fmla="*/ 941 h 1173"/>
              <a:gd name="T60" fmla="*/ 1928 w 1941"/>
              <a:gd name="T61" fmla="*/ 924 h 1173"/>
              <a:gd name="T62" fmla="*/ 1941 w 1941"/>
              <a:gd name="T63" fmla="*/ 605 h 1173"/>
              <a:gd name="T64" fmla="*/ 1931 w 1941"/>
              <a:gd name="T65" fmla="*/ 470 h 1173"/>
              <a:gd name="T66" fmla="*/ 1912 w 1941"/>
              <a:gd name="T67" fmla="*/ 412 h 1173"/>
              <a:gd name="T68" fmla="*/ 1876 w 1941"/>
              <a:gd name="T69" fmla="*/ 67 h 1173"/>
              <a:gd name="T70" fmla="*/ 1896 w 1941"/>
              <a:gd name="T71" fmla="*/ 47 h 1173"/>
              <a:gd name="T72" fmla="*/ 1858 w 1941"/>
              <a:gd name="T73" fmla="*/ 27 h 1173"/>
              <a:gd name="T74" fmla="*/ 1747 w 1941"/>
              <a:gd name="T75" fmla="*/ 8 h 1173"/>
              <a:gd name="T76" fmla="*/ 1855 w 1941"/>
              <a:gd name="T77" fmla="*/ 72 h 1173"/>
              <a:gd name="T78" fmla="*/ 1879 w 1941"/>
              <a:gd name="T79" fmla="*/ 212 h 1173"/>
              <a:gd name="T80" fmla="*/ 1303 w 1941"/>
              <a:gd name="T81" fmla="*/ 88 h 1173"/>
              <a:gd name="T82" fmla="*/ 1133 w 1941"/>
              <a:gd name="T83" fmla="*/ 89 h 1173"/>
              <a:gd name="T84" fmla="*/ 1162 w 1941"/>
              <a:gd name="T85" fmla="*/ 123 h 1173"/>
              <a:gd name="T86" fmla="*/ 1137 w 1941"/>
              <a:gd name="T87" fmla="*/ 374 h 1173"/>
              <a:gd name="T88" fmla="*/ 1098 w 1941"/>
              <a:gd name="T89" fmla="*/ 419 h 1173"/>
              <a:gd name="T90" fmla="*/ 722 w 1941"/>
              <a:gd name="T91" fmla="*/ 431 h 1173"/>
              <a:gd name="T92" fmla="*/ 380 w 1941"/>
              <a:gd name="T93" fmla="*/ 351 h 1173"/>
              <a:gd name="T94" fmla="*/ 368 w 1941"/>
              <a:gd name="T95" fmla="*/ 314 h 1173"/>
              <a:gd name="T96" fmla="*/ 1323 w 1941"/>
              <a:gd name="T97" fmla="*/ 449 h 1173"/>
              <a:gd name="T98" fmla="*/ 1318 w 1941"/>
              <a:gd name="T99" fmla="*/ 676 h 1173"/>
              <a:gd name="T100" fmla="*/ 1235 w 1941"/>
              <a:gd name="T101" fmla="*/ 672 h 1173"/>
              <a:gd name="T102" fmla="*/ 1192 w 1941"/>
              <a:gd name="T103" fmla="*/ 556 h 1173"/>
              <a:gd name="T104" fmla="*/ 1214 w 1941"/>
              <a:gd name="T105" fmla="*/ 506 h 1173"/>
              <a:gd name="T106" fmla="*/ 1896 w 1941"/>
              <a:gd name="T107" fmla="*/ 419 h 1173"/>
              <a:gd name="T108" fmla="*/ 1919 w 1941"/>
              <a:gd name="T109" fmla="*/ 503 h 1173"/>
              <a:gd name="T110" fmla="*/ 1911 w 1941"/>
              <a:gd name="T111" fmla="*/ 633 h 1173"/>
              <a:gd name="T112" fmla="*/ 1877 w 1941"/>
              <a:gd name="T113" fmla="*/ 625 h 1173"/>
              <a:gd name="T114" fmla="*/ 1896 w 1941"/>
              <a:gd name="T115" fmla="*/ 419 h 1173"/>
              <a:gd name="T116" fmla="*/ 278 w 1941"/>
              <a:gd name="T117" fmla="*/ 324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41" h="1173">
                <a:moveTo>
                  <a:pt x="1725" y="7"/>
                </a:moveTo>
                <a:lnTo>
                  <a:pt x="1725" y="7"/>
                </a:lnTo>
                <a:lnTo>
                  <a:pt x="1641" y="6"/>
                </a:lnTo>
                <a:lnTo>
                  <a:pt x="1427" y="2"/>
                </a:lnTo>
                <a:lnTo>
                  <a:pt x="1293" y="1"/>
                </a:lnTo>
                <a:lnTo>
                  <a:pt x="1150" y="0"/>
                </a:lnTo>
                <a:lnTo>
                  <a:pt x="1004" y="1"/>
                </a:lnTo>
                <a:lnTo>
                  <a:pt x="866" y="2"/>
                </a:lnTo>
                <a:lnTo>
                  <a:pt x="866" y="2"/>
                </a:lnTo>
                <a:lnTo>
                  <a:pt x="802" y="3"/>
                </a:lnTo>
                <a:lnTo>
                  <a:pt x="744" y="6"/>
                </a:lnTo>
                <a:lnTo>
                  <a:pt x="691" y="10"/>
                </a:lnTo>
                <a:lnTo>
                  <a:pt x="643" y="13"/>
                </a:lnTo>
                <a:lnTo>
                  <a:pt x="601" y="17"/>
                </a:lnTo>
                <a:lnTo>
                  <a:pt x="562" y="22"/>
                </a:lnTo>
                <a:lnTo>
                  <a:pt x="528" y="26"/>
                </a:lnTo>
                <a:lnTo>
                  <a:pt x="499" y="31"/>
                </a:lnTo>
                <a:lnTo>
                  <a:pt x="473" y="37"/>
                </a:lnTo>
                <a:lnTo>
                  <a:pt x="450" y="42"/>
                </a:lnTo>
                <a:lnTo>
                  <a:pt x="431" y="47"/>
                </a:lnTo>
                <a:lnTo>
                  <a:pt x="416" y="52"/>
                </a:lnTo>
                <a:lnTo>
                  <a:pt x="403" y="56"/>
                </a:lnTo>
                <a:lnTo>
                  <a:pt x="395" y="61"/>
                </a:lnTo>
                <a:lnTo>
                  <a:pt x="387" y="64"/>
                </a:lnTo>
                <a:lnTo>
                  <a:pt x="383" y="67"/>
                </a:lnTo>
                <a:lnTo>
                  <a:pt x="383" y="67"/>
                </a:lnTo>
                <a:lnTo>
                  <a:pt x="372" y="79"/>
                </a:lnTo>
                <a:lnTo>
                  <a:pt x="363" y="93"/>
                </a:lnTo>
                <a:lnTo>
                  <a:pt x="348" y="118"/>
                </a:lnTo>
                <a:lnTo>
                  <a:pt x="348" y="118"/>
                </a:lnTo>
                <a:lnTo>
                  <a:pt x="322" y="173"/>
                </a:lnTo>
                <a:lnTo>
                  <a:pt x="272" y="277"/>
                </a:lnTo>
                <a:lnTo>
                  <a:pt x="223" y="379"/>
                </a:lnTo>
                <a:lnTo>
                  <a:pt x="205" y="412"/>
                </a:lnTo>
                <a:lnTo>
                  <a:pt x="200" y="422"/>
                </a:lnTo>
                <a:lnTo>
                  <a:pt x="197" y="424"/>
                </a:lnTo>
                <a:lnTo>
                  <a:pt x="197" y="424"/>
                </a:lnTo>
                <a:lnTo>
                  <a:pt x="182" y="424"/>
                </a:lnTo>
                <a:lnTo>
                  <a:pt x="156" y="428"/>
                </a:lnTo>
                <a:lnTo>
                  <a:pt x="127" y="433"/>
                </a:lnTo>
                <a:lnTo>
                  <a:pt x="115" y="437"/>
                </a:lnTo>
                <a:lnTo>
                  <a:pt x="107" y="439"/>
                </a:lnTo>
                <a:lnTo>
                  <a:pt x="107" y="439"/>
                </a:lnTo>
                <a:lnTo>
                  <a:pt x="98" y="446"/>
                </a:lnTo>
                <a:lnTo>
                  <a:pt x="93" y="451"/>
                </a:lnTo>
                <a:lnTo>
                  <a:pt x="87" y="459"/>
                </a:lnTo>
                <a:lnTo>
                  <a:pt x="87" y="459"/>
                </a:lnTo>
                <a:lnTo>
                  <a:pt x="83" y="464"/>
                </a:lnTo>
                <a:lnTo>
                  <a:pt x="77" y="475"/>
                </a:lnTo>
                <a:lnTo>
                  <a:pt x="71" y="485"/>
                </a:lnTo>
                <a:lnTo>
                  <a:pt x="67" y="495"/>
                </a:lnTo>
                <a:lnTo>
                  <a:pt x="67" y="495"/>
                </a:lnTo>
                <a:lnTo>
                  <a:pt x="44" y="576"/>
                </a:lnTo>
                <a:lnTo>
                  <a:pt x="28" y="633"/>
                </a:lnTo>
                <a:lnTo>
                  <a:pt x="17" y="671"/>
                </a:lnTo>
                <a:lnTo>
                  <a:pt x="17" y="671"/>
                </a:lnTo>
                <a:lnTo>
                  <a:pt x="13" y="688"/>
                </a:lnTo>
                <a:lnTo>
                  <a:pt x="9" y="716"/>
                </a:lnTo>
                <a:lnTo>
                  <a:pt x="7" y="751"/>
                </a:lnTo>
                <a:lnTo>
                  <a:pt x="4" y="789"/>
                </a:lnTo>
                <a:lnTo>
                  <a:pt x="0" y="856"/>
                </a:lnTo>
                <a:lnTo>
                  <a:pt x="0" y="880"/>
                </a:lnTo>
                <a:lnTo>
                  <a:pt x="2" y="892"/>
                </a:lnTo>
                <a:lnTo>
                  <a:pt x="2" y="892"/>
                </a:lnTo>
                <a:lnTo>
                  <a:pt x="7" y="898"/>
                </a:lnTo>
                <a:lnTo>
                  <a:pt x="12" y="902"/>
                </a:lnTo>
                <a:lnTo>
                  <a:pt x="22" y="907"/>
                </a:lnTo>
                <a:lnTo>
                  <a:pt x="22" y="907"/>
                </a:lnTo>
                <a:lnTo>
                  <a:pt x="24" y="908"/>
                </a:lnTo>
                <a:lnTo>
                  <a:pt x="27" y="909"/>
                </a:lnTo>
                <a:lnTo>
                  <a:pt x="28" y="909"/>
                </a:lnTo>
                <a:lnTo>
                  <a:pt x="32" y="912"/>
                </a:lnTo>
                <a:lnTo>
                  <a:pt x="32" y="912"/>
                </a:lnTo>
                <a:lnTo>
                  <a:pt x="34" y="918"/>
                </a:lnTo>
                <a:lnTo>
                  <a:pt x="39" y="931"/>
                </a:lnTo>
                <a:lnTo>
                  <a:pt x="47" y="949"/>
                </a:lnTo>
                <a:lnTo>
                  <a:pt x="52" y="958"/>
                </a:lnTo>
                <a:lnTo>
                  <a:pt x="58" y="968"/>
                </a:lnTo>
                <a:lnTo>
                  <a:pt x="66" y="978"/>
                </a:lnTo>
                <a:lnTo>
                  <a:pt x="73" y="988"/>
                </a:lnTo>
                <a:lnTo>
                  <a:pt x="83" y="997"/>
                </a:lnTo>
                <a:lnTo>
                  <a:pt x="93" y="1006"/>
                </a:lnTo>
                <a:lnTo>
                  <a:pt x="106" y="1012"/>
                </a:lnTo>
                <a:lnTo>
                  <a:pt x="120" y="1017"/>
                </a:lnTo>
                <a:lnTo>
                  <a:pt x="135" y="1021"/>
                </a:lnTo>
                <a:lnTo>
                  <a:pt x="152" y="1022"/>
                </a:lnTo>
                <a:lnTo>
                  <a:pt x="152" y="1022"/>
                </a:lnTo>
                <a:lnTo>
                  <a:pt x="170" y="1021"/>
                </a:lnTo>
                <a:lnTo>
                  <a:pt x="185" y="1020"/>
                </a:lnTo>
                <a:lnTo>
                  <a:pt x="200" y="1016"/>
                </a:lnTo>
                <a:lnTo>
                  <a:pt x="213" y="1012"/>
                </a:lnTo>
                <a:lnTo>
                  <a:pt x="224" y="1007"/>
                </a:lnTo>
                <a:lnTo>
                  <a:pt x="233" y="1002"/>
                </a:lnTo>
                <a:lnTo>
                  <a:pt x="241" y="996"/>
                </a:lnTo>
                <a:lnTo>
                  <a:pt x="249" y="990"/>
                </a:lnTo>
                <a:lnTo>
                  <a:pt x="260" y="977"/>
                </a:lnTo>
                <a:lnTo>
                  <a:pt x="268" y="967"/>
                </a:lnTo>
                <a:lnTo>
                  <a:pt x="272" y="960"/>
                </a:lnTo>
                <a:lnTo>
                  <a:pt x="273" y="957"/>
                </a:lnTo>
                <a:lnTo>
                  <a:pt x="926" y="1027"/>
                </a:lnTo>
                <a:lnTo>
                  <a:pt x="926" y="1027"/>
                </a:lnTo>
                <a:lnTo>
                  <a:pt x="927" y="1034"/>
                </a:lnTo>
                <a:lnTo>
                  <a:pt x="932" y="1050"/>
                </a:lnTo>
                <a:lnTo>
                  <a:pt x="942" y="1074"/>
                </a:lnTo>
                <a:lnTo>
                  <a:pt x="949" y="1086"/>
                </a:lnTo>
                <a:lnTo>
                  <a:pt x="956" y="1100"/>
                </a:lnTo>
                <a:lnTo>
                  <a:pt x="965" y="1114"/>
                </a:lnTo>
                <a:lnTo>
                  <a:pt x="975" y="1127"/>
                </a:lnTo>
                <a:lnTo>
                  <a:pt x="988" y="1139"/>
                </a:lnTo>
                <a:lnTo>
                  <a:pt x="1001" y="1150"/>
                </a:lnTo>
                <a:lnTo>
                  <a:pt x="1016" y="1159"/>
                </a:lnTo>
                <a:lnTo>
                  <a:pt x="1033" y="1167"/>
                </a:lnTo>
                <a:lnTo>
                  <a:pt x="1042" y="1169"/>
                </a:lnTo>
                <a:lnTo>
                  <a:pt x="1052" y="1172"/>
                </a:lnTo>
                <a:lnTo>
                  <a:pt x="1062" y="1173"/>
                </a:lnTo>
                <a:lnTo>
                  <a:pt x="1072" y="1173"/>
                </a:lnTo>
                <a:lnTo>
                  <a:pt x="1072" y="1173"/>
                </a:lnTo>
                <a:lnTo>
                  <a:pt x="1092" y="1173"/>
                </a:lnTo>
                <a:lnTo>
                  <a:pt x="1111" y="1172"/>
                </a:lnTo>
                <a:lnTo>
                  <a:pt x="1127" y="1169"/>
                </a:lnTo>
                <a:lnTo>
                  <a:pt x="1143" y="1167"/>
                </a:lnTo>
                <a:lnTo>
                  <a:pt x="1156" y="1164"/>
                </a:lnTo>
                <a:lnTo>
                  <a:pt x="1168" y="1161"/>
                </a:lnTo>
                <a:lnTo>
                  <a:pt x="1180" y="1157"/>
                </a:lnTo>
                <a:lnTo>
                  <a:pt x="1190" y="1152"/>
                </a:lnTo>
                <a:lnTo>
                  <a:pt x="1197" y="1148"/>
                </a:lnTo>
                <a:lnTo>
                  <a:pt x="1205" y="1143"/>
                </a:lnTo>
                <a:lnTo>
                  <a:pt x="1217" y="1133"/>
                </a:lnTo>
                <a:lnTo>
                  <a:pt x="1226" y="1123"/>
                </a:lnTo>
                <a:lnTo>
                  <a:pt x="1232" y="1113"/>
                </a:lnTo>
                <a:lnTo>
                  <a:pt x="1232" y="1113"/>
                </a:lnTo>
                <a:lnTo>
                  <a:pt x="1237" y="1101"/>
                </a:lnTo>
                <a:lnTo>
                  <a:pt x="1244" y="1089"/>
                </a:lnTo>
                <a:lnTo>
                  <a:pt x="1254" y="1060"/>
                </a:lnTo>
                <a:lnTo>
                  <a:pt x="1263" y="1027"/>
                </a:lnTo>
                <a:lnTo>
                  <a:pt x="1263" y="1027"/>
                </a:lnTo>
                <a:lnTo>
                  <a:pt x="1285" y="1027"/>
                </a:lnTo>
                <a:lnTo>
                  <a:pt x="1334" y="1026"/>
                </a:lnTo>
                <a:lnTo>
                  <a:pt x="1386" y="1022"/>
                </a:lnTo>
                <a:lnTo>
                  <a:pt x="1405" y="1020"/>
                </a:lnTo>
                <a:lnTo>
                  <a:pt x="1411" y="1019"/>
                </a:lnTo>
                <a:lnTo>
                  <a:pt x="1413" y="1017"/>
                </a:lnTo>
                <a:lnTo>
                  <a:pt x="1413" y="1017"/>
                </a:lnTo>
                <a:lnTo>
                  <a:pt x="1422" y="1007"/>
                </a:lnTo>
                <a:lnTo>
                  <a:pt x="1432" y="993"/>
                </a:lnTo>
                <a:lnTo>
                  <a:pt x="1443" y="977"/>
                </a:lnTo>
                <a:lnTo>
                  <a:pt x="1584" y="972"/>
                </a:lnTo>
                <a:lnTo>
                  <a:pt x="1584" y="972"/>
                </a:lnTo>
                <a:lnTo>
                  <a:pt x="1585" y="977"/>
                </a:lnTo>
                <a:lnTo>
                  <a:pt x="1590" y="990"/>
                </a:lnTo>
                <a:lnTo>
                  <a:pt x="1599" y="1007"/>
                </a:lnTo>
                <a:lnTo>
                  <a:pt x="1604" y="1017"/>
                </a:lnTo>
                <a:lnTo>
                  <a:pt x="1612" y="1027"/>
                </a:lnTo>
                <a:lnTo>
                  <a:pt x="1621" y="1037"/>
                </a:lnTo>
                <a:lnTo>
                  <a:pt x="1629" y="1047"/>
                </a:lnTo>
                <a:lnTo>
                  <a:pt x="1641" y="1058"/>
                </a:lnTo>
                <a:lnTo>
                  <a:pt x="1653" y="1065"/>
                </a:lnTo>
                <a:lnTo>
                  <a:pt x="1667" y="1073"/>
                </a:lnTo>
                <a:lnTo>
                  <a:pt x="1683" y="1078"/>
                </a:lnTo>
                <a:lnTo>
                  <a:pt x="1701" y="1081"/>
                </a:lnTo>
                <a:lnTo>
                  <a:pt x="1720" y="1083"/>
                </a:lnTo>
                <a:lnTo>
                  <a:pt x="1720" y="1083"/>
                </a:lnTo>
                <a:lnTo>
                  <a:pt x="1739" y="1081"/>
                </a:lnTo>
                <a:lnTo>
                  <a:pt x="1756" y="1079"/>
                </a:lnTo>
                <a:lnTo>
                  <a:pt x="1773" y="1074"/>
                </a:lnTo>
                <a:lnTo>
                  <a:pt x="1786" y="1068"/>
                </a:lnTo>
                <a:lnTo>
                  <a:pt x="1799" y="1060"/>
                </a:lnTo>
                <a:lnTo>
                  <a:pt x="1810" y="1051"/>
                </a:lnTo>
                <a:lnTo>
                  <a:pt x="1820" y="1042"/>
                </a:lnTo>
                <a:lnTo>
                  <a:pt x="1829" y="1032"/>
                </a:lnTo>
                <a:lnTo>
                  <a:pt x="1838" y="1024"/>
                </a:lnTo>
                <a:lnTo>
                  <a:pt x="1844" y="1014"/>
                </a:lnTo>
                <a:lnTo>
                  <a:pt x="1854" y="996"/>
                </a:lnTo>
                <a:lnTo>
                  <a:pt x="1865" y="972"/>
                </a:lnTo>
                <a:lnTo>
                  <a:pt x="1865" y="972"/>
                </a:lnTo>
                <a:lnTo>
                  <a:pt x="1871" y="961"/>
                </a:lnTo>
                <a:lnTo>
                  <a:pt x="1874" y="951"/>
                </a:lnTo>
                <a:lnTo>
                  <a:pt x="1876" y="942"/>
                </a:lnTo>
                <a:lnTo>
                  <a:pt x="1876" y="942"/>
                </a:lnTo>
                <a:lnTo>
                  <a:pt x="1892" y="941"/>
                </a:lnTo>
                <a:lnTo>
                  <a:pt x="1906" y="939"/>
                </a:lnTo>
                <a:lnTo>
                  <a:pt x="1912" y="938"/>
                </a:lnTo>
                <a:lnTo>
                  <a:pt x="1916" y="937"/>
                </a:lnTo>
                <a:lnTo>
                  <a:pt x="1916" y="937"/>
                </a:lnTo>
                <a:lnTo>
                  <a:pt x="1922" y="932"/>
                </a:lnTo>
                <a:lnTo>
                  <a:pt x="1928" y="924"/>
                </a:lnTo>
                <a:lnTo>
                  <a:pt x="1933" y="917"/>
                </a:lnTo>
                <a:lnTo>
                  <a:pt x="1936" y="912"/>
                </a:lnTo>
                <a:lnTo>
                  <a:pt x="1936" y="912"/>
                </a:lnTo>
                <a:lnTo>
                  <a:pt x="1937" y="862"/>
                </a:lnTo>
                <a:lnTo>
                  <a:pt x="1938" y="756"/>
                </a:lnTo>
                <a:lnTo>
                  <a:pt x="1941" y="605"/>
                </a:lnTo>
                <a:lnTo>
                  <a:pt x="1931" y="585"/>
                </a:lnTo>
                <a:lnTo>
                  <a:pt x="1931" y="585"/>
                </a:lnTo>
                <a:lnTo>
                  <a:pt x="1933" y="531"/>
                </a:lnTo>
                <a:lnTo>
                  <a:pt x="1933" y="492"/>
                </a:lnTo>
                <a:lnTo>
                  <a:pt x="1932" y="478"/>
                </a:lnTo>
                <a:lnTo>
                  <a:pt x="1931" y="470"/>
                </a:lnTo>
                <a:lnTo>
                  <a:pt x="1931" y="470"/>
                </a:lnTo>
                <a:lnTo>
                  <a:pt x="1919" y="444"/>
                </a:lnTo>
                <a:lnTo>
                  <a:pt x="1913" y="431"/>
                </a:lnTo>
                <a:lnTo>
                  <a:pt x="1911" y="424"/>
                </a:lnTo>
                <a:lnTo>
                  <a:pt x="1911" y="424"/>
                </a:lnTo>
                <a:lnTo>
                  <a:pt x="1912" y="412"/>
                </a:lnTo>
                <a:lnTo>
                  <a:pt x="1912" y="400"/>
                </a:lnTo>
                <a:lnTo>
                  <a:pt x="1911" y="384"/>
                </a:lnTo>
                <a:lnTo>
                  <a:pt x="1911" y="384"/>
                </a:lnTo>
                <a:lnTo>
                  <a:pt x="1892" y="216"/>
                </a:lnTo>
                <a:lnTo>
                  <a:pt x="1876" y="67"/>
                </a:lnTo>
                <a:lnTo>
                  <a:pt x="1876" y="67"/>
                </a:lnTo>
                <a:lnTo>
                  <a:pt x="1879" y="66"/>
                </a:lnTo>
                <a:lnTo>
                  <a:pt x="1886" y="61"/>
                </a:lnTo>
                <a:lnTo>
                  <a:pt x="1889" y="59"/>
                </a:lnTo>
                <a:lnTo>
                  <a:pt x="1893" y="55"/>
                </a:lnTo>
                <a:lnTo>
                  <a:pt x="1894" y="51"/>
                </a:lnTo>
                <a:lnTo>
                  <a:pt x="1896" y="47"/>
                </a:lnTo>
                <a:lnTo>
                  <a:pt x="1896" y="47"/>
                </a:lnTo>
                <a:lnTo>
                  <a:pt x="1894" y="45"/>
                </a:lnTo>
                <a:lnTo>
                  <a:pt x="1893" y="42"/>
                </a:lnTo>
                <a:lnTo>
                  <a:pt x="1884" y="37"/>
                </a:lnTo>
                <a:lnTo>
                  <a:pt x="1873" y="32"/>
                </a:lnTo>
                <a:lnTo>
                  <a:pt x="1858" y="27"/>
                </a:lnTo>
                <a:lnTo>
                  <a:pt x="1842" y="22"/>
                </a:lnTo>
                <a:lnTo>
                  <a:pt x="1825" y="17"/>
                </a:lnTo>
                <a:lnTo>
                  <a:pt x="1809" y="15"/>
                </a:lnTo>
                <a:lnTo>
                  <a:pt x="1795" y="12"/>
                </a:lnTo>
                <a:lnTo>
                  <a:pt x="1795" y="12"/>
                </a:lnTo>
                <a:lnTo>
                  <a:pt x="1747" y="8"/>
                </a:lnTo>
                <a:lnTo>
                  <a:pt x="1725" y="7"/>
                </a:lnTo>
                <a:lnTo>
                  <a:pt x="1725" y="7"/>
                </a:lnTo>
                <a:close/>
                <a:moveTo>
                  <a:pt x="1303" y="88"/>
                </a:moveTo>
                <a:lnTo>
                  <a:pt x="1303" y="88"/>
                </a:lnTo>
                <a:lnTo>
                  <a:pt x="1855" y="72"/>
                </a:lnTo>
                <a:lnTo>
                  <a:pt x="1855" y="72"/>
                </a:lnTo>
                <a:lnTo>
                  <a:pt x="1857" y="75"/>
                </a:lnTo>
                <a:lnTo>
                  <a:pt x="1858" y="80"/>
                </a:lnTo>
                <a:lnTo>
                  <a:pt x="1863" y="103"/>
                </a:lnTo>
                <a:lnTo>
                  <a:pt x="1876" y="183"/>
                </a:lnTo>
                <a:lnTo>
                  <a:pt x="1876" y="183"/>
                </a:lnTo>
                <a:lnTo>
                  <a:pt x="1879" y="212"/>
                </a:lnTo>
                <a:lnTo>
                  <a:pt x="1883" y="246"/>
                </a:lnTo>
                <a:lnTo>
                  <a:pt x="1887" y="319"/>
                </a:lnTo>
                <a:lnTo>
                  <a:pt x="1889" y="379"/>
                </a:lnTo>
                <a:lnTo>
                  <a:pt x="1891" y="404"/>
                </a:lnTo>
                <a:lnTo>
                  <a:pt x="1278" y="444"/>
                </a:lnTo>
                <a:lnTo>
                  <a:pt x="1303" y="88"/>
                </a:lnTo>
                <a:close/>
                <a:moveTo>
                  <a:pt x="449" y="133"/>
                </a:moveTo>
                <a:lnTo>
                  <a:pt x="464" y="108"/>
                </a:lnTo>
                <a:lnTo>
                  <a:pt x="1112" y="83"/>
                </a:lnTo>
                <a:lnTo>
                  <a:pt x="1112" y="83"/>
                </a:lnTo>
                <a:lnTo>
                  <a:pt x="1123" y="85"/>
                </a:lnTo>
                <a:lnTo>
                  <a:pt x="1133" y="89"/>
                </a:lnTo>
                <a:lnTo>
                  <a:pt x="1142" y="93"/>
                </a:lnTo>
                <a:lnTo>
                  <a:pt x="1142" y="93"/>
                </a:lnTo>
                <a:lnTo>
                  <a:pt x="1146" y="95"/>
                </a:lnTo>
                <a:lnTo>
                  <a:pt x="1148" y="99"/>
                </a:lnTo>
                <a:lnTo>
                  <a:pt x="1156" y="109"/>
                </a:lnTo>
                <a:lnTo>
                  <a:pt x="1162" y="123"/>
                </a:lnTo>
                <a:lnTo>
                  <a:pt x="1162" y="123"/>
                </a:lnTo>
                <a:lnTo>
                  <a:pt x="1152" y="334"/>
                </a:lnTo>
                <a:lnTo>
                  <a:pt x="1152" y="334"/>
                </a:lnTo>
                <a:lnTo>
                  <a:pt x="1151" y="341"/>
                </a:lnTo>
                <a:lnTo>
                  <a:pt x="1146" y="356"/>
                </a:lnTo>
                <a:lnTo>
                  <a:pt x="1137" y="374"/>
                </a:lnTo>
                <a:lnTo>
                  <a:pt x="1127" y="394"/>
                </a:lnTo>
                <a:lnTo>
                  <a:pt x="1127" y="394"/>
                </a:lnTo>
                <a:lnTo>
                  <a:pt x="1121" y="403"/>
                </a:lnTo>
                <a:lnTo>
                  <a:pt x="1113" y="409"/>
                </a:lnTo>
                <a:lnTo>
                  <a:pt x="1106" y="415"/>
                </a:lnTo>
                <a:lnTo>
                  <a:pt x="1098" y="419"/>
                </a:lnTo>
                <a:lnTo>
                  <a:pt x="1085" y="426"/>
                </a:lnTo>
                <a:lnTo>
                  <a:pt x="1077" y="429"/>
                </a:lnTo>
                <a:lnTo>
                  <a:pt x="1077" y="429"/>
                </a:lnTo>
                <a:lnTo>
                  <a:pt x="1044" y="431"/>
                </a:lnTo>
                <a:lnTo>
                  <a:pt x="964" y="431"/>
                </a:lnTo>
                <a:lnTo>
                  <a:pt x="722" y="431"/>
                </a:lnTo>
                <a:lnTo>
                  <a:pt x="373" y="429"/>
                </a:lnTo>
                <a:lnTo>
                  <a:pt x="373" y="429"/>
                </a:lnTo>
                <a:lnTo>
                  <a:pt x="378" y="389"/>
                </a:lnTo>
                <a:lnTo>
                  <a:pt x="378" y="389"/>
                </a:lnTo>
                <a:lnTo>
                  <a:pt x="378" y="368"/>
                </a:lnTo>
                <a:lnTo>
                  <a:pt x="380" y="351"/>
                </a:lnTo>
                <a:lnTo>
                  <a:pt x="378" y="339"/>
                </a:lnTo>
                <a:lnTo>
                  <a:pt x="378" y="339"/>
                </a:lnTo>
                <a:lnTo>
                  <a:pt x="376" y="330"/>
                </a:lnTo>
                <a:lnTo>
                  <a:pt x="373" y="322"/>
                </a:lnTo>
                <a:lnTo>
                  <a:pt x="370" y="317"/>
                </a:lnTo>
                <a:lnTo>
                  <a:pt x="368" y="314"/>
                </a:lnTo>
                <a:lnTo>
                  <a:pt x="368" y="314"/>
                </a:lnTo>
                <a:lnTo>
                  <a:pt x="381" y="284"/>
                </a:lnTo>
                <a:lnTo>
                  <a:pt x="408" y="222"/>
                </a:lnTo>
                <a:lnTo>
                  <a:pt x="449" y="133"/>
                </a:lnTo>
                <a:lnTo>
                  <a:pt x="449" y="133"/>
                </a:lnTo>
                <a:close/>
                <a:moveTo>
                  <a:pt x="1323" y="449"/>
                </a:moveTo>
                <a:lnTo>
                  <a:pt x="1323" y="449"/>
                </a:lnTo>
                <a:lnTo>
                  <a:pt x="1322" y="562"/>
                </a:lnTo>
                <a:lnTo>
                  <a:pt x="1320" y="640"/>
                </a:lnTo>
                <a:lnTo>
                  <a:pt x="1319" y="667"/>
                </a:lnTo>
                <a:lnTo>
                  <a:pt x="1318" y="676"/>
                </a:lnTo>
                <a:lnTo>
                  <a:pt x="1318" y="676"/>
                </a:lnTo>
                <a:lnTo>
                  <a:pt x="1304" y="674"/>
                </a:lnTo>
                <a:lnTo>
                  <a:pt x="1278" y="674"/>
                </a:lnTo>
                <a:lnTo>
                  <a:pt x="1251" y="674"/>
                </a:lnTo>
                <a:lnTo>
                  <a:pt x="1237" y="676"/>
                </a:lnTo>
                <a:lnTo>
                  <a:pt x="1237" y="676"/>
                </a:lnTo>
                <a:lnTo>
                  <a:pt x="1235" y="672"/>
                </a:lnTo>
                <a:lnTo>
                  <a:pt x="1229" y="660"/>
                </a:lnTo>
                <a:lnTo>
                  <a:pt x="1214" y="623"/>
                </a:lnTo>
                <a:lnTo>
                  <a:pt x="1205" y="601"/>
                </a:lnTo>
                <a:lnTo>
                  <a:pt x="1199" y="581"/>
                </a:lnTo>
                <a:lnTo>
                  <a:pt x="1194" y="562"/>
                </a:lnTo>
                <a:lnTo>
                  <a:pt x="1192" y="556"/>
                </a:lnTo>
                <a:lnTo>
                  <a:pt x="1192" y="550"/>
                </a:lnTo>
                <a:lnTo>
                  <a:pt x="1192" y="550"/>
                </a:lnTo>
                <a:lnTo>
                  <a:pt x="1194" y="545"/>
                </a:lnTo>
                <a:lnTo>
                  <a:pt x="1196" y="537"/>
                </a:lnTo>
                <a:lnTo>
                  <a:pt x="1204" y="524"/>
                </a:lnTo>
                <a:lnTo>
                  <a:pt x="1214" y="506"/>
                </a:lnTo>
                <a:lnTo>
                  <a:pt x="1225" y="490"/>
                </a:lnTo>
                <a:lnTo>
                  <a:pt x="1248" y="462"/>
                </a:lnTo>
                <a:lnTo>
                  <a:pt x="1258" y="449"/>
                </a:lnTo>
                <a:lnTo>
                  <a:pt x="1323" y="449"/>
                </a:lnTo>
                <a:close/>
                <a:moveTo>
                  <a:pt x="1896" y="419"/>
                </a:moveTo>
                <a:lnTo>
                  <a:pt x="1896" y="419"/>
                </a:lnTo>
                <a:lnTo>
                  <a:pt x="1908" y="447"/>
                </a:lnTo>
                <a:lnTo>
                  <a:pt x="1917" y="468"/>
                </a:lnTo>
                <a:lnTo>
                  <a:pt x="1921" y="476"/>
                </a:lnTo>
                <a:lnTo>
                  <a:pt x="1921" y="480"/>
                </a:lnTo>
                <a:lnTo>
                  <a:pt x="1921" y="480"/>
                </a:lnTo>
                <a:lnTo>
                  <a:pt x="1919" y="503"/>
                </a:lnTo>
                <a:lnTo>
                  <a:pt x="1921" y="551"/>
                </a:lnTo>
                <a:lnTo>
                  <a:pt x="1921" y="625"/>
                </a:lnTo>
                <a:lnTo>
                  <a:pt x="1921" y="625"/>
                </a:lnTo>
                <a:lnTo>
                  <a:pt x="1919" y="628"/>
                </a:lnTo>
                <a:lnTo>
                  <a:pt x="1916" y="630"/>
                </a:lnTo>
                <a:lnTo>
                  <a:pt x="1911" y="633"/>
                </a:lnTo>
                <a:lnTo>
                  <a:pt x="1904" y="634"/>
                </a:lnTo>
                <a:lnTo>
                  <a:pt x="1891" y="635"/>
                </a:lnTo>
                <a:lnTo>
                  <a:pt x="1881" y="635"/>
                </a:lnTo>
                <a:lnTo>
                  <a:pt x="1881" y="635"/>
                </a:lnTo>
                <a:lnTo>
                  <a:pt x="1878" y="633"/>
                </a:lnTo>
                <a:lnTo>
                  <a:pt x="1877" y="625"/>
                </a:lnTo>
                <a:lnTo>
                  <a:pt x="1873" y="601"/>
                </a:lnTo>
                <a:lnTo>
                  <a:pt x="1868" y="568"/>
                </a:lnTo>
                <a:lnTo>
                  <a:pt x="1864" y="530"/>
                </a:lnTo>
                <a:lnTo>
                  <a:pt x="1858" y="457"/>
                </a:lnTo>
                <a:lnTo>
                  <a:pt x="1855" y="424"/>
                </a:lnTo>
                <a:lnTo>
                  <a:pt x="1896" y="419"/>
                </a:lnTo>
                <a:close/>
                <a:moveTo>
                  <a:pt x="383" y="128"/>
                </a:moveTo>
                <a:lnTo>
                  <a:pt x="308" y="309"/>
                </a:lnTo>
                <a:lnTo>
                  <a:pt x="308" y="309"/>
                </a:lnTo>
                <a:lnTo>
                  <a:pt x="299" y="314"/>
                </a:lnTo>
                <a:lnTo>
                  <a:pt x="289" y="319"/>
                </a:lnTo>
                <a:lnTo>
                  <a:pt x="278" y="324"/>
                </a:lnTo>
                <a:lnTo>
                  <a:pt x="248" y="334"/>
                </a:lnTo>
                <a:lnTo>
                  <a:pt x="353" y="128"/>
                </a:lnTo>
                <a:lnTo>
                  <a:pt x="383" y="1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D38CB7D0-056F-4A99-8E8E-B65EDD87A50C}"/>
              </a:ext>
            </a:extLst>
          </p:cNvPr>
          <p:cNvSpPr>
            <a:spLocks noEditPoints="1"/>
          </p:cNvSpPr>
          <p:nvPr/>
        </p:nvSpPr>
        <p:spPr bwMode="auto">
          <a:xfrm>
            <a:off x="6014347" y="5067938"/>
            <a:ext cx="1662113" cy="986880"/>
          </a:xfrm>
          <a:custGeom>
            <a:avLst/>
            <a:gdLst>
              <a:gd name="T0" fmla="*/ 757 w 2016"/>
              <a:gd name="T1" fmla="*/ 33 h 1197"/>
              <a:gd name="T2" fmla="*/ 524 w 2016"/>
              <a:gd name="T3" fmla="*/ 51 h 1197"/>
              <a:gd name="T4" fmla="*/ 410 w 2016"/>
              <a:gd name="T5" fmla="*/ 78 h 1197"/>
              <a:gd name="T6" fmla="*/ 327 w 2016"/>
              <a:gd name="T7" fmla="*/ 130 h 1197"/>
              <a:gd name="T8" fmla="*/ 217 w 2016"/>
              <a:gd name="T9" fmla="*/ 307 h 1197"/>
              <a:gd name="T10" fmla="*/ 177 w 2016"/>
              <a:gd name="T11" fmla="*/ 317 h 1197"/>
              <a:gd name="T12" fmla="*/ 157 w 2016"/>
              <a:gd name="T13" fmla="*/ 363 h 1197"/>
              <a:gd name="T14" fmla="*/ 147 w 2016"/>
              <a:gd name="T15" fmla="*/ 418 h 1197"/>
              <a:gd name="T16" fmla="*/ 77 w 2016"/>
              <a:gd name="T17" fmla="*/ 478 h 1197"/>
              <a:gd name="T18" fmla="*/ 52 w 2016"/>
              <a:gd name="T19" fmla="*/ 699 h 1197"/>
              <a:gd name="T20" fmla="*/ 16 w 2016"/>
              <a:gd name="T21" fmla="*/ 752 h 1197"/>
              <a:gd name="T22" fmla="*/ 0 w 2016"/>
              <a:gd name="T23" fmla="*/ 866 h 1197"/>
              <a:gd name="T24" fmla="*/ 6 w 2016"/>
              <a:gd name="T25" fmla="*/ 944 h 1197"/>
              <a:gd name="T26" fmla="*/ 26 w 2016"/>
              <a:gd name="T27" fmla="*/ 999 h 1197"/>
              <a:gd name="T28" fmla="*/ 78 w 2016"/>
              <a:gd name="T29" fmla="*/ 1065 h 1197"/>
              <a:gd name="T30" fmla="*/ 146 w 2016"/>
              <a:gd name="T31" fmla="*/ 1075 h 1197"/>
              <a:gd name="T32" fmla="*/ 219 w 2016"/>
              <a:gd name="T33" fmla="*/ 1046 h 1197"/>
              <a:gd name="T34" fmla="*/ 248 w 2016"/>
              <a:gd name="T35" fmla="*/ 1001 h 1197"/>
              <a:gd name="T36" fmla="*/ 962 w 2016"/>
              <a:gd name="T37" fmla="*/ 1052 h 1197"/>
              <a:gd name="T38" fmla="*/ 1007 w 2016"/>
              <a:gd name="T39" fmla="*/ 1142 h 1197"/>
              <a:gd name="T40" fmla="*/ 1077 w 2016"/>
              <a:gd name="T41" fmla="*/ 1189 h 1197"/>
              <a:gd name="T42" fmla="*/ 1176 w 2016"/>
              <a:gd name="T43" fmla="*/ 1195 h 1197"/>
              <a:gd name="T44" fmla="*/ 1267 w 2016"/>
              <a:gd name="T45" fmla="*/ 1178 h 1197"/>
              <a:gd name="T46" fmla="*/ 1313 w 2016"/>
              <a:gd name="T47" fmla="*/ 1134 h 1197"/>
              <a:gd name="T48" fmla="*/ 1343 w 2016"/>
              <a:gd name="T49" fmla="*/ 1046 h 1197"/>
              <a:gd name="T50" fmla="*/ 1429 w 2016"/>
              <a:gd name="T51" fmla="*/ 1048 h 1197"/>
              <a:gd name="T52" fmla="*/ 1622 w 2016"/>
              <a:gd name="T53" fmla="*/ 1044 h 1197"/>
              <a:gd name="T54" fmla="*/ 1687 w 2016"/>
              <a:gd name="T55" fmla="*/ 1097 h 1197"/>
              <a:gd name="T56" fmla="*/ 1759 w 2016"/>
              <a:gd name="T57" fmla="*/ 1105 h 1197"/>
              <a:gd name="T58" fmla="*/ 1818 w 2016"/>
              <a:gd name="T59" fmla="*/ 1085 h 1197"/>
              <a:gd name="T60" fmla="*/ 1875 w 2016"/>
              <a:gd name="T61" fmla="*/ 1019 h 1197"/>
              <a:gd name="T62" fmla="*/ 1894 w 2016"/>
              <a:gd name="T63" fmla="*/ 1012 h 1197"/>
              <a:gd name="T64" fmla="*/ 1924 w 2016"/>
              <a:gd name="T65" fmla="*/ 987 h 1197"/>
              <a:gd name="T66" fmla="*/ 1956 w 2016"/>
              <a:gd name="T67" fmla="*/ 960 h 1197"/>
              <a:gd name="T68" fmla="*/ 1993 w 2016"/>
              <a:gd name="T69" fmla="*/ 945 h 1197"/>
              <a:gd name="T70" fmla="*/ 2015 w 2016"/>
              <a:gd name="T71" fmla="*/ 796 h 1197"/>
              <a:gd name="T72" fmla="*/ 2001 w 2016"/>
              <a:gd name="T73" fmla="*/ 749 h 1197"/>
              <a:gd name="T74" fmla="*/ 1985 w 2016"/>
              <a:gd name="T75" fmla="*/ 274 h 1197"/>
              <a:gd name="T76" fmla="*/ 1957 w 2016"/>
              <a:gd name="T77" fmla="*/ 111 h 1197"/>
              <a:gd name="T78" fmla="*/ 1914 w 2016"/>
              <a:gd name="T79" fmla="*/ 32 h 1197"/>
              <a:gd name="T80" fmla="*/ 1844 w 2016"/>
              <a:gd name="T81" fmla="*/ 2 h 1197"/>
              <a:gd name="T82" fmla="*/ 1423 w 2016"/>
              <a:gd name="T83" fmla="*/ 101 h 1197"/>
              <a:gd name="T84" fmla="*/ 1794 w 2016"/>
              <a:gd name="T85" fmla="*/ 57 h 1197"/>
              <a:gd name="T86" fmla="*/ 1893 w 2016"/>
              <a:gd name="T87" fmla="*/ 58 h 1197"/>
              <a:gd name="T88" fmla="*/ 1921 w 2016"/>
              <a:gd name="T89" fmla="*/ 111 h 1197"/>
              <a:gd name="T90" fmla="*/ 1946 w 2016"/>
              <a:gd name="T91" fmla="*/ 267 h 1197"/>
              <a:gd name="T92" fmla="*/ 1422 w 2016"/>
              <a:gd name="T93" fmla="*/ 150 h 1197"/>
              <a:gd name="T94" fmla="*/ 283 w 2016"/>
              <a:gd name="T95" fmla="*/ 418 h 1197"/>
              <a:gd name="T96" fmla="*/ 269 w 2016"/>
              <a:gd name="T97" fmla="*/ 400 h 1197"/>
              <a:gd name="T98" fmla="*/ 293 w 2016"/>
              <a:gd name="T99" fmla="*/ 297 h 1197"/>
              <a:gd name="T100" fmla="*/ 357 w 2016"/>
              <a:gd name="T101" fmla="*/ 178 h 1197"/>
              <a:gd name="T102" fmla="*/ 509 w 2016"/>
              <a:gd name="T103" fmla="*/ 166 h 1197"/>
              <a:gd name="T104" fmla="*/ 966 w 2016"/>
              <a:gd name="T105" fmla="*/ 111 h 1197"/>
              <a:gd name="T106" fmla="*/ 1288 w 2016"/>
              <a:gd name="T107" fmla="*/ 106 h 1197"/>
              <a:gd name="T108" fmla="*/ 1272 w 2016"/>
              <a:gd name="T109" fmla="*/ 317 h 1197"/>
              <a:gd name="T110" fmla="*/ 1252 w 2016"/>
              <a:gd name="T111" fmla="*/ 382 h 1197"/>
              <a:gd name="T112" fmla="*/ 1212 w 2016"/>
              <a:gd name="T113" fmla="*/ 423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16" h="1197">
                <a:moveTo>
                  <a:pt x="1815" y="0"/>
                </a:moveTo>
                <a:lnTo>
                  <a:pt x="1815" y="0"/>
                </a:lnTo>
                <a:lnTo>
                  <a:pt x="1624" y="5"/>
                </a:lnTo>
                <a:lnTo>
                  <a:pt x="1198" y="18"/>
                </a:lnTo>
                <a:lnTo>
                  <a:pt x="966" y="26"/>
                </a:lnTo>
                <a:lnTo>
                  <a:pt x="757" y="33"/>
                </a:lnTo>
                <a:lnTo>
                  <a:pt x="671" y="38"/>
                </a:lnTo>
                <a:lnTo>
                  <a:pt x="600" y="42"/>
                </a:lnTo>
                <a:lnTo>
                  <a:pt x="550" y="47"/>
                </a:lnTo>
                <a:lnTo>
                  <a:pt x="534" y="48"/>
                </a:lnTo>
                <a:lnTo>
                  <a:pt x="524" y="51"/>
                </a:lnTo>
                <a:lnTo>
                  <a:pt x="524" y="51"/>
                </a:lnTo>
                <a:lnTo>
                  <a:pt x="499" y="57"/>
                </a:lnTo>
                <a:lnTo>
                  <a:pt x="479" y="62"/>
                </a:lnTo>
                <a:lnTo>
                  <a:pt x="447" y="67"/>
                </a:lnTo>
                <a:lnTo>
                  <a:pt x="435" y="69"/>
                </a:lnTo>
                <a:lnTo>
                  <a:pt x="423" y="73"/>
                </a:lnTo>
                <a:lnTo>
                  <a:pt x="410" y="78"/>
                </a:lnTo>
                <a:lnTo>
                  <a:pt x="393" y="86"/>
                </a:lnTo>
                <a:lnTo>
                  <a:pt x="393" y="86"/>
                </a:lnTo>
                <a:lnTo>
                  <a:pt x="363" y="102"/>
                </a:lnTo>
                <a:lnTo>
                  <a:pt x="342" y="117"/>
                </a:lnTo>
                <a:lnTo>
                  <a:pt x="333" y="124"/>
                </a:lnTo>
                <a:lnTo>
                  <a:pt x="327" y="130"/>
                </a:lnTo>
                <a:lnTo>
                  <a:pt x="322" y="135"/>
                </a:lnTo>
                <a:lnTo>
                  <a:pt x="318" y="141"/>
                </a:lnTo>
                <a:lnTo>
                  <a:pt x="318" y="141"/>
                </a:lnTo>
                <a:lnTo>
                  <a:pt x="264" y="229"/>
                </a:lnTo>
                <a:lnTo>
                  <a:pt x="217" y="307"/>
                </a:lnTo>
                <a:lnTo>
                  <a:pt x="217" y="307"/>
                </a:lnTo>
                <a:lnTo>
                  <a:pt x="214" y="307"/>
                </a:lnTo>
                <a:lnTo>
                  <a:pt x="205" y="306"/>
                </a:lnTo>
                <a:lnTo>
                  <a:pt x="199" y="307"/>
                </a:lnTo>
                <a:lnTo>
                  <a:pt x="192" y="309"/>
                </a:lnTo>
                <a:lnTo>
                  <a:pt x="185" y="312"/>
                </a:lnTo>
                <a:lnTo>
                  <a:pt x="177" y="317"/>
                </a:lnTo>
                <a:lnTo>
                  <a:pt x="177" y="317"/>
                </a:lnTo>
                <a:lnTo>
                  <a:pt x="173" y="321"/>
                </a:lnTo>
                <a:lnTo>
                  <a:pt x="171" y="325"/>
                </a:lnTo>
                <a:lnTo>
                  <a:pt x="165" y="336"/>
                </a:lnTo>
                <a:lnTo>
                  <a:pt x="161" y="350"/>
                </a:lnTo>
                <a:lnTo>
                  <a:pt x="157" y="363"/>
                </a:lnTo>
                <a:lnTo>
                  <a:pt x="153" y="389"/>
                </a:lnTo>
                <a:lnTo>
                  <a:pt x="152" y="402"/>
                </a:lnTo>
                <a:lnTo>
                  <a:pt x="152" y="402"/>
                </a:lnTo>
                <a:lnTo>
                  <a:pt x="151" y="407"/>
                </a:lnTo>
                <a:lnTo>
                  <a:pt x="150" y="411"/>
                </a:lnTo>
                <a:lnTo>
                  <a:pt x="147" y="418"/>
                </a:lnTo>
                <a:lnTo>
                  <a:pt x="147" y="418"/>
                </a:lnTo>
                <a:lnTo>
                  <a:pt x="116" y="441"/>
                </a:lnTo>
                <a:lnTo>
                  <a:pt x="92" y="461"/>
                </a:lnTo>
                <a:lnTo>
                  <a:pt x="82" y="470"/>
                </a:lnTo>
                <a:lnTo>
                  <a:pt x="77" y="478"/>
                </a:lnTo>
                <a:lnTo>
                  <a:pt x="77" y="478"/>
                </a:lnTo>
                <a:lnTo>
                  <a:pt x="70" y="489"/>
                </a:lnTo>
                <a:lnTo>
                  <a:pt x="65" y="502"/>
                </a:lnTo>
                <a:lnTo>
                  <a:pt x="63" y="512"/>
                </a:lnTo>
                <a:lnTo>
                  <a:pt x="62" y="518"/>
                </a:lnTo>
                <a:lnTo>
                  <a:pt x="62" y="518"/>
                </a:lnTo>
                <a:lnTo>
                  <a:pt x="52" y="699"/>
                </a:lnTo>
                <a:lnTo>
                  <a:pt x="52" y="699"/>
                </a:lnTo>
                <a:lnTo>
                  <a:pt x="40" y="713"/>
                </a:lnTo>
                <a:lnTo>
                  <a:pt x="30" y="725"/>
                </a:lnTo>
                <a:lnTo>
                  <a:pt x="21" y="739"/>
                </a:lnTo>
                <a:lnTo>
                  <a:pt x="21" y="739"/>
                </a:lnTo>
                <a:lnTo>
                  <a:pt x="16" y="752"/>
                </a:lnTo>
                <a:lnTo>
                  <a:pt x="13" y="762"/>
                </a:lnTo>
                <a:lnTo>
                  <a:pt x="6" y="784"/>
                </a:lnTo>
                <a:lnTo>
                  <a:pt x="6" y="784"/>
                </a:lnTo>
                <a:lnTo>
                  <a:pt x="5" y="796"/>
                </a:lnTo>
                <a:lnTo>
                  <a:pt x="3" y="815"/>
                </a:lnTo>
                <a:lnTo>
                  <a:pt x="0" y="866"/>
                </a:lnTo>
                <a:lnTo>
                  <a:pt x="0" y="916"/>
                </a:lnTo>
                <a:lnTo>
                  <a:pt x="0" y="933"/>
                </a:lnTo>
                <a:lnTo>
                  <a:pt x="1" y="940"/>
                </a:lnTo>
                <a:lnTo>
                  <a:pt x="1" y="940"/>
                </a:lnTo>
                <a:lnTo>
                  <a:pt x="4" y="943"/>
                </a:lnTo>
                <a:lnTo>
                  <a:pt x="6" y="944"/>
                </a:lnTo>
                <a:lnTo>
                  <a:pt x="11" y="945"/>
                </a:lnTo>
                <a:lnTo>
                  <a:pt x="11" y="945"/>
                </a:lnTo>
                <a:lnTo>
                  <a:pt x="13" y="952"/>
                </a:lnTo>
                <a:lnTo>
                  <a:pt x="16" y="967"/>
                </a:lnTo>
                <a:lnTo>
                  <a:pt x="21" y="987"/>
                </a:lnTo>
                <a:lnTo>
                  <a:pt x="26" y="999"/>
                </a:lnTo>
                <a:lnTo>
                  <a:pt x="32" y="1011"/>
                </a:lnTo>
                <a:lnTo>
                  <a:pt x="38" y="1023"/>
                </a:lnTo>
                <a:lnTo>
                  <a:pt x="45" y="1034"/>
                </a:lnTo>
                <a:lnTo>
                  <a:pt x="55" y="1046"/>
                </a:lnTo>
                <a:lnTo>
                  <a:pt x="65" y="1056"/>
                </a:lnTo>
                <a:lnTo>
                  <a:pt x="78" y="1065"/>
                </a:lnTo>
                <a:lnTo>
                  <a:pt x="92" y="1071"/>
                </a:lnTo>
                <a:lnTo>
                  <a:pt x="108" y="1075"/>
                </a:lnTo>
                <a:lnTo>
                  <a:pt x="117" y="1076"/>
                </a:lnTo>
                <a:lnTo>
                  <a:pt x="127" y="1076"/>
                </a:lnTo>
                <a:lnTo>
                  <a:pt x="127" y="1076"/>
                </a:lnTo>
                <a:lnTo>
                  <a:pt x="146" y="1075"/>
                </a:lnTo>
                <a:lnTo>
                  <a:pt x="162" y="1072"/>
                </a:lnTo>
                <a:lnTo>
                  <a:pt x="177" y="1068"/>
                </a:lnTo>
                <a:lnTo>
                  <a:pt x="190" y="1065"/>
                </a:lnTo>
                <a:lnTo>
                  <a:pt x="201" y="1058"/>
                </a:lnTo>
                <a:lnTo>
                  <a:pt x="211" y="1052"/>
                </a:lnTo>
                <a:lnTo>
                  <a:pt x="219" y="1046"/>
                </a:lnTo>
                <a:lnTo>
                  <a:pt x="226" y="1038"/>
                </a:lnTo>
                <a:lnTo>
                  <a:pt x="232" y="1031"/>
                </a:lnTo>
                <a:lnTo>
                  <a:pt x="236" y="1024"/>
                </a:lnTo>
                <a:lnTo>
                  <a:pt x="244" y="1012"/>
                </a:lnTo>
                <a:lnTo>
                  <a:pt x="246" y="1004"/>
                </a:lnTo>
                <a:lnTo>
                  <a:pt x="248" y="1001"/>
                </a:lnTo>
                <a:lnTo>
                  <a:pt x="253" y="970"/>
                </a:lnTo>
                <a:lnTo>
                  <a:pt x="941" y="1031"/>
                </a:lnTo>
                <a:lnTo>
                  <a:pt x="956" y="1026"/>
                </a:lnTo>
                <a:lnTo>
                  <a:pt x="956" y="1026"/>
                </a:lnTo>
                <a:lnTo>
                  <a:pt x="957" y="1033"/>
                </a:lnTo>
                <a:lnTo>
                  <a:pt x="962" y="1052"/>
                </a:lnTo>
                <a:lnTo>
                  <a:pt x="966" y="1066"/>
                </a:lnTo>
                <a:lnTo>
                  <a:pt x="971" y="1080"/>
                </a:lnTo>
                <a:lnTo>
                  <a:pt x="977" y="1095"/>
                </a:lnTo>
                <a:lnTo>
                  <a:pt x="985" y="1111"/>
                </a:lnTo>
                <a:lnTo>
                  <a:pt x="995" y="1127"/>
                </a:lnTo>
                <a:lnTo>
                  <a:pt x="1007" y="1142"/>
                </a:lnTo>
                <a:lnTo>
                  <a:pt x="1021" y="1156"/>
                </a:lnTo>
                <a:lnTo>
                  <a:pt x="1038" y="1170"/>
                </a:lnTo>
                <a:lnTo>
                  <a:pt x="1046" y="1175"/>
                </a:lnTo>
                <a:lnTo>
                  <a:pt x="1055" y="1180"/>
                </a:lnTo>
                <a:lnTo>
                  <a:pt x="1065" y="1185"/>
                </a:lnTo>
                <a:lnTo>
                  <a:pt x="1077" y="1189"/>
                </a:lnTo>
                <a:lnTo>
                  <a:pt x="1088" y="1193"/>
                </a:lnTo>
                <a:lnTo>
                  <a:pt x="1100" y="1194"/>
                </a:lnTo>
                <a:lnTo>
                  <a:pt x="1113" y="1197"/>
                </a:lnTo>
                <a:lnTo>
                  <a:pt x="1127" y="1197"/>
                </a:lnTo>
                <a:lnTo>
                  <a:pt x="1127" y="1197"/>
                </a:lnTo>
                <a:lnTo>
                  <a:pt x="1176" y="1195"/>
                </a:lnTo>
                <a:lnTo>
                  <a:pt x="1213" y="1193"/>
                </a:lnTo>
                <a:lnTo>
                  <a:pt x="1227" y="1190"/>
                </a:lnTo>
                <a:lnTo>
                  <a:pt x="1240" y="1188"/>
                </a:lnTo>
                <a:lnTo>
                  <a:pt x="1251" y="1185"/>
                </a:lnTo>
                <a:lnTo>
                  <a:pt x="1260" y="1181"/>
                </a:lnTo>
                <a:lnTo>
                  <a:pt x="1267" y="1178"/>
                </a:lnTo>
                <a:lnTo>
                  <a:pt x="1274" y="1174"/>
                </a:lnTo>
                <a:lnTo>
                  <a:pt x="1284" y="1165"/>
                </a:lnTo>
                <a:lnTo>
                  <a:pt x="1303" y="1146"/>
                </a:lnTo>
                <a:lnTo>
                  <a:pt x="1303" y="1146"/>
                </a:lnTo>
                <a:lnTo>
                  <a:pt x="1308" y="1141"/>
                </a:lnTo>
                <a:lnTo>
                  <a:pt x="1313" y="1134"/>
                </a:lnTo>
                <a:lnTo>
                  <a:pt x="1321" y="1120"/>
                </a:lnTo>
                <a:lnTo>
                  <a:pt x="1328" y="1102"/>
                </a:lnTo>
                <a:lnTo>
                  <a:pt x="1334" y="1086"/>
                </a:lnTo>
                <a:lnTo>
                  <a:pt x="1340" y="1058"/>
                </a:lnTo>
                <a:lnTo>
                  <a:pt x="1343" y="1046"/>
                </a:lnTo>
                <a:lnTo>
                  <a:pt x="1343" y="1046"/>
                </a:lnTo>
                <a:lnTo>
                  <a:pt x="1375" y="1048"/>
                </a:lnTo>
                <a:lnTo>
                  <a:pt x="1401" y="1051"/>
                </a:lnTo>
                <a:lnTo>
                  <a:pt x="1418" y="1051"/>
                </a:lnTo>
                <a:lnTo>
                  <a:pt x="1418" y="1051"/>
                </a:lnTo>
                <a:lnTo>
                  <a:pt x="1423" y="1050"/>
                </a:lnTo>
                <a:lnTo>
                  <a:pt x="1429" y="1048"/>
                </a:lnTo>
                <a:lnTo>
                  <a:pt x="1440" y="1043"/>
                </a:lnTo>
                <a:lnTo>
                  <a:pt x="1448" y="1036"/>
                </a:lnTo>
                <a:lnTo>
                  <a:pt x="1604" y="1016"/>
                </a:lnTo>
                <a:lnTo>
                  <a:pt x="1604" y="1016"/>
                </a:lnTo>
                <a:lnTo>
                  <a:pt x="1612" y="1029"/>
                </a:lnTo>
                <a:lnTo>
                  <a:pt x="1622" y="1044"/>
                </a:lnTo>
                <a:lnTo>
                  <a:pt x="1635" y="1061"/>
                </a:lnTo>
                <a:lnTo>
                  <a:pt x="1643" y="1070"/>
                </a:lnTo>
                <a:lnTo>
                  <a:pt x="1652" y="1077"/>
                </a:lnTo>
                <a:lnTo>
                  <a:pt x="1663" y="1085"/>
                </a:lnTo>
                <a:lnTo>
                  <a:pt x="1674" y="1092"/>
                </a:lnTo>
                <a:lnTo>
                  <a:pt x="1687" y="1097"/>
                </a:lnTo>
                <a:lnTo>
                  <a:pt x="1700" y="1102"/>
                </a:lnTo>
                <a:lnTo>
                  <a:pt x="1715" y="1105"/>
                </a:lnTo>
                <a:lnTo>
                  <a:pt x="1730" y="1106"/>
                </a:lnTo>
                <a:lnTo>
                  <a:pt x="1730" y="1106"/>
                </a:lnTo>
                <a:lnTo>
                  <a:pt x="1745" y="1106"/>
                </a:lnTo>
                <a:lnTo>
                  <a:pt x="1759" y="1105"/>
                </a:lnTo>
                <a:lnTo>
                  <a:pt x="1771" y="1102"/>
                </a:lnTo>
                <a:lnTo>
                  <a:pt x="1782" y="1100"/>
                </a:lnTo>
                <a:lnTo>
                  <a:pt x="1792" y="1097"/>
                </a:lnTo>
                <a:lnTo>
                  <a:pt x="1801" y="1093"/>
                </a:lnTo>
                <a:lnTo>
                  <a:pt x="1810" y="1090"/>
                </a:lnTo>
                <a:lnTo>
                  <a:pt x="1818" y="1085"/>
                </a:lnTo>
                <a:lnTo>
                  <a:pt x="1829" y="1075"/>
                </a:lnTo>
                <a:lnTo>
                  <a:pt x="1839" y="1065"/>
                </a:lnTo>
                <a:lnTo>
                  <a:pt x="1855" y="1046"/>
                </a:lnTo>
                <a:lnTo>
                  <a:pt x="1855" y="1046"/>
                </a:lnTo>
                <a:lnTo>
                  <a:pt x="1868" y="1031"/>
                </a:lnTo>
                <a:lnTo>
                  <a:pt x="1875" y="1019"/>
                </a:lnTo>
                <a:lnTo>
                  <a:pt x="1880" y="1011"/>
                </a:lnTo>
                <a:lnTo>
                  <a:pt x="1880" y="1011"/>
                </a:lnTo>
                <a:lnTo>
                  <a:pt x="1882" y="1012"/>
                </a:lnTo>
                <a:lnTo>
                  <a:pt x="1887" y="1012"/>
                </a:lnTo>
                <a:lnTo>
                  <a:pt x="1890" y="1012"/>
                </a:lnTo>
                <a:lnTo>
                  <a:pt x="1894" y="1012"/>
                </a:lnTo>
                <a:lnTo>
                  <a:pt x="1899" y="1009"/>
                </a:lnTo>
                <a:lnTo>
                  <a:pt x="1906" y="1006"/>
                </a:lnTo>
                <a:lnTo>
                  <a:pt x="1906" y="1006"/>
                </a:lnTo>
                <a:lnTo>
                  <a:pt x="1912" y="1001"/>
                </a:lnTo>
                <a:lnTo>
                  <a:pt x="1917" y="995"/>
                </a:lnTo>
                <a:lnTo>
                  <a:pt x="1924" y="987"/>
                </a:lnTo>
                <a:lnTo>
                  <a:pt x="1929" y="978"/>
                </a:lnTo>
                <a:lnTo>
                  <a:pt x="1931" y="975"/>
                </a:lnTo>
                <a:lnTo>
                  <a:pt x="1931" y="975"/>
                </a:lnTo>
                <a:lnTo>
                  <a:pt x="1937" y="969"/>
                </a:lnTo>
                <a:lnTo>
                  <a:pt x="1944" y="965"/>
                </a:lnTo>
                <a:lnTo>
                  <a:pt x="1956" y="960"/>
                </a:lnTo>
                <a:lnTo>
                  <a:pt x="1956" y="960"/>
                </a:lnTo>
                <a:lnTo>
                  <a:pt x="1968" y="957"/>
                </a:lnTo>
                <a:lnTo>
                  <a:pt x="1980" y="954"/>
                </a:lnTo>
                <a:lnTo>
                  <a:pt x="1985" y="952"/>
                </a:lnTo>
                <a:lnTo>
                  <a:pt x="1990" y="948"/>
                </a:lnTo>
                <a:lnTo>
                  <a:pt x="1993" y="945"/>
                </a:lnTo>
                <a:lnTo>
                  <a:pt x="1996" y="940"/>
                </a:lnTo>
                <a:lnTo>
                  <a:pt x="1996" y="940"/>
                </a:lnTo>
                <a:lnTo>
                  <a:pt x="1998" y="929"/>
                </a:lnTo>
                <a:lnTo>
                  <a:pt x="2002" y="909"/>
                </a:lnTo>
                <a:lnTo>
                  <a:pt x="2010" y="851"/>
                </a:lnTo>
                <a:lnTo>
                  <a:pt x="2015" y="796"/>
                </a:lnTo>
                <a:lnTo>
                  <a:pt x="2016" y="778"/>
                </a:lnTo>
                <a:lnTo>
                  <a:pt x="2016" y="769"/>
                </a:lnTo>
                <a:lnTo>
                  <a:pt x="2016" y="769"/>
                </a:lnTo>
                <a:lnTo>
                  <a:pt x="2009" y="758"/>
                </a:lnTo>
                <a:lnTo>
                  <a:pt x="2005" y="752"/>
                </a:lnTo>
                <a:lnTo>
                  <a:pt x="2001" y="749"/>
                </a:lnTo>
                <a:lnTo>
                  <a:pt x="2001" y="749"/>
                </a:lnTo>
                <a:lnTo>
                  <a:pt x="2000" y="729"/>
                </a:lnTo>
                <a:lnTo>
                  <a:pt x="1997" y="678"/>
                </a:lnTo>
                <a:lnTo>
                  <a:pt x="1993" y="518"/>
                </a:lnTo>
                <a:lnTo>
                  <a:pt x="1987" y="343"/>
                </a:lnTo>
                <a:lnTo>
                  <a:pt x="1985" y="274"/>
                </a:lnTo>
                <a:lnTo>
                  <a:pt x="1981" y="232"/>
                </a:lnTo>
                <a:lnTo>
                  <a:pt x="1981" y="232"/>
                </a:lnTo>
                <a:lnTo>
                  <a:pt x="1977" y="203"/>
                </a:lnTo>
                <a:lnTo>
                  <a:pt x="1971" y="173"/>
                </a:lnTo>
                <a:lnTo>
                  <a:pt x="1965" y="141"/>
                </a:lnTo>
                <a:lnTo>
                  <a:pt x="1957" y="111"/>
                </a:lnTo>
                <a:lnTo>
                  <a:pt x="1947" y="83"/>
                </a:lnTo>
                <a:lnTo>
                  <a:pt x="1941" y="71"/>
                </a:lnTo>
                <a:lnTo>
                  <a:pt x="1934" y="59"/>
                </a:lnTo>
                <a:lnTo>
                  <a:pt x="1928" y="49"/>
                </a:lnTo>
                <a:lnTo>
                  <a:pt x="1922" y="39"/>
                </a:lnTo>
                <a:lnTo>
                  <a:pt x="1914" y="32"/>
                </a:lnTo>
                <a:lnTo>
                  <a:pt x="1906" y="26"/>
                </a:lnTo>
                <a:lnTo>
                  <a:pt x="1906" y="26"/>
                </a:lnTo>
                <a:lnTo>
                  <a:pt x="1889" y="17"/>
                </a:lnTo>
                <a:lnTo>
                  <a:pt x="1873" y="9"/>
                </a:lnTo>
                <a:lnTo>
                  <a:pt x="1857" y="5"/>
                </a:lnTo>
                <a:lnTo>
                  <a:pt x="1844" y="2"/>
                </a:lnTo>
                <a:lnTo>
                  <a:pt x="1831" y="0"/>
                </a:lnTo>
                <a:lnTo>
                  <a:pt x="1823" y="0"/>
                </a:lnTo>
                <a:lnTo>
                  <a:pt x="1815" y="0"/>
                </a:lnTo>
                <a:lnTo>
                  <a:pt x="1815" y="0"/>
                </a:lnTo>
                <a:close/>
                <a:moveTo>
                  <a:pt x="1423" y="101"/>
                </a:moveTo>
                <a:lnTo>
                  <a:pt x="1423" y="101"/>
                </a:lnTo>
                <a:lnTo>
                  <a:pt x="1423" y="92"/>
                </a:lnTo>
                <a:lnTo>
                  <a:pt x="1421" y="82"/>
                </a:lnTo>
                <a:lnTo>
                  <a:pt x="1418" y="71"/>
                </a:lnTo>
                <a:lnTo>
                  <a:pt x="1418" y="71"/>
                </a:lnTo>
                <a:lnTo>
                  <a:pt x="1638" y="62"/>
                </a:lnTo>
                <a:lnTo>
                  <a:pt x="1794" y="57"/>
                </a:lnTo>
                <a:lnTo>
                  <a:pt x="1849" y="56"/>
                </a:lnTo>
                <a:lnTo>
                  <a:pt x="1875" y="56"/>
                </a:lnTo>
                <a:lnTo>
                  <a:pt x="1875" y="56"/>
                </a:lnTo>
                <a:lnTo>
                  <a:pt x="1885" y="57"/>
                </a:lnTo>
                <a:lnTo>
                  <a:pt x="1893" y="58"/>
                </a:lnTo>
                <a:lnTo>
                  <a:pt x="1893" y="58"/>
                </a:lnTo>
                <a:lnTo>
                  <a:pt x="1895" y="61"/>
                </a:lnTo>
                <a:lnTo>
                  <a:pt x="1898" y="63"/>
                </a:lnTo>
                <a:lnTo>
                  <a:pt x="1903" y="72"/>
                </a:lnTo>
                <a:lnTo>
                  <a:pt x="1911" y="87"/>
                </a:lnTo>
                <a:lnTo>
                  <a:pt x="1921" y="111"/>
                </a:lnTo>
                <a:lnTo>
                  <a:pt x="1921" y="111"/>
                </a:lnTo>
                <a:lnTo>
                  <a:pt x="1926" y="124"/>
                </a:lnTo>
                <a:lnTo>
                  <a:pt x="1929" y="140"/>
                </a:lnTo>
                <a:lnTo>
                  <a:pt x="1933" y="157"/>
                </a:lnTo>
                <a:lnTo>
                  <a:pt x="1936" y="178"/>
                </a:lnTo>
                <a:lnTo>
                  <a:pt x="1941" y="222"/>
                </a:lnTo>
                <a:lnTo>
                  <a:pt x="1946" y="267"/>
                </a:lnTo>
                <a:lnTo>
                  <a:pt x="1949" y="343"/>
                </a:lnTo>
                <a:lnTo>
                  <a:pt x="1951" y="377"/>
                </a:lnTo>
                <a:lnTo>
                  <a:pt x="1418" y="392"/>
                </a:lnTo>
                <a:lnTo>
                  <a:pt x="1418" y="392"/>
                </a:lnTo>
                <a:lnTo>
                  <a:pt x="1421" y="250"/>
                </a:lnTo>
                <a:lnTo>
                  <a:pt x="1422" y="150"/>
                </a:lnTo>
                <a:lnTo>
                  <a:pt x="1423" y="101"/>
                </a:lnTo>
                <a:lnTo>
                  <a:pt x="1423" y="101"/>
                </a:lnTo>
                <a:close/>
                <a:moveTo>
                  <a:pt x="509" y="166"/>
                </a:moveTo>
                <a:lnTo>
                  <a:pt x="469" y="428"/>
                </a:lnTo>
                <a:lnTo>
                  <a:pt x="283" y="418"/>
                </a:lnTo>
                <a:lnTo>
                  <a:pt x="283" y="418"/>
                </a:lnTo>
                <a:lnTo>
                  <a:pt x="274" y="410"/>
                </a:lnTo>
                <a:lnTo>
                  <a:pt x="269" y="405"/>
                </a:lnTo>
                <a:lnTo>
                  <a:pt x="268" y="404"/>
                </a:lnTo>
                <a:lnTo>
                  <a:pt x="268" y="402"/>
                </a:lnTo>
                <a:lnTo>
                  <a:pt x="268" y="402"/>
                </a:lnTo>
                <a:lnTo>
                  <a:pt x="269" y="400"/>
                </a:lnTo>
                <a:lnTo>
                  <a:pt x="271" y="395"/>
                </a:lnTo>
                <a:lnTo>
                  <a:pt x="279" y="379"/>
                </a:lnTo>
                <a:lnTo>
                  <a:pt x="284" y="358"/>
                </a:lnTo>
                <a:lnTo>
                  <a:pt x="288" y="342"/>
                </a:lnTo>
                <a:lnTo>
                  <a:pt x="288" y="342"/>
                </a:lnTo>
                <a:lnTo>
                  <a:pt x="293" y="297"/>
                </a:lnTo>
                <a:lnTo>
                  <a:pt x="293" y="297"/>
                </a:lnTo>
                <a:lnTo>
                  <a:pt x="302" y="278"/>
                </a:lnTo>
                <a:lnTo>
                  <a:pt x="323" y="235"/>
                </a:lnTo>
                <a:lnTo>
                  <a:pt x="335" y="213"/>
                </a:lnTo>
                <a:lnTo>
                  <a:pt x="347" y="193"/>
                </a:lnTo>
                <a:lnTo>
                  <a:pt x="357" y="178"/>
                </a:lnTo>
                <a:lnTo>
                  <a:pt x="361" y="174"/>
                </a:lnTo>
                <a:lnTo>
                  <a:pt x="363" y="171"/>
                </a:lnTo>
                <a:lnTo>
                  <a:pt x="363" y="171"/>
                </a:lnTo>
                <a:lnTo>
                  <a:pt x="381" y="167"/>
                </a:lnTo>
                <a:lnTo>
                  <a:pt x="388" y="166"/>
                </a:lnTo>
                <a:lnTo>
                  <a:pt x="509" y="166"/>
                </a:lnTo>
                <a:close/>
                <a:moveTo>
                  <a:pt x="574" y="161"/>
                </a:moveTo>
                <a:lnTo>
                  <a:pt x="911" y="161"/>
                </a:lnTo>
                <a:lnTo>
                  <a:pt x="886" y="412"/>
                </a:lnTo>
                <a:lnTo>
                  <a:pt x="569" y="418"/>
                </a:lnTo>
                <a:lnTo>
                  <a:pt x="574" y="161"/>
                </a:lnTo>
                <a:close/>
                <a:moveTo>
                  <a:pt x="966" y="111"/>
                </a:moveTo>
                <a:lnTo>
                  <a:pt x="1262" y="101"/>
                </a:lnTo>
                <a:lnTo>
                  <a:pt x="1262" y="101"/>
                </a:lnTo>
                <a:lnTo>
                  <a:pt x="1272" y="102"/>
                </a:lnTo>
                <a:lnTo>
                  <a:pt x="1281" y="103"/>
                </a:lnTo>
                <a:lnTo>
                  <a:pt x="1288" y="106"/>
                </a:lnTo>
                <a:lnTo>
                  <a:pt x="1288" y="106"/>
                </a:lnTo>
                <a:lnTo>
                  <a:pt x="1290" y="107"/>
                </a:lnTo>
                <a:lnTo>
                  <a:pt x="1291" y="111"/>
                </a:lnTo>
                <a:lnTo>
                  <a:pt x="1295" y="117"/>
                </a:lnTo>
                <a:lnTo>
                  <a:pt x="1298" y="126"/>
                </a:lnTo>
                <a:lnTo>
                  <a:pt x="1272" y="317"/>
                </a:lnTo>
                <a:lnTo>
                  <a:pt x="1272" y="317"/>
                </a:lnTo>
                <a:lnTo>
                  <a:pt x="1271" y="323"/>
                </a:lnTo>
                <a:lnTo>
                  <a:pt x="1269" y="338"/>
                </a:lnTo>
                <a:lnTo>
                  <a:pt x="1262" y="358"/>
                </a:lnTo>
                <a:lnTo>
                  <a:pt x="1257" y="370"/>
                </a:lnTo>
                <a:lnTo>
                  <a:pt x="1252" y="382"/>
                </a:lnTo>
                <a:lnTo>
                  <a:pt x="1252" y="382"/>
                </a:lnTo>
                <a:lnTo>
                  <a:pt x="1246" y="394"/>
                </a:lnTo>
                <a:lnTo>
                  <a:pt x="1240" y="402"/>
                </a:lnTo>
                <a:lnTo>
                  <a:pt x="1234" y="409"/>
                </a:lnTo>
                <a:lnTo>
                  <a:pt x="1227" y="414"/>
                </a:lnTo>
                <a:lnTo>
                  <a:pt x="1216" y="421"/>
                </a:lnTo>
                <a:lnTo>
                  <a:pt x="1212" y="423"/>
                </a:lnTo>
                <a:lnTo>
                  <a:pt x="936" y="423"/>
                </a:lnTo>
                <a:lnTo>
                  <a:pt x="966" y="1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A84661F2-5303-4286-9987-9D561E7BC2EE}"/>
              </a:ext>
            </a:extLst>
          </p:cNvPr>
          <p:cNvSpPr>
            <a:spLocks noEditPoints="1"/>
          </p:cNvSpPr>
          <p:nvPr/>
        </p:nvSpPr>
        <p:spPr bwMode="auto">
          <a:xfrm>
            <a:off x="7900831" y="5098428"/>
            <a:ext cx="1662113" cy="888296"/>
          </a:xfrm>
          <a:custGeom>
            <a:avLst/>
            <a:gdLst>
              <a:gd name="T0" fmla="*/ 396 w 1147"/>
              <a:gd name="T1" fmla="*/ 1 h 613"/>
              <a:gd name="T2" fmla="*/ 52 w 1147"/>
              <a:gd name="T3" fmla="*/ 5 h 613"/>
              <a:gd name="T4" fmla="*/ 32 w 1147"/>
              <a:gd name="T5" fmla="*/ 35 h 613"/>
              <a:gd name="T6" fmla="*/ 17 w 1147"/>
              <a:gd name="T7" fmla="*/ 80 h 613"/>
              <a:gd name="T8" fmla="*/ 9 w 1147"/>
              <a:gd name="T9" fmla="*/ 195 h 613"/>
              <a:gd name="T10" fmla="*/ 7 w 1147"/>
              <a:gd name="T11" fmla="*/ 412 h 613"/>
              <a:gd name="T12" fmla="*/ 2 w 1147"/>
              <a:gd name="T13" fmla="*/ 437 h 613"/>
              <a:gd name="T14" fmla="*/ 7 w 1147"/>
              <a:gd name="T15" fmla="*/ 487 h 613"/>
              <a:gd name="T16" fmla="*/ 32 w 1147"/>
              <a:gd name="T17" fmla="*/ 500 h 613"/>
              <a:gd name="T18" fmla="*/ 88 w 1147"/>
              <a:gd name="T19" fmla="*/ 524 h 613"/>
              <a:gd name="T20" fmla="*/ 135 w 1147"/>
              <a:gd name="T21" fmla="*/ 572 h 613"/>
              <a:gd name="T22" fmla="*/ 172 w 1147"/>
              <a:gd name="T23" fmla="*/ 583 h 613"/>
              <a:gd name="T24" fmla="*/ 213 w 1147"/>
              <a:gd name="T25" fmla="*/ 573 h 613"/>
              <a:gd name="T26" fmla="*/ 243 w 1147"/>
              <a:gd name="T27" fmla="*/ 538 h 613"/>
              <a:gd name="T28" fmla="*/ 282 w 1147"/>
              <a:gd name="T29" fmla="*/ 578 h 613"/>
              <a:gd name="T30" fmla="*/ 323 w 1147"/>
              <a:gd name="T31" fmla="*/ 607 h 613"/>
              <a:gd name="T32" fmla="*/ 378 w 1147"/>
              <a:gd name="T33" fmla="*/ 612 h 613"/>
              <a:gd name="T34" fmla="*/ 427 w 1147"/>
              <a:gd name="T35" fmla="*/ 589 h 613"/>
              <a:gd name="T36" fmla="*/ 449 w 1147"/>
              <a:gd name="T37" fmla="*/ 541 h 613"/>
              <a:gd name="T38" fmla="*/ 800 w 1147"/>
              <a:gd name="T39" fmla="*/ 518 h 613"/>
              <a:gd name="T40" fmla="*/ 839 w 1147"/>
              <a:gd name="T41" fmla="*/ 541 h 613"/>
              <a:gd name="T42" fmla="*/ 880 w 1147"/>
              <a:gd name="T43" fmla="*/ 533 h 613"/>
              <a:gd name="T44" fmla="*/ 946 w 1147"/>
              <a:gd name="T45" fmla="*/ 512 h 613"/>
              <a:gd name="T46" fmla="*/ 986 w 1147"/>
              <a:gd name="T47" fmla="*/ 535 h 613"/>
              <a:gd name="T48" fmla="*/ 1033 w 1147"/>
              <a:gd name="T49" fmla="*/ 561 h 613"/>
              <a:gd name="T50" fmla="*/ 1071 w 1147"/>
              <a:gd name="T51" fmla="*/ 560 h 613"/>
              <a:gd name="T52" fmla="*/ 1109 w 1147"/>
              <a:gd name="T53" fmla="*/ 533 h 613"/>
              <a:gd name="T54" fmla="*/ 1132 w 1147"/>
              <a:gd name="T55" fmla="*/ 501 h 613"/>
              <a:gd name="T56" fmla="*/ 1142 w 1147"/>
              <a:gd name="T57" fmla="*/ 492 h 613"/>
              <a:gd name="T58" fmla="*/ 1123 w 1147"/>
              <a:gd name="T59" fmla="*/ 288 h 613"/>
              <a:gd name="T60" fmla="*/ 1103 w 1147"/>
              <a:gd name="T61" fmla="*/ 232 h 613"/>
              <a:gd name="T62" fmla="*/ 1066 w 1147"/>
              <a:gd name="T63" fmla="*/ 224 h 613"/>
              <a:gd name="T64" fmla="*/ 971 w 1147"/>
              <a:gd name="T65" fmla="*/ 117 h 613"/>
              <a:gd name="T66" fmla="*/ 916 w 1147"/>
              <a:gd name="T67" fmla="*/ 55 h 613"/>
              <a:gd name="T68" fmla="*/ 824 w 1147"/>
              <a:gd name="T69" fmla="*/ 15 h 613"/>
              <a:gd name="T70" fmla="*/ 739 w 1147"/>
              <a:gd name="T71" fmla="*/ 6 h 613"/>
              <a:gd name="T72" fmla="*/ 444 w 1147"/>
              <a:gd name="T73" fmla="*/ 226 h 613"/>
              <a:gd name="T74" fmla="*/ 313 w 1147"/>
              <a:gd name="T75" fmla="*/ 220 h 613"/>
              <a:gd name="T76" fmla="*/ 294 w 1147"/>
              <a:gd name="T77" fmla="*/ 190 h 613"/>
              <a:gd name="T78" fmla="*/ 183 w 1147"/>
              <a:gd name="T79" fmla="*/ 90 h 613"/>
              <a:gd name="T80" fmla="*/ 184 w 1147"/>
              <a:gd name="T81" fmla="*/ 230 h 613"/>
              <a:gd name="T82" fmla="*/ 172 w 1147"/>
              <a:gd name="T83" fmla="*/ 231 h 613"/>
              <a:gd name="T84" fmla="*/ 37 w 1147"/>
              <a:gd name="T85" fmla="*/ 216 h 613"/>
              <a:gd name="T86" fmla="*/ 32 w 1147"/>
              <a:gd name="T87" fmla="*/ 206 h 613"/>
              <a:gd name="T88" fmla="*/ 36 w 1147"/>
              <a:gd name="T89" fmla="*/ 88 h 613"/>
              <a:gd name="T90" fmla="*/ 47 w 1147"/>
              <a:gd name="T91" fmla="*/ 75 h 613"/>
              <a:gd name="T92" fmla="*/ 183 w 1147"/>
              <a:gd name="T93" fmla="*/ 90 h 613"/>
              <a:gd name="T94" fmla="*/ 180 w 1147"/>
              <a:gd name="T95" fmla="*/ 466 h 613"/>
              <a:gd name="T96" fmla="*/ 188 w 1147"/>
              <a:gd name="T97" fmla="*/ 472 h 613"/>
              <a:gd name="T98" fmla="*/ 185 w 1147"/>
              <a:gd name="T99" fmla="*/ 502 h 613"/>
              <a:gd name="T100" fmla="*/ 165 w 1147"/>
              <a:gd name="T101" fmla="*/ 505 h 613"/>
              <a:gd name="T102" fmla="*/ 151 w 1147"/>
              <a:gd name="T103" fmla="*/ 481 h 613"/>
              <a:gd name="T104" fmla="*/ 27 w 1147"/>
              <a:gd name="T105" fmla="*/ 477 h 613"/>
              <a:gd name="T106" fmla="*/ 886 w 1147"/>
              <a:gd name="T107" fmla="*/ 110 h 613"/>
              <a:gd name="T108" fmla="*/ 906 w 1147"/>
              <a:gd name="T109" fmla="*/ 115 h 613"/>
              <a:gd name="T110" fmla="*/ 911 w 1147"/>
              <a:gd name="T111" fmla="*/ 231 h 613"/>
              <a:gd name="T112" fmla="*/ 715 w 1147"/>
              <a:gd name="T113" fmla="*/ 216 h 613"/>
              <a:gd name="T114" fmla="*/ 499 w 1147"/>
              <a:gd name="T115" fmla="*/ 226 h 613"/>
              <a:gd name="T116" fmla="*/ 710 w 1147"/>
              <a:gd name="T117" fmla="*/ 115 h 613"/>
              <a:gd name="T118" fmla="*/ 1113 w 1147"/>
              <a:gd name="T119" fmla="*/ 338 h 613"/>
              <a:gd name="T120" fmla="*/ 1106 w 1147"/>
              <a:gd name="T121" fmla="*/ 323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7" h="613">
                <a:moveTo>
                  <a:pt x="730" y="5"/>
                </a:moveTo>
                <a:lnTo>
                  <a:pt x="730" y="5"/>
                </a:lnTo>
                <a:lnTo>
                  <a:pt x="701" y="4"/>
                </a:lnTo>
                <a:lnTo>
                  <a:pt x="626" y="2"/>
                </a:lnTo>
                <a:lnTo>
                  <a:pt x="396" y="1"/>
                </a:lnTo>
                <a:lnTo>
                  <a:pt x="272" y="0"/>
                </a:lnTo>
                <a:lnTo>
                  <a:pt x="164" y="1"/>
                </a:lnTo>
                <a:lnTo>
                  <a:pt x="85" y="2"/>
                </a:lnTo>
                <a:lnTo>
                  <a:pt x="62" y="4"/>
                </a:lnTo>
                <a:lnTo>
                  <a:pt x="52" y="5"/>
                </a:lnTo>
                <a:lnTo>
                  <a:pt x="52" y="5"/>
                </a:lnTo>
                <a:lnTo>
                  <a:pt x="48" y="9"/>
                </a:lnTo>
                <a:lnTo>
                  <a:pt x="44" y="12"/>
                </a:lnTo>
                <a:lnTo>
                  <a:pt x="38" y="21"/>
                </a:lnTo>
                <a:lnTo>
                  <a:pt x="32" y="35"/>
                </a:lnTo>
                <a:lnTo>
                  <a:pt x="32" y="35"/>
                </a:lnTo>
                <a:lnTo>
                  <a:pt x="29" y="41"/>
                </a:lnTo>
                <a:lnTo>
                  <a:pt x="27" y="51"/>
                </a:lnTo>
                <a:lnTo>
                  <a:pt x="23" y="65"/>
                </a:lnTo>
                <a:lnTo>
                  <a:pt x="17" y="80"/>
                </a:lnTo>
                <a:lnTo>
                  <a:pt x="17" y="80"/>
                </a:lnTo>
                <a:lnTo>
                  <a:pt x="15" y="88"/>
                </a:lnTo>
                <a:lnTo>
                  <a:pt x="13" y="100"/>
                </a:lnTo>
                <a:lnTo>
                  <a:pt x="12" y="141"/>
                </a:lnTo>
                <a:lnTo>
                  <a:pt x="9" y="195"/>
                </a:lnTo>
                <a:lnTo>
                  <a:pt x="9" y="254"/>
                </a:lnTo>
                <a:lnTo>
                  <a:pt x="8" y="363"/>
                </a:lnTo>
                <a:lnTo>
                  <a:pt x="8" y="398"/>
                </a:lnTo>
                <a:lnTo>
                  <a:pt x="7" y="412"/>
                </a:lnTo>
                <a:lnTo>
                  <a:pt x="7" y="412"/>
                </a:lnTo>
                <a:lnTo>
                  <a:pt x="5" y="413"/>
                </a:lnTo>
                <a:lnTo>
                  <a:pt x="5" y="414"/>
                </a:lnTo>
                <a:lnTo>
                  <a:pt x="4" y="422"/>
                </a:lnTo>
                <a:lnTo>
                  <a:pt x="3" y="431"/>
                </a:lnTo>
                <a:lnTo>
                  <a:pt x="2" y="437"/>
                </a:lnTo>
                <a:lnTo>
                  <a:pt x="2" y="437"/>
                </a:lnTo>
                <a:lnTo>
                  <a:pt x="0" y="446"/>
                </a:lnTo>
                <a:lnTo>
                  <a:pt x="2" y="461"/>
                </a:lnTo>
                <a:lnTo>
                  <a:pt x="4" y="476"/>
                </a:lnTo>
                <a:lnTo>
                  <a:pt x="7" y="487"/>
                </a:lnTo>
                <a:lnTo>
                  <a:pt x="7" y="487"/>
                </a:lnTo>
                <a:lnTo>
                  <a:pt x="8" y="490"/>
                </a:lnTo>
                <a:lnTo>
                  <a:pt x="10" y="491"/>
                </a:lnTo>
                <a:lnTo>
                  <a:pt x="20" y="495"/>
                </a:lnTo>
                <a:lnTo>
                  <a:pt x="32" y="500"/>
                </a:lnTo>
                <a:lnTo>
                  <a:pt x="46" y="504"/>
                </a:lnTo>
                <a:lnTo>
                  <a:pt x="71" y="510"/>
                </a:lnTo>
                <a:lnTo>
                  <a:pt x="82" y="512"/>
                </a:lnTo>
                <a:lnTo>
                  <a:pt x="82" y="512"/>
                </a:lnTo>
                <a:lnTo>
                  <a:pt x="88" y="524"/>
                </a:lnTo>
                <a:lnTo>
                  <a:pt x="96" y="535"/>
                </a:lnTo>
                <a:lnTo>
                  <a:pt x="107" y="548"/>
                </a:lnTo>
                <a:lnTo>
                  <a:pt x="120" y="560"/>
                </a:lnTo>
                <a:lnTo>
                  <a:pt x="127" y="567"/>
                </a:lnTo>
                <a:lnTo>
                  <a:pt x="135" y="572"/>
                </a:lnTo>
                <a:lnTo>
                  <a:pt x="144" y="577"/>
                </a:lnTo>
                <a:lnTo>
                  <a:pt x="152" y="580"/>
                </a:lnTo>
                <a:lnTo>
                  <a:pt x="162" y="582"/>
                </a:lnTo>
                <a:lnTo>
                  <a:pt x="172" y="583"/>
                </a:lnTo>
                <a:lnTo>
                  <a:pt x="172" y="583"/>
                </a:lnTo>
                <a:lnTo>
                  <a:pt x="183" y="583"/>
                </a:lnTo>
                <a:lnTo>
                  <a:pt x="191" y="580"/>
                </a:lnTo>
                <a:lnTo>
                  <a:pt x="200" y="579"/>
                </a:lnTo>
                <a:lnTo>
                  <a:pt x="206" y="575"/>
                </a:lnTo>
                <a:lnTo>
                  <a:pt x="213" y="573"/>
                </a:lnTo>
                <a:lnTo>
                  <a:pt x="219" y="569"/>
                </a:lnTo>
                <a:lnTo>
                  <a:pt x="229" y="560"/>
                </a:lnTo>
                <a:lnTo>
                  <a:pt x="235" y="551"/>
                </a:lnTo>
                <a:lnTo>
                  <a:pt x="239" y="545"/>
                </a:lnTo>
                <a:lnTo>
                  <a:pt x="243" y="538"/>
                </a:lnTo>
                <a:lnTo>
                  <a:pt x="263" y="543"/>
                </a:lnTo>
                <a:lnTo>
                  <a:pt x="263" y="543"/>
                </a:lnTo>
                <a:lnTo>
                  <a:pt x="267" y="554"/>
                </a:lnTo>
                <a:lnTo>
                  <a:pt x="273" y="565"/>
                </a:lnTo>
                <a:lnTo>
                  <a:pt x="282" y="578"/>
                </a:lnTo>
                <a:lnTo>
                  <a:pt x="288" y="584"/>
                </a:lnTo>
                <a:lnTo>
                  <a:pt x="296" y="590"/>
                </a:lnTo>
                <a:lnTo>
                  <a:pt x="303" y="597"/>
                </a:lnTo>
                <a:lnTo>
                  <a:pt x="313" y="602"/>
                </a:lnTo>
                <a:lnTo>
                  <a:pt x="323" y="607"/>
                </a:lnTo>
                <a:lnTo>
                  <a:pt x="336" y="610"/>
                </a:lnTo>
                <a:lnTo>
                  <a:pt x="348" y="612"/>
                </a:lnTo>
                <a:lnTo>
                  <a:pt x="363" y="613"/>
                </a:lnTo>
                <a:lnTo>
                  <a:pt x="363" y="613"/>
                </a:lnTo>
                <a:lnTo>
                  <a:pt x="378" y="612"/>
                </a:lnTo>
                <a:lnTo>
                  <a:pt x="391" y="609"/>
                </a:lnTo>
                <a:lnTo>
                  <a:pt x="402" y="605"/>
                </a:lnTo>
                <a:lnTo>
                  <a:pt x="411" y="602"/>
                </a:lnTo>
                <a:lnTo>
                  <a:pt x="420" y="595"/>
                </a:lnTo>
                <a:lnTo>
                  <a:pt x="427" y="589"/>
                </a:lnTo>
                <a:lnTo>
                  <a:pt x="432" y="583"/>
                </a:lnTo>
                <a:lnTo>
                  <a:pt x="437" y="575"/>
                </a:lnTo>
                <a:lnTo>
                  <a:pt x="444" y="561"/>
                </a:lnTo>
                <a:lnTo>
                  <a:pt x="448" y="549"/>
                </a:lnTo>
                <a:lnTo>
                  <a:pt x="449" y="541"/>
                </a:lnTo>
                <a:lnTo>
                  <a:pt x="449" y="538"/>
                </a:lnTo>
                <a:lnTo>
                  <a:pt x="454" y="533"/>
                </a:lnTo>
                <a:lnTo>
                  <a:pt x="469" y="538"/>
                </a:lnTo>
                <a:lnTo>
                  <a:pt x="800" y="518"/>
                </a:lnTo>
                <a:lnTo>
                  <a:pt x="800" y="518"/>
                </a:lnTo>
                <a:lnTo>
                  <a:pt x="804" y="521"/>
                </a:lnTo>
                <a:lnTo>
                  <a:pt x="813" y="530"/>
                </a:lnTo>
                <a:lnTo>
                  <a:pt x="821" y="535"/>
                </a:lnTo>
                <a:lnTo>
                  <a:pt x="829" y="539"/>
                </a:lnTo>
                <a:lnTo>
                  <a:pt x="839" y="541"/>
                </a:lnTo>
                <a:lnTo>
                  <a:pt x="851" y="543"/>
                </a:lnTo>
                <a:lnTo>
                  <a:pt x="851" y="543"/>
                </a:lnTo>
                <a:lnTo>
                  <a:pt x="862" y="541"/>
                </a:lnTo>
                <a:lnTo>
                  <a:pt x="872" y="538"/>
                </a:lnTo>
                <a:lnTo>
                  <a:pt x="880" y="533"/>
                </a:lnTo>
                <a:lnTo>
                  <a:pt x="886" y="528"/>
                </a:lnTo>
                <a:lnTo>
                  <a:pt x="890" y="523"/>
                </a:lnTo>
                <a:lnTo>
                  <a:pt x="893" y="518"/>
                </a:lnTo>
                <a:lnTo>
                  <a:pt x="896" y="512"/>
                </a:lnTo>
                <a:lnTo>
                  <a:pt x="946" y="512"/>
                </a:lnTo>
                <a:lnTo>
                  <a:pt x="956" y="523"/>
                </a:lnTo>
                <a:lnTo>
                  <a:pt x="976" y="523"/>
                </a:lnTo>
                <a:lnTo>
                  <a:pt x="976" y="523"/>
                </a:lnTo>
                <a:lnTo>
                  <a:pt x="980" y="529"/>
                </a:lnTo>
                <a:lnTo>
                  <a:pt x="986" y="535"/>
                </a:lnTo>
                <a:lnTo>
                  <a:pt x="994" y="543"/>
                </a:lnTo>
                <a:lnTo>
                  <a:pt x="1005" y="550"/>
                </a:lnTo>
                <a:lnTo>
                  <a:pt x="1018" y="556"/>
                </a:lnTo>
                <a:lnTo>
                  <a:pt x="1025" y="559"/>
                </a:lnTo>
                <a:lnTo>
                  <a:pt x="1033" y="561"/>
                </a:lnTo>
                <a:lnTo>
                  <a:pt x="1042" y="563"/>
                </a:lnTo>
                <a:lnTo>
                  <a:pt x="1052" y="563"/>
                </a:lnTo>
                <a:lnTo>
                  <a:pt x="1052" y="563"/>
                </a:lnTo>
                <a:lnTo>
                  <a:pt x="1062" y="561"/>
                </a:lnTo>
                <a:lnTo>
                  <a:pt x="1071" y="560"/>
                </a:lnTo>
                <a:lnTo>
                  <a:pt x="1078" y="558"/>
                </a:lnTo>
                <a:lnTo>
                  <a:pt x="1086" y="553"/>
                </a:lnTo>
                <a:lnTo>
                  <a:pt x="1093" y="549"/>
                </a:lnTo>
                <a:lnTo>
                  <a:pt x="1098" y="544"/>
                </a:lnTo>
                <a:lnTo>
                  <a:pt x="1109" y="533"/>
                </a:lnTo>
                <a:lnTo>
                  <a:pt x="1117" y="521"/>
                </a:lnTo>
                <a:lnTo>
                  <a:pt x="1123" y="511"/>
                </a:lnTo>
                <a:lnTo>
                  <a:pt x="1127" y="502"/>
                </a:lnTo>
                <a:lnTo>
                  <a:pt x="1127" y="502"/>
                </a:lnTo>
                <a:lnTo>
                  <a:pt x="1132" y="501"/>
                </a:lnTo>
                <a:lnTo>
                  <a:pt x="1135" y="499"/>
                </a:lnTo>
                <a:lnTo>
                  <a:pt x="1137" y="497"/>
                </a:lnTo>
                <a:lnTo>
                  <a:pt x="1137" y="497"/>
                </a:lnTo>
                <a:lnTo>
                  <a:pt x="1140" y="495"/>
                </a:lnTo>
                <a:lnTo>
                  <a:pt x="1142" y="492"/>
                </a:lnTo>
                <a:lnTo>
                  <a:pt x="1146" y="490"/>
                </a:lnTo>
                <a:lnTo>
                  <a:pt x="1147" y="487"/>
                </a:lnTo>
                <a:lnTo>
                  <a:pt x="1147" y="487"/>
                </a:lnTo>
                <a:lnTo>
                  <a:pt x="1135" y="369"/>
                </a:lnTo>
                <a:lnTo>
                  <a:pt x="1123" y="288"/>
                </a:lnTo>
                <a:lnTo>
                  <a:pt x="1120" y="259"/>
                </a:lnTo>
                <a:lnTo>
                  <a:pt x="1117" y="246"/>
                </a:lnTo>
                <a:lnTo>
                  <a:pt x="1117" y="246"/>
                </a:lnTo>
                <a:lnTo>
                  <a:pt x="1111" y="239"/>
                </a:lnTo>
                <a:lnTo>
                  <a:pt x="1103" y="232"/>
                </a:lnTo>
                <a:lnTo>
                  <a:pt x="1096" y="227"/>
                </a:lnTo>
                <a:lnTo>
                  <a:pt x="1092" y="226"/>
                </a:lnTo>
                <a:lnTo>
                  <a:pt x="1092" y="226"/>
                </a:lnTo>
                <a:lnTo>
                  <a:pt x="1083" y="226"/>
                </a:lnTo>
                <a:lnTo>
                  <a:pt x="1066" y="224"/>
                </a:lnTo>
                <a:lnTo>
                  <a:pt x="1042" y="221"/>
                </a:lnTo>
                <a:lnTo>
                  <a:pt x="1042" y="221"/>
                </a:lnTo>
                <a:lnTo>
                  <a:pt x="1027" y="198"/>
                </a:lnTo>
                <a:lnTo>
                  <a:pt x="993" y="146"/>
                </a:lnTo>
                <a:lnTo>
                  <a:pt x="971" y="117"/>
                </a:lnTo>
                <a:lnTo>
                  <a:pt x="951" y="89"/>
                </a:lnTo>
                <a:lnTo>
                  <a:pt x="932" y="68"/>
                </a:lnTo>
                <a:lnTo>
                  <a:pt x="924" y="60"/>
                </a:lnTo>
                <a:lnTo>
                  <a:pt x="916" y="55"/>
                </a:lnTo>
                <a:lnTo>
                  <a:pt x="916" y="55"/>
                </a:lnTo>
                <a:lnTo>
                  <a:pt x="878" y="34"/>
                </a:lnTo>
                <a:lnTo>
                  <a:pt x="863" y="26"/>
                </a:lnTo>
                <a:lnTo>
                  <a:pt x="846" y="20"/>
                </a:lnTo>
                <a:lnTo>
                  <a:pt x="846" y="20"/>
                </a:lnTo>
                <a:lnTo>
                  <a:pt x="824" y="15"/>
                </a:lnTo>
                <a:lnTo>
                  <a:pt x="804" y="11"/>
                </a:lnTo>
                <a:lnTo>
                  <a:pt x="785" y="10"/>
                </a:lnTo>
                <a:lnTo>
                  <a:pt x="785" y="10"/>
                </a:lnTo>
                <a:lnTo>
                  <a:pt x="758" y="9"/>
                </a:lnTo>
                <a:lnTo>
                  <a:pt x="739" y="6"/>
                </a:lnTo>
                <a:lnTo>
                  <a:pt x="733" y="6"/>
                </a:lnTo>
                <a:lnTo>
                  <a:pt x="730" y="5"/>
                </a:lnTo>
                <a:lnTo>
                  <a:pt x="730" y="5"/>
                </a:lnTo>
                <a:close/>
                <a:moveTo>
                  <a:pt x="444" y="95"/>
                </a:moveTo>
                <a:lnTo>
                  <a:pt x="444" y="226"/>
                </a:lnTo>
                <a:lnTo>
                  <a:pt x="333" y="226"/>
                </a:lnTo>
                <a:lnTo>
                  <a:pt x="333" y="226"/>
                </a:lnTo>
                <a:lnTo>
                  <a:pt x="329" y="226"/>
                </a:lnTo>
                <a:lnTo>
                  <a:pt x="319" y="222"/>
                </a:lnTo>
                <a:lnTo>
                  <a:pt x="313" y="220"/>
                </a:lnTo>
                <a:lnTo>
                  <a:pt x="308" y="215"/>
                </a:lnTo>
                <a:lnTo>
                  <a:pt x="303" y="208"/>
                </a:lnTo>
                <a:lnTo>
                  <a:pt x="298" y="201"/>
                </a:lnTo>
                <a:lnTo>
                  <a:pt x="298" y="201"/>
                </a:lnTo>
                <a:lnTo>
                  <a:pt x="294" y="190"/>
                </a:lnTo>
                <a:lnTo>
                  <a:pt x="292" y="175"/>
                </a:lnTo>
                <a:lnTo>
                  <a:pt x="287" y="139"/>
                </a:lnTo>
                <a:lnTo>
                  <a:pt x="283" y="95"/>
                </a:lnTo>
                <a:lnTo>
                  <a:pt x="444" y="95"/>
                </a:lnTo>
                <a:close/>
                <a:moveTo>
                  <a:pt x="183" y="90"/>
                </a:moveTo>
                <a:lnTo>
                  <a:pt x="183" y="90"/>
                </a:lnTo>
                <a:lnTo>
                  <a:pt x="185" y="162"/>
                </a:lnTo>
                <a:lnTo>
                  <a:pt x="185" y="210"/>
                </a:lnTo>
                <a:lnTo>
                  <a:pt x="184" y="225"/>
                </a:lnTo>
                <a:lnTo>
                  <a:pt x="184" y="230"/>
                </a:lnTo>
                <a:lnTo>
                  <a:pt x="183" y="231"/>
                </a:lnTo>
                <a:lnTo>
                  <a:pt x="183" y="231"/>
                </a:lnTo>
                <a:lnTo>
                  <a:pt x="180" y="231"/>
                </a:lnTo>
                <a:lnTo>
                  <a:pt x="181" y="231"/>
                </a:lnTo>
                <a:lnTo>
                  <a:pt x="172" y="231"/>
                </a:lnTo>
                <a:lnTo>
                  <a:pt x="172" y="231"/>
                </a:lnTo>
                <a:lnTo>
                  <a:pt x="162" y="231"/>
                </a:lnTo>
                <a:lnTo>
                  <a:pt x="145" y="230"/>
                </a:lnTo>
                <a:lnTo>
                  <a:pt x="98" y="224"/>
                </a:lnTo>
                <a:lnTo>
                  <a:pt x="37" y="216"/>
                </a:lnTo>
                <a:lnTo>
                  <a:pt x="37" y="216"/>
                </a:lnTo>
                <a:lnTo>
                  <a:pt x="36" y="215"/>
                </a:lnTo>
                <a:lnTo>
                  <a:pt x="33" y="212"/>
                </a:lnTo>
                <a:lnTo>
                  <a:pt x="32" y="206"/>
                </a:lnTo>
                <a:lnTo>
                  <a:pt x="32" y="206"/>
                </a:lnTo>
                <a:lnTo>
                  <a:pt x="31" y="198"/>
                </a:lnTo>
                <a:lnTo>
                  <a:pt x="31" y="183"/>
                </a:lnTo>
                <a:lnTo>
                  <a:pt x="32" y="142"/>
                </a:lnTo>
                <a:lnTo>
                  <a:pt x="34" y="102"/>
                </a:lnTo>
                <a:lnTo>
                  <a:pt x="36" y="88"/>
                </a:lnTo>
                <a:lnTo>
                  <a:pt x="37" y="80"/>
                </a:lnTo>
                <a:lnTo>
                  <a:pt x="37" y="80"/>
                </a:lnTo>
                <a:lnTo>
                  <a:pt x="39" y="77"/>
                </a:lnTo>
                <a:lnTo>
                  <a:pt x="42" y="75"/>
                </a:lnTo>
                <a:lnTo>
                  <a:pt x="47" y="75"/>
                </a:lnTo>
                <a:lnTo>
                  <a:pt x="47" y="75"/>
                </a:lnTo>
                <a:lnTo>
                  <a:pt x="116" y="82"/>
                </a:lnTo>
                <a:lnTo>
                  <a:pt x="161" y="87"/>
                </a:lnTo>
                <a:lnTo>
                  <a:pt x="176" y="89"/>
                </a:lnTo>
                <a:lnTo>
                  <a:pt x="183" y="90"/>
                </a:lnTo>
                <a:lnTo>
                  <a:pt x="183" y="90"/>
                </a:lnTo>
                <a:close/>
                <a:moveTo>
                  <a:pt x="152" y="462"/>
                </a:moveTo>
                <a:lnTo>
                  <a:pt x="152" y="462"/>
                </a:lnTo>
                <a:lnTo>
                  <a:pt x="169" y="463"/>
                </a:lnTo>
                <a:lnTo>
                  <a:pt x="180" y="466"/>
                </a:lnTo>
                <a:lnTo>
                  <a:pt x="188" y="467"/>
                </a:lnTo>
                <a:lnTo>
                  <a:pt x="188" y="467"/>
                </a:lnTo>
                <a:lnTo>
                  <a:pt x="189" y="469"/>
                </a:lnTo>
                <a:lnTo>
                  <a:pt x="189" y="471"/>
                </a:lnTo>
                <a:lnTo>
                  <a:pt x="188" y="472"/>
                </a:lnTo>
                <a:lnTo>
                  <a:pt x="188" y="472"/>
                </a:lnTo>
                <a:lnTo>
                  <a:pt x="189" y="475"/>
                </a:lnTo>
                <a:lnTo>
                  <a:pt x="189" y="480"/>
                </a:lnTo>
                <a:lnTo>
                  <a:pt x="188" y="491"/>
                </a:lnTo>
                <a:lnTo>
                  <a:pt x="185" y="502"/>
                </a:lnTo>
                <a:lnTo>
                  <a:pt x="184" y="506"/>
                </a:lnTo>
                <a:lnTo>
                  <a:pt x="183" y="507"/>
                </a:lnTo>
                <a:lnTo>
                  <a:pt x="183" y="507"/>
                </a:lnTo>
                <a:lnTo>
                  <a:pt x="172" y="506"/>
                </a:lnTo>
                <a:lnTo>
                  <a:pt x="165" y="505"/>
                </a:lnTo>
                <a:lnTo>
                  <a:pt x="157" y="502"/>
                </a:lnTo>
                <a:lnTo>
                  <a:pt x="157" y="502"/>
                </a:lnTo>
                <a:lnTo>
                  <a:pt x="155" y="500"/>
                </a:lnTo>
                <a:lnTo>
                  <a:pt x="152" y="495"/>
                </a:lnTo>
                <a:lnTo>
                  <a:pt x="151" y="481"/>
                </a:lnTo>
                <a:lnTo>
                  <a:pt x="152" y="469"/>
                </a:lnTo>
                <a:lnTo>
                  <a:pt x="152" y="462"/>
                </a:lnTo>
                <a:lnTo>
                  <a:pt x="152" y="462"/>
                </a:lnTo>
                <a:close/>
                <a:moveTo>
                  <a:pt x="27" y="437"/>
                </a:moveTo>
                <a:lnTo>
                  <a:pt x="27" y="477"/>
                </a:lnTo>
                <a:lnTo>
                  <a:pt x="12" y="472"/>
                </a:lnTo>
                <a:lnTo>
                  <a:pt x="12" y="432"/>
                </a:lnTo>
                <a:lnTo>
                  <a:pt x="27" y="437"/>
                </a:lnTo>
                <a:close/>
                <a:moveTo>
                  <a:pt x="775" y="105"/>
                </a:moveTo>
                <a:lnTo>
                  <a:pt x="886" y="110"/>
                </a:lnTo>
                <a:lnTo>
                  <a:pt x="886" y="110"/>
                </a:lnTo>
                <a:lnTo>
                  <a:pt x="895" y="112"/>
                </a:lnTo>
                <a:lnTo>
                  <a:pt x="901" y="113"/>
                </a:lnTo>
                <a:lnTo>
                  <a:pt x="906" y="115"/>
                </a:lnTo>
                <a:lnTo>
                  <a:pt x="906" y="115"/>
                </a:lnTo>
                <a:lnTo>
                  <a:pt x="917" y="127"/>
                </a:lnTo>
                <a:lnTo>
                  <a:pt x="939" y="149"/>
                </a:lnTo>
                <a:lnTo>
                  <a:pt x="966" y="181"/>
                </a:lnTo>
                <a:lnTo>
                  <a:pt x="966" y="226"/>
                </a:lnTo>
                <a:lnTo>
                  <a:pt x="911" y="231"/>
                </a:lnTo>
                <a:lnTo>
                  <a:pt x="785" y="221"/>
                </a:lnTo>
                <a:lnTo>
                  <a:pt x="775" y="105"/>
                </a:lnTo>
                <a:close/>
                <a:moveTo>
                  <a:pt x="710" y="115"/>
                </a:moveTo>
                <a:lnTo>
                  <a:pt x="715" y="216"/>
                </a:lnTo>
                <a:lnTo>
                  <a:pt x="715" y="216"/>
                </a:lnTo>
                <a:lnTo>
                  <a:pt x="608" y="222"/>
                </a:lnTo>
                <a:lnTo>
                  <a:pt x="534" y="226"/>
                </a:lnTo>
                <a:lnTo>
                  <a:pt x="509" y="227"/>
                </a:lnTo>
                <a:lnTo>
                  <a:pt x="499" y="226"/>
                </a:lnTo>
                <a:lnTo>
                  <a:pt x="499" y="226"/>
                </a:lnTo>
                <a:lnTo>
                  <a:pt x="498" y="220"/>
                </a:lnTo>
                <a:lnTo>
                  <a:pt x="498" y="206"/>
                </a:lnTo>
                <a:lnTo>
                  <a:pt x="495" y="167"/>
                </a:lnTo>
                <a:lnTo>
                  <a:pt x="494" y="110"/>
                </a:lnTo>
                <a:lnTo>
                  <a:pt x="710" y="115"/>
                </a:lnTo>
                <a:close/>
                <a:moveTo>
                  <a:pt x="1107" y="261"/>
                </a:moveTo>
                <a:lnTo>
                  <a:pt x="1117" y="266"/>
                </a:lnTo>
                <a:lnTo>
                  <a:pt x="1117" y="337"/>
                </a:lnTo>
                <a:lnTo>
                  <a:pt x="1117" y="337"/>
                </a:lnTo>
                <a:lnTo>
                  <a:pt x="1113" y="338"/>
                </a:lnTo>
                <a:lnTo>
                  <a:pt x="1111" y="338"/>
                </a:lnTo>
                <a:lnTo>
                  <a:pt x="1107" y="337"/>
                </a:lnTo>
                <a:lnTo>
                  <a:pt x="1107" y="337"/>
                </a:lnTo>
                <a:lnTo>
                  <a:pt x="1106" y="333"/>
                </a:lnTo>
                <a:lnTo>
                  <a:pt x="1106" y="323"/>
                </a:lnTo>
                <a:lnTo>
                  <a:pt x="1106" y="298"/>
                </a:lnTo>
                <a:lnTo>
                  <a:pt x="1107" y="261"/>
                </a:lnTo>
                <a:lnTo>
                  <a:pt x="1107" y="2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8">
            <a:extLst>
              <a:ext uri="{FF2B5EF4-FFF2-40B4-BE49-F238E27FC236}">
                <a16:creationId xmlns:a16="http://schemas.microsoft.com/office/drawing/2014/main" id="{A80FB875-4390-4BD4-9DBC-3B7487837AE1}"/>
              </a:ext>
            </a:extLst>
          </p:cNvPr>
          <p:cNvSpPr>
            <a:spLocks noEditPoints="1"/>
          </p:cNvSpPr>
          <p:nvPr/>
        </p:nvSpPr>
        <p:spPr bwMode="auto">
          <a:xfrm>
            <a:off x="4098934" y="3204580"/>
            <a:ext cx="1733550" cy="688975"/>
          </a:xfrm>
          <a:custGeom>
            <a:avLst/>
            <a:gdLst>
              <a:gd name="T0" fmla="*/ 42 w 1092"/>
              <a:gd name="T1" fmla="*/ 191 h 434"/>
              <a:gd name="T2" fmla="*/ 23 w 1092"/>
              <a:gd name="T3" fmla="*/ 208 h 434"/>
              <a:gd name="T4" fmla="*/ 12 w 1092"/>
              <a:gd name="T5" fmla="*/ 240 h 434"/>
              <a:gd name="T6" fmla="*/ 11 w 1092"/>
              <a:gd name="T7" fmla="*/ 277 h 434"/>
              <a:gd name="T8" fmla="*/ 2 w 1092"/>
              <a:gd name="T9" fmla="*/ 300 h 434"/>
              <a:gd name="T10" fmla="*/ 1 w 1092"/>
              <a:gd name="T11" fmla="*/ 349 h 434"/>
              <a:gd name="T12" fmla="*/ 43 w 1092"/>
              <a:gd name="T13" fmla="*/ 360 h 434"/>
              <a:gd name="T14" fmla="*/ 71 w 1092"/>
              <a:gd name="T15" fmla="*/ 396 h 434"/>
              <a:gd name="T16" fmla="*/ 110 w 1092"/>
              <a:gd name="T17" fmla="*/ 403 h 434"/>
              <a:gd name="T18" fmla="*/ 143 w 1092"/>
              <a:gd name="T19" fmla="*/ 392 h 434"/>
              <a:gd name="T20" fmla="*/ 352 w 1092"/>
              <a:gd name="T21" fmla="*/ 382 h 434"/>
              <a:gd name="T22" fmla="*/ 380 w 1092"/>
              <a:gd name="T23" fmla="*/ 404 h 434"/>
              <a:gd name="T24" fmla="*/ 424 w 1092"/>
              <a:gd name="T25" fmla="*/ 408 h 434"/>
              <a:gd name="T26" fmla="*/ 558 w 1092"/>
              <a:gd name="T27" fmla="*/ 397 h 434"/>
              <a:gd name="T28" fmla="*/ 580 w 1092"/>
              <a:gd name="T29" fmla="*/ 420 h 434"/>
              <a:gd name="T30" fmla="*/ 632 w 1092"/>
              <a:gd name="T31" fmla="*/ 434 h 434"/>
              <a:gd name="T32" fmla="*/ 679 w 1092"/>
              <a:gd name="T33" fmla="*/ 420 h 434"/>
              <a:gd name="T34" fmla="*/ 809 w 1092"/>
              <a:gd name="T35" fmla="*/ 404 h 434"/>
              <a:gd name="T36" fmla="*/ 886 w 1092"/>
              <a:gd name="T37" fmla="*/ 411 h 434"/>
              <a:gd name="T38" fmla="*/ 933 w 1092"/>
              <a:gd name="T39" fmla="*/ 422 h 434"/>
              <a:gd name="T40" fmla="*/ 975 w 1092"/>
              <a:gd name="T41" fmla="*/ 404 h 434"/>
              <a:gd name="T42" fmla="*/ 1052 w 1092"/>
              <a:gd name="T43" fmla="*/ 391 h 434"/>
              <a:gd name="T44" fmla="*/ 1081 w 1092"/>
              <a:gd name="T45" fmla="*/ 357 h 434"/>
              <a:gd name="T46" fmla="*/ 1086 w 1092"/>
              <a:gd name="T47" fmla="*/ 302 h 434"/>
              <a:gd name="T48" fmla="*/ 1090 w 1092"/>
              <a:gd name="T49" fmla="*/ 180 h 434"/>
              <a:gd name="T50" fmla="*/ 1076 w 1092"/>
              <a:gd name="T51" fmla="*/ 154 h 434"/>
              <a:gd name="T52" fmla="*/ 1027 w 1092"/>
              <a:gd name="T53" fmla="*/ 64 h 434"/>
              <a:gd name="T54" fmla="*/ 1008 w 1092"/>
              <a:gd name="T55" fmla="*/ 39 h 434"/>
              <a:gd name="T56" fmla="*/ 748 w 1092"/>
              <a:gd name="T57" fmla="*/ 5 h 434"/>
              <a:gd name="T58" fmla="*/ 624 w 1092"/>
              <a:gd name="T59" fmla="*/ 0 h 434"/>
              <a:gd name="T60" fmla="*/ 398 w 1092"/>
              <a:gd name="T61" fmla="*/ 21 h 434"/>
              <a:gd name="T62" fmla="*/ 224 w 1092"/>
              <a:gd name="T63" fmla="*/ 103 h 434"/>
              <a:gd name="T64" fmla="*/ 279 w 1092"/>
              <a:gd name="T65" fmla="*/ 137 h 434"/>
              <a:gd name="T66" fmla="*/ 276 w 1092"/>
              <a:gd name="T67" fmla="*/ 128 h 434"/>
              <a:gd name="T68" fmla="*/ 262 w 1092"/>
              <a:gd name="T69" fmla="*/ 117 h 434"/>
              <a:gd name="T70" fmla="*/ 252 w 1092"/>
              <a:gd name="T71" fmla="*/ 110 h 434"/>
              <a:gd name="T72" fmla="*/ 374 w 1092"/>
              <a:gd name="T73" fmla="*/ 44 h 434"/>
              <a:gd name="T74" fmla="*/ 449 w 1092"/>
              <a:gd name="T75" fmla="*/ 38 h 434"/>
              <a:gd name="T76" fmla="*/ 458 w 1092"/>
              <a:gd name="T77" fmla="*/ 128 h 434"/>
              <a:gd name="T78" fmla="*/ 592 w 1092"/>
              <a:gd name="T79" fmla="*/ 126 h 434"/>
              <a:gd name="T80" fmla="*/ 652 w 1092"/>
              <a:gd name="T81" fmla="*/ 118 h 434"/>
              <a:gd name="T82" fmla="*/ 908 w 1092"/>
              <a:gd name="T83" fmla="*/ 59 h 434"/>
              <a:gd name="T84" fmla="*/ 983 w 1092"/>
              <a:gd name="T85" fmla="*/ 64 h 434"/>
              <a:gd name="T86" fmla="*/ 1016 w 1092"/>
              <a:gd name="T87" fmla="*/ 72 h 434"/>
              <a:gd name="T88" fmla="*/ 1022 w 1092"/>
              <a:gd name="T89" fmla="*/ 139 h 434"/>
              <a:gd name="T90" fmla="*/ 895 w 1092"/>
              <a:gd name="T91" fmla="*/ 135 h 434"/>
              <a:gd name="T92" fmla="*/ 743 w 1092"/>
              <a:gd name="T93" fmla="*/ 189 h 434"/>
              <a:gd name="T94" fmla="*/ 836 w 1092"/>
              <a:gd name="T95" fmla="*/ 191 h 434"/>
              <a:gd name="T96" fmla="*/ 911 w 1092"/>
              <a:gd name="T97" fmla="*/ 237 h 434"/>
              <a:gd name="T98" fmla="*/ 905 w 1092"/>
              <a:gd name="T99" fmla="*/ 248 h 434"/>
              <a:gd name="T100" fmla="*/ 820 w 1092"/>
              <a:gd name="T101" fmla="*/ 240 h 434"/>
              <a:gd name="T102" fmla="*/ 742 w 1092"/>
              <a:gd name="T103" fmla="*/ 201 h 434"/>
              <a:gd name="T104" fmla="*/ 1079 w 1092"/>
              <a:gd name="T105" fmla="*/ 210 h 434"/>
              <a:gd name="T106" fmla="*/ 1073 w 1092"/>
              <a:gd name="T107" fmla="*/ 245 h 434"/>
              <a:gd name="T108" fmla="*/ 1028 w 1092"/>
              <a:gd name="T109" fmla="*/ 241 h 434"/>
              <a:gd name="T110" fmla="*/ 1040 w 1092"/>
              <a:gd name="T111" fmla="*/ 222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92" h="434">
                <a:moveTo>
                  <a:pt x="224" y="103"/>
                </a:moveTo>
                <a:lnTo>
                  <a:pt x="224" y="103"/>
                </a:lnTo>
                <a:lnTo>
                  <a:pt x="140" y="145"/>
                </a:lnTo>
                <a:lnTo>
                  <a:pt x="77" y="174"/>
                </a:lnTo>
                <a:lnTo>
                  <a:pt x="42" y="191"/>
                </a:lnTo>
                <a:lnTo>
                  <a:pt x="42" y="191"/>
                </a:lnTo>
                <a:lnTo>
                  <a:pt x="37" y="194"/>
                </a:lnTo>
                <a:lnTo>
                  <a:pt x="32" y="197"/>
                </a:lnTo>
                <a:lnTo>
                  <a:pt x="27" y="202"/>
                </a:lnTo>
                <a:lnTo>
                  <a:pt x="23" y="208"/>
                </a:lnTo>
                <a:lnTo>
                  <a:pt x="20" y="213"/>
                </a:lnTo>
                <a:lnTo>
                  <a:pt x="20" y="213"/>
                </a:lnTo>
                <a:lnTo>
                  <a:pt x="18" y="218"/>
                </a:lnTo>
                <a:lnTo>
                  <a:pt x="16" y="224"/>
                </a:lnTo>
                <a:lnTo>
                  <a:pt x="12" y="240"/>
                </a:lnTo>
                <a:lnTo>
                  <a:pt x="10" y="261"/>
                </a:lnTo>
                <a:lnTo>
                  <a:pt x="10" y="261"/>
                </a:lnTo>
                <a:lnTo>
                  <a:pt x="11" y="264"/>
                </a:lnTo>
                <a:lnTo>
                  <a:pt x="11" y="268"/>
                </a:lnTo>
                <a:lnTo>
                  <a:pt x="11" y="277"/>
                </a:lnTo>
                <a:lnTo>
                  <a:pt x="10" y="281"/>
                </a:lnTo>
                <a:lnTo>
                  <a:pt x="7" y="286"/>
                </a:lnTo>
                <a:lnTo>
                  <a:pt x="7" y="286"/>
                </a:lnTo>
                <a:lnTo>
                  <a:pt x="5" y="292"/>
                </a:lnTo>
                <a:lnTo>
                  <a:pt x="2" y="300"/>
                </a:lnTo>
                <a:lnTo>
                  <a:pt x="0" y="321"/>
                </a:lnTo>
                <a:lnTo>
                  <a:pt x="0" y="341"/>
                </a:lnTo>
                <a:lnTo>
                  <a:pt x="0" y="347"/>
                </a:lnTo>
                <a:lnTo>
                  <a:pt x="1" y="349"/>
                </a:lnTo>
                <a:lnTo>
                  <a:pt x="1" y="349"/>
                </a:lnTo>
                <a:lnTo>
                  <a:pt x="7" y="351"/>
                </a:lnTo>
                <a:lnTo>
                  <a:pt x="21" y="352"/>
                </a:lnTo>
                <a:lnTo>
                  <a:pt x="39" y="353"/>
                </a:lnTo>
                <a:lnTo>
                  <a:pt x="39" y="353"/>
                </a:lnTo>
                <a:lnTo>
                  <a:pt x="43" y="360"/>
                </a:lnTo>
                <a:lnTo>
                  <a:pt x="45" y="368"/>
                </a:lnTo>
                <a:lnTo>
                  <a:pt x="51" y="376"/>
                </a:lnTo>
                <a:lnTo>
                  <a:pt x="58" y="385"/>
                </a:lnTo>
                <a:lnTo>
                  <a:pt x="66" y="393"/>
                </a:lnTo>
                <a:lnTo>
                  <a:pt x="71" y="396"/>
                </a:lnTo>
                <a:lnTo>
                  <a:pt x="76" y="400"/>
                </a:lnTo>
                <a:lnTo>
                  <a:pt x="82" y="401"/>
                </a:lnTo>
                <a:lnTo>
                  <a:pt x="88" y="402"/>
                </a:lnTo>
                <a:lnTo>
                  <a:pt x="88" y="402"/>
                </a:lnTo>
                <a:lnTo>
                  <a:pt x="110" y="403"/>
                </a:lnTo>
                <a:lnTo>
                  <a:pt x="125" y="402"/>
                </a:lnTo>
                <a:lnTo>
                  <a:pt x="134" y="400"/>
                </a:lnTo>
                <a:lnTo>
                  <a:pt x="138" y="397"/>
                </a:lnTo>
                <a:lnTo>
                  <a:pt x="138" y="397"/>
                </a:lnTo>
                <a:lnTo>
                  <a:pt x="143" y="392"/>
                </a:lnTo>
                <a:lnTo>
                  <a:pt x="151" y="384"/>
                </a:lnTo>
                <a:lnTo>
                  <a:pt x="161" y="370"/>
                </a:lnTo>
                <a:lnTo>
                  <a:pt x="353" y="381"/>
                </a:lnTo>
                <a:lnTo>
                  <a:pt x="353" y="381"/>
                </a:lnTo>
                <a:lnTo>
                  <a:pt x="352" y="382"/>
                </a:lnTo>
                <a:lnTo>
                  <a:pt x="353" y="385"/>
                </a:lnTo>
                <a:lnTo>
                  <a:pt x="357" y="390"/>
                </a:lnTo>
                <a:lnTo>
                  <a:pt x="365" y="397"/>
                </a:lnTo>
                <a:lnTo>
                  <a:pt x="365" y="397"/>
                </a:lnTo>
                <a:lnTo>
                  <a:pt x="380" y="404"/>
                </a:lnTo>
                <a:lnTo>
                  <a:pt x="397" y="409"/>
                </a:lnTo>
                <a:lnTo>
                  <a:pt x="404" y="411"/>
                </a:lnTo>
                <a:lnTo>
                  <a:pt x="412" y="412"/>
                </a:lnTo>
                <a:lnTo>
                  <a:pt x="418" y="411"/>
                </a:lnTo>
                <a:lnTo>
                  <a:pt x="424" y="408"/>
                </a:lnTo>
                <a:lnTo>
                  <a:pt x="424" y="408"/>
                </a:lnTo>
                <a:lnTo>
                  <a:pt x="431" y="401"/>
                </a:lnTo>
                <a:lnTo>
                  <a:pt x="436" y="393"/>
                </a:lnTo>
                <a:lnTo>
                  <a:pt x="441" y="385"/>
                </a:lnTo>
                <a:lnTo>
                  <a:pt x="558" y="397"/>
                </a:lnTo>
                <a:lnTo>
                  <a:pt x="558" y="397"/>
                </a:lnTo>
                <a:lnTo>
                  <a:pt x="561" y="402"/>
                </a:lnTo>
                <a:lnTo>
                  <a:pt x="565" y="408"/>
                </a:lnTo>
                <a:lnTo>
                  <a:pt x="571" y="414"/>
                </a:lnTo>
                <a:lnTo>
                  <a:pt x="580" y="420"/>
                </a:lnTo>
                <a:lnTo>
                  <a:pt x="591" y="427"/>
                </a:lnTo>
                <a:lnTo>
                  <a:pt x="606" y="430"/>
                </a:lnTo>
                <a:lnTo>
                  <a:pt x="623" y="434"/>
                </a:lnTo>
                <a:lnTo>
                  <a:pt x="623" y="434"/>
                </a:lnTo>
                <a:lnTo>
                  <a:pt x="632" y="434"/>
                </a:lnTo>
                <a:lnTo>
                  <a:pt x="641" y="434"/>
                </a:lnTo>
                <a:lnTo>
                  <a:pt x="648" y="433"/>
                </a:lnTo>
                <a:lnTo>
                  <a:pt x="656" y="431"/>
                </a:lnTo>
                <a:lnTo>
                  <a:pt x="668" y="427"/>
                </a:lnTo>
                <a:lnTo>
                  <a:pt x="679" y="420"/>
                </a:lnTo>
                <a:lnTo>
                  <a:pt x="686" y="414"/>
                </a:lnTo>
                <a:lnTo>
                  <a:pt x="691" y="408"/>
                </a:lnTo>
                <a:lnTo>
                  <a:pt x="695" y="402"/>
                </a:lnTo>
                <a:lnTo>
                  <a:pt x="755" y="398"/>
                </a:lnTo>
                <a:lnTo>
                  <a:pt x="809" y="404"/>
                </a:lnTo>
                <a:lnTo>
                  <a:pt x="859" y="395"/>
                </a:lnTo>
                <a:lnTo>
                  <a:pt x="859" y="395"/>
                </a:lnTo>
                <a:lnTo>
                  <a:pt x="864" y="398"/>
                </a:lnTo>
                <a:lnTo>
                  <a:pt x="876" y="407"/>
                </a:lnTo>
                <a:lnTo>
                  <a:pt x="886" y="411"/>
                </a:lnTo>
                <a:lnTo>
                  <a:pt x="897" y="416"/>
                </a:lnTo>
                <a:lnTo>
                  <a:pt x="911" y="419"/>
                </a:lnTo>
                <a:lnTo>
                  <a:pt x="925" y="422"/>
                </a:lnTo>
                <a:lnTo>
                  <a:pt x="925" y="422"/>
                </a:lnTo>
                <a:lnTo>
                  <a:pt x="933" y="422"/>
                </a:lnTo>
                <a:lnTo>
                  <a:pt x="940" y="422"/>
                </a:lnTo>
                <a:lnTo>
                  <a:pt x="948" y="419"/>
                </a:lnTo>
                <a:lnTo>
                  <a:pt x="954" y="418"/>
                </a:lnTo>
                <a:lnTo>
                  <a:pt x="965" y="412"/>
                </a:lnTo>
                <a:lnTo>
                  <a:pt x="975" y="404"/>
                </a:lnTo>
                <a:lnTo>
                  <a:pt x="983" y="397"/>
                </a:lnTo>
                <a:lnTo>
                  <a:pt x="989" y="391"/>
                </a:lnTo>
                <a:lnTo>
                  <a:pt x="994" y="385"/>
                </a:lnTo>
                <a:lnTo>
                  <a:pt x="1052" y="391"/>
                </a:lnTo>
                <a:lnTo>
                  <a:pt x="1052" y="391"/>
                </a:lnTo>
                <a:lnTo>
                  <a:pt x="1064" y="381"/>
                </a:lnTo>
                <a:lnTo>
                  <a:pt x="1074" y="374"/>
                </a:lnTo>
                <a:lnTo>
                  <a:pt x="1079" y="369"/>
                </a:lnTo>
                <a:lnTo>
                  <a:pt x="1079" y="369"/>
                </a:lnTo>
                <a:lnTo>
                  <a:pt x="1081" y="357"/>
                </a:lnTo>
                <a:lnTo>
                  <a:pt x="1085" y="335"/>
                </a:lnTo>
                <a:lnTo>
                  <a:pt x="1086" y="313"/>
                </a:lnTo>
                <a:lnTo>
                  <a:pt x="1087" y="304"/>
                </a:lnTo>
                <a:lnTo>
                  <a:pt x="1086" y="302"/>
                </a:lnTo>
                <a:lnTo>
                  <a:pt x="1086" y="302"/>
                </a:lnTo>
                <a:lnTo>
                  <a:pt x="1084" y="295"/>
                </a:lnTo>
                <a:lnTo>
                  <a:pt x="1082" y="291"/>
                </a:lnTo>
                <a:lnTo>
                  <a:pt x="1092" y="199"/>
                </a:lnTo>
                <a:lnTo>
                  <a:pt x="1092" y="199"/>
                </a:lnTo>
                <a:lnTo>
                  <a:pt x="1090" y="180"/>
                </a:lnTo>
                <a:lnTo>
                  <a:pt x="1086" y="166"/>
                </a:lnTo>
                <a:lnTo>
                  <a:pt x="1084" y="161"/>
                </a:lnTo>
                <a:lnTo>
                  <a:pt x="1081" y="158"/>
                </a:lnTo>
                <a:lnTo>
                  <a:pt x="1081" y="158"/>
                </a:lnTo>
                <a:lnTo>
                  <a:pt x="1076" y="154"/>
                </a:lnTo>
                <a:lnTo>
                  <a:pt x="1070" y="148"/>
                </a:lnTo>
                <a:lnTo>
                  <a:pt x="1064" y="142"/>
                </a:lnTo>
                <a:lnTo>
                  <a:pt x="1064" y="142"/>
                </a:lnTo>
                <a:lnTo>
                  <a:pt x="1043" y="97"/>
                </a:lnTo>
                <a:lnTo>
                  <a:pt x="1027" y="64"/>
                </a:lnTo>
                <a:lnTo>
                  <a:pt x="1020" y="50"/>
                </a:lnTo>
                <a:lnTo>
                  <a:pt x="1015" y="43"/>
                </a:lnTo>
                <a:lnTo>
                  <a:pt x="1015" y="43"/>
                </a:lnTo>
                <a:lnTo>
                  <a:pt x="1013" y="42"/>
                </a:lnTo>
                <a:lnTo>
                  <a:pt x="1008" y="39"/>
                </a:lnTo>
                <a:lnTo>
                  <a:pt x="992" y="36"/>
                </a:lnTo>
                <a:lnTo>
                  <a:pt x="970" y="31"/>
                </a:lnTo>
                <a:lnTo>
                  <a:pt x="940" y="27"/>
                </a:lnTo>
                <a:lnTo>
                  <a:pt x="858" y="17"/>
                </a:lnTo>
                <a:lnTo>
                  <a:pt x="748" y="5"/>
                </a:lnTo>
                <a:lnTo>
                  <a:pt x="748" y="5"/>
                </a:lnTo>
                <a:lnTo>
                  <a:pt x="716" y="3"/>
                </a:lnTo>
                <a:lnTo>
                  <a:pt x="685" y="1"/>
                </a:lnTo>
                <a:lnTo>
                  <a:pt x="655" y="0"/>
                </a:lnTo>
                <a:lnTo>
                  <a:pt x="624" y="0"/>
                </a:lnTo>
                <a:lnTo>
                  <a:pt x="566" y="1"/>
                </a:lnTo>
                <a:lnTo>
                  <a:pt x="514" y="5"/>
                </a:lnTo>
                <a:lnTo>
                  <a:pt x="467" y="10"/>
                </a:lnTo>
                <a:lnTo>
                  <a:pt x="428" y="15"/>
                </a:lnTo>
                <a:lnTo>
                  <a:pt x="398" y="21"/>
                </a:lnTo>
                <a:lnTo>
                  <a:pt x="380" y="26"/>
                </a:lnTo>
                <a:lnTo>
                  <a:pt x="380" y="26"/>
                </a:lnTo>
                <a:lnTo>
                  <a:pt x="342" y="43"/>
                </a:lnTo>
                <a:lnTo>
                  <a:pt x="290" y="69"/>
                </a:lnTo>
                <a:lnTo>
                  <a:pt x="224" y="103"/>
                </a:lnTo>
                <a:lnTo>
                  <a:pt x="224" y="103"/>
                </a:lnTo>
                <a:close/>
                <a:moveTo>
                  <a:pt x="449" y="38"/>
                </a:moveTo>
                <a:lnTo>
                  <a:pt x="408" y="132"/>
                </a:lnTo>
                <a:lnTo>
                  <a:pt x="279" y="137"/>
                </a:lnTo>
                <a:lnTo>
                  <a:pt x="279" y="137"/>
                </a:lnTo>
                <a:lnTo>
                  <a:pt x="281" y="137"/>
                </a:lnTo>
                <a:lnTo>
                  <a:pt x="281" y="135"/>
                </a:lnTo>
                <a:lnTo>
                  <a:pt x="279" y="132"/>
                </a:lnTo>
                <a:lnTo>
                  <a:pt x="276" y="128"/>
                </a:lnTo>
                <a:lnTo>
                  <a:pt x="276" y="128"/>
                </a:lnTo>
                <a:lnTo>
                  <a:pt x="271" y="123"/>
                </a:lnTo>
                <a:lnTo>
                  <a:pt x="268" y="119"/>
                </a:lnTo>
                <a:lnTo>
                  <a:pt x="266" y="117"/>
                </a:lnTo>
                <a:lnTo>
                  <a:pt x="262" y="117"/>
                </a:lnTo>
                <a:lnTo>
                  <a:pt x="262" y="117"/>
                </a:lnTo>
                <a:lnTo>
                  <a:pt x="260" y="117"/>
                </a:lnTo>
                <a:lnTo>
                  <a:pt x="257" y="117"/>
                </a:lnTo>
                <a:lnTo>
                  <a:pt x="255" y="114"/>
                </a:lnTo>
                <a:lnTo>
                  <a:pt x="252" y="110"/>
                </a:lnTo>
                <a:lnTo>
                  <a:pt x="252" y="110"/>
                </a:lnTo>
                <a:lnTo>
                  <a:pt x="299" y="85"/>
                </a:lnTo>
                <a:lnTo>
                  <a:pt x="336" y="64"/>
                </a:lnTo>
                <a:lnTo>
                  <a:pt x="363" y="49"/>
                </a:lnTo>
                <a:lnTo>
                  <a:pt x="363" y="49"/>
                </a:lnTo>
                <a:lnTo>
                  <a:pt x="374" y="44"/>
                </a:lnTo>
                <a:lnTo>
                  <a:pt x="387" y="42"/>
                </a:lnTo>
                <a:lnTo>
                  <a:pt x="401" y="39"/>
                </a:lnTo>
                <a:lnTo>
                  <a:pt x="416" y="38"/>
                </a:lnTo>
                <a:lnTo>
                  <a:pt x="439" y="38"/>
                </a:lnTo>
                <a:lnTo>
                  <a:pt x="449" y="38"/>
                </a:lnTo>
                <a:lnTo>
                  <a:pt x="449" y="38"/>
                </a:lnTo>
                <a:close/>
                <a:moveTo>
                  <a:pt x="494" y="38"/>
                </a:moveTo>
                <a:lnTo>
                  <a:pt x="606" y="44"/>
                </a:lnTo>
                <a:lnTo>
                  <a:pt x="575" y="128"/>
                </a:lnTo>
                <a:lnTo>
                  <a:pt x="458" y="128"/>
                </a:lnTo>
                <a:lnTo>
                  <a:pt x="494" y="38"/>
                </a:lnTo>
                <a:close/>
                <a:moveTo>
                  <a:pt x="623" y="45"/>
                </a:moveTo>
                <a:lnTo>
                  <a:pt x="642" y="47"/>
                </a:lnTo>
                <a:lnTo>
                  <a:pt x="626" y="125"/>
                </a:lnTo>
                <a:lnTo>
                  <a:pt x="592" y="126"/>
                </a:lnTo>
                <a:lnTo>
                  <a:pt x="623" y="45"/>
                </a:lnTo>
                <a:close/>
                <a:moveTo>
                  <a:pt x="669" y="47"/>
                </a:moveTo>
                <a:lnTo>
                  <a:pt x="786" y="64"/>
                </a:lnTo>
                <a:lnTo>
                  <a:pt x="786" y="113"/>
                </a:lnTo>
                <a:lnTo>
                  <a:pt x="652" y="118"/>
                </a:lnTo>
                <a:lnTo>
                  <a:pt x="669" y="47"/>
                </a:lnTo>
                <a:close/>
                <a:moveTo>
                  <a:pt x="815" y="66"/>
                </a:moveTo>
                <a:lnTo>
                  <a:pt x="815" y="66"/>
                </a:lnTo>
                <a:lnTo>
                  <a:pt x="867" y="61"/>
                </a:lnTo>
                <a:lnTo>
                  <a:pt x="908" y="59"/>
                </a:lnTo>
                <a:lnTo>
                  <a:pt x="927" y="59"/>
                </a:lnTo>
                <a:lnTo>
                  <a:pt x="939" y="60"/>
                </a:lnTo>
                <a:lnTo>
                  <a:pt x="939" y="60"/>
                </a:lnTo>
                <a:lnTo>
                  <a:pt x="961" y="63"/>
                </a:lnTo>
                <a:lnTo>
                  <a:pt x="983" y="64"/>
                </a:lnTo>
                <a:lnTo>
                  <a:pt x="1001" y="65"/>
                </a:lnTo>
                <a:lnTo>
                  <a:pt x="1009" y="66"/>
                </a:lnTo>
                <a:lnTo>
                  <a:pt x="1013" y="67"/>
                </a:lnTo>
                <a:lnTo>
                  <a:pt x="1013" y="67"/>
                </a:lnTo>
                <a:lnTo>
                  <a:pt x="1016" y="72"/>
                </a:lnTo>
                <a:lnTo>
                  <a:pt x="1020" y="81"/>
                </a:lnTo>
                <a:lnTo>
                  <a:pt x="1031" y="103"/>
                </a:lnTo>
                <a:lnTo>
                  <a:pt x="1044" y="135"/>
                </a:lnTo>
                <a:lnTo>
                  <a:pt x="1044" y="135"/>
                </a:lnTo>
                <a:lnTo>
                  <a:pt x="1022" y="139"/>
                </a:lnTo>
                <a:lnTo>
                  <a:pt x="984" y="143"/>
                </a:lnTo>
                <a:lnTo>
                  <a:pt x="984" y="143"/>
                </a:lnTo>
                <a:lnTo>
                  <a:pt x="972" y="143"/>
                </a:lnTo>
                <a:lnTo>
                  <a:pt x="950" y="141"/>
                </a:lnTo>
                <a:lnTo>
                  <a:pt x="895" y="135"/>
                </a:lnTo>
                <a:lnTo>
                  <a:pt x="819" y="126"/>
                </a:lnTo>
                <a:lnTo>
                  <a:pt x="815" y="66"/>
                </a:lnTo>
                <a:close/>
                <a:moveTo>
                  <a:pt x="728" y="190"/>
                </a:moveTo>
                <a:lnTo>
                  <a:pt x="728" y="190"/>
                </a:lnTo>
                <a:lnTo>
                  <a:pt x="743" y="189"/>
                </a:lnTo>
                <a:lnTo>
                  <a:pt x="776" y="188"/>
                </a:lnTo>
                <a:lnTo>
                  <a:pt x="811" y="188"/>
                </a:lnTo>
                <a:lnTo>
                  <a:pt x="826" y="189"/>
                </a:lnTo>
                <a:lnTo>
                  <a:pt x="836" y="191"/>
                </a:lnTo>
                <a:lnTo>
                  <a:pt x="836" y="191"/>
                </a:lnTo>
                <a:lnTo>
                  <a:pt x="878" y="213"/>
                </a:lnTo>
                <a:lnTo>
                  <a:pt x="907" y="228"/>
                </a:lnTo>
                <a:lnTo>
                  <a:pt x="907" y="228"/>
                </a:lnTo>
                <a:lnTo>
                  <a:pt x="908" y="230"/>
                </a:lnTo>
                <a:lnTo>
                  <a:pt x="911" y="237"/>
                </a:lnTo>
                <a:lnTo>
                  <a:pt x="911" y="239"/>
                </a:lnTo>
                <a:lnTo>
                  <a:pt x="911" y="243"/>
                </a:lnTo>
                <a:lnTo>
                  <a:pt x="908" y="245"/>
                </a:lnTo>
                <a:lnTo>
                  <a:pt x="905" y="248"/>
                </a:lnTo>
                <a:lnTo>
                  <a:pt x="905" y="248"/>
                </a:lnTo>
                <a:lnTo>
                  <a:pt x="897" y="249"/>
                </a:lnTo>
                <a:lnTo>
                  <a:pt x="885" y="249"/>
                </a:lnTo>
                <a:lnTo>
                  <a:pt x="856" y="245"/>
                </a:lnTo>
                <a:lnTo>
                  <a:pt x="829" y="241"/>
                </a:lnTo>
                <a:lnTo>
                  <a:pt x="820" y="240"/>
                </a:lnTo>
                <a:lnTo>
                  <a:pt x="816" y="238"/>
                </a:lnTo>
                <a:lnTo>
                  <a:pt x="816" y="238"/>
                </a:lnTo>
                <a:lnTo>
                  <a:pt x="804" y="232"/>
                </a:lnTo>
                <a:lnTo>
                  <a:pt x="778" y="218"/>
                </a:lnTo>
                <a:lnTo>
                  <a:pt x="742" y="201"/>
                </a:lnTo>
                <a:lnTo>
                  <a:pt x="728" y="190"/>
                </a:lnTo>
                <a:close/>
                <a:moveTo>
                  <a:pt x="1074" y="191"/>
                </a:moveTo>
                <a:lnTo>
                  <a:pt x="1074" y="191"/>
                </a:lnTo>
                <a:lnTo>
                  <a:pt x="1076" y="201"/>
                </a:lnTo>
                <a:lnTo>
                  <a:pt x="1079" y="210"/>
                </a:lnTo>
                <a:lnTo>
                  <a:pt x="1080" y="217"/>
                </a:lnTo>
                <a:lnTo>
                  <a:pt x="1080" y="217"/>
                </a:lnTo>
                <a:lnTo>
                  <a:pt x="1080" y="224"/>
                </a:lnTo>
                <a:lnTo>
                  <a:pt x="1076" y="234"/>
                </a:lnTo>
                <a:lnTo>
                  <a:pt x="1073" y="245"/>
                </a:lnTo>
                <a:lnTo>
                  <a:pt x="1073" y="245"/>
                </a:lnTo>
                <a:lnTo>
                  <a:pt x="1053" y="246"/>
                </a:lnTo>
                <a:lnTo>
                  <a:pt x="1038" y="245"/>
                </a:lnTo>
                <a:lnTo>
                  <a:pt x="1032" y="243"/>
                </a:lnTo>
                <a:lnTo>
                  <a:pt x="1028" y="241"/>
                </a:lnTo>
                <a:lnTo>
                  <a:pt x="1028" y="241"/>
                </a:lnTo>
                <a:lnTo>
                  <a:pt x="1028" y="239"/>
                </a:lnTo>
                <a:lnTo>
                  <a:pt x="1028" y="237"/>
                </a:lnTo>
                <a:lnTo>
                  <a:pt x="1032" y="230"/>
                </a:lnTo>
                <a:lnTo>
                  <a:pt x="1040" y="222"/>
                </a:lnTo>
                <a:lnTo>
                  <a:pt x="1048" y="213"/>
                </a:lnTo>
                <a:lnTo>
                  <a:pt x="1065" y="199"/>
                </a:lnTo>
                <a:lnTo>
                  <a:pt x="1074" y="191"/>
                </a:lnTo>
                <a:lnTo>
                  <a:pt x="1074" y="1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3">
            <a:extLst>
              <a:ext uri="{FF2B5EF4-FFF2-40B4-BE49-F238E27FC236}">
                <a16:creationId xmlns:a16="http://schemas.microsoft.com/office/drawing/2014/main" id="{A7EDB413-5AF8-4BB0-A4A9-8C0F6A961658}"/>
              </a:ext>
            </a:extLst>
          </p:cNvPr>
          <p:cNvSpPr>
            <a:spLocks noEditPoints="1"/>
          </p:cNvSpPr>
          <p:nvPr/>
        </p:nvSpPr>
        <p:spPr bwMode="auto">
          <a:xfrm>
            <a:off x="6033120" y="3023955"/>
            <a:ext cx="1621854" cy="1190300"/>
          </a:xfrm>
          <a:custGeom>
            <a:avLst/>
            <a:gdLst>
              <a:gd name="T0" fmla="*/ 15 w 1150"/>
              <a:gd name="T1" fmla="*/ 248 h 844"/>
              <a:gd name="T2" fmla="*/ 2 w 1150"/>
              <a:gd name="T3" fmla="*/ 280 h 844"/>
              <a:gd name="T4" fmla="*/ 54 w 1150"/>
              <a:gd name="T5" fmla="*/ 315 h 844"/>
              <a:gd name="T6" fmla="*/ 57 w 1150"/>
              <a:gd name="T7" fmla="*/ 415 h 844"/>
              <a:gd name="T8" fmla="*/ 53 w 1150"/>
              <a:gd name="T9" fmla="*/ 492 h 844"/>
              <a:gd name="T10" fmla="*/ 66 w 1150"/>
              <a:gd name="T11" fmla="*/ 693 h 844"/>
              <a:gd name="T12" fmla="*/ 100 w 1150"/>
              <a:gd name="T13" fmla="*/ 747 h 844"/>
              <a:gd name="T14" fmla="*/ 161 w 1150"/>
              <a:gd name="T15" fmla="*/ 732 h 844"/>
              <a:gd name="T16" fmla="*/ 202 w 1150"/>
              <a:gd name="T17" fmla="*/ 791 h 844"/>
              <a:gd name="T18" fmla="*/ 220 w 1150"/>
              <a:gd name="T19" fmla="*/ 838 h 844"/>
              <a:gd name="T20" fmla="*/ 314 w 1150"/>
              <a:gd name="T21" fmla="*/ 841 h 844"/>
              <a:gd name="T22" fmla="*/ 320 w 1150"/>
              <a:gd name="T23" fmla="*/ 771 h 844"/>
              <a:gd name="T24" fmla="*/ 673 w 1150"/>
              <a:gd name="T25" fmla="*/ 724 h 844"/>
              <a:gd name="T26" fmla="*/ 997 w 1150"/>
              <a:gd name="T27" fmla="*/ 727 h 844"/>
              <a:gd name="T28" fmla="*/ 1032 w 1150"/>
              <a:gd name="T29" fmla="*/ 791 h 844"/>
              <a:gd name="T30" fmla="*/ 1108 w 1150"/>
              <a:gd name="T31" fmla="*/ 788 h 844"/>
              <a:gd name="T32" fmla="*/ 1130 w 1150"/>
              <a:gd name="T33" fmla="*/ 758 h 844"/>
              <a:gd name="T34" fmla="*/ 1146 w 1150"/>
              <a:gd name="T35" fmla="*/ 657 h 844"/>
              <a:gd name="T36" fmla="*/ 1145 w 1150"/>
              <a:gd name="T37" fmla="*/ 468 h 844"/>
              <a:gd name="T38" fmla="*/ 1119 w 1150"/>
              <a:gd name="T39" fmla="*/ 386 h 844"/>
              <a:gd name="T40" fmla="*/ 1080 w 1150"/>
              <a:gd name="T41" fmla="*/ 259 h 844"/>
              <a:gd name="T42" fmla="*/ 997 w 1150"/>
              <a:gd name="T43" fmla="*/ 153 h 844"/>
              <a:gd name="T44" fmla="*/ 913 w 1150"/>
              <a:gd name="T45" fmla="*/ 32 h 844"/>
              <a:gd name="T46" fmla="*/ 813 w 1150"/>
              <a:gd name="T47" fmla="*/ 2 h 844"/>
              <a:gd name="T48" fmla="*/ 354 w 1150"/>
              <a:gd name="T49" fmla="*/ 15 h 844"/>
              <a:gd name="T50" fmla="*/ 247 w 1150"/>
              <a:gd name="T51" fmla="*/ 30 h 844"/>
              <a:gd name="T52" fmla="*/ 171 w 1150"/>
              <a:gd name="T53" fmla="*/ 130 h 844"/>
              <a:gd name="T54" fmla="*/ 315 w 1150"/>
              <a:gd name="T55" fmla="*/ 89 h 844"/>
              <a:gd name="T56" fmla="*/ 345 w 1150"/>
              <a:gd name="T57" fmla="*/ 75 h 844"/>
              <a:gd name="T58" fmla="*/ 564 w 1150"/>
              <a:gd name="T59" fmla="*/ 64 h 844"/>
              <a:gd name="T60" fmla="*/ 627 w 1150"/>
              <a:gd name="T61" fmla="*/ 74 h 844"/>
              <a:gd name="T62" fmla="*/ 695 w 1150"/>
              <a:gd name="T63" fmla="*/ 54 h 844"/>
              <a:gd name="T64" fmla="*/ 905 w 1150"/>
              <a:gd name="T65" fmla="*/ 57 h 844"/>
              <a:gd name="T66" fmla="*/ 969 w 1150"/>
              <a:gd name="T67" fmla="*/ 143 h 844"/>
              <a:gd name="T68" fmla="*/ 805 w 1150"/>
              <a:gd name="T69" fmla="*/ 240 h 844"/>
              <a:gd name="T70" fmla="*/ 291 w 1150"/>
              <a:gd name="T71" fmla="*/ 245 h 844"/>
              <a:gd name="T72" fmla="*/ 310 w 1150"/>
              <a:gd name="T73" fmla="*/ 103 h 844"/>
              <a:gd name="T74" fmla="*/ 355 w 1150"/>
              <a:gd name="T75" fmla="*/ 286 h 844"/>
              <a:gd name="T76" fmla="*/ 520 w 1150"/>
              <a:gd name="T77" fmla="*/ 288 h 844"/>
              <a:gd name="T78" fmla="*/ 476 w 1150"/>
              <a:gd name="T79" fmla="*/ 340 h 844"/>
              <a:gd name="T80" fmla="*/ 373 w 1150"/>
              <a:gd name="T81" fmla="*/ 352 h 844"/>
              <a:gd name="T82" fmla="*/ 320 w 1150"/>
              <a:gd name="T83" fmla="*/ 410 h 844"/>
              <a:gd name="T84" fmla="*/ 269 w 1150"/>
              <a:gd name="T85" fmla="*/ 386 h 844"/>
              <a:gd name="T86" fmla="*/ 237 w 1150"/>
              <a:gd name="T87" fmla="*/ 325 h 844"/>
              <a:gd name="T88" fmla="*/ 242 w 1150"/>
              <a:gd name="T89" fmla="*/ 298 h 844"/>
              <a:gd name="T90" fmla="*/ 1077 w 1150"/>
              <a:gd name="T91" fmla="*/ 269 h 844"/>
              <a:gd name="T92" fmla="*/ 1061 w 1150"/>
              <a:gd name="T93" fmla="*/ 371 h 844"/>
              <a:gd name="T94" fmla="*/ 1019 w 1150"/>
              <a:gd name="T95" fmla="*/ 347 h 844"/>
              <a:gd name="T96" fmla="*/ 889 w 1150"/>
              <a:gd name="T97" fmla="*/ 302 h 844"/>
              <a:gd name="T98" fmla="*/ 879 w 1150"/>
              <a:gd name="T99" fmla="*/ 262 h 844"/>
              <a:gd name="T100" fmla="*/ 261 w 1150"/>
              <a:gd name="T101" fmla="*/ 68 h 844"/>
              <a:gd name="T102" fmla="*/ 237 w 1150"/>
              <a:gd name="T103" fmla="*/ 235 h 844"/>
              <a:gd name="T104" fmla="*/ 217 w 1150"/>
              <a:gd name="T105" fmla="*/ 132 h 844"/>
              <a:gd name="T106" fmla="*/ 225 w 1150"/>
              <a:gd name="T107" fmla="*/ 85 h 844"/>
              <a:gd name="T108" fmla="*/ 169 w 1150"/>
              <a:gd name="T109" fmla="*/ 240 h 844"/>
              <a:gd name="T110" fmla="*/ 130 w 1150"/>
              <a:gd name="T111" fmla="*/ 284 h 844"/>
              <a:gd name="T112" fmla="*/ 175 w 1150"/>
              <a:gd name="T113" fmla="*/ 147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0" h="844">
                <a:moveTo>
                  <a:pt x="110" y="245"/>
                </a:moveTo>
                <a:lnTo>
                  <a:pt x="110" y="245"/>
                </a:lnTo>
                <a:lnTo>
                  <a:pt x="97" y="245"/>
                </a:lnTo>
                <a:lnTo>
                  <a:pt x="65" y="243"/>
                </a:lnTo>
                <a:lnTo>
                  <a:pt x="32" y="245"/>
                </a:lnTo>
                <a:lnTo>
                  <a:pt x="20" y="247"/>
                </a:lnTo>
                <a:lnTo>
                  <a:pt x="15" y="248"/>
                </a:lnTo>
                <a:lnTo>
                  <a:pt x="13" y="249"/>
                </a:lnTo>
                <a:lnTo>
                  <a:pt x="13" y="249"/>
                </a:lnTo>
                <a:lnTo>
                  <a:pt x="9" y="253"/>
                </a:lnTo>
                <a:lnTo>
                  <a:pt x="5" y="259"/>
                </a:lnTo>
                <a:lnTo>
                  <a:pt x="3" y="265"/>
                </a:lnTo>
                <a:lnTo>
                  <a:pt x="0" y="273"/>
                </a:lnTo>
                <a:lnTo>
                  <a:pt x="2" y="280"/>
                </a:lnTo>
                <a:lnTo>
                  <a:pt x="4" y="288"/>
                </a:lnTo>
                <a:lnTo>
                  <a:pt x="9" y="296"/>
                </a:lnTo>
                <a:lnTo>
                  <a:pt x="18" y="303"/>
                </a:lnTo>
                <a:lnTo>
                  <a:pt x="18" y="303"/>
                </a:lnTo>
                <a:lnTo>
                  <a:pt x="28" y="309"/>
                </a:lnTo>
                <a:lnTo>
                  <a:pt x="41" y="313"/>
                </a:lnTo>
                <a:lnTo>
                  <a:pt x="54" y="315"/>
                </a:lnTo>
                <a:lnTo>
                  <a:pt x="66" y="318"/>
                </a:lnTo>
                <a:lnTo>
                  <a:pt x="87" y="318"/>
                </a:lnTo>
                <a:lnTo>
                  <a:pt x="96" y="318"/>
                </a:lnTo>
                <a:lnTo>
                  <a:pt x="96" y="318"/>
                </a:lnTo>
                <a:lnTo>
                  <a:pt x="80" y="357"/>
                </a:lnTo>
                <a:lnTo>
                  <a:pt x="57" y="415"/>
                </a:lnTo>
                <a:lnTo>
                  <a:pt x="57" y="415"/>
                </a:lnTo>
                <a:lnTo>
                  <a:pt x="52" y="432"/>
                </a:lnTo>
                <a:lnTo>
                  <a:pt x="50" y="444"/>
                </a:lnTo>
                <a:lnTo>
                  <a:pt x="50" y="454"/>
                </a:lnTo>
                <a:lnTo>
                  <a:pt x="52" y="459"/>
                </a:lnTo>
                <a:lnTo>
                  <a:pt x="52" y="459"/>
                </a:lnTo>
                <a:lnTo>
                  <a:pt x="53" y="469"/>
                </a:lnTo>
                <a:lnTo>
                  <a:pt x="53" y="492"/>
                </a:lnTo>
                <a:lnTo>
                  <a:pt x="55" y="563"/>
                </a:lnTo>
                <a:lnTo>
                  <a:pt x="57" y="603"/>
                </a:lnTo>
                <a:lnTo>
                  <a:pt x="59" y="641"/>
                </a:lnTo>
                <a:lnTo>
                  <a:pt x="61" y="672"/>
                </a:lnTo>
                <a:lnTo>
                  <a:pt x="64" y="685"/>
                </a:lnTo>
                <a:lnTo>
                  <a:pt x="66" y="693"/>
                </a:lnTo>
                <a:lnTo>
                  <a:pt x="66" y="693"/>
                </a:lnTo>
                <a:lnTo>
                  <a:pt x="75" y="717"/>
                </a:lnTo>
                <a:lnTo>
                  <a:pt x="82" y="733"/>
                </a:lnTo>
                <a:lnTo>
                  <a:pt x="86" y="739"/>
                </a:lnTo>
                <a:lnTo>
                  <a:pt x="91" y="743"/>
                </a:lnTo>
                <a:lnTo>
                  <a:pt x="96" y="746"/>
                </a:lnTo>
                <a:lnTo>
                  <a:pt x="100" y="747"/>
                </a:lnTo>
                <a:lnTo>
                  <a:pt x="100" y="747"/>
                </a:lnTo>
                <a:lnTo>
                  <a:pt x="116" y="748"/>
                </a:lnTo>
                <a:lnTo>
                  <a:pt x="135" y="748"/>
                </a:lnTo>
                <a:lnTo>
                  <a:pt x="150" y="746"/>
                </a:lnTo>
                <a:lnTo>
                  <a:pt x="156" y="744"/>
                </a:lnTo>
                <a:lnTo>
                  <a:pt x="159" y="742"/>
                </a:lnTo>
                <a:lnTo>
                  <a:pt x="159" y="742"/>
                </a:lnTo>
                <a:lnTo>
                  <a:pt x="161" y="732"/>
                </a:lnTo>
                <a:lnTo>
                  <a:pt x="163" y="717"/>
                </a:lnTo>
                <a:lnTo>
                  <a:pt x="164" y="698"/>
                </a:lnTo>
                <a:lnTo>
                  <a:pt x="193" y="713"/>
                </a:lnTo>
                <a:lnTo>
                  <a:pt x="193" y="713"/>
                </a:lnTo>
                <a:lnTo>
                  <a:pt x="194" y="730"/>
                </a:lnTo>
                <a:lnTo>
                  <a:pt x="198" y="769"/>
                </a:lnTo>
                <a:lnTo>
                  <a:pt x="202" y="791"/>
                </a:lnTo>
                <a:lnTo>
                  <a:pt x="204" y="810"/>
                </a:lnTo>
                <a:lnTo>
                  <a:pt x="208" y="826"/>
                </a:lnTo>
                <a:lnTo>
                  <a:pt x="210" y="831"/>
                </a:lnTo>
                <a:lnTo>
                  <a:pt x="213" y="835"/>
                </a:lnTo>
                <a:lnTo>
                  <a:pt x="213" y="835"/>
                </a:lnTo>
                <a:lnTo>
                  <a:pt x="216" y="837"/>
                </a:lnTo>
                <a:lnTo>
                  <a:pt x="220" y="838"/>
                </a:lnTo>
                <a:lnTo>
                  <a:pt x="233" y="842"/>
                </a:lnTo>
                <a:lnTo>
                  <a:pt x="249" y="843"/>
                </a:lnTo>
                <a:lnTo>
                  <a:pt x="267" y="844"/>
                </a:lnTo>
                <a:lnTo>
                  <a:pt x="284" y="844"/>
                </a:lnTo>
                <a:lnTo>
                  <a:pt x="299" y="843"/>
                </a:lnTo>
                <a:lnTo>
                  <a:pt x="310" y="842"/>
                </a:lnTo>
                <a:lnTo>
                  <a:pt x="314" y="841"/>
                </a:lnTo>
                <a:lnTo>
                  <a:pt x="315" y="839"/>
                </a:lnTo>
                <a:lnTo>
                  <a:pt x="315" y="839"/>
                </a:lnTo>
                <a:lnTo>
                  <a:pt x="316" y="835"/>
                </a:lnTo>
                <a:lnTo>
                  <a:pt x="317" y="826"/>
                </a:lnTo>
                <a:lnTo>
                  <a:pt x="319" y="803"/>
                </a:lnTo>
                <a:lnTo>
                  <a:pt x="320" y="771"/>
                </a:lnTo>
                <a:lnTo>
                  <a:pt x="320" y="771"/>
                </a:lnTo>
                <a:lnTo>
                  <a:pt x="361" y="764"/>
                </a:lnTo>
                <a:lnTo>
                  <a:pt x="408" y="755"/>
                </a:lnTo>
                <a:lnTo>
                  <a:pt x="466" y="747"/>
                </a:lnTo>
                <a:lnTo>
                  <a:pt x="533" y="737"/>
                </a:lnTo>
                <a:lnTo>
                  <a:pt x="603" y="730"/>
                </a:lnTo>
                <a:lnTo>
                  <a:pt x="638" y="726"/>
                </a:lnTo>
                <a:lnTo>
                  <a:pt x="673" y="724"/>
                </a:lnTo>
                <a:lnTo>
                  <a:pt x="706" y="722"/>
                </a:lnTo>
                <a:lnTo>
                  <a:pt x="739" y="722"/>
                </a:lnTo>
                <a:lnTo>
                  <a:pt x="739" y="722"/>
                </a:lnTo>
                <a:lnTo>
                  <a:pt x="850" y="724"/>
                </a:lnTo>
                <a:lnTo>
                  <a:pt x="932" y="725"/>
                </a:lnTo>
                <a:lnTo>
                  <a:pt x="997" y="727"/>
                </a:lnTo>
                <a:lnTo>
                  <a:pt x="997" y="727"/>
                </a:lnTo>
                <a:lnTo>
                  <a:pt x="1001" y="737"/>
                </a:lnTo>
                <a:lnTo>
                  <a:pt x="1008" y="757"/>
                </a:lnTo>
                <a:lnTo>
                  <a:pt x="1013" y="769"/>
                </a:lnTo>
                <a:lnTo>
                  <a:pt x="1019" y="778"/>
                </a:lnTo>
                <a:lnTo>
                  <a:pt x="1025" y="787"/>
                </a:lnTo>
                <a:lnTo>
                  <a:pt x="1029" y="789"/>
                </a:lnTo>
                <a:lnTo>
                  <a:pt x="1032" y="791"/>
                </a:lnTo>
                <a:lnTo>
                  <a:pt x="1032" y="791"/>
                </a:lnTo>
                <a:lnTo>
                  <a:pt x="1040" y="792"/>
                </a:lnTo>
                <a:lnTo>
                  <a:pt x="1051" y="793"/>
                </a:lnTo>
                <a:lnTo>
                  <a:pt x="1066" y="793"/>
                </a:lnTo>
                <a:lnTo>
                  <a:pt x="1080" y="792"/>
                </a:lnTo>
                <a:lnTo>
                  <a:pt x="1095" y="791"/>
                </a:lnTo>
                <a:lnTo>
                  <a:pt x="1108" y="788"/>
                </a:lnTo>
                <a:lnTo>
                  <a:pt x="1118" y="785"/>
                </a:lnTo>
                <a:lnTo>
                  <a:pt x="1122" y="783"/>
                </a:lnTo>
                <a:lnTo>
                  <a:pt x="1124" y="781"/>
                </a:lnTo>
                <a:lnTo>
                  <a:pt x="1124" y="781"/>
                </a:lnTo>
                <a:lnTo>
                  <a:pt x="1125" y="777"/>
                </a:lnTo>
                <a:lnTo>
                  <a:pt x="1128" y="772"/>
                </a:lnTo>
                <a:lnTo>
                  <a:pt x="1130" y="758"/>
                </a:lnTo>
                <a:lnTo>
                  <a:pt x="1133" y="737"/>
                </a:lnTo>
                <a:lnTo>
                  <a:pt x="1135" y="716"/>
                </a:lnTo>
                <a:lnTo>
                  <a:pt x="1138" y="676"/>
                </a:lnTo>
                <a:lnTo>
                  <a:pt x="1139" y="659"/>
                </a:lnTo>
                <a:lnTo>
                  <a:pt x="1139" y="659"/>
                </a:lnTo>
                <a:lnTo>
                  <a:pt x="1143" y="658"/>
                </a:lnTo>
                <a:lnTo>
                  <a:pt x="1146" y="657"/>
                </a:lnTo>
                <a:lnTo>
                  <a:pt x="1149" y="654"/>
                </a:lnTo>
                <a:lnTo>
                  <a:pt x="1149" y="654"/>
                </a:lnTo>
                <a:lnTo>
                  <a:pt x="1150" y="644"/>
                </a:lnTo>
                <a:lnTo>
                  <a:pt x="1150" y="624"/>
                </a:lnTo>
                <a:lnTo>
                  <a:pt x="1149" y="559"/>
                </a:lnTo>
                <a:lnTo>
                  <a:pt x="1147" y="492"/>
                </a:lnTo>
                <a:lnTo>
                  <a:pt x="1145" y="468"/>
                </a:lnTo>
                <a:lnTo>
                  <a:pt x="1144" y="454"/>
                </a:lnTo>
                <a:lnTo>
                  <a:pt x="1144" y="454"/>
                </a:lnTo>
                <a:lnTo>
                  <a:pt x="1134" y="420"/>
                </a:lnTo>
                <a:lnTo>
                  <a:pt x="1127" y="401"/>
                </a:lnTo>
                <a:lnTo>
                  <a:pt x="1123" y="393"/>
                </a:lnTo>
                <a:lnTo>
                  <a:pt x="1119" y="386"/>
                </a:lnTo>
                <a:lnTo>
                  <a:pt x="1119" y="386"/>
                </a:lnTo>
                <a:lnTo>
                  <a:pt x="1090" y="342"/>
                </a:lnTo>
                <a:lnTo>
                  <a:pt x="1090" y="342"/>
                </a:lnTo>
                <a:lnTo>
                  <a:pt x="1090" y="331"/>
                </a:lnTo>
                <a:lnTo>
                  <a:pt x="1089" y="305"/>
                </a:lnTo>
                <a:lnTo>
                  <a:pt x="1085" y="277"/>
                </a:lnTo>
                <a:lnTo>
                  <a:pt x="1083" y="266"/>
                </a:lnTo>
                <a:lnTo>
                  <a:pt x="1080" y="259"/>
                </a:lnTo>
                <a:lnTo>
                  <a:pt x="1080" y="259"/>
                </a:lnTo>
                <a:lnTo>
                  <a:pt x="1074" y="252"/>
                </a:lnTo>
                <a:lnTo>
                  <a:pt x="1067" y="247"/>
                </a:lnTo>
                <a:lnTo>
                  <a:pt x="1063" y="245"/>
                </a:lnTo>
                <a:lnTo>
                  <a:pt x="1061" y="245"/>
                </a:lnTo>
                <a:lnTo>
                  <a:pt x="1061" y="245"/>
                </a:lnTo>
                <a:lnTo>
                  <a:pt x="997" y="153"/>
                </a:lnTo>
                <a:lnTo>
                  <a:pt x="952" y="87"/>
                </a:lnTo>
                <a:lnTo>
                  <a:pt x="937" y="63"/>
                </a:lnTo>
                <a:lnTo>
                  <a:pt x="929" y="50"/>
                </a:lnTo>
                <a:lnTo>
                  <a:pt x="929" y="50"/>
                </a:lnTo>
                <a:lnTo>
                  <a:pt x="926" y="43"/>
                </a:lnTo>
                <a:lnTo>
                  <a:pt x="921" y="37"/>
                </a:lnTo>
                <a:lnTo>
                  <a:pt x="913" y="32"/>
                </a:lnTo>
                <a:lnTo>
                  <a:pt x="904" y="26"/>
                </a:lnTo>
                <a:lnTo>
                  <a:pt x="893" y="21"/>
                </a:lnTo>
                <a:lnTo>
                  <a:pt x="879" y="17"/>
                </a:lnTo>
                <a:lnTo>
                  <a:pt x="846" y="6"/>
                </a:lnTo>
                <a:lnTo>
                  <a:pt x="846" y="6"/>
                </a:lnTo>
                <a:lnTo>
                  <a:pt x="833" y="3"/>
                </a:lnTo>
                <a:lnTo>
                  <a:pt x="813" y="2"/>
                </a:lnTo>
                <a:lnTo>
                  <a:pt x="757" y="0"/>
                </a:lnTo>
                <a:lnTo>
                  <a:pt x="685" y="1"/>
                </a:lnTo>
                <a:lnTo>
                  <a:pt x="605" y="3"/>
                </a:lnTo>
                <a:lnTo>
                  <a:pt x="523" y="6"/>
                </a:lnTo>
                <a:lnTo>
                  <a:pt x="450" y="9"/>
                </a:lnTo>
                <a:lnTo>
                  <a:pt x="390" y="13"/>
                </a:lnTo>
                <a:lnTo>
                  <a:pt x="354" y="15"/>
                </a:lnTo>
                <a:lnTo>
                  <a:pt x="354" y="15"/>
                </a:lnTo>
                <a:lnTo>
                  <a:pt x="315" y="18"/>
                </a:lnTo>
                <a:lnTo>
                  <a:pt x="288" y="19"/>
                </a:lnTo>
                <a:lnTo>
                  <a:pt x="277" y="20"/>
                </a:lnTo>
                <a:lnTo>
                  <a:pt x="266" y="21"/>
                </a:lnTo>
                <a:lnTo>
                  <a:pt x="256" y="25"/>
                </a:lnTo>
                <a:lnTo>
                  <a:pt x="247" y="30"/>
                </a:lnTo>
                <a:lnTo>
                  <a:pt x="247" y="30"/>
                </a:lnTo>
                <a:lnTo>
                  <a:pt x="241" y="34"/>
                </a:lnTo>
                <a:lnTo>
                  <a:pt x="234" y="40"/>
                </a:lnTo>
                <a:lnTo>
                  <a:pt x="220" y="58"/>
                </a:lnTo>
                <a:lnTo>
                  <a:pt x="204" y="80"/>
                </a:lnTo>
                <a:lnTo>
                  <a:pt x="187" y="104"/>
                </a:lnTo>
                <a:lnTo>
                  <a:pt x="171" y="130"/>
                </a:lnTo>
                <a:lnTo>
                  <a:pt x="158" y="153"/>
                </a:lnTo>
                <a:lnTo>
                  <a:pt x="139" y="186"/>
                </a:lnTo>
                <a:lnTo>
                  <a:pt x="139" y="186"/>
                </a:lnTo>
                <a:lnTo>
                  <a:pt x="120" y="225"/>
                </a:lnTo>
                <a:lnTo>
                  <a:pt x="110" y="245"/>
                </a:lnTo>
                <a:lnTo>
                  <a:pt x="110" y="245"/>
                </a:lnTo>
                <a:close/>
                <a:moveTo>
                  <a:pt x="315" y="89"/>
                </a:moveTo>
                <a:lnTo>
                  <a:pt x="315" y="89"/>
                </a:lnTo>
                <a:lnTo>
                  <a:pt x="317" y="82"/>
                </a:lnTo>
                <a:lnTo>
                  <a:pt x="321" y="79"/>
                </a:lnTo>
                <a:lnTo>
                  <a:pt x="323" y="76"/>
                </a:lnTo>
                <a:lnTo>
                  <a:pt x="327" y="75"/>
                </a:lnTo>
                <a:lnTo>
                  <a:pt x="338" y="75"/>
                </a:lnTo>
                <a:lnTo>
                  <a:pt x="345" y="75"/>
                </a:lnTo>
                <a:lnTo>
                  <a:pt x="354" y="74"/>
                </a:lnTo>
                <a:lnTo>
                  <a:pt x="354" y="74"/>
                </a:lnTo>
                <a:lnTo>
                  <a:pt x="370" y="73"/>
                </a:lnTo>
                <a:lnTo>
                  <a:pt x="398" y="70"/>
                </a:lnTo>
                <a:lnTo>
                  <a:pt x="468" y="67"/>
                </a:lnTo>
                <a:lnTo>
                  <a:pt x="564" y="64"/>
                </a:lnTo>
                <a:lnTo>
                  <a:pt x="564" y="64"/>
                </a:lnTo>
                <a:lnTo>
                  <a:pt x="566" y="65"/>
                </a:lnTo>
                <a:lnTo>
                  <a:pt x="576" y="69"/>
                </a:lnTo>
                <a:lnTo>
                  <a:pt x="583" y="70"/>
                </a:lnTo>
                <a:lnTo>
                  <a:pt x="594" y="73"/>
                </a:lnTo>
                <a:lnTo>
                  <a:pt x="609" y="74"/>
                </a:lnTo>
                <a:lnTo>
                  <a:pt x="627" y="74"/>
                </a:lnTo>
                <a:lnTo>
                  <a:pt x="627" y="74"/>
                </a:lnTo>
                <a:lnTo>
                  <a:pt x="645" y="73"/>
                </a:lnTo>
                <a:lnTo>
                  <a:pt x="660" y="70"/>
                </a:lnTo>
                <a:lnTo>
                  <a:pt x="672" y="68"/>
                </a:lnTo>
                <a:lnTo>
                  <a:pt x="682" y="64"/>
                </a:lnTo>
                <a:lnTo>
                  <a:pt x="688" y="60"/>
                </a:lnTo>
                <a:lnTo>
                  <a:pt x="692" y="57"/>
                </a:lnTo>
                <a:lnTo>
                  <a:pt x="695" y="54"/>
                </a:lnTo>
                <a:lnTo>
                  <a:pt x="695" y="54"/>
                </a:lnTo>
                <a:lnTo>
                  <a:pt x="727" y="53"/>
                </a:lnTo>
                <a:lnTo>
                  <a:pt x="796" y="53"/>
                </a:lnTo>
                <a:lnTo>
                  <a:pt x="834" y="53"/>
                </a:lnTo>
                <a:lnTo>
                  <a:pt x="869" y="54"/>
                </a:lnTo>
                <a:lnTo>
                  <a:pt x="895" y="56"/>
                </a:lnTo>
                <a:lnTo>
                  <a:pt x="905" y="57"/>
                </a:lnTo>
                <a:lnTo>
                  <a:pt x="910" y="59"/>
                </a:lnTo>
                <a:lnTo>
                  <a:pt x="910" y="59"/>
                </a:lnTo>
                <a:lnTo>
                  <a:pt x="913" y="63"/>
                </a:lnTo>
                <a:lnTo>
                  <a:pt x="919" y="69"/>
                </a:lnTo>
                <a:lnTo>
                  <a:pt x="934" y="89"/>
                </a:lnTo>
                <a:lnTo>
                  <a:pt x="951" y="115"/>
                </a:lnTo>
                <a:lnTo>
                  <a:pt x="969" y="143"/>
                </a:lnTo>
                <a:lnTo>
                  <a:pt x="1002" y="197"/>
                </a:lnTo>
                <a:lnTo>
                  <a:pt x="1017" y="220"/>
                </a:lnTo>
                <a:lnTo>
                  <a:pt x="1017" y="220"/>
                </a:lnTo>
                <a:lnTo>
                  <a:pt x="988" y="224"/>
                </a:lnTo>
                <a:lnTo>
                  <a:pt x="912" y="231"/>
                </a:lnTo>
                <a:lnTo>
                  <a:pt x="861" y="236"/>
                </a:lnTo>
                <a:lnTo>
                  <a:pt x="805" y="240"/>
                </a:lnTo>
                <a:lnTo>
                  <a:pt x="746" y="243"/>
                </a:lnTo>
                <a:lnTo>
                  <a:pt x="685" y="245"/>
                </a:lnTo>
                <a:lnTo>
                  <a:pt x="685" y="245"/>
                </a:lnTo>
                <a:lnTo>
                  <a:pt x="556" y="246"/>
                </a:lnTo>
                <a:lnTo>
                  <a:pt x="428" y="246"/>
                </a:lnTo>
                <a:lnTo>
                  <a:pt x="291" y="245"/>
                </a:lnTo>
                <a:lnTo>
                  <a:pt x="291" y="245"/>
                </a:lnTo>
                <a:lnTo>
                  <a:pt x="288" y="241"/>
                </a:lnTo>
                <a:lnTo>
                  <a:pt x="286" y="235"/>
                </a:lnTo>
                <a:lnTo>
                  <a:pt x="286" y="235"/>
                </a:lnTo>
                <a:lnTo>
                  <a:pt x="288" y="214"/>
                </a:lnTo>
                <a:lnTo>
                  <a:pt x="295" y="171"/>
                </a:lnTo>
                <a:lnTo>
                  <a:pt x="305" y="124"/>
                </a:lnTo>
                <a:lnTo>
                  <a:pt x="310" y="103"/>
                </a:lnTo>
                <a:lnTo>
                  <a:pt x="315" y="89"/>
                </a:lnTo>
                <a:lnTo>
                  <a:pt x="315" y="89"/>
                </a:lnTo>
                <a:close/>
                <a:moveTo>
                  <a:pt x="242" y="298"/>
                </a:moveTo>
                <a:lnTo>
                  <a:pt x="242" y="298"/>
                </a:lnTo>
                <a:lnTo>
                  <a:pt x="262" y="295"/>
                </a:lnTo>
                <a:lnTo>
                  <a:pt x="305" y="291"/>
                </a:lnTo>
                <a:lnTo>
                  <a:pt x="355" y="286"/>
                </a:lnTo>
                <a:lnTo>
                  <a:pt x="393" y="284"/>
                </a:lnTo>
                <a:lnTo>
                  <a:pt x="393" y="284"/>
                </a:lnTo>
                <a:lnTo>
                  <a:pt x="427" y="284"/>
                </a:lnTo>
                <a:lnTo>
                  <a:pt x="468" y="285"/>
                </a:lnTo>
                <a:lnTo>
                  <a:pt x="504" y="286"/>
                </a:lnTo>
                <a:lnTo>
                  <a:pt x="515" y="287"/>
                </a:lnTo>
                <a:lnTo>
                  <a:pt x="520" y="288"/>
                </a:lnTo>
                <a:lnTo>
                  <a:pt x="520" y="288"/>
                </a:lnTo>
                <a:lnTo>
                  <a:pt x="520" y="290"/>
                </a:lnTo>
                <a:lnTo>
                  <a:pt x="518" y="291"/>
                </a:lnTo>
                <a:lnTo>
                  <a:pt x="515" y="297"/>
                </a:lnTo>
                <a:lnTo>
                  <a:pt x="500" y="315"/>
                </a:lnTo>
                <a:lnTo>
                  <a:pt x="483" y="334"/>
                </a:lnTo>
                <a:lnTo>
                  <a:pt x="476" y="340"/>
                </a:lnTo>
                <a:lnTo>
                  <a:pt x="471" y="342"/>
                </a:lnTo>
                <a:lnTo>
                  <a:pt x="471" y="342"/>
                </a:lnTo>
                <a:lnTo>
                  <a:pt x="454" y="344"/>
                </a:lnTo>
                <a:lnTo>
                  <a:pt x="423" y="346"/>
                </a:lnTo>
                <a:lnTo>
                  <a:pt x="392" y="348"/>
                </a:lnTo>
                <a:lnTo>
                  <a:pt x="381" y="351"/>
                </a:lnTo>
                <a:lnTo>
                  <a:pt x="373" y="352"/>
                </a:lnTo>
                <a:lnTo>
                  <a:pt x="373" y="352"/>
                </a:lnTo>
                <a:lnTo>
                  <a:pt x="369" y="355"/>
                </a:lnTo>
                <a:lnTo>
                  <a:pt x="362" y="362"/>
                </a:lnTo>
                <a:lnTo>
                  <a:pt x="348" y="380"/>
                </a:lnTo>
                <a:lnTo>
                  <a:pt x="332" y="398"/>
                </a:lnTo>
                <a:lnTo>
                  <a:pt x="326" y="405"/>
                </a:lnTo>
                <a:lnTo>
                  <a:pt x="320" y="410"/>
                </a:lnTo>
                <a:lnTo>
                  <a:pt x="320" y="410"/>
                </a:lnTo>
                <a:lnTo>
                  <a:pt x="317" y="412"/>
                </a:lnTo>
                <a:lnTo>
                  <a:pt x="312" y="412"/>
                </a:lnTo>
                <a:lnTo>
                  <a:pt x="304" y="408"/>
                </a:lnTo>
                <a:lnTo>
                  <a:pt x="292" y="403"/>
                </a:lnTo>
                <a:lnTo>
                  <a:pt x="280" y="394"/>
                </a:lnTo>
                <a:lnTo>
                  <a:pt x="269" y="386"/>
                </a:lnTo>
                <a:lnTo>
                  <a:pt x="259" y="379"/>
                </a:lnTo>
                <a:lnTo>
                  <a:pt x="250" y="371"/>
                </a:lnTo>
                <a:lnTo>
                  <a:pt x="247" y="366"/>
                </a:lnTo>
                <a:lnTo>
                  <a:pt x="247" y="366"/>
                </a:lnTo>
                <a:lnTo>
                  <a:pt x="243" y="357"/>
                </a:lnTo>
                <a:lnTo>
                  <a:pt x="239" y="341"/>
                </a:lnTo>
                <a:lnTo>
                  <a:pt x="237" y="325"/>
                </a:lnTo>
                <a:lnTo>
                  <a:pt x="237" y="318"/>
                </a:lnTo>
                <a:lnTo>
                  <a:pt x="237" y="313"/>
                </a:lnTo>
                <a:lnTo>
                  <a:pt x="237" y="313"/>
                </a:lnTo>
                <a:lnTo>
                  <a:pt x="239" y="302"/>
                </a:lnTo>
                <a:lnTo>
                  <a:pt x="239" y="299"/>
                </a:lnTo>
                <a:lnTo>
                  <a:pt x="242" y="298"/>
                </a:lnTo>
                <a:lnTo>
                  <a:pt x="242" y="298"/>
                </a:lnTo>
                <a:close/>
                <a:moveTo>
                  <a:pt x="1056" y="249"/>
                </a:moveTo>
                <a:lnTo>
                  <a:pt x="1056" y="249"/>
                </a:lnTo>
                <a:lnTo>
                  <a:pt x="1065" y="257"/>
                </a:lnTo>
                <a:lnTo>
                  <a:pt x="1071" y="262"/>
                </a:lnTo>
                <a:lnTo>
                  <a:pt x="1075" y="264"/>
                </a:lnTo>
                <a:lnTo>
                  <a:pt x="1075" y="264"/>
                </a:lnTo>
                <a:lnTo>
                  <a:pt x="1077" y="269"/>
                </a:lnTo>
                <a:lnTo>
                  <a:pt x="1078" y="280"/>
                </a:lnTo>
                <a:lnTo>
                  <a:pt x="1079" y="315"/>
                </a:lnTo>
                <a:lnTo>
                  <a:pt x="1080" y="366"/>
                </a:lnTo>
                <a:lnTo>
                  <a:pt x="1080" y="366"/>
                </a:lnTo>
                <a:lnTo>
                  <a:pt x="1078" y="368"/>
                </a:lnTo>
                <a:lnTo>
                  <a:pt x="1074" y="369"/>
                </a:lnTo>
                <a:lnTo>
                  <a:pt x="1061" y="371"/>
                </a:lnTo>
                <a:lnTo>
                  <a:pt x="1061" y="371"/>
                </a:lnTo>
                <a:lnTo>
                  <a:pt x="1054" y="371"/>
                </a:lnTo>
                <a:lnTo>
                  <a:pt x="1046" y="368"/>
                </a:lnTo>
                <a:lnTo>
                  <a:pt x="1039" y="363"/>
                </a:lnTo>
                <a:lnTo>
                  <a:pt x="1032" y="357"/>
                </a:lnTo>
                <a:lnTo>
                  <a:pt x="1032" y="357"/>
                </a:lnTo>
                <a:lnTo>
                  <a:pt x="1019" y="347"/>
                </a:lnTo>
                <a:lnTo>
                  <a:pt x="1001" y="336"/>
                </a:lnTo>
                <a:lnTo>
                  <a:pt x="978" y="323"/>
                </a:lnTo>
                <a:lnTo>
                  <a:pt x="978" y="323"/>
                </a:lnTo>
                <a:lnTo>
                  <a:pt x="895" y="308"/>
                </a:lnTo>
                <a:lnTo>
                  <a:pt x="895" y="308"/>
                </a:lnTo>
                <a:lnTo>
                  <a:pt x="893" y="305"/>
                </a:lnTo>
                <a:lnTo>
                  <a:pt x="889" y="302"/>
                </a:lnTo>
                <a:lnTo>
                  <a:pt x="880" y="287"/>
                </a:lnTo>
                <a:lnTo>
                  <a:pt x="873" y="273"/>
                </a:lnTo>
                <a:lnTo>
                  <a:pt x="871" y="268"/>
                </a:lnTo>
                <a:lnTo>
                  <a:pt x="871" y="264"/>
                </a:lnTo>
                <a:lnTo>
                  <a:pt x="871" y="264"/>
                </a:lnTo>
                <a:lnTo>
                  <a:pt x="873" y="263"/>
                </a:lnTo>
                <a:lnTo>
                  <a:pt x="879" y="262"/>
                </a:lnTo>
                <a:lnTo>
                  <a:pt x="900" y="259"/>
                </a:lnTo>
                <a:lnTo>
                  <a:pt x="963" y="254"/>
                </a:lnTo>
                <a:lnTo>
                  <a:pt x="1056" y="249"/>
                </a:lnTo>
                <a:lnTo>
                  <a:pt x="1056" y="249"/>
                </a:lnTo>
                <a:close/>
                <a:moveTo>
                  <a:pt x="256" y="64"/>
                </a:moveTo>
                <a:lnTo>
                  <a:pt x="256" y="64"/>
                </a:lnTo>
                <a:lnTo>
                  <a:pt x="261" y="68"/>
                </a:lnTo>
                <a:lnTo>
                  <a:pt x="265" y="73"/>
                </a:lnTo>
                <a:lnTo>
                  <a:pt x="266" y="75"/>
                </a:lnTo>
                <a:lnTo>
                  <a:pt x="266" y="79"/>
                </a:lnTo>
                <a:lnTo>
                  <a:pt x="266" y="79"/>
                </a:lnTo>
                <a:lnTo>
                  <a:pt x="261" y="107"/>
                </a:lnTo>
                <a:lnTo>
                  <a:pt x="252" y="160"/>
                </a:lnTo>
                <a:lnTo>
                  <a:pt x="237" y="235"/>
                </a:lnTo>
                <a:lnTo>
                  <a:pt x="178" y="259"/>
                </a:lnTo>
                <a:lnTo>
                  <a:pt x="178" y="259"/>
                </a:lnTo>
                <a:lnTo>
                  <a:pt x="192" y="209"/>
                </a:lnTo>
                <a:lnTo>
                  <a:pt x="204" y="167"/>
                </a:lnTo>
                <a:lnTo>
                  <a:pt x="211" y="148"/>
                </a:lnTo>
                <a:lnTo>
                  <a:pt x="217" y="132"/>
                </a:lnTo>
                <a:lnTo>
                  <a:pt x="217" y="132"/>
                </a:lnTo>
                <a:lnTo>
                  <a:pt x="231" y="107"/>
                </a:lnTo>
                <a:lnTo>
                  <a:pt x="243" y="85"/>
                </a:lnTo>
                <a:lnTo>
                  <a:pt x="256" y="64"/>
                </a:lnTo>
                <a:lnTo>
                  <a:pt x="256" y="64"/>
                </a:lnTo>
                <a:close/>
                <a:moveTo>
                  <a:pt x="232" y="69"/>
                </a:moveTo>
                <a:lnTo>
                  <a:pt x="232" y="69"/>
                </a:lnTo>
                <a:lnTo>
                  <a:pt x="225" y="85"/>
                </a:lnTo>
                <a:lnTo>
                  <a:pt x="206" y="123"/>
                </a:lnTo>
                <a:lnTo>
                  <a:pt x="197" y="146"/>
                </a:lnTo>
                <a:lnTo>
                  <a:pt x="187" y="169"/>
                </a:lnTo>
                <a:lnTo>
                  <a:pt x="178" y="191"/>
                </a:lnTo>
                <a:lnTo>
                  <a:pt x="174" y="210"/>
                </a:lnTo>
                <a:lnTo>
                  <a:pt x="174" y="210"/>
                </a:lnTo>
                <a:lnTo>
                  <a:pt x="169" y="240"/>
                </a:lnTo>
                <a:lnTo>
                  <a:pt x="166" y="258"/>
                </a:lnTo>
                <a:lnTo>
                  <a:pt x="165" y="270"/>
                </a:lnTo>
                <a:lnTo>
                  <a:pt x="165" y="273"/>
                </a:lnTo>
                <a:lnTo>
                  <a:pt x="164" y="274"/>
                </a:lnTo>
                <a:lnTo>
                  <a:pt x="164" y="274"/>
                </a:lnTo>
                <a:lnTo>
                  <a:pt x="130" y="284"/>
                </a:lnTo>
                <a:lnTo>
                  <a:pt x="130" y="284"/>
                </a:lnTo>
                <a:lnTo>
                  <a:pt x="138" y="248"/>
                </a:lnTo>
                <a:lnTo>
                  <a:pt x="147" y="215"/>
                </a:lnTo>
                <a:lnTo>
                  <a:pt x="153" y="198"/>
                </a:lnTo>
                <a:lnTo>
                  <a:pt x="159" y="181"/>
                </a:lnTo>
                <a:lnTo>
                  <a:pt x="159" y="181"/>
                </a:lnTo>
                <a:lnTo>
                  <a:pt x="166" y="164"/>
                </a:lnTo>
                <a:lnTo>
                  <a:pt x="175" y="147"/>
                </a:lnTo>
                <a:lnTo>
                  <a:pt x="194" y="113"/>
                </a:lnTo>
                <a:lnTo>
                  <a:pt x="210" y="89"/>
                </a:lnTo>
                <a:lnTo>
                  <a:pt x="217" y="79"/>
                </a:lnTo>
                <a:lnTo>
                  <a:pt x="232" y="6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166E598D-20F8-4411-A41E-E097409E142D}"/>
              </a:ext>
            </a:extLst>
          </p:cNvPr>
          <p:cNvSpPr>
            <a:spLocks noEditPoints="1"/>
          </p:cNvSpPr>
          <p:nvPr/>
        </p:nvSpPr>
        <p:spPr bwMode="auto">
          <a:xfrm>
            <a:off x="7978372" y="2863406"/>
            <a:ext cx="1435100" cy="1289050"/>
          </a:xfrm>
          <a:custGeom>
            <a:avLst/>
            <a:gdLst>
              <a:gd name="T0" fmla="*/ 24 w 904"/>
              <a:gd name="T1" fmla="*/ 267 h 812"/>
              <a:gd name="T2" fmla="*/ 0 w 904"/>
              <a:gd name="T3" fmla="*/ 287 h 812"/>
              <a:gd name="T4" fmla="*/ 27 w 904"/>
              <a:gd name="T5" fmla="*/ 322 h 812"/>
              <a:gd name="T6" fmla="*/ 68 w 904"/>
              <a:gd name="T7" fmla="*/ 345 h 812"/>
              <a:gd name="T8" fmla="*/ 70 w 904"/>
              <a:gd name="T9" fmla="*/ 522 h 812"/>
              <a:gd name="T10" fmla="*/ 69 w 904"/>
              <a:gd name="T11" fmla="*/ 615 h 812"/>
              <a:gd name="T12" fmla="*/ 77 w 904"/>
              <a:gd name="T13" fmla="*/ 757 h 812"/>
              <a:gd name="T14" fmla="*/ 122 w 904"/>
              <a:gd name="T15" fmla="*/ 771 h 812"/>
              <a:gd name="T16" fmla="*/ 130 w 904"/>
              <a:gd name="T17" fmla="*/ 795 h 812"/>
              <a:gd name="T18" fmla="*/ 147 w 904"/>
              <a:gd name="T19" fmla="*/ 807 h 812"/>
              <a:gd name="T20" fmla="*/ 223 w 904"/>
              <a:gd name="T21" fmla="*/ 807 h 812"/>
              <a:gd name="T22" fmla="*/ 299 w 904"/>
              <a:gd name="T23" fmla="*/ 738 h 812"/>
              <a:gd name="T24" fmla="*/ 688 w 904"/>
              <a:gd name="T25" fmla="*/ 731 h 812"/>
              <a:gd name="T26" fmla="*/ 698 w 904"/>
              <a:gd name="T27" fmla="*/ 761 h 812"/>
              <a:gd name="T28" fmla="*/ 764 w 904"/>
              <a:gd name="T29" fmla="*/ 763 h 812"/>
              <a:gd name="T30" fmla="*/ 787 w 904"/>
              <a:gd name="T31" fmla="*/ 762 h 812"/>
              <a:gd name="T32" fmla="*/ 817 w 904"/>
              <a:gd name="T33" fmla="*/ 779 h 812"/>
              <a:gd name="T34" fmla="*/ 876 w 904"/>
              <a:gd name="T35" fmla="*/ 767 h 812"/>
              <a:gd name="T36" fmla="*/ 889 w 904"/>
              <a:gd name="T37" fmla="*/ 722 h 812"/>
              <a:gd name="T38" fmla="*/ 903 w 904"/>
              <a:gd name="T39" fmla="*/ 689 h 812"/>
              <a:gd name="T40" fmla="*/ 898 w 904"/>
              <a:gd name="T41" fmla="*/ 367 h 812"/>
              <a:gd name="T42" fmla="*/ 878 w 904"/>
              <a:gd name="T43" fmla="*/ 338 h 812"/>
              <a:gd name="T44" fmla="*/ 803 w 904"/>
              <a:gd name="T45" fmla="*/ 86 h 812"/>
              <a:gd name="T46" fmla="*/ 766 w 904"/>
              <a:gd name="T47" fmla="*/ 23 h 812"/>
              <a:gd name="T48" fmla="*/ 774 w 904"/>
              <a:gd name="T49" fmla="*/ 7 h 812"/>
              <a:gd name="T50" fmla="*/ 668 w 904"/>
              <a:gd name="T51" fmla="*/ 1 h 812"/>
              <a:gd name="T52" fmla="*/ 207 w 904"/>
              <a:gd name="T53" fmla="*/ 24 h 812"/>
              <a:gd name="T54" fmla="*/ 166 w 904"/>
              <a:gd name="T55" fmla="*/ 57 h 812"/>
              <a:gd name="T56" fmla="*/ 104 w 904"/>
              <a:gd name="T57" fmla="*/ 175 h 812"/>
              <a:gd name="T58" fmla="*/ 242 w 904"/>
              <a:gd name="T59" fmla="*/ 84 h 812"/>
              <a:gd name="T60" fmla="*/ 306 w 904"/>
              <a:gd name="T61" fmla="*/ 65 h 812"/>
              <a:gd name="T62" fmla="*/ 477 w 904"/>
              <a:gd name="T63" fmla="*/ 59 h 812"/>
              <a:gd name="T64" fmla="*/ 739 w 904"/>
              <a:gd name="T65" fmla="*/ 62 h 812"/>
              <a:gd name="T66" fmla="*/ 766 w 904"/>
              <a:gd name="T67" fmla="*/ 106 h 812"/>
              <a:gd name="T68" fmla="*/ 815 w 904"/>
              <a:gd name="T69" fmla="*/ 309 h 812"/>
              <a:gd name="T70" fmla="*/ 497 w 904"/>
              <a:gd name="T71" fmla="*/ 321 h 812"/>
              <a:gd name="T72" fmla="*/ 185 w 904"/>
              <a:gd name="T73" fmla="*/ 309 h 812"/>
              <a:gd name="T74" fmla="*/ 215 w 904"/>
              <a:gd name="T75" fmla="*/ 126 h 812"/>
              <a:gd name="T76" fmla="*/ 234 w 904"/>
              <a:gd name="T77" fmla="*/ 94 h 812"/>
              <a:gd name="T78" fmla="*/ 147 w 904"/>
              <a:gd name="T79" fmla="*/ 165 h 812"/>
              <a:gd name="T80" fmla="*/ 108 w 904"/>
              <a:gd name="T81" fmla="*/ 257 h 812"/>
              <a:gd name="T82" fmla="*/ 100 w 904"/>
              <a:gd name="T83" fmla="*/ 241 h 812"/>
              <a:gd name="T84" fmla="*/ 153 w 904"/>
              <a:gd name="T85" fmla="*/ 100 h 812"/>
              <a:gd name="T86" fmla="*/ 167 w 904"/>
              <a:gd name="T87" fmla="*/ 88 h 812"/>
              <a:gd name="T88" fmla="*/ 153 w 904"/>
              <a:gd name="T89" fmla="*/ 142 h 812"/>
              <a:gd name="T90" fmla="*/ 160 w 904"/>
              <a:gd name="T91" fmla="*/ 388 h 812"/>
              <a:gd name="T92" fmla="*/ 261 w 904"/>
              <a:gd name="T93" fmla="*/ 376 h 812"/>
              <a:gd name="T94" fmla="*/ 306 w 904"/>
              <a:gd name="T95" fmla="*/ 388 h 812"/>
              <a:gd name="T96" fmla="*/ 356 w 904"/>
              <a:gd name="T97" fmla="*/ 441 h 812"/>
              <a:gd name="T98" fmla="*/ 323 w 904"/>
              <a:gd name="T99" fmla="*/ 451 h 812"/>
              <a:gd name="T100" fmla="*/ 139 w 904"/>
              <a:gd name="T101" fmla="*/ 459 h 812"/>
              <a:gd name="T102" fmla="*/ 134 w 904"/>
              <a:gd name="T103" fmla="*/ 440 h 812"/>
              <a:gd name="T104" fmla="*/ 147 w 904"/>
              <a:gd name="T105" fmla="*/ 402 h 812"/>
              <a:gd name="T106" fmla="*/ 764 w 904"/>
              <a:gd name="T107" fmla="*/ 363 h 812"/>
              <a:gd name="T108" fmla="*/ 847 w 904"/>
              <a:gd name="T109" fmla="*/ 367 h 812"/>
              <a:gd name="T110" fmla="*/ 872 w 904"/>
              <a:gd name="T111" fmla="*/ 388 h 812"/>
              <a:gd name="T112" fmla="*/ 872 w 904"/>
              <a:gd name="T113" fmla="*/ 420 h 812"/>
              <a:gd name="T114" fmla="*/ 725 w 904"/>
              <a:gd name="T115" fmla="*/ 418 h 812"/>
              <a:gd name="T116" fmla="*/ 699 w 904"/>
              <a:gd name="T117" fmla="*/ 402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4" h="812">
                <a:moveTo>
                  <a:pt x="70" y="262"/>
                </a:moveTo>
                <a:lnTo>
                  <a:pt x="70" y="262"/>
                </a:lnTo>
                <a:lnTo>
                  <a:pt x="60" y="262"/>
                </a:lnTo>
                <a:lnTo>
                  <a:pt x="49" y="262"/>
                </a:lnTo>
                <a:lnTo>
                  <a:pt x="37" y="263"/>
                </a:lnTo>
                <a:lnTo>
                  <a:pt x="24" y="267"/>
                </a:lnTo>
                <a:lnTo>
                  <a:pt x="13" y="271"/>
                </a:lnTo>
                <a:lnTo>
                  <a:pt x="9" y="274"/>
                </a:lnTo>
                <a:lnTo>
                  <a:pt x="4" y="278"/>
                </a:lnTo>
                <a:lnTo>
                  <a:pt x="1" y="282"/>
                </a:lnTo>
                <a:lnTo>
                  <a:pt x="0" y="287"/>
                </a:lnTo>
                <a:lnTo>
                  <a:pt x="0" y="287"/>
                </a:lnTo>
                <a:lnTo>
                  <a:pt x="0" y="293"/>
                </a:lnTo>
                <a:lnTo>
                  <a:pt x="1" y="298"/>
                </a:lnTo>
                <a:lnTo>
                  <a:pt x="4" y="303"/>
                </a:lnTo>
                <a:lnTo>
                  <a:pt x="8" y="306"/>
                </a:lnTo>
                <a:lnTo>
                  <a:pt x="16" y="315"/>
                </a:lnTo>
                <a:lnTo>
                  <a:pt x="27" y="322"/>
                </a:lnTo>
                <a:lnTo>
                  <a:pt x="38" y="328"/>
                </a:lnTo>
                <a:lnTo>
                  <a:pt x="49" y="333"/>
                </a:lnTo>
                <a:lnTo>
                  <a:pt x="64" y="338"/>
                </a:lnTo>
                <a:lnTo>
                  <a:pt x="64" y="338"/>
                </a:lnTo>
                <a:lnTo>
                  <a:pt x="66" y="341"/>
                </a:lnTo>
                <a:lnTo>
                  <a:pt x="68" y="345"/>
                </a:lnTo>
                <a:lnTo>
                  <a:pt x="70" y="364"/>
                </a:lnTo>
                <a:lnTo>
                  <a:pt x="71" y="388"/>
                </a:lnTo>
                <a:lnTo>
                  <a:pt x="73" y="419"/>
                </a:lnTo>
                <a:lnTo>
                  <a:pt x="73" y="480"/>
                </a:lnTo>
                <a:lnTo>
                  <a:pt x="70" y="522"/>
                </a:lnTo>
                <a:lnTo>
                  <a:pt x="70" y="522"/>
                </a:lnTo>
                <a:lnTo>
                  <a:pt x="69" y="545"/>
                </a:lnTo>
                <a:lnTo>
                  <a:pt x="70" y="562"/>
                </a:lnTo>
                <a:lnTo>
                  <a:pt x="71" y="576"/>
                </a:lnTo>
                <a:lnTo>
                  <a:pt x="70" y="586"/>
                </a:lnTo>
                <a:lnTo>
                  <a:pt x="70" y="586"/>
                </a:lnTo>
                <a:lnTo>
                  <a:pt x="69" y="615"/>
                </a:lnTo>
                <a:lnTo>
                  <a:pt x="68" y="670"/>
                </a:lnTo>
                <a:lnTo>
                  <a:pt x="68" y="698"/>
                </a:lnTo>
                <a:lnTo>
                  <a:pt x="69" y="725"/>
                </a:lnTo>
                <a:lnTo>
                  <a:pt x="73" y="746"/>
                </a:lnTo>
                <a:lnTo>
                  <a:pt x="74" y="752"/>
                </a:lnTo>
                <a:lnTo>
                  <a:pt x="77" y="757"/>
                </a:lnTo>
                <a:lnTo>
                  <a:pt x="77" y="757"/>
                </a:lnTo>
                <a:lnTo>
                  <a:pt x="84" y="762"/>
                </a:lnTo>
                <a:lnTo>
                  <a:pt x="91" y="766"/>
                </a:lnTo>
                <a:lnTo>
                  <a:pt x="100" y="768"/>
                </a:lnTo>
                <a:lnTo>
                  <a:pt x="108" y="769"/>
                </a:lnTo>
                <a:lnTo>
                  <a:pt x="122" y="771"/>
                </a:lnTo>
                <a:lnTo>
                  <a:pt x="128" y="769"/>
                </a:lnTo>
                <a:lnTo>
                  <a:pt x="128" y="769"/>
                </a:lnTo>
                <a:lnTo>
                  <a:pt x="128" y="776"/>
                </a:lnTo>
                <a:lnTo>
                  <a:pt x="128" y="782"/>
                </a:lnTo>
                <a:lnTo>
                  <a:pt x="128" y="788"/>
                </a:lnTo>
                <a:lnTo>
                  <a:pt x="130" y="795"/>
                </a:lnTo>
                <a:lnTo>
                  <a:pt x="134" y="801"/>
                </a:lnTo>
                <a:lnTo>
                  <a:pt x="136" y="804"/>
                </a:lnTo>
                <a:lnTo>
                  <a:pt x="139" y="806"/>
                </a:lnTo>
                <a:lnTo>
                  <a:pt x="142" y="807"/>
                </a:lnTo>
                <a:lnTo>
                  <a:pt x="147" y="807"/>
                </a:lnTo>
                <a:lnTo>
                  <a:pt x="147" y="807"/>
                </a:lnTo>
                <a:lnTo>
                  <a:pt x="193" y="812"/>
                </a:lnTo>
                <a:lnTo>
                  <a:pt x="204" y="812"/>
                </a:lnTo>
                <a:lnTo>
                  <a:pt x="214" y="812"/>
                </a:lnTo>
                <a:lnTo>
                  <a:pt x="220" y="811"/>
                </a:lnTo>
                <a:lnTo>
                  <a:pt x="222" y="810"/>
                </a:lnTo>
                <a:lnTo>
                  <a:pt x="223" y="807"/>
                </a:lnTo>
                <a:lnTo>
                  <a:pt x="223" y="807"/>
                </a:lnTo>
                <a:lnTo>
                  <a:pt x="227" y="795"/>
                </a:lnTo>
                <a:lnTo>
                  <a:pt x="230" y="789"/>
                </a:lnTo>
                <a:lnTo>
                  <a:pt x="230" y="783"/>
                </a:lnTo>
                <a:lnTo>
                  <a:pt x="230" y="738"/>
                </a:lnTo>
                <a:lnTo>
                  <a:pt x="299" y="738"/>
                </a:lnTo>
                <a:lnTo>
                  <a:pt x="319" y="713"/>
                </a:lnTo>
                <a:lnTo>
                  <a:pt x="509" y="700"/>
                </a:lnTo>
                <a:lnTo>
                  <a:pt x="617" y="700"/>
                </a:lnTo>
                <a:lnTo>
                  <a:pt x="687" y="713"/>
                </a:lnTo>
                <a:lnTo>
                  <a:pt x="687" y="713"/>
                </a:lnTo>
                <a:lnTo>
                  <a:pt x="688" y="731"/>
                </a:lnTo>
                <a:lnTo>
                  <a:pt x="690" y="746"/>
                </a:lnTo>
                <a:lnTo>
                  <a:pt x="692" y="752"/>
                </a:lnTo>
                <a:lnTo>
                  <a:pt x="694" y="757"/>
                </a:lnTo>
                <a:lnTo>
                  <a:pt x="694" y="757"/>
                </a:lnTo>
                <a:lnTo>
                  <a:pt x="695" y="758"/>
                </a:lnTo>
                <a:lnTo>
                  <a:pt x="698" y="761"/>
                </a:lnTo>
                <a:lnTo>
                  <a:pt x="705" y="762"/>
                </a:lnTo>
                <a:lnTo>
                  <a:pt x="715" y="765"/>
                </a:lnTo>
                <a:lnTo>
                  <a:pt x="726" y="766"/>
                </a:lnTo>
                <a:lnTo>
                  <a:pt x="748" y="766"/>
                </a:lnTo>
                <a:lnTo>
                  <a:pt x="764" y="763"/>
                </a:lnTo>
                <a:lnTo>
                  <a:pt x="764" y="763"/>
                </a:lnTo>
                <a:lnTo>
                  <a:pt x="771" y="760"/>
                </a:lnTo>
                <a:lnTo>
                  <a:pt x="777" y="756"/>
                </a:lnTo>
                <a:lnTo>
                  <a:pt x="782" y="751"/>
                </a:lnTo>
                <a:lnTo>
                  <a:pt x="782" y="751"/>
                </a:lnTo>
                <a:lnTo>
                  <a:pt x="784" y="755"/>
                </a:lnTo>
                <a:lnTo>
                  <a:pt x="787" y="762"/>
                </a:lnTo>
                <a:lnTo>
                  <a:pt x="793" y="771"/>
                </a:lnTo>
                <a:lnTo>
                  <a:pt x="797" y="774"/>
                </a:lnTo>
                <a:lnTo>
                  <a:pt x="802" y="777"/>
                </a:lnTo>
                <a:lnTo>
                  <a:pt x="802" y="777"/>
                </a:lnTo>
                <a:lnTo>
                  <a:pt x="808" y="778"/>
                </a:lnTo>
                <a:lnTo>
                  <a:pt x="817" y="779"/>
                </a:lnTo>
                <a:lnTo>
                  <a:pt x="828" y="779"/>
                </a:lnTo>
                <a:lnTo>
                  <a:pt x="840" y="779"/>
                </a:lnTo>
                <a:lnTo>
                  <a:pt x="851" y="777"/>
                </a:lnTo>
                <a:lnTo>
                  <a:pt x="862" y="774"/>
                </a:lnTo>
                <a:lnTo>
                  <a:pt x="872" y="769"/>
                </a:lnTo>
                <a:lnTo>
                  <a:pt x="876" y="767"/>
                </a:lnTo>
                <a:lnTo>
                  <a:pt x="878" y="763"/>
                </a:lnTo>
                <a:lnTo>
                  <a:pt x="878" y="763"/>
                </a:lnTo>
                <a:lnTo>
                  <a:pt x="882" y="755"/>
                </a:lnTo>
                <a:lnTo>
                  <a:pt x="885" y="745"/>
                </a:lnTo>
                <a:lnTo>
                  <a:pt x="888" y="733"/>
                </a:lnTo>
                <a:lnTo>
                  <a:pt x="889" y="722"/>
                </a:lnTo>
                <a:lnTo>
                  <a:pt x="890" y="702"/>
                </a:lnTo>
                <a:lnTo>
                  <a:pt x="890" y="693"/>
                </a:lnTo>
                <a:lnTo>
                  <a:pt x="890" y="693"/>
                </a:lnTo>
                <a:lnTo>
                  <a:pt x="896" y="692"/>
                </a:lnTo>
                <a:lnTo>
                  <a:pt x="901" y="690"/>
                </a:lnTo>
                <a:lnTo>
                  <a:pt x="903" y="689"/>
                </a:lnTo>
                <a:lnTo>
                  <a:pt x="904" y="687"/>
                </a:lnTo>
                <a:lnTo>
                  <a:pt x="904" y="687"/>
                </a:lnTo>
                <a:lnTo>
                  <a:pt x="903" y="526"/>
                </a:lnTo>
                <a:lnTo>
                  <a:pt x="900" y="416"/>
                </a:lnTo>
                <a:lnTo>
                  <a:pt x="899" y="379"/>
                </a:lnTo>
                <a:lnTo>
                  <a:pt x="898" y="367"/>
                </a:lnTo>
                <a:lnTo>
                  <a:pt x="896" y="364"/>
                </a:lnTo>
                <a:lnTo>
                  <a:pt x="896" y="364"/>
                </a:lnTo>
                <a:lnTo>
                  <a:pt x="892" y="358"/>
                </a:lnTo>
                <a:lnTo>
                  <a:pt x="887" y="349"/>
                </a:lnTo>
                <a:lnTo>
                  <a:pt x="882" y="342"/>
                </a:lnTo>
                <a:lnTo>
                  <a:pt x="878" y="338"/>
                </a:lnTo>
                <a:lnTo>
                  <a:pt x="878" y="338"/>
                </a:lnTo>
                <a:lnTo>
                  <a:pt x="873" y="327"/>
                </a:lnTo>
                <a:lnTo>
                  <a:pt x="865" y="299"/>
                </a:lnTo>
                <a:lnTo>
                  <a:pt x="840" y="212"/>
                </a:lnTo>
                <a:lnTo>
                  <a:pt x="813" y="120"/>
                </a:lnTo>
                <a:lnTo>
                  <a:pt x="803" y="86"/>
                </a:lnTo>
                <a:lnTo>
                  <a:pt x="796" y="65"/>
                </a:lnTo>
                <a:lnTo>
                  <a:pt x="796" y="65"/>
                </a:lnTo>
                <a:lnTo>
                  <a:pt x="790" y="54"/>
                </a:lnTo>
                <a:lnTo>
                  <a:pt x="785" y="44"/>
                </a:lnTo>
                <a:lnTo>
                  <a:pt x="774" y="30"/>
                </a:lnTo>
                <a:lnTo>
                  <a:pt x="766" y="23"/>
                </a:lnTo>
                <a:lnTo>
                  <a:pt x="764" y="21"/>
                </a:lnTo>
                <a:lnTo>
                  <a:pt x="764" y="21"/>
                </a:lnTo>
                <a:lnTo>
                  <a:pt x="766" y="18"/>
                </a:lnTo>
                <a:lnTo>
                  <a:pt x="773" y="13"/>
                </a:lnTo>
                <a:lnTo>
                  <a:pt x="774" y="10"/>
                </a:lnTo>
                <a:lnTo>
                  <a:pt x="774" y="7"/>
                </a:lnTo>
                <a:lnTo>
                  <a:pt x="770" y="4"/>
                </a:lnTo>
                <a:lnTo>
                  <a:pt x="764" y="1"/>
                </a:lnTo>
                <a:lnTo>
                  <a:pt x="764" y="1"/>
                </a:lnTo>
                <a:lnTo>
                  <a:pt x="753" y="0"/>
                </a:lnTo>
                <a:lnTo>
                  <a:pt x="733" y="0"/>
                </a:lnTo>
                <a:lnTo>
                  <a:pt x="668" y="1"/>
                </a:lnTo>
                <a:lnTo>
                  <a:pt x="579" y="4"/>
                </a:lnTo>
                <a:lnTo>
                  <a:pt x="480" y="8"/>
                </a:lnTo>
                <a:lnTo>
                  <a:pt x="379" y="13"/>
                </a:lnTo>
                <a:lnTo>
                  <a:pt x="292" y="18"/>
                </a:lnTo>
                <a:lnTo>
                  <a:pt x="227" y="23"/>
                </a:lnTo>
                <a:lnTo>
                  <a:pt x="207" y="24"/>
                </a:lnTo>
                <a:lnTo>
                  <a:pt x="198" y="27"/>
                </a:lnTo>
                <a:lnTo>
                  <a:pt x="198" y="27"/>
                </a:lnTo>
                <a:lnTo>
                  <a:pt x="190" y="32"/>
                </a:lnTo>
                <a:lnTo>
                  <a:pt x="182" y="39"/>
                </a:lnTo>
                <a:lnTo>
                  <a:pt x="173" y="48"/>
                </a:lnTo>
                <a:lnTo>
                  <a:pt x="166" y="57"/>
                </a:lnTo>
                <a:lnTo>
                  <a:pt x="151" y="80"/>
                </a:lnTo>
                <a:lnTo>
                  <a:pt x="140" y="97"/>
                </a:lnTo>
                <a:lnTo>
                  <a:pt x="140" y="97"/>
                </a:lnTo>
                <a:lnTo>
                  <a:pt x="130" y="117"/>
                </a:lnTo>
                <a:lnTo>
                  <a:pt x="117" y="146"/>
                </a:lnTo>
                <a:lnTo>
                  <a:pt x="104" y="175"/>
                </a:lnTo>
                <a:lnTo>
                  <a:pt x="96" y="198"/>
                </a:lnTo>
                <a:lnTo>
                  <a:pt x="96" y="198"/>
                </a:lnTo>
                <a:lnTo>
                  <a:pt x="80" y="239"/>
                </a:lnTo>
                <a:lnTo>
                  <a:pt x="70" y="262"/>
                </a:lnTo>
                <a:lnTo>
                  <a:pt x="70" y="262"/>
                </a:lnTo>
                <a:close/>
                <a:moveTo>
                  <a:pt x="242" y="84"/>
                </a:moveTo>
                <a:lnTo>
                  <a:pt x="242" y="84"/>
                </a:lnTo>
                <a:lnTo>
                  <a:pt x="248" y="80"/>
                </a:lnTo>
                <a:lnTo>
                  <a:pt x="256" y="76"/>
                </a:lnTo>
                <a:lnTo>
                  <a:pt x="266" y="72"/>
                </a:lnTo>
                <a:lnTo>
                  <a:pt x="277" y="70"/>
                </a:lnTo>
                <a:lnTo>
                  <a:pt x="306" y="65"/>
                </a:lnTo>
                <a:lnTo>
                  <a:pt x="336" y="62"/>
                </a:lnTo>
                <a:lnTo>
                  <a:pt x="370" y="61"/>
                </a:lnTo>
                <a:lnTo>
                  <a:pt x="407" y="61"/>
                </a:lnTo>
                <a:lnTo>
                  <a:pt x="443" y="60"/>
                </a:lnTo>
                <a:lnTo>
                  <a:pt x="477" y="59"/>
                </a:lnTo>
                <a:lnTo>
                  <a:pt x="477" y="59"/>
                </a:lnTo>
                <a:lnTo>
                  <a:pt x="514" y="57"/>
                </a:lnTo>
                <a:lnTo>
                  <a:pt x="556" y="56"/>
                </a:lnTo>
                <a:lnTo>
                  <a:pt x="644" y="57"/>
                </a:lnTo>
                <a:lnTo>
                  <a:pt x="683" y="57"/>
                </a:lnTo>
                <a:lnTo>
                  <a:pt x="716" y="60"/>
                </a:lnTo>
                <a:lnTo>
                  <a:pt x="739" y="62"/>
                </a:lnTo>
                <a:lnTo>
                  <a:pt x="747" y="64"/>
                </a:lnTo>
                <a:lnTo>
                  <a:pt x="751" y="65"/>
                </a:lnTo>
                <a:lnTo>
                  <a:pt x="751" y="65"/>
                </a:lnTo>
                <a:lnTo>
                  <a:pt x="753" y="68"/>
                </a:lnTo>
                <a:lnTo>
                  <a:pt x="757" y="77"/>
                </a:lnTo>
                <a:lnTo>
                  <a:pt x="766" y="106"/>
                </a:lnTo>
                <a:lnTo>
                  <a:pt x="779" y="144"/>
                </a:lnTo>
                <a:lnTo>
                  <a:pt x="790" y="190"/>
                </a:lnTo>
                <a:lnTo>
                  <a:pt x="801" y="234"/>
                </a:lnTo>
                <a:lnTo>
                  <a:pt x="811" y="272"/>
                </a:lnTo>
                <a:lnTo>
                  <a:pt x="814" y="300"/>
                </a:lnTo>
                <a:lnTo>
                  <a:pt x="815" y="309"/>
                </a:lnTo>
                <a:lnTo>
                  <a:pt x="814" y="312"/>
                </a:lnTo>
                <a:lnTo>
                  <a:pt x="814" y="312"/>
                </a:lnTo>
                <a:lnTo>
                  <a:pt x="806" y="314"/>
                </a:lnTo>
                <a:lnTo>
                  <a:pt x="785" y="315"/>
                </a:lnTo>
                <a:lnTo>
                  <a:pt x="713" y="317"/>
                </a:lnTo>
                <a:lnTo>
                  <a:pt x="497" y="321"/>
                </a:lnTo>
                <a:lnTo>
                  <a:pt x="282" y="321"/>
                </a:lnTo>
                <a:lnTo>
                  <a:pt x="212" y="321"/>
                </a:lnTo>
                <a:lnTo>
                  <a:pt x="193" y="320"/>
                </a:lnTo>
                <a:lnTo>
                  <a:pt x="185" y="318"/>
                </a:lnTo>
                <a:lnTo>
                  <a:pt x="185" y="318"/>
                </a:lnTo>
                <a:lnTo>
                  <a:pt x="185" y="309"/>
                </a:lnTo>
                <a:lnTo>
                  <a:pt x="188" y="287"/>
                </a:lnTo>
                <a:lnTo>
                  <a:pt x="196" y="222"/>
                </a:lnTo>
                <a:lnTo>
                  <a:pt x="201" y="187"/>
                </a:lnTo>
                <a:lnTo>
                  <a:pt x="207" y="157"/>
                </a:lnTo>
                <a:lnTo>
                  <a:pt x="212" y="133"/>
                </a:lnTo>
                <a:lnTo>
                  <a:pt x="215" y="126"/>
                </a:lnTo>
                <a:lnTo>
                  <a:pt x="217" y="122"/>
                </a:lnTo>
                <a:lnTo>
                  <a:pt x="217" y="122"/>
                </a:lnTo>
                <a:lnTo>
                  <a:pt x="221" y="117"/>
                </a:lnTo>
                <a:lnTo>
                  <a:pt x="223" y="114"/>
                </a:lnTo>
                <a:lnTo>
                  <a:pt x="228" y="104"/>
                </a:lnTo>
                <a:lnTo>
                  <a:pt x="234" y="94"/>
                </a:lnTo>
                <a:lnTo>
                  <a:pt x="238" y="89"/>
                </a:lnTo>
                <a:lnTo>
                  <a:pt x="242" y="84"/>
                </a:lnTo>
                <a:lnTo>
                  <a:pt x="242" y="84"/>
                </a:lnTo>
                <a:close/>
                <a:moveTo>
                  <a:pt x="153" y="142"/>
                </a:moveTo>
                <a:lnTo>
                  <a:pt x="153" y="142"/>
                </a:lnTo>
                <a:lnTo>
                  <a:pt x="147" y="165"/>
                </a:lnTo>
                <a:lnTo>
                  <a:pt x="134" y="211"/>
                </a:lnTo>
                <a:lnTo>
                  <a:pt x="134" y="211"/>
                </a:lnTo>
                <a:lnTo>
                  <a:pt x="124" y="241"/>
                </a:lnTo>
                <a:lnTo>
                  <a:pt x="120" y="254"/>
                </a:lnTo>
                <a:lnTo>
                  <a:pt x="120" y="254"/>
                </a:lnTo>
                <a:lnTo>
                  <a:pt x="108" y="257"/>
                </a:lnTo>
                <a:lnTo>
                  <a:pt x="100" y="258"/>
                </a:lnTo>
                <a:lnTo>
                  <a:pt x="97" y="257"/>
                </a:lnTo>
                <a:lnTo>
                  <a:pt x="96" y="256"/>
                </a:lnTo>
                <a:lnTo>
                  <a:pt x="96" y="256"/>
                </a:lnTo>
                <a:lnTo>
                  <a:pt x="97" y="250"/>
                </a:lnTo>
                <a:lnTo>
                  <a:pt x="100" y="241"/>
                </a:lnTo>
                <a:lnTo>
                  <a:pt x="109" y="216"/>
                </a:lnTo>
                <a:lnTo>
                  <a:pt x="129" y="160"/>
                </a:lnTo>
                <a:lnTo>
                  <a:pt x="129" y="160"/>
                </a:lnTo>
                <a:lnTo>
                  <a:pt x="138" y="136"/>
                </a:lnTo>
                <a:lnTo>
                  <a:pt x="149" y="110"/>
                </a:lnTo>
                <a:lnTo>
                  <a:pt x="153" y="100"/>
                </a:lnTo>
                <a:lnTo>
                  <a:pt x="158" y="92"/>
                </a:lnTo>
                <a:lnTo>
                  <a:pt x="162" y="87"/>
                </a:lnTo>
                <a:lnTo>
                  <a:pt x="165" y="86"/>
                </a:lnTo>
                <a:lnTo>
                  <a:pt x="166" y="86"/>
                </a:lnTo>
                <a:lnTo>
                  <a:pt x="166" y="86"/>
                </a:lnTo>
                <a:lnTo>
                  <a:pt x="167" y="88"/>
                </a:lnTo>
                <a:lnTo>
                  <a:pt x="167" y="91"/>
                </a:lnTo>
                <a:lnTo>
                  <a:pt x="167" y="98"/>
                </a:lnTo>
                <a:lnTo>
                  <a:pt x="165" y="106"/>
                </a:lnTo>
                <a:lnTo>
                  <a:pt x="162" y="117"/>
                </a:lnTo>
                <a:lnTo>
                  <a:pt x="153" y="142"/>
                </a:lnTo>
                <a:lnTo>
                  <a:pt x="153" y="142"/>
                </a:lnTo>
                <a:close/>
                <a:moveTo>
                  <a:pt x="147" y="402"/>
                </a:moveTo>
                <a:lnTo>
                  <a:pt x="147" y="402"/>
                </a:lnTo>
                <a:lnTo>
                  <a:pt x="155" y="391"/>
                </a:lnTo>
                <a:lnTo>
                  <a:pt x="155" y="391"/>
                </a:lnTo>
                <a:lnTo>
                  <a:pt x="156" y="391"/>
                </a:lnTo>
                <a:lnTo>
                  <a:pt x="160" y="388"/>
                </a:lnTo>
                <a:lnTo>
                  <a:pt x="160" y="388"/>
                </a:lnTo>
                <a:lnTo>
                  <a:pt x="166" y="387"/>
                </a:lnTo>
                <a:lnTo>
                  <a:pt x="177" y="385"/>
                </a:lnTo>
                <a:lnTo>
                  <a:pt x="206" y="381"/>
                </a:lnTo>
                <a:lnTo>
                  <a:pt x="239" y="377"/>
                </a:lnTo>
                <a:lnTo>
                  <a:pt x="261" y="376"/>
                </a:lnTo>
                <a:lnTo>
                  <a:pt x="261" y="376"/>
                </a:lnTo>
                <a:lnTo>
                  <a:pt x="274" y="377"/>
                </a:lnTo>
                <a:lnTo>
                  <a:pt x="285" y="380"/>
                </a:lnTo>
                <a:lnTo>
                  <a:pt x="296" y="385"/>
                </a:lnTo>
                <a:lnTo>
                  <a:pt x="306" y="388"/>
                </a:lnTo>
                <a:lnTo>
                  <a:pt x="306" y="388"/>
                </a:lnTo>
                <a:lnTo>
                  <a:pt x="312" y="393"/>
                </a:lnTo>
                <a:lnTo>
                  <a:pt x="320" y="399"/>
                </a:lnTo>
                <a:lnTo>
                  <a:pt x="337" y="416"/>
                </a:lnTo>
                <a:lnTo>
                  <a:pt x="346" y="426"/>
                </a:lnTo>
                <a:lnTo>
                  <a:pt x="352" y="435"/>
                </a:lnTo>
                <a:lnTo>
                  <a:pt x="356" y="441"/>
                </a:lnTo>
                <a:lnTo>
                  <a:pt x="357" y="445"/>
                </a:lnTo>
                <a:lnTo>
                  <a:pt x="357" y="446"/>
                </a:lnTo>
                <a:lnTo>
                  <a:pt x="357" y="446"/>
                </a:lnTo>
                <a:lnTo>
                  <a:pt x="353" y="447"/>
                </a:lnTo>
                <a:lnTo>
                  <a:pt x="347" y="448"/>
                </a:lnTo>
                <a:lnTo>
                  <a:pt x="323" y="451"/>
                </a:lnTo>
                <a:lnTo>
                  <a:pt x="249" y="454"/>
                </a:lnTo>
                <a:lnTo>
                  <a:pt x="177" y="457"/>
                </a:lnTo>
                <a:lnTo>
                  <a:pt x="151" y="457"/>
                </a:lnTo>
                <a:lnTo>
                  <a:pt x="140" y="458"/>
                </a:lnTo>
                <a:lnTo>
                  <a:pt x="140" y="458"/>
                </a:lnTo>
                <a:lnTo>
                  <a:pt x="139" y="459"/>
                </a:lnTo>
                <a:lnTo>
                  <a:pt x="136" y="458"/>
                </a:lnTo>
                <a:lnTo>
                  <a:pt x="135" y="457"/>
                </a:lnTo>
                <a:lnTo>
                  <a:pt x="134" y="453"/>
                </a:lnTo>
                <a:lnTo>
                  <a:pt x="134" y="447"/>
                </a:lnTo>
                <a:lnTo>
                  <a:pt x="134" y="440"/>
                </a:lnTo>
                <a:lnTo>
                  <a:pt x="134" y="440"/>
                </a:lnTo>
                <a:lnTo>
                  <a:pt x="135" y="432"/>
                </a:lnTo>
                <a:lnTo>
                  <a:pt x="136" y="424"/>
                </a:lnTo>
                <a:lnTo>
                  <a:pt x="140" y="414"/>
                </a:lnTo>
                <a:lnTo>
                  <a:pt x="142" y="408"/>
                </a:lnTo>
                <a:lnTo>
                  <a:pt x="147" y="402"/>
                </a:lnTo>
                <a:lnTo>
                  <a:pt x="147" y="402"/>
                </a:lnTo>
                <a:close/>
                <a:moveTo>
                  <a:pt x="732" y="370"/>
                </a:moveTo>
                <a:lnTo>
                  <a:pt x="732" y="370"/>
                </a:lnTo>
                <a:lnTo>
                  <a:pt x="737" y="366"/>
                </a:lnTo>
                <a:lnTo>
                  <a:pt x="746" y="364"/>
                </a:lnTo>
                <a:lnTo>
                  <a:pt x="754" y="363"/>
                </a:lnTo>
                <a:lnTo>
                  <a:pt x="764" y="363"/>
                </a:lnTo>
                <a:lnTo>
                  <a:pt x="781" y="363"/>
                </a:lnTo>
                <a:lnTo>
                  <a:pt x="789" y="364"/>
                </a:lnTo>
                <a:lnTo>
                  <a:pt x="789" y="364"/>
                </a:lnTo>
                <a:lnTo>
                  <a:pt x="818" y="365"/>
                </a:lnTo>
                <a:lnTo>
                  <a:pt x="839" y="366"/>
                </a:lnTo>
                <a:lnTo>
                  <a:pt x="847" y="367"/>
                </a:lnTo>
                <a:lnTo>
                  <a:pt x="852" y="370"/>
                </a:lnTo>
                <a:lnTo>
                  <a:pt x="852" y="370"/>
                </a:lnTo>
                <a:lnTo>
                  <a:pt x="858" y="372"/>
                </a:lnTo>
                <a:lnTo>
                  <a:pt x="862" y="376"/>
                </a:lnTo>
                <a:lnTo>
                  <a:pt x="867" y="381"/>
                </a:lnTo>
                <a:lnTo>
                  <a:pt x="872" y="388"/>
                </a:lnTo>
                <a:lnTo>
                  <a:pt x="872" y="388"/>
                </a:lnTo>
                <a:lnTo>
                  <a:pt x="874" y="398"/>
                </a:lnTo>
                <a:lnTo>
                  <a:pt x="876" y="405"/>
                </a:lnTo>
                <a:lnTo>
                  <a:pt x="874" y="413"/>
                </a:lnTo>
                <a:lnTo>
                  <a:pt x="872" y="420"/>
                </a:lnTo>
                <a:lnTo>
                  <a:pt x="872" y="420"/>
                </a:lnTo>
                <a:lnTo>
                  <a:pt x="869" y="423"/>
                </a:lnTo>
                <a:lnTo>
                  <a:pt x="863" y="424"/>
                </a:lnTo>
                <a:lnTo>
                  <a:pt x="844" y="424"/>
                </a:lnTo>
                <a:lnTo>
                  <a:pt x="815" y="424"/>
                </a:lnTo>
                <a:lnTo>
                  <a:pt x="785" y="423"/>
                </a:lnTo>
                <a:lnTo>
                  <a:pt x="725" y="418"/>
                </a:lnTo>
                <a:lnTo>
                  <a:pt x="694" y="414"/>
                </a:lnTo>
                <a:lnTo>
                  <a:pt x="694" y="414"/>
                </a:lnTo>
                <a:lnTo>
                  <a:pt x="690" y="413"/>
                </a:lnTo>
                <a:lnTo>
                  <a:pt x="692" y="410"/>
                </a:lnTo>
                <a:lnTo>
                  <a:pt x="694" y="407"/>
                </a:lnTo>
                <a:lnTo>
                  <a:pt x="699" y="402"/>
                </a:lnTo>
                <a:lnTo>
                  <a:pt x="732" y="370"/>
                </a:lnTo>
                <a:lnTo>
                  <a:pt x="732" y="3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0227D2AB-222D-4EAF-BC66-4BAB831DD57F}"/>
              </a:ext>
            </a:extLst>
          </p:cNvPr>
          <p:cNvSpPr>
            <a:spLocks noEditPoints="1"/>
          </p:cNvSpPr>
          <p:nvPr/>
        </p:nvSpPr>
        <p:spPr bwMode="auto">
          <a:xfrm>
            <a:off x="362490" y="3206691"/>
            <a:ext cx="1660631" cy="878174"/>
          </a:xfrm>
          <a:custGeom>
            <a:avLst/>
            <a:gdLst>
              <a:gd name="T0" fmla="*/ 203 w 1093"/>
              <a:gd name="T1" fmla="*/ 3 h 578"/>
              <a:gd name="T2" fmla="*/ 139 w 1093"/>
              <a:gd name="T3" fmla="*/ 17 h 578"/>
              <a:gd name="T4" fmla="*/ 110 w 1093"/>
              <a:gd name="T5" fmla="*/ 37 h 578"/>
              <a:gd name="T6" fmla="*/ 33 w 1093"/>
              <a:gd name="T7" fmla="*/ 202 h 578"/>
              <a:gd name="T8" fmla="*/ 18 w 1093"/>
              <a:gd name="T9" fmla="*/ 219 h 578"/>
              <a:gd name="T10" fmla="*/ 7 w 1093"/>
              <a:gd name="T11" fmla="*/ 283 h 578"/>
              <a:gd name="T12" fmla="*/ 0 w 1093"/>
              <a:gd name="T13" fmla="*/ 321 h 578"/>
              <a:gd name="T14" fmla="*/ 6 w 1093"/>
              <a:gd name="T15" fmla="*/ 472 h 578"/>
              <a:gd name="T16" fmla="*/ 22 w 1093"/>
              <a:gd name="T17" fmla="*/ 483 h 578"/>
              <a:gd name="T18" fmla="*/ 39 w 1093"/>
              <a:gd name="T19" fmla="*/ 479 h 578"/>
              <a:gd name="T20" fmla="*/ 59 w 1093"/>
              <a:gd name="T21" fmla="*/ 522 h 578"/>
              <a:gd name="T22" fmla="*/ 92 w 1093"/>
              <a:gd name="T23" fmla="*/ 548 h 578"/>
              <a:gd name="T24" fmla="*/ 131 w 1093"/>
              <a:gd name="T25" fmla="*/ 549 h 578"/>
              <a:gd name="T26" fmla="*/ 179 w 1093"/>
              <a:gd name="T27" fmla="*/ 523 h 578"/>
              <a:gd name="T28" fmla="*/ 244 w 1093"/>
              <a:gd name="T29" fmla="*/ 521 h 578"/>
              <a:gd name="T30" fmla="*/ 344 w 1093"/>
              <a:gd name="T31" fmla="*/ 549 h 578"/>
              <a:gd name="T32" fmla="*/ 381 w 1093"/>
              <a:gd name="T33" fmla="*/ 576 h 578"/>
              <a:gd name="T34" fmla="*/ 435 w 1093"/>
              <a:gd name="T35" fmla="*/ 575 h 578"/>
              <a:gd name="T36" fmla="*/ 483 w 1093"/>
              <a:gd name="T37" fmla="*/ 545 h 578"/>
              <a:gd name="T38" fmla="*/ 928 w 1093"/>
              <a:gd name="T39" fmla="*/ 467 h 578"/>
              <a:gd name="T40" fmla="*/ 950 w 1093"/>
              <a:gd name="T41" fmla="*/ 465 h 578"/>
              <a:gd name="T42" fmla="*/ 967 w 1093"/>
              <a:gd name="T43" fmla="*/ 505 h 578"/>
              <a:gd name="T44" fmla="*/ 998 w 1093"/>
              <a:gd name="T45" fmla="*/ 511 h 578"/>
              <a:gd name="T46" fmla="*/ 1022 w 1093"/>
              <a:gd name="T47" fmla="*/ 496 h 578"/>
              <a:gd name="T48" fmla="*/ 1060 w 1093"/>
              <a:gd name="T49" fmla="*/ 441 h 578"/>
              <a:gd name="T50" fmla="*/ 1083 w 1093"/>
              <a:gd name="T51" fmla="*/ 438 h 578"/>
              <a:gd name="T52" fmla="*/ 1093 w 1093"/>
              <a:gd name="T53" fmla="*/ 349 h 578"/>
              <a:gd name="T54" fmla="*/ 1080 w 1093"/>
              <a:gd name="T55" fmla="*/ 307 h 578"/>
              <a:gd name="T56" fmla="*/ 1066 w 1093"/>
              <a:gd name="T57" fmla="*/ 262 h 578"/>
              <a:gd name="T58" fmla="*/ 1017 w 1093"/>
              <a:gd name="T59" fmla="*/ 224 h 578"/>
              <a:gd name="T60" fmla="*/ 926 w 1093"/>
              <a:gd name="T61" fmla="*/ 190 h 578"/>
              <a:gd name="T62" fmla="*/ 920 w 1093"/>
              <a:gd name="T63" fmla="*/ 158 h 578"/>
              <a:gd name="T64" fmla="*/ 903 w 1093"/>
              <a:gd name="T65" fmla="*/ 151 h 578"/>
              <a:gd name="T66" fmla="*/ 850 w 1093"/>
              <a:gd name="T67" fmla="*/ 105 h 578"/>
              <a:gd name="T68" fmla="*/ 784 w 1093"/>
              <a:gd name="T69" fmla="*/ 40 h 578"/>
              <a:gd name="T70" fmla="*/ 762 w 1093"/>
              <a:gd name="T71" fmla="*/ 26 h 578"/>
              <a:gd name="T72" fmla="*/ 616 w 1093"/>
              <a:gd name="T73" fmla="*/ 2 h 578"/>
              <a:gd name="T74" fmla="*/ 659 w 1093"/>
              <a:gd name="T75" fmla="*/ 48 h 578"/>
              <a:gd name="T76" fmla="*/ 759 w 1093"/>
              <a:gd name="T77" fmla="*/ 61 h 578"/>
              <a:gd name="T78" fmla="*/ 841 w 1093"/>
              <a:gd name="T79" fmla="*/ 141 h 578"/>
              <a:gd name="T80" fmla="*/ 689 w 1093"/>
              <a:gd name="T81" fmla="*/ 174 h 578"/>
              <a:gd name="T82" fmla="*/ 289 w 1093"/>
              <a:gd name="T83" fmla="*/ 197 h 578"/>
              <a:gd name="T84" fmla="*/ 142 w 1093"/>
              <a:gd name="T85" fmla="*/ 211 h 578"/>
              <a:gd name="T86" fmla="*/ 49 w 1093"/>
              <a:gd name="T87" fmla="*/ 196 h 578"/>
              <a:gd name="T88" fmla="*/ 108 w 1093"/>
              <a:gd name="T89" fmla="*/ 60 h 578"/>
              <a:gd name="T90" fmla="*/ 316 w 1093"/>
              <a:gd name="T91" fmla="*/ 34 h 578"/>
              <a:gd name="T92" fmla="*/ 649 w 1093"/>
              <a:gd name="T93" fmla="*/ 195 h 578"/>
              <a:gd name="T94" fmla="*/ 404 w 1093"/>
              <a:gd name="T95" fmla="*/ 187 h 578"/>
              <a:gd name="T96" fmla="*/ 374 w 1093"/>
              <a:gd name="T97" fmla="*/ 170 h 578"/>
              <a:gd name="T98" fmla="*/ 337 w 1093"/>
              <a:gd name="T99" fmla="*/ 208 h 578"/>
              <a:gd name="T100" fmla="*/ 334 w 1093"/>
              <a:gd name="T101" fmla="*/ 323 h 578"/>
              <a:gd name="T102" fmla="*/ 326 w 1093"/>
              <a:gd name="T103" fmla="*/ 329 h 578"/>
              <a:gd name="T104" fmla="*/ 288 w 1093"/>
              <a:gd name="T105" fmla="*/ 224 h 578"/>
              <a:gd name="T106" fmla="*/ 317 w 1093"/>
              <a:gd name="T107" fmla="*/ 207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93" h="578">
                <a:moveTo>
                  <a:pt x="593" y="0"/>
                </a:moveTo>
                <a:lnTo>
                  <a:pt x="593" y="0"/>
                </a:lnTo>
                <a:lnTo>
                  <a:pt x="419" y="1"/>
                </a:lnTo>
                <a:lnTo>
                  <a:pt x="289" y="1"/>
                </a:lnTo>
                <a:lnTo>
                  <a:pt x="203" y="3"/>
                </a:lnTo>
                <a:lnTo>
                  <a:pt x="203" y="3"/>
                </a:lnTo>
                <a:lnTo>
                  <a:pt x="182" y="5"/>
                </a:lnTo>
                <a:lnTo>
                  <a:pt x="165" y="7"/>
                </a:lnTo>
                <a:lnTo>
                  <a:pt x="152" y="12"/>
                </a:lnTo>
                <a:lnTo>
                  <a:pt x="139" y="17"/>
                </a:lnTo>
                <a:lnTo>
                  <a:pt x="131" y="22"/>
                </a:lnTo>
                <a:lnTo>
                  <a:pt x="123" y="26"/>
                </a:lnTo>
                <a:lnTo>
                  <a:pt x="114" y="34"/>
                </a:lnTo>
                <a:lnTo>
                  <a:pt x="114" y="34"/>
                </a:lnTo>
                <a:lnTo>
                  <a:pt x="110" y="37"/>
                </a:lnTo>
                <a:lnTo>
                  <a:pt x="106" y="43"/>
                </a:lnTo>
                <a:lnTo>
                  <a:pt x="97" y="64"/>
                </a:lnTo>
                <a:lnTo>
                  <a:pt x="68" y="121"/>
                </a:lnTo>
                <a:lnTo>
                  <a:pt x="33" y="202"/>
                </a:lnTo>
                <a:lnTo>
                  <a:pt x="33" y="202"/>
                </a:lnTo>
                <a:lnTo>
                  <a:pt x="29" y="203"/>
                </a:lnTo>
                <a:lnTo>
                  <a:pt x="25" y="204"/>
                </a:lnTo>
                <a:lnTo>
                  <a:pt x="22" y="208"/>
                </a:lnTo>
                <a:lnTo>
                  <a:pt x="22" y="208"/>
                </a:lnTo>
                <a:lnTo>
                  <a:pt x="18" y="219"/>
                </a:lnTo>
                <a:lnTo>
                  <a:pt x="13" y="240"/>
                </a:lnTo>
                <a:lnTo>
                  <a:pt x="13" y="240"/>
                </a:lnTo>
                <a:lnTo>
                  <a:pt x="11" y="249"/>
                </a:lnTo>
                <a:lnTo>
                  <a:pt x="9" y="258"/>
                </a:lnTo>
                <a:lnTo>
                  <a:pt x="7" y="283"/>
                </a:lnTo>
                <a:lnTo>
                  <a:pt x="6" y="312"/>
                </a:lnTo>
                <a:lnTo>
                  <a:pt x="6" y="312"/>
                </a:lnTo>
                <a:lnTo>
                  <a:pt x="3" y="315"/>
                </a:lnTo>
                <a:lnTo>
                  <a:pt x="0" y="321"/>
                </a:lnTo>
                <a:lnTo>
                  <a:pt x="0" y="321"/>
                </a:lnTo>
                <a:lnTo>
                  <a:pt x="0" y="345"/>
                </a:lnTo>
                <a:lnTo>
                  <a:pt x="1" y="394"/>
                </a:lnTo>
                <a:lnTo>
                  <a:pt x="3" y="445"/>
                </a:lnTo>
                <a:lnTo>
                  <a:pt x="5" y="463"/>
                </a:lnTo>
                <a:lnTo>
                  <a:pt x="6" y="472"/>
                </a:lnTo>
                <a:lnTo>
                  <a:pt x="6" y="472"/>
                </a:lnTo>
                <a:lnTo>
                  <a:pt x="7" y="474"/>
                </a:lnTo>
                <a:lnTo>
                  <a:pt x="9" y="476"/>
                </a:lnTo>
                <a:lnTo>
                  <a:pt x="16" y="480"/>
                </a:lnTo>
                <a:lnTo>
                  <a:pt x="22" y="483"/>
                </a:lnTo>
                <a:lnTo>
                  <a:pt x="25" y="483"/>
                </a:lnTo>
                <a:lnTo>
                  <a:pt x="25" y="483"/>
                </a:lnTo>
                <a:lnTo>
                  <a:pt x="30" y="480"/>
                </a:lnTo>
                <a:lnTo>
                  <a:pt x="33" y="476"/>
                </a:lnTo>
                <a:lnTo>
                  <a:pt x="39" y="479"/>
                </a:lnTo>
                <a:lnTo>
                  <a:pt x="39" y="479"/>
                </a:lnTo>
                <a:lnTo>
                  <a:pt x="43" y="490"/>
                </a:lnTo>
                <a:lnTo>
                  <a:pt x="47" y="502"/>
                </a:lnTo>
                <a:lnTo>
                  <a:pt x="54" y="514"/>
                </a:lnTo>
                <a:lnTo>
                  <a:pt x="59" y="522"/>
                </a:lnTo>
                <a:lnTo>
                  <a:pt x="63" y="528"/>
                </a:lnTo>
                <a:lnTo>
                  <a:pt x="70" y="534"/>
                </a:lnTo>
                <a:lnTo>
                  <a:pt x="77" y="539"/>
                </a:lnTo>
                <a:lnTo>
                  <a:pt x="84" y="544"/>
                </a:lnTo>
                <a:lnTo>
                  <a:pt x="92" y="548"/>
                </a:lnTo>
                <a:lnTo>
                  <a:pt x="101" y="550"/>
                </a:lnTo>
                <a:lnTo>
                  <a:pt x="111" y="550"/>
                </a:lnTo>
                <a:lnTo>
                  <a:pt x="111" y="550"/>
                </a:lnTo>
                <a:lnTo>
                  <a:pt x="122" y="550"/>
                </a:lnTo>
                <a:lnTo>
                  <a:pt x="131" y="549"/>
                </a:lnTo>
                <a:lnTo>
                  <a:pt x="139" y="546"/>
                </a:lnTo>
                <a:lnTo>
                  <a:pt x="147" y="544"/>
                </a:lnTo>
                <a:lnTo>
                  <a:pt x="160" y="538"/>
                </a:lnTo>
                <a:lnTo>
                  <a:pt x="170" y="530"/>
                </a:lnTo>
                <a:lnTo>
                  <a:pt x="179" y="523"/>
                </a:lnTo>
                <a:lnTo>
                  <a:pt x="184" y="517"/>
                </a:lnTo>
                <a:lnTo>
                  <a:pt x="187" y="511"/>
                </a:lnTo>
                <a:lnTo>
                  <a:pt x="214" y="513"/>
                </a:lnTo>
                <a:lnTo>
                  <a:pt x="235" y="500"/>
                </a:lnTo>
                <a:lnTo>
                  <a:pt x="244" y="521"/>
                </a:lnTo>
                <a:lnTo>
                  <a:pt x="331" y="519"/>
                </a:lnTo>
                <a:lnTo>
                  <a:pt x="331" y="519"/>
                </a:lnTo>
                <a:lnTo>
                  <a:pt x="333" y="528"/>
                </a:lnTo>
                <a:lnTo>
                  <a:pt x="338" y="538"/>
                </a:lnTo>
                <a:lnTo>
                  <a:pt x="344" y="549"/>
                </a:lnTo>
                <a:lnTo>
                  <a:pt x="354" y="560"/>
                </a:lnTo>
                <a:lnTo>
                  <a:pt x="359" y="565"/>
                </a:lnTo>
                <a:lnTo>
                  <a:pt x="366" y="570"/>
                </a:lnTo>
                <a:lnTo>
                  <a:pt x="374" y="573"/>
                </a:lnTo>
                <a:lnTo>
                  <a:pt x="381" y="576"/>
                </a:lnTo>
                <a:lnTo>
                  <a:pt x="391" y="578"/>
                </a:lnTo>
                <a:lnTo>
                  <a:pt x="401" y="578"/>
                </a:lnTo>
                <a:lnTo>
                  <a:pt x="401" y="578"/>
                </a:lnTo>
                <a:lnTo>
                  <a:pt x="420" y="577"/>
                </a:lnTo>
                <a:lnTo>
                  <a:pt x="435" y="575"/>
                </a:lnTo>
                <a:lnTo>
                  <a:pt x="448" y="571"/>
                </a:lnTo>
                <a:lnTo>
                  <a:pt x="459" y="566"/>
                </a:lnTo>
                <a:lnTo>
                  <a:pt x="467" y="561"/>
                </a:lnTo>
                <a:lnTo>
                  <a:pt x="474" y="555"/>
                </a:lnTo>
                <a:lnTo>
                  <a:pt x="483" y="545"/>
                </a:lnTo>
                <a:lnTo>
                  <a:pt x="483" y="545"/>
                </a:lnTo>
                <a:lnTo>
                  <a:pt x="489" y="535"/>
                </a:lnTo>
                <a:lnTo>
                  <a:pt x="495" y="523"/>
                </a:lnTo>
                <a:lnTo>
                  <a:pt x="500" y="510"/>
                </a:lnTo>
                <a:lnTo>
                  <a:pt x="928" y="467"/>
                </a:lnTo>
                <a:lnTo>
                  <a:pt x="936" y="435"/>
                </a:lnTo>
                <a:lnTo>
                  <a:pt x="946" y="437"/>
                </a:lnTo>
                <a:lnTo>
                  <a:pt x="946" y="437"/>
                </a:lnTo>
                <a:lnTo>
                  <a:pt x="947" y="446"/>
                </a:lnTo>
                <a:lnTo>
                  <a:pt x="950" y="465"/>
                </a:lnTo>
                <a:lnTo>
                  <a:pt x="952" y="476"/>
                </a:lnTo>
                <a:lnTo>
                  <a:pt x="956" y="488"/>
                </a:lnTo>
                <a:lnTo>
                  <a:pt x="961" y="497"/>
                </a:lnTo>
                <a:lnTo>
                  <a:pt x="963" y="502"/>
                </a:lnTo>
                <a:lnTo>
                  <a:pt x="967" y="505"/>
                </a:lnTo>
                <a:lnTo>
                  <a:pt x="967" y="505"/>
                </a:lnTo>
                <a:lnTo>
                  <a:pt x="973" y="510"/>
                </a:lnTo>
                <a:lnTo>
                  <a:pt x="982" y="512"/>
                </a:lnTo>
                <a:lnTo>
                  <a:pt x="989" y="512"/>
                </a:lnTo>
                <a:lnTo>
                  <a:pt x="998" y="511"/>
                </a:lnTo>
                <a:lnTo>
                  <a:pt x="1005" y="508"/>
                </a:lnTo>
                <a:lnTo>
                  <a:pt x="1012" y="505"/>
                </a:lnTo>
                <a:lnTo>
                  <a:pt x="1018" y="500"/>
                </a:lnTo>
                <a:lnTo>
                  <a:pt x="1022" y="496"/>
                </a:lnTo>
                <a:lnTo>
                  <a:pt x="1022" y="496"/>
                </a:lnTo>
                <a:lnTo>
                  <a:pt x="1025" y="490"/>
                </a:lnTo>
                <a:lnTo>
                  <a:pt x="1027" y="481"/>
                </a:lnTo>
                <a:lnTo>
                  <a:pt x="1032" y="461"/>
                </a:lnTo>
                <a:lnTo>
                  <a:pt x="1036" y="435"/>
                </a:lnTo>
                <a:lnTo>
                  <a:pt x="1060" y="441"/>
                </a:lnTo>
                <a:lnTo>
                  <a:pt x="1060" y="441"/>
                </a:lnTo>
                <a:lnTo>
                  <a:pt x="1070" y="441"/>
                </a:lnTo>
                <a:lnTo>
                  <a:pt x="1077" y="440"/>
                </a:lnTo>
                <a:lnTo>
                  <a:pt x="1083" y="438"/>
                </a:lnTo>
                <a:lnTo>
                  <a:pt x="1083" y="438"/>
                </a:lnTo>
                <a:lnTo>
                  <a:pt x="1085" y="435"/>
                </a:lnTo>
                <a:lnTo>
                  <a:pt x="1087" y="426"/>
                </a:lnTo>
                <a:lnTo>
                  <a:pt x="1090" y="401"/>
                </a:lnTo>
                <a:lnTo>
                  <a:pt x="1092" y="372"/>
                </a:lnTo>
                <a:lnTo>
                  <a:pt x="1093" y="349"/>
                </a:lnTo>
                <a:lnTo>
                  <a:pt x="1093" y="349"/>
                </a:lnTo>
                <a:lnTo>
                  <a:pt x="1092" y="334"/>
                </a:lnTo>
                <a:lnTo>
                  <a:pt x="1091" y="323"/>
                </a:lnTo>
                <a:lnTo>
                  <a:pt x="1088" y="316"/>
                </a:lnTo>
                <a:lnTo>
                  <a:pt x="1080" y="307"/>
                </a:lnTo>
                <a:lnTo>
                  <a:pt x="1080" y="307"/>
                </a:lnTo>
                <a:lnTo>
                  <a:pt x="1077" y="294"/>
                </a:lnTo>
                <a:lnTo>
                  <a:pt x="1074" y="279"/>
                </a:lnTo>
                <a:lnTo>
                  <a:pt x="1066" y="262"/>
                </a:lnTo>
                <a:lnTo>
                  <a:pt x="1066" y="262"/>
                </a:lnTo>
                <a:lnTo>
                  <a:pt x="1064" y="257"/>
                </a:lnTo>
                <a:lnTo>
                  <a:pt x="1059" y="252"/>
                </a:lnTo>
                <a:lnTo>
                  <a:pt x="1048" y="242"/>
                </a:lnTo>
                <a:lnTo>
                  <a:pt x="1034" y="234"/>
                </a:lnTo>
                <a:lnTo>
                  <a:pt x="1017" y="224"/>
                </a:lnTo>
                <a:lnTo>
                  <a:pt x="1001" y="217"/>
                </a:lnTo>
                <a:lnTo>
                  <a:pt x="984" y="209"/>
                </a:lnTo>
                <a:lnTo>
                  <a:pt x="955" y="200"/>
                </a:lnTo>
                <a:lnTo>
                  <a:pt x="955" y="200"/>
                </a:lnTo>
                <a:lnTo>
                  <a:pt x="926" y="190"/>
                </a:lnTo>
                <a:lnTo>
                  <a:pt x="922" y="187"/>
                </a:lnTo>
                <a:lnTo>
                  <a:pt x="922" y="187"/>
                </a:lnTo>
                <a:lnTo>
                  <a:pt x="922" y="174"/>
                </a:lnTo>
                <a:lnTo>
                  <a:pt x="922" y="164"/>
                </a:lnTo>
                <a:lnTo>
                  <a:pt x="920" y="158"/>
                </a:lnTo>
                <a:lnTo>
                  <a:pt x="920" y="158"/>
                </a:lnTo>
                <a:lnTo>
                  <a:pt x="917" y="155"/>
                </a:lnTo>
                <a:lnTo>
                  <a:pt x="913" y="152"/>
                </a:lnTo>
                <a:lnTo>
                  <a:pt x="908" y="151"/>
                </a:lnTo>
                <a:lnTo>
                  <a:pt x="903" y="151"/>
                </a:lnTo>
                <a:lnTo>
                  <a:pt x="903" y="151"/>
                </a:lnTo>
                <a:lnTo>
                  <a:pt x="897" y="151"/>
                </a:lnTo>
                <a:lnTo>
                  <a:pt x="893" y="151"/>
                </a:lnTo>
                <a:lnTo>
                  <a:pt x="893" y="151"/>
                </a:lnTo>
                <a:lnTo>
                  <a:pt x="850" y="105"/>
                </a:lnTo>
                <a:lnTo>
                  <a:pt x="817" y="70"/>
                </a:lnTo>
                <a:lnTo>
                  <a:pt x="803" y="56"/>
                </a:lnTo>
                <a:lnTo>
                  <a:pt x="792" y="46"/>
                </a:lnTo>
                <a:lnTo>
                  <a:pt x="792" y="46"/>
                </a:lnTo>
                <a:lnTo>
                  <a:pt x="784" y="40"/>
                </a:lnTo>
                <a:lnTo>
                  <a:pt x="782" y="38"/>
                </a:lnTo>
                <a:lnTo>
                  <a:pt x="779" y="34"/>
                </a:lnTo>
                <a:lnTo>
                  <a:pt x="779" y="33"/>
                </a:lnTo>
                <a:lnTo>
                  <a:pt x="777" y="32"/>
                </a:lnTo>
                <a:lnTo>
                  <a:pt x="762" y="26"/>
                </a:lnTo>
                <a:lnTo>
                  <a:pt x="762" y="26"/>
                </a:lnTo>
                <a:lnTo>
                  <a:pt x="745" y="21"/>
                </a:lnTo>
                <a:lnTo>
                  <a:pt x="723" y="17"/>
                </a:lnTo>
                <a:lnTo>
                  <a:pt x="667" y="8"/>
                </a:lnTo>
                <a:lnTo>
                  <a:pt x="616" y="2"/>
                </a:lnTo>
                <a:lnTo>
                  <a:pt x="593" y="0"/>
                </a:lnTo>
                <a:lnTo>
                  <a:pt x="593" y="0"/>
                </a:lnTo>
                <a:close/>
                <a:moveTo>
                  <a:pt x="645" y="46"/>
                </a:moveTo>
                <a:lnTo>
                  <a:pt x="645" y="46"/>
                </a:lnTo>
                <a:lnTo>
                  <a:pt x="659" y="48"/>
                </a:lnTo>
                <a:lnTo>
                  <a:pt x="694" y="50"/>
                </a:lnTo>
                <a:lnTo>
                  <a:pt x="713" y="51"/>
                </a:lnTo>
                <a:lnTo>
                  <a:pt x="732" y="54"/>
                </a:lnTo>
                <a:lnTo>
                  <a:pt x="747" y="57"/>
                </a:lnTo>
                <a:lnTo>
                  <a:pt x="759" y="61"/>
                </a:lnTo>
                <a:lnTo>
                  <a:pt x="759" y="61"/>
                </a:lnTo>
                <a:lnTo>
                  <a:pt x="768" y="68"/>
                </a:lnTo>
                <a:lnTo>
                  <a:pt x="782" y="81"/>
                </a:lnTo>
                <a:lnTo>
                  <a:pt x="814" y="111"/>
                </a:lnTo>
                <a:lnTo>
                  <a:pt x="841" y="141"/>
                </a:lnTo>
                <a:lnTo>
                  <a:pt x="852" y="153"/>
                </a:lnTo>
                <a:lnTo>
                  <a:pt x="862" y="195"/>
                </a:lnTo>
                <a:lnTo>
                  <a:pt x="697" y="198"/>
                </a:lnTo>
                <a:lnTo>
                  <a:pt x="697" y="198"/>
                </a:lnTo>
                <a:lnTo>
                  <a:pt x="689" y="174"/>
                </a:lnTo>
                <a:lnTo>
                  <a:pt x="670" y="122"/>
                </a:lnTo>
                <a:lnTo>
                  <a:pt x="645" y="46"/>
                </a:lnTo>
                <a:lnTo>
                  <a:pt x="645" y="46"/>
                </a:lnTo>
                <a:close/>
                <a:moveTo>
                  <a:pt x="316" y="34"/>
                </a:moveTo>
                <a:lnTo>
                  <a:pt x="289" y="197"/>
                </a:lnTo>
                <a:lnTo>
                  <a:pt x="289" y="197"/>
                </a:lnTo>
                <a:lnTo>
                  <a:pt x="223" y="204"/>
                </a:lnTo>
                <a:lnTo>
                  <a:pt x="173" y="209"/>
                </a:lnTo>
                <a:lnTo>
                  <a:pt x="154" y="211"/>
                </a:lnTo>
                <a:lnTo>
                  <a:pt x="142" y="211"/>
                </a:lnTo>
                <a:lnTo>
                  <a:pt x="142" y="211"/>
                </a:lnTo>
                <a:lnTo>
                  <a:pt x="90" y="203"/>
                </a:lnTo>
                <a:lnTo>
                  <a:pt x="62" y="198"/>
                </a:lnTo>
                <a:lnTo>
                  <a:pt x="52" y="197"/>
                </a:lnTo>
                <a:lnTo>
                  <a:pt x="49" y="196"/>
                </a:lnTo>
                <a:lnTo>
                  <a:pt x="49" y="196"/>
                </a:lnTo>
                <a:lnTo>
                  <a:pt x="51" y="187"/>
                </a:lnTo>
                <a:lnTo>
                  <a:pt x="59" y="169"/>
                </a:lnTo>
                <a:lnTo>
                  <a:pt x="82" y="114"/>
                </a:lnTo>
                <a:lnTo>
                  <a:pt x="108" y="60"/>
                </a:lnTo>
                <a:lnTo>
                  <a:pt x="116" y="43"/>
                </a:lnTo>
                <a:lnTo>
                  <a:pt x="120" y="38"/>
                </a:lnTo>
                <a:lnTo>
                  <a:pt x="121" y="35"/>
                </a:lnTo>
                <a:lnTo>
                  <a:pt x="121" y="35"/>
                </a:lnTo>
                <a:lnTo>
                  <a:pt x="316" y="34"/>
                </a:lnTo>
                <a:lnTo>
                  <a:pt x="316" y="34"/>
                </a:lnTo>
                <a:close/>
                <a:moveTo>
                  <a:pt x="387" y="43"/>
                </a:moveTo>
                <a:lnTo>
                  <a:pt x="605" y="45"/>
                </a:lnTo>
                <a:lnTo>
                  <a:pt x="649" y="195"/>
                </a:lnTo>
                <a:lnTo>
                  <a:pt x="649" y="195"/>
                </a:lnTo>
                <a:lnTo>
                  <a:pt x="544" y="195"/>
                </a:lnTo>
                <a:lnTo>
                  <a:pt x="435" y="195"/>
                </a:lnTo>
                <a:lnTo>
                  <a:pt x="435" y="195"/>
                </a:lnTo>
                <a:lnTo>
                  <a:pt x="424" y="192"/>
                </a:lnTo>
                <a:lnTo>
                  <a:pt x="404" y="187"/>
                </a:lnTo>
                <a:lnTo>
                  <a:pt x="385" y="181"/>
                </a:lnTo>
                <a:lnTo>
                  <a:pt x="377" y="179"/>
                </a:lnTo>
                <a:lnTo>
                  <a:pt x="374" y="176"/>
                </a:lnTo>
                <a:lnTo>
                  <a:pt x="374" y="176"/>
                </a:lnTo>
                <a:lnTo>
                  <a:pt x="374" y="170"/>
                </a:lnTo>
                <a:lnTo>
                  <a:pt x="375" y="154"/>
                </a:lnTo>
                <a:lnTo>
                  <a:pt x="378" y="109"/>
                </a:lnTo>
                <a:lnTo>
                  <a:pt x="387" y="43"/>
                </a:lnTo>
                <a:lnTo>
                  <a:pt x="387" y="43"/>
                </a:lnTo>
                <a:close/>
                <a:moveTo>
                  <a:pt x="337" y="208"/>
                </a:moveTo>
                <a:lnTo>
                  <a:pt x="337" y="208"/>
                </a:lnTo>
                <a:lnTo>
                  <a:pt x="337" y="264"/>
                </a:lnTo>
                <a:lnTo>
                  <a:pt x="336" y="304"/>
                </a:lnTo>
                <a:lnTo>
                  <a:pt x="336" y="317"/>
                </a:lnTo>
                <a:lnTo>
                  <a:pt x="334" y="323"/>
                </a:lnTo>
                <a:lnTo>
                  <a:pt x="334" y="323"/>
                </a:lnTo>
                <a:lnTo>
                  <a:pt x="329" y="328"/>
                </a:lnTo>
                <a:lnTo>
                  <a:pt x="327" y="329"/>
                </a:lnTo>
                <a:lnTo>
                  <a:pt x="326" y="329"/>
                </a:lnTo>
                <a:lnTo>
                  <a:pt x="326" y="329"/>
                </a:lnTo>
                <a:lnTo>
                  <a:pt x="290" y="328"/>
                </a:lnTo>
                <a:lnTo>
                  <a:pt x="255" y="327"/>
                </a:lnTo>
                <a:lnTo>
                  <a:pt x="255" y="327"/>
                </a:lnTo>
                <a:lnTo>
                  <a:pt x="274" y="267"/>
                </a:lnTo>
                <a:lnTo>
                  <a:pt x="288" y="224"/>
                </a:lnTo>
                <a:lnTo>
                  <a:pt x="293" y="211"/>
                </a:lnTo>
                <a:lnTo>
                  <a:pt x="295" y="206"/>
                </a:lnTo>
                <a:lnTo>
                  <a:pt x="295" y="206"/>
                </a:lnTo>
                <a:lnTo>
                  <a:pt x="304" y="206"/>
                </a:lnTo>
                <a:lnTo>
                  <a:pt x="317" y="207"/>
                </a:lnTo>
                <a:lnTo>
                  <a:pt x="337" y="208"/>
                </a:lnTo>
                <a:lnTo>
                  <a:pt x="337" y="20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F486F160-E738-4664-BB59-006E1A7F9181}"/>
              </a:ext>
            </a:extLst>
          </p:cNvPr>
          <p:cNvSpPr>
            <a:spLocks noEditPoints="1"/>
          </p:cNvSpPr>
          <p:nvPr/>
        </p:nvSpPr>
        <p:spPr bwMode="auto">
          <a:xfrm>
            <a:off x="2241207" y="3204580"/>
            <a:ext cx="1696028" cy="842053"/>
          </a:xfrm>
          <a:custGeom>
            <a:avLst/>
            <a:gdLst>
              <a:gd name="T0" fmla="*/ 742 w 1138"/>
              <a:gd name="T1" fmla="*/ 1 h 565"/>
              <a:gd name="T2" fmla="*/ 438 w 1138"/>
              <a:gd name="T3" fmla="*/ 7 h 565"/>
              <a:gd name="T4" fmla="*/ 321 w 1138"/>
              <a:gd name="T5" fmla="*/ 39 h 565"/>
              <a:gd name="T6" fmla="*/ 176 w 1138"/>
              <a:gd name="T7" fmla="*/ 147 h 565"/>
              <a:gd name="T8" fmla="*/ 156 w 1138"/>
              <a:gd name="T9" fmla="*/ 153 h 565"/>
              <a:gd name="T10" fmla="*/ 127 w 1138"/>
              <a:gd name="T11" fmla="*/ 189 h 565"/>
              <a:gd name="T12" fmla="*/ 91 w 1138"/>
              <a:gd name="T13" fmla="*/ 216 h 565"/>
              <a:gd name="T14" fmla="*/ 37 w 1138"/>
              <a:gd name="T15" fmla="*/ 252 h 565"/>
              <a:gd name="T16" fmla="*/ 25 w 1138"/>
              <a:gd name="T17" fmla="*/ 296 h 565"/>
              <a:gd name="T18" fmla="*/ 5 w 1138"/>
              <a:gd name="T19" fmla="*/ 331 h 565"/>
              <a:gd name="T20" fmla="*/ 5 w 1138"/>
              <a:gd name="T21" fmla="*/ 433 h 565"/>
              <a:gd name="T22" fmla="*/ 35 w 1138"/>
              <a:gd name="T23" fmla="*/ 453 h 565"/>
              <a:gd name="T24" fmla="*/ 61 w 1138"/>
              <a:gd name="T25" fmla="*/ 499 h 565"/>
              <a:gd name="T26" fmla="*/ 137 w 1138"/>
              <a:gd name="T27" fmla="*/ 507 h 565"/>
              <a:gd name="T28" fmla="*/ 564 w 1138"/>
              <a:gd name="T29" fmla="*/ 509 h 565"/>
              <a:gd name="T30" fmla="*/ 600 w 1138"/>
              <a:gd name="T31" fmla="*/ 552 h 565"/>
              <a:gd name="T32" fmla="*/ 669 w 1138"/>
              <a:gd name="T33" fmla="*/ 565 h 565"/>
              <a:gd name="T34" fmla="*/ 733 w 1138"/>
              <a:gd name="T35" fmla="*/ 543 h 565"/>
              <a:gd name="T36" fmla="*/ 767 w 1138"/>
              <a:gd name="T37" fmla="*/ 489 h 565"/>
              <a:gd name="T38" fmla="*/ 955 w 1138"/>
              <a:gd name="T39" fmla="*/ 532 h 565"/>
              <a:gd name="T40" fmla="*/ 1005 w 1138"/>
              <a:gd name="T41" fmla="*/ 545 h 565"/>
              <a:gd name="T42" fmla="*/ 1079 w 1138"/>
              <a:gd name="T43" fmla="*/ 501 h 565"/>
              <a:gd name="T44" fmla="*/ 1113 w 1138"/>
              <a:gd name="T45" fmla="*/ 443 h 565"/>
              <a:gd name="T46" fmla="*/ 1135 w 1138"/>
              <a:gd name="T47" fmla="*/ 395 h 565"/>
              <a:gd name="T48" fmla="*/ 1128 w 1138"/>
              <a:gd name="T49" fmla="*/ 362 h 565"/>
              <a:gd name="T50" fmla="*/ 1105 w 1138"/>
              <a:gd name="T51" fmla="*/ 301 h 565"/>
              <a:gd name="T52" fmla="*/ 1099 w 1138"/>
              <a:gd name="T53" fmla="*/ 203 h 565"/>
              <a:gd name="T54" fmla="*/ 1047 w 1138"/>
              <a:gd name="T55" fmla="*/ 75 h 565"/>
              <a:gd name="T56" fmla="*/ 183 w 1138"/>
              <a:gd name="T57" fmla="*/ 204 h 565"/>
              <a:gd name="T58" fmla="*/ 183 w 1138"/>
              <a:gd name="T59" fmla="*/ 174 h 565"/>
              <a:gd name="T60" fmla="*/ 300 w 1138"/>
              <a:gd name="T61" fmla="*/ 72 h 565"/>
              <a:gd name="T62" fmla="*/ 396 w 1138"/>
              <a:gd name="T63" fmla="*/ 47 h 565"/>
              <a:gd name="T64" fmla="*/ 525 w 1138"/>
              <a:gd name="T65" fmla="*/ 48 h 565"/>
              <a:gd name="T66" fmla="*/ 274 w 1138"/>
              <a:gd name="T67" fmla="*/ 199 h 565"/>
              <a:gd name="T68" fmla="*/ 356 w 1138"/>
              <a:gd name="T69" fmla="*/ 57 h 565"/>
              <a:gd name="T70" fmla="*/ 666 w 1138"/>
              <a:gd name="T71" fmla="*/ 47 h 565"/>
              <a:gd name="T72" fmla="*/ 701 w 1138"/>
              <a:gd name="T73" fmla="*/ 82 h 565"/>
              <a:gd name="T74" fmla="*/ 615 w 1138"/>
              <a:gd name="T75" fmla="*/ 219 h 565"/>
              <a:gd name="T76" fmla="*/ 523 w 1138"/>
              <a:gd name="T77" fmla="*/ 214 h 565"/>
              <a:gd name="T78" fmla="*/ 783 w 1138"/>
              <a:gd name="T79" fmla="*/ 57 h 565"/>
              <a:gd name="T80" fmla="*/ 860 w 1138"/>
              <a:gd name="T81" fmla="*/ 42 h 565"/>
              <a:gd name="T82" fmla="*/ 1015 w 1138"/>
              <a:gd name="T83" fmla="*/ 47 h 565"/>
              <a:gd name="T84" fmla="*/ 1061 w 1138"/>
              <a:gd name="T85" fmla="*/ 165 h 565"/>
              <a:gd name="T86" fmla="*/ 972 w 1138"/>
              <a:gd name="T87" fmla="*/ 212 h 565"/>
              <a:gd name="T88" fmla="*/ 871 w 1138"/>
              <a:gd name="T89" fmla="*/ 204 h 565"/>
              <a:gd name="T90" fmla="*/ 793 w 1138"/>
              <a:gd name="T91" fmla="*/ 143 h 565"/>
              <a:gd name="T92" fmla="*/ 780 w 1138"/>
              <a:gd name="T93" fmla="*/ 81 h 565"/>
              <a:gd name="T94" fmla="*/ 753 w 1138"/>
              <a:gd name="T95" fmla="*/ 315 h 565"/>
              <a:gd name="T96" fmla="*/ 818 w 1138"/>
              <a:gd name="T97" fmla="*/ 311 h 565"/>
              <a:gd name="T98" fmla="*/ 846 w 1138"/>
              <a:gd name="T99" fmla="*/ 355 h 565"/>
              <a:gd name="T100" fmla="*/ 760 w 1138"/>
              <a:gd name="T101" fmla="*/ 354 h 565"/>
              <a:gd name="T102" fmla="*/ 66 w 1138"/>
              <a:gd name="T103" fmla="*/ 240 h 565"/>
              <a:gd name="T104" fmla="*/ 61 w 1138"/>
              <a:gd name="T105" fmla="*/ 280 h 565"/>
              <a:gd name="T106" fmla="*/ 41 w 1138"/>
              <a:gd name="T107" fmla="*/ 265 h 565"/>
              <a:gd name="T108" fmla="*/ 60 w 1138"/>
              <a:gd name="T109" fmla="*/ 236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38" h="565">
                <a:moveTo>
                  <a:pt x="1006" y="21"/>
                </a:moveTo>
                <a:lnTo>
                  <a:pt x="1006" y="21"/>
                </a:lnTo>
                <a:lnTo>
                  <a:pt x="987" y="19"/>
                </a:lnTo>
                <a:lnTo>
                  <a:pt x="932" y="12"/>
                </a:lnTo>
                <a:lnTo>
                  <a:pt x="849" y="6"/>
                </a:lnTo>
                <a:lnTo>
                  <a:pt x="798" y="3"/>
                </a:lnTo>
                <a:lnTo>
                  <a:pt x="742" y="1"/>
                </a:lnTo>
                <a:lnTo>
                  <a:pt x="742" y="1"/>
                </a:lnTo>
                <a:lnTo>
                  <a:pt x="683" y="0"/>
                </a:lnTo>
                <a:lnTo>
                  <a:pt x="628" y="0"/>
                </a:lnTo>
                <a:lnTo>
                  <a:pt x="574" y="0"/>
                </a:lnTo>
                <a:lnTo>
                  <a:pt x="525" y="1"/>
                </a:lnTo>
                <a:lnTo>
                  <a:pt x="479" y="3"/>
                </a:lnTo>
                <a:lnTo>
                  <a:pt x="438" y="7"/>
                </a:lnTo>
                <a:lnTo>
                  <a:pt x="404" y="11"/>
                </a:lnTo>
                <a:lnTo>
                  <a:pt x="376" y="16"/>
                </a:lnTo>
                <a:lnTo>
                  <a:pt x="376" y="16"/>
                </a:lnTo>
                <a:lnTo>
                  <a:pt x="363" y="20"/>
                </a:lnTo>
                <a:lnTo>
                  <a:pt x="351" y="25"/>
                </a:lnTo>
                <a:lnTo>
                  <a:pt x="337" y="31"/>
                </a:lnTo>
                <a:lnTo>
                  <a:pt x="321" y="39"/>
                </a:lnTo>
                <a:lnTo>
                  <a:pt x="293" y="58"/>
                </a:lnTo>
                <a:lnTo>
                  <a:pt x="265" y="77"/>
                </a:lnTo>
                <a:lnTo>
                  <a:pt x="239" y="97"/>
                </a:lnTo>
                <a:lnTo>
                  <a:pt x="216" y="115"/>
                </a:lnTo>
                <a:lnTo>
                  <a:pt x="188" y="138"/>
                </a:lnTo>
                <a:lnTo>
                  <a:pt x="188" y="138"/>
                </a:lnTo>
                <a:lnTo>
                  <a:pt x="176" y="147"/>
                </a:lnTo>
                <a:lnTo>
                  <a:pt x="168" y="153"/>
                </a:lnTo>
                <a:lnTo>
                  <a:pt x="162" y="158"/>
                </a:lnTo>
                <a:lnTo>
                  <a:pt x="162" y="158"/>
                </a:lnTo>
                <a:lnTo>
                  <a:pt x="162" y="157"/>
                </a:lnTo>
                <a:lnTo>
                  <a:pt x="161" y="153"/>
                </a:lnTo>
                <a:lnTo>
                  <a:pt x="159" y="153"/>
                </a:lnTo>
                <a:lnTo>
                  <a:pt x="156" y="153"/>
                </a:lnTo>
                <a:lnTo>
                  <a:pt x="152" y="155"/>
                </a:lnTo>
                <a:lnTo>
                  <a:pt x="147" y="158"/>
                </a:lnTo>
                <a:lnTo>
                  <a:pt x="147" y="158"/>
                </a:lnTo>
                <a:lnTo>
                  <a:pt x="138" y="167"/>
                </a:lnTo>
                <a:lnTo>
                  <a:pt x="132" y="176"/>
                </a:lnTo>
                <a:lnTo>
                  <a:pt x="129" y="184"/>
                </a:lnTo>
                <a:lnTo>
                  <a:pt x="127" y="189"/>
                </a:lnTo>
                <a:lnTo>
                  <a:pt x="127" y="189"/>
                </a:lnTo>
                <a:lnTo>
                  <a:pt x="126" y="194"/>
                </a:lnTo>
                <a:lnTo>
                  <a:pt x="126" y="199"/>
                </a:lnTo>
                <a:lnTo>
                  <a:pt x="127" y="204"/>
                </a:lnTo>
                <a:lnTo>
                  <a:pt x="127" y="204"/>
                </a:lnTo>
                <a:lnTo>
                  <a:pt x="117" y="208"/>
                </a:lnTo>
                <a:lnTo>
                  <a:pt x="91" y="216"/>
                </a:lnTo>
                <a:lnTo>
                  <a:pt x="77" y="221"/>
                </a:lnTo>
                <a:lnTo>
                  <a:pt x="65" y="227"/>
                </a:lnTo>
                <a:lnTo>
                  <a:pt x="53" y="233"/>
                </a:lnTo>
                <a:lnTo>
                  <a:pt x="46" y="240"/>
                </a:lnTo>
                <a:lnTo>
                  <a:pt x="46" y="240"/>
                </a:lnTo>
                <a:lnTo>
                  <a:pt x="41" y="246"/>
                </a:lnTo>
                <a:lnTo>
                  <a:pt x="37" y="252"/>
                </a:lnTo>
                <a:lnTo>
                  <a:pt x="30" y="266"/>
                </a:lnTo>
                <a:lnTo>
                  <a:pt x="25" y="280"/>
                </a:lnTo>
                <a:lnTo>
                  <a:pt x="25" y="280"/>
                </a:lnTo>
                <a:lnTo>
                  <a:pt x="27" y="288"/>
                </a:lnTo>
                <a:lnTo>
                  <a:pt x="27" y="293"/>
                </a:lnTo>
                <a:lnTo>
                  <a:pt x="25" y="296"/>
                </a:lnTo>
                <a:lnTo>
                  <a:pt x="25" y="296"/>
                </a:lnTo>
                <a:lnTo>
                  <a:pt x="21" y="298"/>
                </a:lnTo>
                <a:lnTo>
                  <a:pt x="15" y="306"/>
                </a:lnTo>
                <a:lnTo>
                  <a:pt x="11" y="311"/>
                </a:lnTo>
                <a:lnTo>
                  <a:pt x="9" y="317"/>
                </a:lnTo>
                <a:lnTo>
                  <a:pt x="6" y="324"/>
                </a:lnTo>
                <a:lnTo>
                  <a:pt x="5" y="331"/>
                </a:lnTo>
                <a:lnTo>
                  <a:pt x="5" y="331"/>
                </a:lnTo>
                <a:lnTo>
                  <a:pt x="2" y="355"/>
                </a:lnTo>
                <a:lnTo>
                  <a:pt x="1" y="386"/>
                </a:lnTo>
                <a:lnTo>
                  <a:pt x="0" y="402"/>
                </a:lnTo>
                <a:lnTo>
                  <a:pt x="1" y="416"/>
                </a:lnTo>
                <a:lnTo>
                  <a:pt x="2" y="427"/>
                </a:lnTo>
                <a:lnTo>
                  <a:pt x="4" y="430"/>
                </a:lnTo>
                <a:lnTo>
                  <a:pt x="5" y="433"/>
                </a:lnTo>
                <a:lnTo>
                  <a:pt x="5" y="433"/>
                </a:lnTo>
                <a:lnTo>
                  <a:pt x="9" y="437"/>
                </a:lnTo>
                <a:lnTo>
                  <a:pt x="14" y="439"/>
                </a:lnTo>
                <a:lnTo>
                  <a:pt x="24" y="444"/>
                </a:lnTo>
                <a:lnTo>
                  <a:pt x="35" y="448"/>
                </a:lnTo>
                <a:lnTo>
                  <a:pt x="35" y="448"/>
                </a:lnTo>
                <a:lnTo>
                  <a:pt x="35" y="453"/>
                </a:lnTo>
                <a:lnTo>
                  <a:pt x="35" y="458"/>
                </a:lnTo>
                <a:lnTo>
                  <a:pt x="37" y="466"/>
                </a:lnTo>
                <a:lnTo>
                  <a:pt x="41" y="474"/>
                </a:lnTo>
                <a:lnTo>
                  <a:pt x="44" y="482"/>
                </a:lnTo>
                <a:lnTo>
                  <a:pt x="52" y="491"/>
                </a:lnTo>
                <a:lnTo>
                  <a:pt x="61" y="499"/>
                </a:lnTo>
                <a:lnTo>
                  <a:pt x="61" y="499"/>
                </a:lnTo>
                <a:lnTo>
                  <a:pt x="72" y="505"/>
                </a:lnTo>
                <a:lnTo>
                  <a:pt x="85" y="509"/>
                </a:lnTo>
                <a:lnTo>
                  <a:pt x="96" y="512"/>
                </a:lnTo>
                <a:lnTo>
                  <a:pt x="109" y="513"/>
                </a:lnTo>
                <a:lnTo>
                  <a:pt x="119" y="512"/>
                </a:lnTo>
                <a:lnTo>
                  <a:pt x="129" y="510"/>
                </a:lnTo>
                <a:lnTo>
                  <a:pt x="137" y="507"/>
                </a:lnTo>
                <a:lnTo>
                  <a:pt x="142" y="504"/>
                </a:lnTo>
                <a:lnTo>
                  <a:pt x="142" y="504"/>
                </a:lnTo>
                <a:lnTo>
                  <a:pt x="146" y="500"/>
                </a:lnTo>
                <a:lnTo>
                  <a:pt x="149" y="495"/>
                </a:lnTo>
                <a:lnTo>
                  <a:pt x="154" y="482"/>
                </a:lnTo>
                <a:lnTo>
                  <a:pt x="157" y="468"/>
                </a:lnTo>
                <a:lnTo>
                  <a:pt x="564" y="509"/>
                </a:lnTo>
                <a:lnTo>
                  <a:pt x="564" y="509"/>
                </a:lnTo>
                <a:lnTo>
                  <a:pt x="568" y="518"/>
                </a:lnTo>
                <a:lnTo>
                  <a:pt x="573" y="527"/>
                </a:lnTo>
                <a:lnTo>
                  <a:pt x="581" y="537"/>
                </a:lnTo>
                <a:lnTo>
                  <a:pt x="586" y="542"/>
                </a:lnTo>
                <a:lnTo>
                  <a:pt x="592" y="547"/>
                </a:lnTo>
                <a:lnTo>
                  <a:pt x="600" y="552"/>
                </a:lnTo>
                <a:lnTo>
                  <a:pt x="608" y="556"/>
                </a:lnTo>
                <a:lnTo>
                  <a:pt x="619" y="560"/>
                </a:lnTo>
                <a:lnTo>
                  <a:pt x="629" y="562"/>
                </a:lnTo>
                <a:lnTo>
                  <a:pt x="642" y="565"/>
                </a:lnTo>
                <a:lnTo>
                  <a:pt x="655" y="565"/>
                </a:lnTo>
                <a:lnTo>
                  <a:pt x="655" y="565"/>
                </a:lnTo>
                <a:lnTo>
                  <a:pt x="669" y="565"/>
                </a:lnTo>
                <a:lnTo>
                  <a:pt x="682" y="564"/>
                </a:lnTo>
                <a:lnTo>
                  <a:pt x="694" y="561"/>
                </a:lnTo>
                <a:lnTo>
                  <a:pt x="702" y="559"/>
                </a:lnTo>
                <a:lnTo>
                  <a:pt x="711" y="555"/>
                </a:lnTo>
                <a:lnTo>
                  <a:pt x="720" y="552"/>
                </a:lnTo>
                <a:lnTo>
                  <a:pt x="727" y="547"/>
                </a:lnTo>
                <a:lnTo>
                  <a:pt x="733" y="543"/>
                </a:lnTo>
                <a:lnTo>
                  <a:pt x="742" y="535"/>
                </a:lnTo>
                <a:lnTo>
                  <a:pt x="750" y="524"/>
                </a:lnTo>
                <a:lnTo>
                  <a:pt x="753" y="517"/>
                </a:lnTo>
                <a:lnTo>
                  <a:pt x="757" y="509"/>
                </a:lnTo>
                <a:lnTo>
                  <a:pt x="757" y="509"/>
                </a:lnTo>
                <a:lnTo>
                  <a:pt x="765" y="493"/>
                </a:lnTo>
                <a:lnTo>
                  <a:pt x="767" y="489"/>
                </a:lnTo>
                <a:lnTo>
                  <a:pt x="920" y="489"/>
                </a:lnTo>
                <a:lnTo>
                  <a:pt x="920" y="489"/>
                </a:lnTo>
                <a:lnTo>
                  <a:pt x="925" y="498"/>
                </a:lnTo>
                <a:lnTo>
                  <a:pt x="930" y="507"/>
                </a:lnTo>
                <a:lnTo>
                  <a:pt x="939" y="517"/>
                </a:lnTo>
                <a:lnTo>
                  <a:pt x="949" y="527"/>
                </a:lnTo>
                <a:lnTo>
                  <a:pt x="955" y="532"/>
                </a:lnTo>
                <a:lnTo>
                  <a:pt x="962" y="536"/>
                </a:lnTo>
                <a:lnTo>
                  <a:pt x="969" y="540"/>
                </a:lnTo>
                <a:lnTo>
                  <a:pt x="978" y="542"/>
                </a:lnTo>
                <a:lnTo>
                  <a:pt x="987" y="545"/>
                </a:lnTo>
                <a:lnTo>
                  <a:pt x="996" y="545"/>
                </a:lnTo>
                <a:lnTo>
                  <a:pt x="996" y="545"/>
                </a:lnTo>
                <a:lnTo>
                  <a:pt x="1005" y="545"/>
                </a:lnTo>
                <a:lnTo>
                  <a:pt x="1014" y="543"/>
                </a:lnTo>
                <a:lnTo>
                  <a:pt x="1030" y="540"/>
                </a:lnTo>
                <a:lnTo>
                  <a:pt x="1044" y="533"/>
                </a:lnTo>
                <a:lnTo>
                  <a:pt x="1057" y="526"/>
                </a:lnTo>
                <a:lnTo>
                  <a:pt x="1066" y="518"/>
                </a:lnTo>
                <a:lnTo>
                  <a:pt x="1074" y="509"/>
                </a:lnTo>
                <a:lnTo>
                  <a:pt x="1079" y="501"/>
                </a:lnTo>
                <a:lnTo>
                  <a:pt x="1082" y="494"/>
                </a:lnTo>
                <a:lnTo>
                  <a:pt x="1082" y="494"/>
                </a:lnTo>
                <a:lnTo>
                  <a:pt x="1090" y="470"/>
                </a:lnTo>
                <a:lnTo>
                  <a:pt x="1093" y="458"/>
                </a:lnTo>
                <a:lnTo>
                  <a:pt x="1093" y="458"/>
                </a:lnTo>
                <a:lnTo>
                  <a:pt x="1101" y="452"/>
                </a:lnTo>
                <a:lnTo>
                  <a:pt x="1113" y="443"/>
                </a:lnTo>
                <a:lnTo>
                  <a:pt x="1113" y="443"/>
                </a:lnTo>
                <a:lnTo>
                  <a:pt x="1114" y="437"/>
                </a:lnTo>
                <a:lnTo>
                  <a:pt x="1117" y="427"/>
                </a:lnTo>
                <a:lnTo>
                  <a:pt x="1118" y="413"/>
                </a:lnTo>
                <a:lnTo>
                  <a:pt x="1128" y="413"/>
                </a:lnTo>
                <a:lnTo>
                  <a:pt x="1128" y="413"/>
                </a:lnTo>
                <a:lnTo>
                  <a:pt x="1135" y="395"/>
                </a:lnTo>
                <a:lnTo>
                  <a:pt x="1138" y="381"/>
                </a:lnTo>
                <a:lnTo>
                  <a:pt x="1138" y="376"/>
                </a:lnTo>
                <a:lnTo>
                  <a:pt x="1138" y="372"/>
                </a:lnTo>
                <a:lnTo>
                  <a:pt x="1138" y="372"/>
                </a:lnTo>
                <a:lnTo>
                  <a:pt x="1135" y="364"/>
                </a:lnTo>
                <a:lnTo>
                  <a:pt x="1133" y="362"/>
                </a:lnTo>
                <a:lnTo>
                  <a:pt x="1128" y="362"/>
                </a:lnTo>
                <a:lnTo>
                  <a:pt x="1128" y="362"/>
                </a:lnTo>
                <a:lnTo>
                  <a:pt x="1123" y="343"/>
                </a:lnTo>
                <a:lnTo>
                  <a:pt x="1118" y="327"/>
                </a:lnTo>
                <a:lnTo>
                  <a:pt x="1113" y="316"/>
                </a:lnTo>
                <a:lnTo>
                  <a:pt x="1113" y="316"/>
                </a:lnTo>
                <a:lnTo>
                  <a:pt x="1109" y="308"/>
                </a:lnTo>
                <a:lnTo>
                  <a:pt x="1105" y="301"/>
                </a:lnTo>
                <a:lnTo>
                  <a:pt x="1103" y="294"/>
                </a:lnTo>
                <a:lnTo>
                  <a:pt x="1103" y="291"/>
                </a:lnTo>
                <a:lnTo>
                  <a:pt x="1103" y="291"/>
                </a:lnTo>
                <a:lnTo>
                  <a:pt x="1103" y="277"/>
                </a:lnTo>
                <a:lnTo>
                  <a:pt x="1103" y="247"/>
                </a:lnTo>
                <a:lnTo>
                  <a:pt x="1100" y="216"/>
                </a:lnTo>
                <a:lnTo>
                  <a:pt x="1099" y="203"/>
                </a:lnTo>
                <a:lnTo>
                  <a:pt x="1098" y="194"/>
                </a:lnTo>
                <a:lnTo>
                  <a:pt x="1098" y="194"/>
                </a:lnTo>
                <a:lnTo>
                  <a:pt x="1086" y="164"/>
                </a:lnTo>
                <a:lnTo>
                  <a:pt x="1062" y="108"/>
                </a:lnTo>
                <a:lnTo>
                  <a:pt x="1062" y="108"/>
                </a:lnTo>
                <a:lnTo>
                  <a:pt x="1054" y="90"/>
                </a:lnTo>
                <a:lnTo>
                  <a:pt x="1047" y="75"/>
                </a:lnTo>
                <a:lnTo>
                  <a:pt x="1032" y="48"/>
                </a:lnTo>
                <a:lnTo>
                  <a:pt x="1020" y="33"/>
                </a:lnTo>
                <a:lnTo>
                  <a:pt x="1016" y="26"/>
                </a:lnTo>
                <a:lnTo>
                  <a:pt x="1006" y="21"/>
                </a:lnTo>
                <a:close/>
                <a:moveTo>
                  <a:pt x="300" y="72"/>
                </a:moveTo>
                <a:lnTo>
                  <a:pt x="229" y="204"/>
                </a:lnTo>
                <a:lnTo>
                  <a:pt x="183" y="204"/>
                </a:lnTo>
                <a:lnTo>
                  <a:pt x="183" y="204"/>
                </a:lnTo>
                <a:lnTo>
                  <a:pt x="185" y="198"/>
                </a:lnTo>
                <a:lnTo>
                  <a:pt x="187" y="194"/>
                </a:lnTo>
                <a:lnTo>
                  <a:pt x="188" y="189"/>
                </a:lnTo>
                <a:lnTo>
                  <a:pt x="188" y="189"/>
                </a:lnTo>
                <a:lnTo>
                  <a:pt x="187" y="183"/>
                </a:lnTo>
                <a:lnTo>
                  <a:pt x="183" y="174"/>
                </a:lnTo>
                <a:lnTo>
                  <a:pt x="178" y="164"/>
                </a:lnTo>
                <a:lnTo>
                  <a:pt x="178" y="164"/>
                </a:lnTo>
                <a:lnTo>
                  <a:pt x="239" y="113"/>
                </a:lnTo>
                <a:lnTo>
                  <a:pt x="239" y="113"/>
                </a:lnTo>
                <a:lnTo>
                  <a:pt x="259" y="96"/>
                </a:lnTo>
                <a:lnTo>
                  <a:pt x="279" y="84"/>
                </a:lnTo>
                <a:lnTo>
                  <a:pt x="300" y="72"/>
                </a:lnTo>
                <a:lnTo>
                  <a:pt x="300" y="72"/>
                </a:lnTo>
                <a:close/>
                <a:moveTo>
                  <a:pt x="356" y="57"/>
                </a:moveTo>
                <a:lnTo>
                  <a:pt x="356" y="57"/>
                </a:lnTo>
                <a:lnTo>
                  <a:pt x="367" y="53"/>
                </a:lnTo>
                <a:lnTo>
                  <a:pt x="380" y="49"/>
                </a:lnTo>
                <a:lnTo>
                  <a:pt x="396" y="47"/>
                </a:lnTo>
                <a:lnTo>
                  <a:pt x="396" y="47"/>
                </a:lnTo>
                <a:lnTo>
                  <a:pt x="426" y="44"/>
                </a:lnTo>
                <a:lnTo>
                  <a:pt x="467" y="43"/>
                </a:lnTo>
                <a:lnTo>
                  <a:pt x="504" y="42"/>
                </a:lnTo>
                <a:lnTo>
                  <a:pt x="523" y="42"/>
                </a:lnTo>
                <a:lnTo>
                  <a:pt x="523" y="42"/>
                </a:lnTo>
                <a:lnTo>
                  <a:pt x="525" y="44"/>
                </a:lnTo>
                <a:lnTo>
                  <a:pt x="525" y="48"/>
                </a:lnTo>
                <a:lnTo>
                  <a:pt x="521" y="63"/>
                </a:lnTo>
                <a:lnTo>
                  <a:pt x="513" y="92"/>
                </a:lnTo>
                <a:lnTo>
                  <a:pt x="513" y="92"/>
                </a:lnTo>
                <a:lnTo>
                  <a:pt x="493" y="214"/>
                </a:lnTo>
                <a:lnTo>
                  <a:pt x="279" y="214"/>
                </a:lnTo>
                <a:lnTo>
                  <a:pt x="274" y="199"/>
                </a:lnTo>
                <a:lnTo>
                  <a:pt x="274" y="199"/>
                </a:lnTo>
                <a:lnTo>
                  <a:pt x="277" y="180"/>
                </a:lnTo>
                <a:lnTo>
                  <a:pt x="279" y="165"/>
                </a:lnTo>
                <a:lnTo>
                  <a:pt x="282" y="158"/>
                </a:lnTo>
                <a:lnTo>
                  <a:pt x="284" y="153"/>
                </a:lnTo>
                <a:lnTo>
                  <a:pt x="284" y="153"/>
                </a:lnTo>
                <a:lnTo>
                  <a:pt x="323" y="101"/>
                </a:lnTo>
                <a:lnTo>
                  <a:pt x="356" y="57"/>
                </a:lnTo>
                <a:lnTo>
                  <a:pt x="356" y="57"/>
                </a:lnTo>
                <a:close/>
                <a:moveTo>
                  <a:pt x="549" y="47"/>
                </a:moveTo>
                <a:lnTo>
                  <a:pt x="549" y="47"/>
                </a:lnTo>
                <a:lnTo>
                  <a:pt x="602" y="45"/>
                </a:lnTo>
                <a:lnTo>
                  <a:pt x="642" y="45"/>
                </a:lnTo>
                <a:lnTo>
                  <a:pt x="666" y="47"/>
                </a:lnTo>
                <a:lnTo>
                  <a:pt x="666" y="47"/>
                </a:lnTo>
                <a:lnTo>
                  <a:pt x="675" y="49"/>
                </a:lnTo>
                <a:lnTo>
                  <a:pt x="680" y="52"/>
                </a:lnTo>
                <a:lnTo>
                  <a:pt x="686" y="57"/>
                </a:lnTo>
                <a:lnTo>
                  <a:pt x="686" y="57"/>
                </a:lnTo>
                <a:lnTo>
                  <a:pt x="690" y="62"/>
                </a:lnTo>
                <a:lnTo>
                  <a:pt x="695" y="70"/>
                </a:lnTo>
                <a:lnTo>
                  <a:pt x="701" y="82"/>
                </a:lnTo>
                <a:lnTo>
                  <a:pt x="701" y="82"/>
                </a:lnTo>
                <a:lnTo>
                  <a:pt x="701" y="85"/>
                </a:lnTo>
                <a:lnTo>
                  <a:pt x="699" y="90"/>
                </a:lnTo>
                <a:lnTo>
                  <a:pt x="689" y="105"/>
                </a:lnTo>
                <a:lnTo>
                  <a:pt x="659" y="152"/>
                </a:lnTo>
                <a:lnTo>
                  <a:pt x="629" y="198"/>
                </a:lnTo>
                <a:lnTo>
                  <a:pt x="615" y="219"/>
                </a:lnTo>
                <a:lnTo>
                  <a:pt x="615" y="219"/>
                </a:lnTo>
                <a:lnTo>
                  <a:pt x="611" y="221"/>
                </a:lnTo>
                <a:lnTo>
                  <a:pt x="601" y="221"/>
                </a:lnTo>
                <a:lnTo>
                  <a:pt x="570" y="219"/>
                </a:lnTo>
                <a:lnTo>
                  <a:pt x="539" y="217"/>
                </a:lnTo>
                <a:lnTo>
                  <a:pt x="528" y="216"/>
                </a:lnTo>
                <a:lnTo>
                  <a:pt x="523" y="214"/>
                </a:lnTo>
                <a:lnTo>
                  <a:pt x="523" y="214"/>
                </a:lnTo>
                <a:lnTo>
                  <a:pt x="523" y="205"/>
                </a:lnTo>
                <a:lnTo>
                  <a:pt x="526" y="186"/>
                </a:lnTo>
                <a:lnTo>
                  <a:pt x="535" y="129"/>
                </a:lnTo>
                <a:lnTo>
                  <a:pt x="549" y="47"/>
                </a:lnTo>
                <a:lnTo>
                  <a:pt x="549" y="47"/>
                </a:lnTo>
                <a:close/>
                <a:moveTo>
                  <a:pt x="783" y="57"/>
                </a:moveTo>
                <a:lnTo>
                  <a:pt x="783" y="57"/>
                </a:lnTo>
                <a:lnTo>
                  <a:pt x="785" y="54"/>
                </a:lnTo>
                <a:lnTo>
                  <a:pt x="788" y="52"/>
                </a:lnTo>
                <a:lnTo>
                  <a:pt x="797" y="48"/>
                </a:lnTo>
                <a:lnTo>
                  <a:pt x="809" y="45"/>
                </a:lnTo>
                <a:lnTo>
                  <a:pt x="824" y="43"/>
                </a:lnTo>
                <a:lnTo>
                  <a:pt x="860" y="42"/>
                </a:lnTo>
                <a:lnTo>
                  <a:pt x="899" y="42"/>
                </a:lnTo>
                <a:lnTo>
                  <a:pt x="899" y="42"/>
                </a:lnTo>
                <a:lnTo>
                  <a:pt x="973" y="40"/>
                </a:lnTo>
                <a:lnTo>
                  <a:pt x="999" y="40"/>
                </a:lnTo>
                <a:lnTo>
                  <a:pt x="1011" y="42"/>
                </a:lnTo>
                <a:lnTo>
                  <a:pt x="1011" y="42"/>
                </a:lnTo>
                <a:lnTo>
                  <a:pt x="1015" y="47"/>
                </a:lnTo>
                <a:lnTo>
                  <a:pt x="1021" y="58"/>
                </a:lnTo>
                <a:lnTo>
                  <a:pt x="1038" y="95"/>
                </a:lnTo>
                <a:lnTo>
                  <a:pt x="1054" y="132"/>
                </a:lnTo>
                <a:lnTo>
                  <a:pt x="1062" y="153"/>
                </a:lnTo>
                <a:lnTo>
                  <a:pt x="1062" y="153"/>
                </a:lnTo>
                <a:lnTo>
                  <a:pt x="1062" y="158"/>
                </a:lnTo>
                <a:lnTo>
                  <a:pt x="1061" y="165"/>
                </a:lnTo>
                <a:lnTo>
                  <a:pt x="1057" y="183"/>
                </a:lnTo>
                <a:lnTo>
                  <a:pt x="1053" y="200"/>
                </a:lnTo>
                <a:lnTo>
                  <a:pt x="1052" y="209"/>
                </a:lnTo>
                <a:lnTo>
                  <a:pt x="1052" y="209"/>
                </a:lnTo>
                <a:lnTo>
                  <a:pt x="1046" y="211"/>
                </a:lnTo>
                <a:lnTo>
                  <a:pt x="1028" y="212"/>
                </a:lnTo>
                <a:lnTo>
                  <a:pt x="972" y="212"/>
                </a:lnTo>
                <a:lnTo>
                  <a:pt x="913" y="213"/>
                </a:lnTo>
                <a:lnTo>
                  <a:pt x="893" y="213"/>
                </a:lnTo>
                <a:lnTo>
                  <a:pt x="884" y="214"/>
                </a:lnTo>
                <a:lnTo>
                  <a:pt x="884" y="214"/>
                </a:lnTo>
                <a:lnTo>
                  <a:pt x="882" y="214"/>
                </a:lnTo>
                <a:lnTo>
                  <a:pt x="878" y="212"/>
                </a:lnTo>
                <a:lnTo>
                  <a:pt x="871" y="204"/>
                </a:lnTo>
                <a:lnTo>
                  <a:pt x="866" y="195"/>
                </a:lnTo>
                <a:lnTo>
                  <a:pt x="864" y="189"/>
                </a:lnTo>
                <a:lnTo>
                  <a:pt x="864" y="189"/>
                </a:lnTo>
                <a:lnTo>
                  <a:pt x="860" y="185"/>
                </a:lnTo>
                <a:lnTo>
                  <a:pt x="852" y="180"/>
                </a:lnTo>
                <a:lnTo>
                  <a:pt x="828" y="164"/>
                </a:lnTo>
                <a:lnTo>
                  <a:pt x="793" y="143"/>
                </a:lnTo>
                <a:lnTo>
                  <a:pt x="793" y="143"/>
                </a:lnTo>
                <a:lnTo>
                  <a:pt x="788" y="128"/>
                </a:lnTo>
                <a:lnTo>
                  <a:pt x="784" y="114"/>
                </a:lnTo>
                <a:lnTo>
                  <a:pt x="783" y="103"/>
                </a:lnTo>
                <a:lnTo>
                  <a:pt x="783" y="103"/>
                </a:lnTo>
                <a:lnTo>
                  <a:pt x="781" y="92"/>
                </a:lnTo>
                <a:lnTo>
                  <a:pt x="780" y="81"/>
                </a:lnTo>
                <a:lnTo>
                  <a:pt x="779" y="70"/>
                </a:lnTo>
                <a:lnTo>
                  <a:pt x="780" y="63"/>
                </a:lnTo>
                <a:lnTo>
                  <a:pt x="783" y="57"/>
                </a:lnTo>
                <a:lnTo>
                  <a:pt x="783" y="57"/>
                </a:lnTo>
                <a:close/>
                <a:moveTo>
                  <a:pt x="752" y="316"/>
                </a:moveTo>
                <a:lnTo>
                  <a:pt x="752" y="316"/>
                </a:lnTo>
                <a:lnTo>
                  <a:pt x="753" y="315"/>
                </a:lnTo>
                <a:lnTo>
                  <a:pt x="756" y="313"/>
                </a:lnTo>
                <a:lnTo>
                  <a:pt x="763" y="311"/>
                </a:lnTo>
                <a:lnTo>
                  <a:pt x="774" y="310"/>
                </a:lnTo>
                <a:lnTo>
                  <a:pt x="785" y="310"/>
                </a:lnTo>
                <a:lnTo>
                  <a:pt x="808" y="310"/>
                </a:lnTo>
                <a:lnTo>
                  <a:pt x="818" y="311"/>
                </a:lnTo>
                <a:lnTo>
                  <a:pt x="818" y="311"/>
                </a:lnTo>
                <a:lnTo>
                  <a:pt x="832" y="326"/>
                </a:lnTo>
                <a:lnTo>
                  <a:pt x="842" y="340"/>
                </a:lnTo>
                <a:lnTo>
                  <a:pt x="846" y="347"/>
                </a:lnTo>
                <a:lnTo>
                  <a:pt x="849" y="352"/>
                </a:lnTo>
                <a:lnTo>
                  <a:pt x="849" y="352"/>
                </a:lnTo>
                <a:lnTo>
                  <a:pt x="849" y="354"/>
                </a:lnTo>
                <a:lnTo>
                  <a:pt x="846" y="355"/>
                </a:lnTo>
                <a:lnTo>
                  <a:pt x="838" y="358"/>
                </a:lnTo>
                <a:lnTo>
                  <a:pt x="826" y="359"/>
                </a:lnTo>
                <a:lnTo>
                  <a:pt x="809" y="359"/>
                </a:lnTo>
                <a:lnTo>
                  <a:pt x="779" y="359"/>
                </a:lnTo>
                <a:lnTo>
                  <a:pt x="762" y="357"/>
                </a:lnTo>
                <a:lnTo>
                  <a:pt x="762" y="357"/>
                </a:lnTo>
                <a:lnTo>
                  <a:pt x="760" y="354"/>
                </a:lnTo>
                <a:lnTo>
                  <a:pt x="758" y="350"/>
                </a:lnTo>
                <a:lnTo>
                  <a:pt x="755" y="339"/>
                </a:lnTo>
                <a:lnTo>
                  <a:pt x="752" y="326"/>
                </a:lnTo>
                <a:lnTo>
                  <a:pt x="752" y="316"/>
                </a:lnTo>
                <a:lnTo>
                  <a:pt x="752" y="316"/>
                </a:lnTo>
                <a:close/>
                <a:moveTo>
                  <a:pt x="66" y="240"/>
                </a:moveTo>
                <a:lnTo>
                  <a:pt x="66" y="240"/>
                </a:lnTo>
                <a:lnTo>
                  <a:pt x="68" y="245"/>
                </a:lnTo>
                <a:lnTo>
                  <a:pt x="71" y="255"/>
                </a:lnTo>
                <a:lnTo>
                  <a:pt x="71" y="255"/>
                </a:lnTo>
                <a:lnTo>
                  <a:pt x="70" y="261"/>
                </a:lnTo>
                <a:lnTo>
                  <a:pt x="66" y="270"/>
                </a:lnTo>
                <a:lnTo>
                  <a:pt x="61" y="280"/>
                </a:lnTo>
                <a:lnTo>
                  <a:pt x="61" y="280"/>
                </a:lnTo>
                <a:lnTo>
                  <a:pt x="53" y="282"/>
                </a:lnTo>
                <a:lnTo>
                  <a:pt x="46" y="282"/>
                </a:lnTo>
                <a:lnTo>
                  <a:pt x="41" y="280"/>
                </a:lnTo>
                <a:lnTo>
                  <a:pt x="41" y="280"/>
                </a:lnTo>
                <a:lnTo>
                  <a:pt x="38" y="279"/>
                </a:lnTo>
                <a:lnTo>
                  <a:pt x="38" y="277"/>
                </a:lnTo>
                <a:lnTo>
                  <a:pt x="41" y="265"/>
                </a:lnTo>
                <a:lnTo>
                  <a:pt x="41" y="265"/>
                </a:lnTo>
                <a:lnTo>
                  <a:pt x="43" y="258"/>
                </a:lnTo>
                <a:lnTo>
                  <a:pt x="47" y="251"/>
                </a:lnTo>
                <a:lnTo>
                  <a:pt x="56" y="240"/>
                </a:lnTo>
                <a:lnTo>
                  <a:pt x="56" y="240"/>
                </a:lnTo>
                <a:lnTo>
                  <a:pt x="58" y="237"/>
                </a:lnTo>
                <a:lnTo>
                  <a:pt x="60" y="236"/>
                </a:lnTo>
                <a:lnTo>
                  <a:pt x="63" y="237"/>
                </a:lnTo>
                <a:lnTo>
                  <a:pt x="65" y="239"/>
                </a:lnTo>
                <a:lnTo>
                  <a:pt x="66" y="240"/>
                </a:lnTo>
                <a:lnTo>
                  <a:pt x="66" y="2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4AAFFD53-69AE-45F3-A6E2-F1ECFFD536A4}"/>
              </a:ext>
            </a:extLst>
          </p:cNvPr>
          <p:cNvSpPr>
            <a:spLocks noEditPoints="1"/>
          </p:cNvSpPr>
          <p:nvPr/>
        </p:nvSpPr>
        <p:spPr bwMode="auto">
          <a:xfrm>
            <a:off x="6072149" y="1066067"/>
            <a:ext cx="1581150" cy="1112838"/>
          </a:xfrm>
          <a:custGeom>
            <a:avLst/>
            <a:gdLst>
              <a:gd name="T0" fmla="*/ 47 w 996"/>
              <a:gd name="T1" fmla="*/ 270 h 701"/>
              <a:gd name="T2" fmla="*/ 30 w 996"/>
              <a:gd name="T3" fmla="*/ 315 h 701"/>
              <a:gd name="T4" fmla="*/ 10 w 996"/>
              <a:gd name="T5" fmla="*/ 353 h 701"/>
              <a:gd name="T6" fmla="*/ 0 w 996"/>
              <a:gd name="T7" fmla="*/ 488 h 701"/>
              <a:gd name="T8" fmla="*/ 6 w 996"/>
              <a:gd name="T9" fmla="*/ 490 h 701"/>
              <a:gd name="T10" fmla="*/ 13 w 996"/>
              <a:gd name="T11" fmla="*/ 576 h 701"/>
              <a:gd name="T12" fmla="*/ 31 w 996"/>
              <a:gd name="T13" fmla="*/ 594 h 701"/>
              <a:gd name="T14" fmla="*/ 87 w 996"/>
              <a:gd name="T15" fmla="*/ 597 h 701"/>
              <a:gd name="T16" fmla="*/ 103 w 996"/>
              <a:gd name="T17" fmla="*/ 580 h 701"/>
              <a:gd name="T18" fmla="*/ 233 w 996"/>
              <a:gd name="T19" fmla="*/ 588 h 701"/>
              <a:gd name="T20" fmla="*/ 244 w 996"/>
              <a:gd name="T21" fmla="*/ 675 h 701"/>
              <a:gd name="T22" fmla="*/ 260 w 996"/>
              <a:gd name="T23" fmla="*/ 692 h 701"/>
              <a:gd name="T24" fmla="*/ 326 w 996"/>
              <a:gd name="T25" fmla="*/ 699 h 701"/>
              <a:gd name="T26" fmla="*/ 352 w 996"/>
              <a:gd name="T27" fmla="*/ 686 h 701"/>
              <a:gd name="T28" fmla="*/ 377 w 996"/>
              <a:gd name="T29" fmla="*/ 610 h 701"/>
              <a:gd name="T30" fmla="*/ 519 w 996"/>
              <a:gd name="T31" fmla="*/ 594 h 701"/>
              <a:gd name="T32" fmla="*/ 550 w 996"/>
              <a:gd name="T33" fmla="*/ 602 h 701"/>
              <a:gd name="T34" fmla="*/ 561 w 996"/>
              <a:gd name="T35" fmla="*/ 598 h 701"/>
              <a:gd name="T36" fmla="*/ 797 w 996"/>
              <a:gd name="T37" fmla="*/ 601 h 701"/>
              <a:gd name="T38" fmla="*/ 807 w 996"/>
              <a:gd name="T39" fmla="*/ 617 h 701"/>
              <a:gd name="T40" fmla="*/ 834 w 996"/>
              <a:gd name="T41" fmla="*/ 630 h 701"/>
              <a:gd name="T42" fmla="*/ 858 w 996"/>
              <a:gd name="T43" fmla="*/ 678 h 701"/>
              <a:gd name="T44" fmla="*/ 917 w 996"/>
              <a:gd name="T45" fmla="*/ 678 h 701"/>
              <a:gd name="T46" fmla="*/ 943 w 996"/>
              <a:gd name="T47" fmla="*/ 661 h 701"/>
              <a:gd name="T48" fmla="*/ 975 w 996"/>
              <a:gd name="T49" fmla="*/ 598 h 701"/>
              <a:gd name="T50" fmla="*/ 980 w 996"/>
              <a:gd name="T51" fmla="*/ 580 h 701"/>
              <a:gd name="T52" fmla="*/ 995 w 996"/>
              <a:gd name="T53" fmla="*/ 521 h 701"/>
              <a:gd name="T54" fmla="*/ 991 w 996"/>
              <a:gd name="T55" fmla="*/ 418 h 701"/>
              <a:gd name="T56" fmla="*/ 990 w 996"/>
              <a:gd name="T57" fmla="*/ 300 h 701"/>
              <a:gd name="T58" fmla="*/ 965 w 996"/>
              <a:gd name="T59" fmla="*/ 249 h 701"/>
              <a:gd name="T60" fmla="*/ 961 w 996"/>
              <a:gd name="T61" fmla="*/ 197 h 701"/>
              <a:gd name="T62" fmla="*/ 943 w 996"/>
              <a:gd name="T63" fmla="*/ 130 h 701"/>
              <a:gd name="T64" fmla="*/ 928 w 996"/>
              <a:gd name="T65" fmla="*/ 61 h 701"/>
              <a:gd name="T66" fmla="*/ 911 w 996"/>
              <a:gd name="T67" fmla="*/ 43 h 701"/>
              <a:gd name="T68" fmla="*/ 846 w 996"/>
              <a:gd name="T69" fmla="*/ 25 h 701"/>
              <a:gd name="T70" fmla="*/ 623 w 996"/>
              <a:gd name="T71" fmla="*/ 6 h 701"/>
              <a:gd name="T72" fmla="*/ 465 w 996"/>
              <a:gd name="T73" fmla="*/ 5 h 701"/>
              <a:gd name="T74" fmla="*/ 333 w 996"/>
              <a:gd name="T75" fmla="*/ 9 h 701"/>
              <a:gd name="T76" fmla="*/ 252 w 996"/>
              <a:gd name="T77" fmla="*/ 16 h 701"/>
              <a:gd name="T78" fmla="*/ 198 w 996"/>
              <a:gd name="T79" fmla="*/ 50 h 701"/>
              <a:gd name="T80" fmla="*/ 147 w 996"/>
              <a:gd name="T81" fmla="*/ 115 h 701"/>
              <a:gd name="T82" fmla="*/ 91 w 996"/>
              <a:gd name="T83" fmla="*/ 208 h 701"/>
              <a:gd name="T84" fmla="*/ 82 w 996"/>
              <a:gd name="T85" fmla="*/ 183 h 701"/>
              <a:gd name="T86" fmla="*/ 27 w 996"/>
              <a:gd name="T87" fmla="*/ 181 h 701"/>
              <a:gd name="T88" fmla="*/ 17 w 996"/>
              <a:gd name="T89" fmla="*/ 201 h 701"/>
              <a:gd name="T90" fmla="*/ 22 w 996"/>
              <a:gd name="T91" fmla="*/ 231 h 701"/>
              <a:gd name="T92" fmla="*/ 80 w 996"/>
              <a:gd name="T93" fmla="*/ 239 h 701"/>
              <a:gd name="T94" fmla="*/ 236 w 996"/>
              <a:gd name="T95" fmla="*/ 80 h 701"/>
              <a:gd name="T96" fmla="*/ 111 w 996"/>
              <a:gd name="T97" fmla="*/ 224 h 701"/>
              <a:gd name="T98" fmla="*/ 174 w 996"/>
              <a:gd name="T99" fmla="*/ 120 h 701"/>
              <a:gd name="T100" fmla="*/ 203 w 996"/>
              <a:gd name="T101" fmla="*/ 96 h 701"/>
              <a:gd name="T102" fmla="*/ 894 w 996"/>
              <a:gd name="T103" fmla="*/ 61 h 701"/>
              <a:gd name="T104" fmla="*/ 905 w 996"/>
              <a:gd name="T105" fmla="*/ 72 h 701"/>
              <a:gd name="T106" fmla="*/ 920 w 996"/>
              <a:gd name="T107" fmla="*/ 233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96" h="701">
                <a:moveTo>
                  <a:pt x="80" y="239"/>
                </a:moveTo>
                <a:lnTo>
                  <a:pt x="80" y="239"/>
                </a:lnTo>
                <a:lnTo>
                  <a:pt x="68" y="249"/>
                </a:lnTo>
                <a:lnTo>
                  <a:pt x="58" y="259"/>
                </a:lnTo>
                <a:lnTo>
                  <a:pt x="47" y="270"/>
                </a:lnTo>
                <a:lnTo>
                  <a:pt x="47" y="270"/>
                </a:lnTo>
                <a:lnTo>
                  <a:pt x="42" y="276"/>
                </a:lnTo>
                <a:lnTo>
                  <a:pt x="38" y="283"/>
                </a:lnTo>
                <a:lnTo>
                  <a:pt x="33" y="300"/>
                </a:lnTo>
                <a:lnTo>
                  <a:pt x="30" y="315"/>
                </a:lnTo>
                <a:lnTo>
                  <a:pt x="28" y="322"/>
                </a:lnTo>
                <a:lnTo>
                  <a:pt x="28" y="322"/>
                </a:lnTo>
                <a:lnTo>
                  <a:pt x="21" y="333"/>
                </a:lnTo>
                <a:lnTo>
                  <a:pt x="10" y="353"/>
                </a:lnTo>
                <a:lnTo>
                  <a:pt x="10" y="353"/>
                </a:lnTo>
                <a:lnTo>
                  <a:pt x="8" y="362"/>
                </a:lnTo>
                <a:lnTo>
                  <a:pt x="5" y="378"/>
                </a:lnTo>
                <a:lnTo>
                  <a:pt x="3" y="423"/>
                </a:lnTo>
                <a:lnTo>
                  <a:pt x="0" y="466"/>
                </a:lnTo>
                <a:lnTo>
                  <a:pt x="0" y="488"/>
                </a:lnTo>
                <a:lnTo>
                  <a:pt x="0" y="488"/>
                </a:lnTo>
                <a:lnTo>
                  <a:pt x="3" y="490"/>
                </a:lnTo>
                <a:lnTo>
                  <a:pt x="4" y="490"/>
                </a:lnTo>
                <a:lnTo>
                  <a:pt x="6" y="490"/>
                </a:lnTo>
                <a:lnTo>
                  <a:pt x="6" y="490"/>
                </a:lnTo>
                <a:lnTo>
                  <a:pt x="9" y="527"/>
                </a:lnTo>
                <a:lnTo>
                  <a:pt x="10" y="556"/>
                </a:lnTo>
                <a:lnTo>
                  <a:pt x="11" y="569"/>
                </a:lnTo>
                <a:lnTo>
                  <a:pt x="13" y="576"/>
                </a:lnTo>
                <a:lnTo>
                  <a:pt x="13" y="576"/>
                </a:lnTo>
                <a:lnTo>
                  <a:pt x="16" y="585"/>
                </a:lnTo>
                <a:lnTo>
                  <a:pt x="19" y="588"/>
                </a:lnTo>
                <a:lnTo>
                  <a:pt x="24" y="591"/>
                </a:lnTo>
                <a:lnTo>
                  <a:pt x="31" y="594"/>
                </a:lnTo>
                <a:lnTo>
                  <a:pt x="31" y="594"/>
                </a:lnTo>
                <a:lnTo>
                  <a:pt x="37" y="597"/>
                </a:lnTo>
                <a:lnTo>
                  <a:pt x="47" y="598"/>
                </a:lnTo>
                <a:lnTo>
                  <a:pt x="68" y="599"/>
                </a:lnTo>
                <a:lnTo>
                  <a:pt x="78" y="598"/>
                </a:lnTo>
                <a:lnTo>
                  <a:pt x="87" y="597"/>
                </a:lnTo>
                <a:lnTo>
                  <a:pt x="93" y="594"/>
                </a:lnTo>
                <a:lnTo>
                  <a:pt x="98" y="592"/>
                </a:lnTo>
                <a:lnTo>
                  <a:pt x="98" y="592"/>
                </a:lnTo>
                <a:lnTo>
                  <a:pt x="101" y="587"/>
                </a:lnTo>
                <a:lnTo>
                  <a:pt x="103" y="580"/>
                </a:lnTo>
                <a:lnTo>
                  <a:pt x="107" y="563"/>
                </a:lnTo>
                <a:lnTo>
                  <a:pt x="111" y="539"/>
                </a:lnTo>
                <a:lnTo>
                  <a:pt x="233" y="574"/>
                </a:lnTo>
                <a:lnTo>
                  <a:pt x="233" y="574"/>
                </a:lnTo>
                <a:lnTo>
                  <a:pt x="233" y="588"/>
                </a:lnTo>
                <a:lnTo>
                  <a:pt x="234" y="623"/>
                </a:lnTo>
                <a:lnTo>
                  <a:pt x="236" y="642"/>
                </a:lnTo>
                <a:lnTo>
                  <a:pt x="239" y="661"/>
                </a:lnTo>
                <a:lnTo>
                  <a:pt x="242" y="668"/>
                </a:lnTo>
                <a:lnTo>
                  <a:pt x="244" y="675"/>
                </a:lnTo>
                <a:lnTo>
                  <a:pt x="248" y="681"/>
                </a:lnTo>
                <a:lnTo>
                  <a:pt x="252" y="686"/>
                </a:lnTo>
                <a:lnTo>
                  <a:pt x="252" y="686"/>
                </a:lnTo>
                <a:lnTo>
                  <a:pt x="255" y="690"/>
                </a:lnTo>
                <a:lnTo>
                  <a:pt x="260" y="692"/>
                </a:lnTo>
                <a:lnTo>
                  <a:pt x="272" y="697"/>
                </a:lnTo>
                <a:lnTo>
                  <a:pt x="286" y="700"/>
                </a:lnTo>
                <a:lnTo>
                  <a:pt x="299" y="701"/>
                </a:lnTo>
                <a:lnTo>
                  <a:pt x="313" y="701"/>
                </a:lnTo>
                <a:lnTo>
                  <a:pt x="326" y="699"/>
                </a:lnTo>
                <a:lnTo>
                  <a:pt x="337" y="696"/>
                </a:lnTo>
                <a:lnTo>
                  <a:pt x="346" y="692"/>
                </a:lnTo>
                <a:lnTo>
                  <a:pt x="346" y="692"/>
                </a:lnTo>
                <a:lnTo>
                  <a:pt x="350" y="690"/>
                </a:lnTo>
                <a:lnTo>
                  <a:pt x="352" y="686"/>
                </a:lnTo>
                <a:lnTo>
                  <a:pt x="358" y="675"/>
                </a:lnTo>
                <a:lnTo>
                  <a:pt x="364" y="662"/>
                </a:lnTo>
                <a:lnTo>
                  <a:pt x="368" y="647"/>
                </a:lnTo>
                <a:lnTo>
                  <a:pt x="374" y="621"/>
                </a:lnTo>
                <a:lnTo>
                  <a:pt x="377" y="610"/>
                </a:lnTo>
                <a:lnTo>
                  <a:pt x="397" y="610"/>
                </a:lnTo>
                <a:lnTo>
                  <a:pt x="416" y="592"/>
                </a:lnTo>
                <a:lnTo>
                  <a:pt x="514" y="592"/>
                </a:lnTo>
                <a:lnTo>
                  <a:pt x="514" y="592"/>
                </a:lnTo>
                <a:lnTo>
                  <a:pt x="519" y="594"/>
                </a:lnTo>
                <a:lnTo>
                  <a:pt x="532" y="599"/>
                </a:lnTo>
                <a:lnTo>
                  <a:pt x="538" y="602"/>
                </a:lnTo>
                <a:lnTo>
                  <a:pt x="545" y="603"/>
                </a:lnTo>
                <a:lnTo>
                  <a:pt x="548" y="603"/>
                </a:lnTo>
                <a:lnTo>
                  <a:pt x="550" y="602"/>
                </a:lnTo>
                <a:lnTo>
                  <a:pt x="551" y="601"/>
                </a:lnTo>
                <a:lnTo>
                  <a:pt x="551" y="601"/>
                </a:lnTo>
                <a:lnTo>
                  <a:pt x="551" y="599"/>
                </a:lnTo>
                <a:lnTo>
                  <a:pt x="553" y="599"/>
                </a:lnTo>
                <a:lnTo>
                  <a:pt x="561" y="598"/>
                </a:lnTo>
                <a:lnTo>
                  <a:pt x="589" y="597"/>
                </a:lnTo>
                <a:lnTo>
                  <a:pt x="628" y="597"/>
                </a:lnTo>
                <a:lnTo>
                  <a:pt x="675" y="597"/>
                </a:lnTo>
                <a:lnTo>
                  <a:pt x="759" y="599"/>
                </a:lnTo>
                <a:lnTo>
                  <a:pt x="797" y="601"/>
                </a:lnTo>
                <a:lnTo>
                  <a:pt x="797" y="601"/>
                </a:lnTo>
                <a:lnTo>
                  <a:pt x="801" y="608"/>
                </a:lnTo>
                <a:lnTo>
                  <a:pt x="805" y="613"/>
                </a:lnTo>
                <a:lnTo>
                  <a:pt x="807" y="617"/>
                </a:lnTo>
                <a:lnTo>
                  <a:pt x="807" y="617"/>
                </a:lnTo>
                <a:lnTo>
                  <a:pt x="812" y="618"/>
                </a:lnTo>
                <a:lnTo>
                  <a:pt x="820" y="620"/>
                </a:lnTo>
                <a:lnTo>
                  <a:pt x="831" y="623"/>
                </a:lnTo>
                <a:lnTo>
                  <a:pt x="831" y="623"/>
                </a:lnTo>
                <a:lnTo>
                  <a:pt x="834" y="630"/>
                </a:lnTo>
                <a:lnTo>
                  <a:pt x="841" y="648"/>
                </a:lnTo>
                <a:lnTo>
                  <a:pt x="845" y="658"/>
                </a:lnTo>
                <a:lnTo>
                  <a:pt x="850" y="667"/>
                </a:lnTo>
                <a:lnTo>
                  <a:pt x="855" y="674"/>
                </a:lnTo>
                <a:lnTo>
                  <a:pt x="858" y="678"/>
                </a:lnTo>
                <a:lnTo>
                  <a:pt x="858" y="678"/>
                </a:lnTo>
                <a:lnTo>
                  <a:pt x="865" y="679"/>
                </a:lnTo>
                <a:lnTo>
                  <a:pt x="873" y="679"/>
                </a:lnTo>
                <a:lnTo>
                  <a:pt x="895" y="680"/>
                </a:lnTo>
                <a:lnTo>
                  <a:pt x="917" y="678"/>
                </a:lnTo>
                <a:lnTo>
                  <a:pt x="926" y="677"/>
                </a:lnTo>
                <a:lnTo>
                  <a:pt x="932" y="674"/>
                </a:lnTo>
                <a:lnTo>
                  <a:pt x="932" y="674"/>
                </a:lnTo>
                <a:lnTo>
                  <a:pt x="937" y="669"/>
                </a:lnTo>
                <a:lnTo>
                  <a:pt x="943" y="661"/>
                </a:lnTo>
                <a:lnTo>
                  <a:pt x="958" y="637"/>
                </a:lnTo>
                <a:lnTo>
                  <a:pt x="969" y="613"/>
                </a:lnTo>
                <a:lnTo>
                  <a:pt x="972" y="603"/>
                </a:lnTo>
                <a:lnTo>
                  <a:pt x="975" y="598"/>
                </a:lnTo>
                <a:lnTo>
                  <a:pt x="975" y="598"/>
                </a:lnTo>
                <a:lnTo>
                  <a:pt x="975" y="587"/>
                </a:lnTo>
                <a:lnTo>
                  <a:pt x="976" y="585"/>
                </a:lnTo>
                <a:lnTo>
                  <a:pt x="977" y="582"/>
                </a:lnTo>
                <a:lnTo>
                  <a:pt x="977" y="582"/>
                </a:lnTo>
                <a:lnTo>
                  <a:pt x="980" y="580"/>
                </a:lnTo>
                <a:lnTo>
                  <a:pt x="981" y="576"/>
                </a:lnTo>
                <a:lnTo>
                  <a:pt x="990" y="545"/>
                </a:lnTo>
                <a:lnTo>
                  <a:pt x="990" y="545"/>
                </a:lnTo>
                <a:lnTo>
                  <a:pt x="993" y="533"/>
                </a:lnTo>
                <a:lnTo>
                  <a:pt x="995" y="521"/>
                </a:lnTo>
                <a:lnTo>
                  <a:pt x="996" y="510"/>
                </a:lnTo>
                <a:lnTo>
                  <a:pt x="996" y="498"/>
                </a:lnTo>
                <a:lnTo>
                  <a:pt x="993" y="451"/>
                </a:lnTo>
                <a:lnTo>
                  <a:pt x="993" y="451"/>
                </a:lnTo>
                <a:lnTo>
                  <a:pt x="991" y="418"/>
                </a:lnTo>
                <a:lnTo>
                  <a:pt x="990" y="411"/>
                </a:lnTo>
                <a:lnTo>
                  <a:pt x="990" y="411"/>
                </a:lnTo>
                <a:lnTo>
                  <a:pt x="991" y="363"/>
                </a:lnTo>
                <a:lnTo>
                  <a:pt x="991" y="325"/>
                </a:lnTo>
                <a:lnTo>
                  <a:pt x="990" y="300"/>
                </a:lnTo>
                <a:lnTo>
                  <a:pt x="990" y="300"/>
                </a:lnTo>
                <a:lnTo>
                  <a:pt x="988" y="293"/>
                </a:lnTo>
                <a:lnTo>
                  <a:pt x="985" y="284"/>
                </a:lnTo>
                <a:lnTo>
                  <a:pt x="977" y="267"/>
                </a:lnTo>
                <a:lnTo>
                  <a:pt x="965" y="249"/>
                </a:lnTo>
                <a:lnTo>
                  <a:pt x="965" y="215"/>
                </a:lnTo>
                <a:lnTo>
                  <a:pt x="965" y="215"/>
                </a:lnTo>
                <a:lnTo>
                  <a:pt x="965" y="208"/>
                </a:lnTo>
                <a:lnTo>
                  <a:pt x="964" y="205"/>
                </a:lnTo>
                <a:lnTo>
                  <a:pt x="961" y="197"/>
                </a:lnTo>
                <a:lnTo>
                  <a:pt x="958" y="194"/>
                </a:lnTo>
                <a:lnTo>
                  <a:pt x="957" y="194"/>
                </a:lnTo>
                <a:lnTo>
                  <a:pt x="957" y="194"/>
                </a:lnTo>
                <a:lnTo>
                  <a:pt x="949" y="158"/>
                </a:lnTo>
                <a:lnTo>
                  <a:pt x="943" y="130"/>
                </a:lnTo>
                <a:lnTo>
                  <a:pt x="938" y="108"/>
                </a:lnTo>
                <a:lnTo>
                  <a:pt x="938" y="108"/>
                </a:lnTo>
                <a:lnTo>
                  <a:pt x="934" y="91"/>
                </a:lnTo>
                <a:lnTo>
                  <a:pt x="931" y="76"/>
                </a:lnTo>
                <a:lnTo>
                  <a:pt x="928" y="61"/>
                </a:lnTo>
                <a:lnTo>
                  <a:pt x="928" y="61"/>
                </a:lnTo>
                <a:lnTo>
                  <a:pt x="926" y="56"/>
                </a:lnTo>
                <a:lnTo>
                  <a:pt x="920" y="50"/>
                </a:lnTo>
                <a:lnTo>
                  <a:pt x="911" y="43"/>
                </a:lnTo>
                <a:lnTo>
                  <a:pt x="911" y="43"/>
                </a:lnTo>
                <a:lnTo>
                  <a:pt x="904" y="39"/>
                </a:lnTo>
                <a:lnTo>
                  <a:pt x="896" y="36"/>
                </a:lnTo>
                <a:lnTo>
                  <a:pt x="888" y="32"/>
                </a:lnTo>
                <a:lnTo>
                  <a:pt x="877" y="30"/>
                </a:lnTo>
                <a:lnTo>
                  <a:pt x="846" y="25"/>
                </a:lnTo>
                <a:lnTo>
                  <a:pt x="803" y="19"/>
                </a:lnTo>
                <a:lnTo>
                  <a:pt x="803" y="19"/>
                </a:lnTo>
                <a:lnTo>
                  <a:pt x="771" y="15"/>
                </a:lnTo>
                <a:lnTo>
                  <a:pt x="727" y="12"/>
                </a:lnTo>
                <a:lnTo>
                  <a:pt x="623" y="6"/>
                </a:lnTo>
                <a:lnTo>
                  <a:pt x="530" y="1"/>
                </a:lnTo>
                <a:lnTo>
                  <a:pt x="483" y="0"/>
                </a:lnTo>
                <a:lnTo>
                  <a:pt x="483" y="0"/>
                </a:lnTo>
                <a:lnTo>
                  <a:pt x="473" y="3"/>
                </a:lnTo>
                <a:lnTo>
                  <a:pt x="465" y="5"/>
                </a:lnTo>
                <a:lnTo>
                  <a:pt x="455" y="10"/>
                </a:lnTo>
                <a:lnTo>
                  <a:pt x="455" y="10"/>
                </a:lnTo>
                <a:lnTo>
                  <a:pt x="429" y="9"/>
                </a:lnTo>
                <a:lnTo>
                  <a:pt x="368" y="9"/>
                </a:lnTo>
                <a:lnTo>
                  <a:pt x="333" y="9"/>
                </a:lnTo>
                <a:lnTo>
                  <a:pt x="299" y="10"/>
                </a:lnTo>
                <a:lnTo>
                  <a:pt x="271" y="12"/>
                </a:lnTo>
                <a:lnTo>
                  <a:pt x="260" y="14"/>
                </a:lnTo>
                <a:lnTo>
                  <a:pt x="252" y="16"/>
                </a:lnTo>
                <a:lnTo>
                  <a:pt x="252" y="16"/>
                </a:lnTo>
                <a:lnTo>
                  <a:pt x="244" y="17"/>
                </a:lnTo>
                <a:lnTo>
                  <a:pt x="237" y="21"/>
                </a:lnTo>
                <a:lnTo>
                  <a:pt x="223" y="28"/>
                </a:lnTo>
                <a:lnTo>
                  <a:pt x="210" y="39"/>
                </a:lnTo>
                <a:lnTo>
                  <a:pt x="198" y="50"/>
                </a:lnTo>
                <a:lnTo>
                  <a:pt x="185" y="64"/>
                </a:lnTo>
                <a:lnTo>
                  <a:pt x="174" y="76"/>
                </a:lnTo>
                <a:lnTo>
                  <a:pt x="156" y="102"/>
                </a:lnTo>
                <a:lnTo>
                  <a:pt x="156" y="102"/>
                </a:lnTo>
                <a:lnTo>
                  <a:pt x="147" y="115"/>
                </a:lnTo>
                <a:lnTo>
                  <a:pt x="138" y="135"/>
                </a:lnTo>
                <a:lnTo>
                  <a:pt x="117" y="177"/>
                </a:lnTo>
                <a:lnTo>
                  <a:pt x="92" y="231"/>
                </a:lnTo>
                <a:lnTo>
                  <a:pt x="92" y="231"/>
                </a:lnTo>
                <a:lnTo>
                  <a:pt x="91" y="208"/>
                </a:lnTo>
                <a:lnTo>
                  <a:pt x="90" y="193"/>
                </a:lnTo>
                <a:lnTo>
                  <a:pt x="89" y="188"/>
                </a:lnTo>
                <a:lnTo>
                  <a:pt x="86" y="184"/>
                </a:lnTo>
                <a:lnTo>
                  <a:pt x="86" y="184"/>
                </a:lnTo>
                <a:lnTo>
                  <a:pt x="82" y="183"/>
                </a:lnTo>
                <a:lnTo>
                  <a:pt x="76" y="181"/>
                </a:lnTo>
                <a:lnTo>
                  <a:pt x="59" y="181"/>
                </a:lnTo>
                <a:lnTo>
                  <a:pt x="31" y="181"/>
                </a:lnTo>
                <a:lnTo>
                  <a:pt x="31" y="181"/>
                </a:lnTo>
                <a:lnTo>
                  <a:pt x="27" y="181"/>
                </a:lnTo>
                <a:lnTo>
                  <a:pt x="25" y="184"/>
                </a:lnTo>
                <a:lnTo>
                  <a:pt x="24" y="189"/>
                </a:lnTo>
                <a:lnTo>
                  <a:pt x="19" y="196"/>
                </a:lnTo>
                <a:lnTo>
                  <a:pt x="19" y="196"/>
                </a:lnTo>
                <a:lnTo>
                  <a:pt x="17" y="201"/>
                </a:lnTo>
                <a:lnTo>
                  <a:pt x="16" y="206"/>
                </a:lnTo>
                <a:lnTo>
                  <a:pt x="16" y="212"/>
                </a:lnTo>
                <a:lnTo>
                  <a:pt x="17" y="218"/>
                </a:lnTo>
                <a:lnTo>
                  <a:pt x="21" y="228"/>
                </a:lnTo>
                <a:lnTo>
                  <a:pt x="22" y="231"/>
                </a:lnTo>
                <a:lnTo>
                  <a:pt x="25" y="233"/>
                </a:lnTo>
                <a:lnTo>
                  <a:pt x="25" y="233"/>
                </a:lnTo>
                <a:lnTo>
                  <a:pt x="36" y="235"/>
                </a:lnTo>
                <a:lnTo>
                  <a:pt x="55" y="238"/>
                </a:lnTo>
                <a:lnTo>
                  <a:pt x="80" y="239"/>
                </a:lnTo>
                <a:lnTo>
                  <a:pt x="80" y="239"/>
                </a:lnTo>
                <a:close/>
                <a:moveTo>
                  <a:pt x="315" y="71"/>
                </a:moveTo>
                <a:lnTo>
                  <a:pt x="260" y="237"/>
                </a:lnTo>
                <a:lnTo>
                  <a:pt x="190" y="237"/>
                </a:lnTo>
                <a:lnTo>
                  <a:pt x="236" y="80"/>
                </a:lnTo>
                <a:lnTo>
                  <a:pt x="315" y="71"/>
                </a:lnTo>
                <a:close/>
                <a:moveTo>
                  <a:pt x="203" y="96"/>
                </a:moveTo>
                <a:lnTo>
                  <a:pt x="168" y="233"/>
                </a:lnTo>
                <a:lnTo>
                  <a:pt x="119" y="237"/>
                </a:lnTo>
                <a:lnTo>
                  <a:pt x="111" y="224"/>
                </a:lnTo>
                <a:lnTo>
                  <a:pt x="111" y="224"/>
                </a:lnTo>
                <a:lnTo>
                  <a:pt x="138" y="178"/>
                </a:lnTo>
                <a:lnTo>
                  <a:pt x="158" y="142"/>
                </a:lnTo>
                <a:lnTo>
                  <a:pt x="168" y="129"/>
                </a:lnTo>
                <a:lnTo>
                  <a:pt x="174" y="120"/>
                </a:lnTo>
                <a:lnTo>
                  <a:pt x="174" y="120"/>
                </a:lnTo>
                <a:lnTo>
                  <a:pt x="185" y="109"/>
                </a:lnTo>
                <a:lnTo>
                  <a:pt x="194" y="102"/>
                </a:lnTo>
                <a:lnTo>
                  <a:pt x="203" y="96"/>
                </a:lnTo>
                <a:lnTo>
                  <a:pt x="203" y="96"/>
                </a:lnTo>
                <a:close/>
                <a:moveTo>
                  <a:pt x="502" y="55"/>
                </a:moveTo>
                <a:lnTo>
                  <a:pt x="502" y="55"/>
                </a:lnTo>
                <a:lnTo>
                  <a:pt x="893" y="61"/>
                </a:lnTo>
                <a:lnTo>
                  <a:pt x="893" y="61"/>
                </a:lnTo>
                <a:lnTo>
                  <a:pt x="894" y="61"/>
                </a:lnTo>
                <a:lnTo>
                  <a:pt x="894" y="61"/>
                </a:lnTo>
                <a:lnTo>
                  <a:pt x="901" y="65"/>
                </a:lnTo>
                <a:lnTo>
                  <a:pt x="901" y="65"/>
                </a:lnTo>
                <a:lnTo>
                  <a:pt x="903" y="68"/>
                </a:lnTo>
                <a:lnTo>
                  <a:pt x="905" y="72"/>
                </a:lnTo>
                <a:lnTo>
                  <a:pt x="909" y="92"/>
                </a:lnTo>
                <a:lnTo>
                  <a:pt x="911" y="119"/>
                </a:lnTo>
                <a:lnTo>
                  <a:pt x="914" y="150"/>
                </a:lnTo>
                <a:lnTo>
                  <a:pt x="919" y="207"/>
                </a:lnTo>
                <a:lnTo>
                  <a:pt x="920" y="233"/>
                </a:lnTo>
                <a:lnTo>
                  <a:pt x="483" y="233"/>
                </a:lnTo>
                <a:lnTo>
                  <a:pt x="502" y="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66730578-2FCC-4225-A4E9-FDA94067D8CE}"/>
              </a:ext>
            </a:extLst>
          </p:cNvPr>
          <p:cNvSpPr>
            <a:spLocks noEditPoints="1"/>
          </p:cNvSpPr>
          <p:nvPr/>
        </p:nvSpPr>
        <p:spPr bwMode="auto">
          <a:xfrm>
            <a:off x="380269" y="1066067"/>
            <a:ext cx="1585661" cy="1112838"/>
          </a:xfrm>
          <a:custGeom>
            <a:avLst/>
            <a:gdLst>
              <a:gd name="T0" fmla="*/ 187 w 1489"/>
              <a:gd name="T1" fmla="*/ 841 h 1045"/>
              <a:gd name="T2" fmla="*/ 187 w 1489"/>
              <a:gd name="T3" fmla="*/ 841 h 1045"/>
              <a:gd name="T4" fmla="*/ 227 w 1489"/>
              <a:gd name="T5" fmla="*/ 910 h 1045"/>
              <a:gd name="T6" fmla="*/ 263 w 1489"/>
              <a:gd name="T7" fmla="*/ 1015 h 1045"/>
              <a:gd name="T8" fmla="*/ 314 w 1489"/>
              <a:gd name="T9" fmla="*/ 1041 h 1045"/>
              <a:gd name="T10" fmla="*/ 409 w 1489"/>
              <a:gd name="T11" fmla="*/ 1039 h 1045"/>
              <a:gd name="T12" fmla="*/ 432 w 1489"/>
              <a:gd name="T13" fmla="*/ 1001 h 1045"/>
              <a:gd name="T14" fmla="*/ 632 w 1489"/>
              <a:gd name="T15" fmla="*/ 889 h 1045"/>
              <a:gd name="T16" fmla="*/ 994 w 1489"/>
              <a:gd name="T17" fmla="*/ 891 h 1045"/>
              <a:gd name="T18" fmla="*/ 1142 w 1489"/>
              <a:gd name="T19" fmla="*/ 890 h 1045"/>
              <a:gd name="T20" fmla="*/ 1281 w 1489"/>
              <a:gd name="T21" fmla="*/ 959 h 1045"/>
              <a:gd name="T22" fmla="*/ 1323 w 1489"/>
              <a:gd name="T23" fmla="*/ 995 h 1045"/>
              <a:gd name="T24" fmla="*/ 1407 w 1489"/>
              <a:gd name="T25" fmla="*/ 989 h 1045"/>
              <a:gd name="T26" fmla="*/ 1442 w 1489"/>
              <a:gd name="T27" fmla="*/ 940 h 1045"/>
              <a:gd name="T28" fmla="*/ 1469 w 1489"/>
              <a:gd name="T29" fmla="*/ 838 h 1045"/>
              <a:gd name="T30" fmla="*/ 1489 w 1489"/>
              <a:gd name="T31" fmla="*/ 782 h 1045"/>
              <a:gd name="T32" fmla="*/ 1485 w 1489"/>
              <a:gd name="T33" fmla="*/ 538 h 1045"/>
              <a:gd name="T34" fmla="*/ 1480 w 1489"/>
              <a:gd name="T35" fmla="*/ 505 h 1045"/>
              <a:gd name="T36" fmla="*/ 1467 w 1489"/>
              <a:gd name="T37" fmla="*/ 443 h 1045"/>
              <a:gd name="T38" fmla="*/ 1429 w 1489"/>
              <a:gd name="T39" fmla="*/ 319 h 1045"/>
              <a:gd name="T40" fmla="*/ 1387 w 1489"/>
              <a:gd name="T41" fmla="*/ 270 h 1045"/>
              <a:gd name="T42" fmla="*/ 1237 w 1489"/>
              <a:gd name="T43" fmla="*/ 96 h 1045"/>
              <a:gd name="T44" fmla="*/ 1232 w 1489"/>
              <a:gd name="T45" fmla="*/ 72 h 1045"/>
              <a:gd name="T46" fmla="*/ 1169 w 1489"/>
              <a:gd name="T47" fmla="*/ 36 h 1045"/>
              <a:gd name="T48" fmla="*/ 1009 w 1489"/>
              <a:gd name="T49" fmla="*/ 0 h 1045"/>
              <a:gd name="T50" fmla="*/ 477 w 1489"/>
              <a:gd name="T51" fmla="*/ 10 h 1045"/>
              <a:gd name="T52" fmla="*/ 356 w 1489"/>
              <a:gd name="T53" fmla="*/ 31 h 1045"/>
              <a:gd name="T54" fmla="*/ 227 w 1489"/>
              <a:gd name="T55" fmla="*/ 125 h 1045"/>
              <a:gd name="T56" fmla="*/ 190 w 1489"/>
              <a:gd name="T57" fmla="*/ 172 h 1045"/>
              <a:gd name="T58" fmla="*/ 168 w 1489"/>
              <a:gd name="T59" fmla="*/ 219 h 1045"/>
              <a:gd name="T60" fmla="*/ 119 w 1489"/>
              <a:gd name="T61" fmla="*/ 348 h 1045"/>
              <a:gd name="T62" fmla="*/ 109 w 1489"/>
              <a:gd name="T63" fmla="*/ 299 h 1045"/>
              <a:gd name="T64" fmla="*/ 77 w 1489"/>
              <a:gd name="T65" fmla="*/ 291 h 1045"/>
              <a:gd name="T66" fmla="*/ 19 w 1489"/>
              <a:gd name="T67" fmla="*/ 305 h 1045"/>
              <a:gd name="T68" fmla="*/ 0 w 1489"/>
              <a:gd name="T69" fmla="*/ 351 h 1045"/>
              <a:gd name="T70" fmla="*/ 16 w 1489"/>
              <a:gd name="T71" fmla="*/ 368 h 1045"/>
              <a:gd name="T72" fmla="*/ 89 w 1489"/>
              <a:gd name="T73" fmla="*/ 376 h 1045"/>
              <a:gd name="T74" fmla="*/ 70 w 1489"/>
              <a:gd name="T75" fmla="*/ 413 h 1045"/>
              <a:gd name="T76" fmla="*/ 47 w 1489"/>
              <a:gd name="T77" fmla="*/ 491 h 1045"/>
              <a:gd name="T78" fmla="*/ 50 w 1489"/>
              <a:gd name="T79" fmla="*/ 696 h 1045"/>
              <a:gd name="T80" fmla="*/ 66 w 1489"/>
              <a:gd name="T81" fmla="*/ 857 h 1045"/>
              <a:gd name="T82" fmla="*/ 124 w 1489"/>
              <a:gd name="T83" fmla="*/ 876 h 1045"/>
              <a:gd name="T84" fmla="*/ 176 w 1489"/>
              <a:gd name="T85" fmla="*/ 871 h 1045"/>
              <a:gd name="T86" fmla="*/ 607 w 1489"/>
              <a:gd name="T87" fmla="*/ 102 h 1045"/>
              <a:gd name="T88" fmla="*/ 958 w 1489"/>
              <a:gd name="T89" fmla="*/ 85 h 1045"/>
              <a:gd name="T90" fmla="*/ 1194 w 1489"/>
              <a:gd name="T91" fmla="*/ 91 h 1045"/>
              <a:gd name="T92" fmla="*/ 1304 w 1489"/>
              <a:gd name="T93" fmla="*/ 260 h 1045"/>
              <a:gd name="T94" fmla="*/ 1281 w 1489"/>
              <a:gd name="T95" fmla="*/ 280 h 1045"/>
              <a:gd name="T96" fmla="*/ 1071 w 1489"/>
              <a:gd name="T97" fmla="*/ 304 h 1045"/>
              <a:gd name="T98" fmla="*/ 653 w 1489"/>
              <a:gd name="T99" fmla="*/ 300 h 1045"/>
              <a:gd name="T100" fmla="*/ 544 w 1489"/>
              <a:gd name="T101" fmla="*/ 297 h 1045"/>
              <a:gd name="T102" fmla="*/ 514 w 1489"/>
              <a:gd name="T103" fmla="*/ 123 h 1045"/>
              <a:gd name="T104" fmla="*/ 448 w 1489"/>
              <a:gd name="T105" fmla="*/ 457 h 1045"/>
              <a:gd name="T106" fmla="*/ 401 w 1489"/>
              <a:gd name="T107" fmla="*/ 431 h 1045"/>
              <a:gd name="T108" fmla="*/ 1404 w 1489"/>
              <a:gd name="T109" fmla="*/ 348 h 1045"/>
              <a:gd name="T110" fmla="*/ 1385 w 1489"/>
              <a:gd name="T111" fmla="*/ 437 h 1045"/>
              <a:gd name="T112" fmla="*/ 233 w 1489"/>
              <a:gd name="T113" fmla="*/ 319 h 1045"/>
              <a:gd name="T114" fmla="*/ 178 w 1489"/>
              <a:gd name="T115" fmla="*/ 344 h 1045"/>
              <a:gd name="T116" fmla="*/ 177 w 1489"/>
              <a:gd name="T117" fmla="*/ 250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89" h="1045">
                <a:moveTo>
                  <a:pt x="176" y="871"/>
                </a:moveTo>
                <a:lnTo>
                  <a:pt x="176" y="871"/>
                </a:lnTo>
                <a:lnTo>
                  <a:pt x="181" y="865"/>
                </a:lnTo>
                <a:lnTo>
                  <a:pt x="183" y="857"/>
                </a:lnTo>
                <a:lnTo>
                  <a:pt x="185" y="849"/>
                </a:lnTo>
                <a:lnTo>
                  <a:pt x="187" y="841"/>
                </a:lnTo>
                <a:lnTo>
                  <a:pt x="187" y="841"/>
                </a:lnTo>
                <a:lnTo>
                  <a:pt x="185" y="839"/>
                </a:lnTo>
                <a:lnTo>
                  <a:pt x="185" y="838"/>
                </a:lnTo>
                <a:lnTo>
                  <a:pt x="185" y="838"/>
                </a:lnTo>
                <a:lnTo>
                  <a:pt x="187" y="839"/>
                </a:lnTo>
                <a:lnTo>
                  <a:pt x="187" y="841"/>
                </a:lnTo>
                <a:lnTo>
                  <a:pt x="187" y="841"/>
                </a:lnTo>
                <a:lnTo>
                  <a:pt x="195" y="854"/>
                </a:lnTo>
                <a:lnTo>
                  <a:pt x="208" y="870"/>
                </a:lnTo>
                <a:lnTo>
                  <a:pt x="223" y="890"/>
                </a:lnTo>
                <a:lnTo>
                  <a:pt x="223" y="890"/>
                </a:lnTo>
                <a:lnTo>
                  <a:pt x="227" y="910"/>
                </a:lnTo>
                <a:lnTo>
                  <a:pt x="233" y="932"/>
                </a:lnTo>
                <a:lnTo>
                  <a:pt x="239" y="957"/>
                </a:lnTo>
                <a:lnTo>
                  <a:pt x="247" y="983"/>
                </a:lnTo>
                <a:lnTo>
                  <a:pt x="252" y="995"/>
                </a:lnTo>
                <a:lnTo>
                  <a:pt x="257" y="1006"/>
                </a:lnTo>
                <a:lnTo>
                  <a:pt x="263" y="1015"/>
                </a:lnTo>
                <a:lnTo>
                  <a:pt x="269" y="1023"/>
                </a:lnTo>
                <a:lnTo>
                  <a:pt x="275" y="1029"/>
                </a:lnTo>
                <a:lnTo>
                  <a:pt x="281" y="1033"/>
                </a:lnTo>
                <a:lnTo>
                  <a:pt x="281" y="1033"/>
                </a:lnTo>
                <a:lnTo>
                  <a:pt x="296" y="1038"/>
                </a:lnTo>
                <a:lnTo>
                  <a:pt x="314" y="1041"/>
                </a:lnTo>
                <a:lnTo>
                  <a:pt x="334" y="1044"/>
                </a:lnTo>
                <a:lnTo>
                  <a:pt x="356" y="1045"/>
                </a:lnTo>
                <a:lnTo>
                  <a:pt x="376" y="1045"/>
                </a:lnTo>
                <a:lnTo>
                  <a:pt x="394" y="1044"/>
                </a:lnTo>
                <a:lnTo>
                  <a:pt x="402" y="1041"/>
                </a:lnTo>
                <a:lnTo>
                  <a:pt x="409" y="1039"/>
                </a:lnTo>
                <a:lnTo>
                  <a:pt x="414" y="1036"/>
                </a:lnTo>
                <a:lnTo>
                  <a:pt x="419" y="1033"/>
                </a:lnTo>
                <a:lnTo>
                  <a:pt x="419" y="1033"/>
                </a:lnTo>
                <a:lnTo>
                  <a:pt x="422" y="1028"/>
                </a:lnTo>
                <a:lnTo>
                  <a:pt x="426" y="1021"/>
                </a:lnTo>
                <a:lnTo>
                  <a:pt x="432" y="1001"/>
                </a:lnTo>
                <a:lnTo>
                  <a:pt x="436" y="976"/>
                </a:lnTo>
                <a:lnTo>
                  <a:pt x="440" y="950"/>
                </a:lnTo>
                <a:lnTo>
                  <a:pt x="446" y="902"/>
                </a:lnTo>
                <a:lnTo>
                  <a:pt x="447" y="881"/>
                </a:lnTo>
                <a:lnTo>
                  <a:pt x="447" y="881"/>
                </a:lnTo>
                <a:lnTo>
                  <a:pt x="632" y="889"/>
                </a:lnTo>
                <a:lnTo>
                  <a:pt x="770" y="894"/>
                </a:lnTo>
                <a:lnTo>
                  <a:pt x="823" y="895"/>
                </a:lnTo>
                <a:lnTo>
                  <a:pt x="856" y="895"/>
                </a:lnTo>
                <a:lnTo>
                  <a:pt x="856" y="895"/>
                </a:lnTo>
                <a:lnTo>
                  <a:pt x="916" y="893"/>
                </a:lnTo>
                <a:lnTo>
                  <a:pt x="994" y="891"/>
                </a:lnTo>
                <a:lnTo>
                  <a:pt x="1090" y="890"/>
                </a:lnTo>
                <a:lnTo>
                  <a:pt x="1090" y="890"/>
                </a:lnTo>
                <a:lnTo>
                  <a:pt x="1092" y="888"/>
                </a:lnTo>
                <a:lnTo>
                  <a:pt x="1098" y="883"/>
                </a:lnTo>
                <a:lnTo>
                  <a:pt x="1109" y="876"/>
                </a:lnTo>
                <a:lnTo>
                  <a:pt x="1142" y="890"/>
                </a:lnTo>
                <a:lnTo>
                  <a:pt x="1251" y="900"/>
                </a:lnTo>
                <a:lnTo>
                  <a:pt x="1251" y="900"/>
                </a:lnTo>
                <a:lnTo>
                  <a:pt x="1256" y="913"/>
                </a:lnTo>
                <a:lnTo>
                  <a:pt x="1262" y="926"/>
                </a:lnTo>
                <a:lnTo>
                  <a:pt x="1272" y="943"/>
                </a:lnTo>
                <a:lnTo>
                  <a:pt x="1281" y="959"/>
                </a:lnTo>
                <a:lnTo>
                  <a:pt x="1293" y="975"/>
                </a:lnTo>
                <a:lnTo>
                  <a:pt x="1300" y="982"/>
                </a:lnTo>
                <a:lnTo>
                  <a:pt x="1307" y="987"/>
                </a:lnTo>
                <a:lnTo>
                  <a:pt x="1314" y="991"/>
                </a:lnTo>
                <a:lnTo>
                  <a:pt x="1323" y="995"/>
                </a:lnTo>
                <a:lnTo>
                  <a:pt x="1323" y="995"/>
                </a:lnTo>
                <a:lnTo>
                  <a:pt x="1338" y="998"/>
                </a:lnTo>
                <a:lnTo>
                  <a:pt x="1354" y="1001"/>
                </a:lnTo>
                <a:lnTo>
                  <a:pt x="1368" y="1001"/>
                </a:lnTo>
                <a:lnTo>
                  <a:pt x="1382" y="998"/>
                </a:lnTo>
                <a:lnTo>
                  <a:pt x="1395" y="995"/>
                </a:lnTo>
                <a:lnTo>
                  <a:pt x="1407" y="989"/>
                </a:lnTo>
                <a:lnTo>
                  <a:pt x="1418" y="981"/>
                </a:lnTo>
                <a:lnTo>
                  <a:pt x="1428" y="971"/>
                </a:lnTo>
                <a:lnTo>
                  <a:pt x="1428" y="971"/>
                </a:lnTo>
                <a:lnTo>
                  <a:pt x="1432" y="965"/>
                </a:lnTo>
                <a:lnTo>
                  <a:pt x="1436" y="958"/>
                </a:lnTo>
                <a:lnTo>
                  <a:pt x="1442" y="940"/>
                </a:lnTo>
                <a:lnTo>
                  <a:pt x="1447" y="920"/>
                </a:lnTo>
                <a:lnTo>
                  <a:pt x="1451" y="901"/>
                </a:lnTo>
                <a:lnTo>
                  <a:pt x="1455" y="866"/>
                </a:lnTo>
                <a:lnTo>
                  <a:pt x="1456" y="852"/>
                </a:lnTo>
                <a:lnTo>
                  <a:pt x="1456" y="852"/>
                </a:lnTo>
                <a:lnTo>
                  <a:pt x="1469" y="838"/>
                </a:lnTo>
                <a:lnTo>
                  <a:pt x="1479" y="826"/>
                </a:lnTo>
                <a:lnTo>
                  <a:pt x="1482" y="820"/>
                </a:lnTo>
                <a:lnTo>
                  <a:pt x="1485" y="814"/>
                </a:lnTo>
                <a:lnTo>
                  <a:pt x="1485" y="814"/>
                </a:lnTo>
                <a:lnTo>
                  <a:pt x="1487" y="801"/>
                </a:lnTo>
                <a:lnTo>
                  <a:pt x="1489" y="782"/>
                </a:lnTo>
                <a:lnTo>
                  <a:pt x="1489" y="762"/>
                </a:lnTo>
                <a:lnTo>
                  <a:pt x="1489" y="743"/>
                </a:lnTo>
                <a:lnTo>
                  <a:pt x="1489" y="743"/>
                </a:lnTo>
                <a:lnTo>
                  <a:pt x="1487" y="640"/>
                </a:lnTo>
                <a:lnTo>
                  <a:pt x="1486" y="576"/>
                </a:lnTo>
                <a:lnTo>
                  <a:pt x="1485" y="538"/>
                </a:lnTo>
                <a:lnTo>
                  <a:pt x="1485" y="538"/>
                </a:lnTo>
                <a:lnTo>
                  <a:pt x="1483" y="524"/>
                </a:lnTo>
                <a:lnTo>
                  <a:pt x="1483" y="514"/>
                </a:lnTo>
                <a:lnTo>
                  <a:pt x="1482" y="508"/>
                </a:lnTo>
                <a:lnTo>
                  <a:pt x="1481" y="506"/>
                </a:lnTo>
                <a:lnTo>
                  <a:pt x="1480" y="505"/>
                </a:lnTo>
                <a:lnTo>
                  <a:pt x="1480" y="505"/>
                </a:lnTo>
                <a:lnTo>
                  <a:pt x="1477" y="501"/>
                </a:lnTo>
                <a:lnTo>
                  <a:pt x="1476" y="494"/>
                </a:lnTo>
                <a:lnTo>
                  <a:pt x="1473" y="473"/>
                </a:lnTo>
                <a:lnTo>
                  <a:pt x="1469" y="450"/>
                </a:lnTo>
                <a:lnTo>
                  <a:pt x="1467" y="443"/>
                </a:lnTo>
                <a:lnTo>
                  <a:pt x="1466" y="438"/>
                </a:lnTo>
                <a:lnTo>
                  <a:pt x="1466" y="438"/>
                </a:lnTo>
                <a:lnTo>
                  <a:pt x="1442" y="400"/>
                </a:lnTo>
                <a:lnTo>
                  <a:pt x="1442" y="400"/>
                </a:lnTo>
                <a:lnTo>
                  <a:pt x="1435" y="354"/>
                </a:lnTo>
                <a:lnTo>
                  <a:pt x="1429" y="319"/>
                </a:lnTo>
                <a:lnTo>
                  <a:pt x="1425" y="307"/>
                </a:lnTo>
                <a:lnTo>
                  <a:pt x="1423" y="300"/>
                </a:lnTo>
                <a:lnTo>
                  <a:pt x="1423" y="300"/>
                </a:lnTo>
                <a:lnTo>
                  <a:pt x="1418" y="295"/>
                </a:lnTo>
                <a:lnTo>
                  <a:pt x="1410" y="288"/>
                </a:lnTo>
                <a:lnTo>
                  <a:pt x="1387" y="270"/>
                </a:lnTo>
                <a:lnTo>
                  <a:pt x="1356" y="248"/>
                </a:lnTo>
                <a:lnTo>
                  <a:pt x="1356" y="248"/>
                </a:lnTo>
                <a:lnTo>
                  <a:pt x="1297" y="173"/>
                </a:lnTo>
                <a:lnTo>
                  <a:pt x="1256" y="121"/>
                </a:lnTo>
                <a:lnTo>
                  <a:pt x="1237" y="96"/>
                </a:lnTo>
                <a:lnTo>
                  <a:pt x="1237" y="96"/>
                </a:lnTo>
                <a:lnTo>
                  <a:pt x="1238" y="93"/>
                </a:lnTo>
                <a:lnTo>
                  <a:pt x="1240" y="88"/>
                </a:lnTo>
                <a:lnTo>
                  <a:pt x="1240" y="86"/>
                </a:lnTo>
                <a:lnTo>
                  <a:pt x="1238" y="83"/>
                </a:lnTo>
                <a:lnTo>
                  <a:pt x="1236" y="78"/>
                </a:lnTo>
                <a:lnTo>
                  <a:pt x="1232" y="72"/>
                </a:lnTo>
                <a:lnTo>
                  <a:pt x="1232" y="72"/>
                </a:lnTo>
                <a:lnTo>
                  <a:pt x="1226" y="66"/>
                </a:lnTo>
                <a:lnTo>
                  <a:pt x="1217" y="59"/>
                </a:lnTo>
                <a:lnTo>
                  <a:pt x="1206" y="53"/>
                </a:lnTo>
                <a:lnTo>
                  <a:pt x="1194" y="47"/>
                </a:lnTo>
                <a:lnTo>
                  <a:pt x="1169" y="36"/>
                </a:lnTo>
                <a:lnTo>
                  <a:pt x="1151" y="29"/>
                </a:lnTo>
                <a:lnTo>
                  <a:pt x="1151" y="29"/>
                </a:lnTo>
                <a:lnTo>
                  <a:pt x="1141" y="25"/>
                </a:lnTo>
                <a:lnTo>
                  <a:pt x="1123" y="22"/>
                </a:lnTo>
                <a:lnTo>
                  <a:pt x="1077" y="12"/>
                </a:lnTo>
                <a:lnTo>
                  <a:pt x="1009" y="0"/>
                </a:lnTo>
                <a:lnTo>
                  <a:pt x="1009" y="0"/>
                </a:lnTo>
                <a:lnTo>
                  <a:pt x="927" y="0"/>
                </a:lnTo>
                <a:lnTo>
                  <a:pt x="747" y="2"/>
                </a:lnTo>
                <a:lnTo>
                  <a:pt x="646" y="4"/>
                </a:lnTo>
                <a:lnTo>
                  <a:pt x="553" y="6"/>
                </a:lnTo>
                <a:lnTo>
                  <a:pt x="477" y="10"/>
                </a:lnTo>
                <a:lnTo>
                  <a:pt x="448" y="12"/>
                </a:lnTo>
                <a:lnTo>
                  <a:pt x="428" y="15"/>
                </a:lnTo>
                <a:lnTo>
                  <a:pt x="428" y="15"/>
                </a:lnTo>
                <a:lnTo>
                  <a:pt x="400" y="20"/>
                </a:lnTo>
                <a:lnTo>
                  <a:pt x="375" y="25"/>
                </a:lnTo>
                <a:lnTo>
                  <a:pt x="356" y="31"/>
                </a:lnTo>
                <a:lnTo>
                  <a:pt x="340" y="36"/>
                </a:lnTo>
                <a:lnTo>
                  <a:pt x="320" y="44"/>
                </a:lnTo>
                <a:lnTo>
                  <a:pt x="314" y="48"/>
                </a:lnTo>
                <a:lnTo>
                  <a:pt x="314" y="48"/>
                </a:lnTo>
                <a:lnTo>
                  <a:pt x="265" y="92"/>
                </a:lnTo>
                <a:lnTo>
                  <a:pt x="227" y="125"/>
                </a:lnTo>
                <a:lnTo>
                  <a:pt x="213" y="138"/>
                </a:lnTo>
                <a:lnTo>
                  <a:pt x="204" y="148"/>
                </a:lnTo>
                <a:lnTo>
                  <a:pt x="204" y="148"/>
                </a:lnTo>
                <a:lnTo>
                  <a:pt x="200" y="154"/>
                </a:lnTo>
                <a:lnTo>
                  <a:pt x="196" y="160"/>
                </a:lnTo>
                <a:lnTo>
                  <a:pt x="190" y="172"/>
                </a:lnTo>
                <a:lnTo>
                  <a:pt x="185" y="182"/>
                </a:lnTo>
                <a:lnTo>
                  <a:pt x="183" y="187"/>
                </a:lnTo>
                <a:lnTo>
                  <a:pt x="181" y="191"/>
                </a:lnTo>
                <a:lnTo>
                  <a:pt x="181" y="191"/>
                </a:lnTo>
                <a:lnTo>
                  <a:pt x="176" y="200"/>
                </a:lnTo>
                <a:lnTo>
                  <a:pt x="168" y="219"/>
                </a:lnTo>
                <a:lnTo>
                  <a:pt x="147" y="274"/>
                </a:lnTo>
                <a:lnTo>
                  <a:pt x="128" y="326"/>
                </a:lnTo>
                <a:lnTo>
                  <a:pt x="122" y="343"/>
                </a:lnTo>
                <a:lnTo>
                  <a:pt x="120" y="347"/>
                </a:lnTo>
                <a:lnTo>
                  <a:pt x="119" y="348"/>
                </a:lnTo>
                <a:lnTo>
                  <a:pt x="119" y="348"/>
                </a:lnTo>
                <a:lnTo>
                  <a:pt x="118" y="344"/>
                </a:lnTo>
                <a:lnTo>
                  <a:pt x="118" y="339"/>
                </a:lnTo>
                <a:lnTo>
                  <a:pt x="116" y="323"/>
                </a:lnTo>
                <a:lnTo>
                  <a:pt x="115" y="313"/>
                </a:lnTo>
                <a:lnTo>
                  <a:pt x="113" y="306"/>
                </a:lnTo>
                <a:lnTo>
                  <a:pt x="109" y="299"/>
                </a:lnTo>
                <a:lnTo>
                  <a:pt x="107" y="297"/>
                </a:lnTo>
                <a:lnTo>
                  <a:pt x="104" y="295"/>
                </a:lnTo>
                <a:lnTo>
                  <a:pt x="104" y="295"/>
                </a:lnTo>
                <a:lnTo>
                  <a:pt x="97" y="293"/>
                </a:lnTo>
                <a:lnTo>
                  <a:pt x="88" y="292"/>
                </a:lnTo>
                <a:lnTo>
                  <a:pt x="77" y="291"/>
                </a:lnTo>
                <a:lnTo>
                  <a:pt x="65" y="290"/>
                </a:lnTo>
                <a:lnTo>
                  <a:pt x="52" y="291"/>
                </a:lnTo>
                <a:lnTo>
                  <a:pt x="40" y="293"/>
                </a:lnTo>
                <a:lnTo>
                  <a:pt x="28" y="298"/>
                </a:lnTo>
                <a:lnTo>
                  <a:pt x="24" y="301"/>
                </a:lnTo>
                <a:lnTo>
                  <a:pt x="19" y="305"/>
                </a:lnTo>
                <a:lnTo>
                  <a:pt x="19" y="305"/>
                </a:lnTo>
                <a:lnTo>
                  <a:pt x="10" y="313"/>
                </a:lnTo>
                <a:lnTo>
                  <a:pt x="6" y="323"/>
                </a:lnTo>
                <a:lnTo>
                  <a:pt x="2" y="334"/>
                </a:lnTo>
                <a:lnTo>
                  <a:pt x="0" y="343"/>
                </a:lnTo>
                <a:lnTo>
                  <a:pt x="0" y="351"/>
                </a:lnTo>
                <a:lnTo>
                  <a:pt x="1" y="358"/>
                </a:lnTo>
                <a:lnTo>
                  <a:pt x="5" y="364"/>
                </a:lnTo>
                <a:lnTo>
                  <a:pt x="7" y="366"/>
                </a:lnTo>
                <a:lnTo>
                  <a:pt x="9" y="367"/>
                </a:lnTo>
                <a:lnTo>
                  <a:pt x="9" y="367"/>
                </a:lnTo>
                <a:lnTo>
                  <a:pt x="16" y="368"/>
                </a:lnTo>
                <a:lnTo>
                  <a:pt x="28" y="368"/>
                </a:lnTo>
                <a:lnTo>
                  <a:pt x="56" y="366"/>
                </a:lnTo>
                <a:lnTo>
                  <a:pt x="90" y="362"/>
                </a:lnTo>
                <a:lnTo>
                  <a:pt x="90" y="362"/>
                </a:lnTo>
                <a:lnTo>
                  <a:pt x="90" y="366"/>
                </a:lnTo>
                <a:lnTo>
                  <a:pt x="89" y="376"/>
                </a:lnTo>
                <a:lnTo>
                  <a:pt x="88" y="382"/>
                </a:lnTo>
                <a:lnTo>
                  <a:pt x="85" y="389"/>
                </a:lnTo>
                <a:lnTo>
                  <a:pt x="82" y="398"/>
                </a:lnTo>
                <a:lnTo>
                  <a:pt x="76" y="405"/>
                </a:lnTo>
                <a:lnTo>
                  <a:pt x="76" y="405"/>
                </a:lnTo>
                <a:lnTo>
                  <a:pt x="70" y="413"/>
                </a:lnTo>
                <a:lnTo>
                  <a:pt x="65" y="422"/>
                </a:lnTo>
                <a:lnTo>
                  <a:pt x="60" y="432"/>
                </a:lnTo>
                <a:lnTo>
                  <a:pt x="57" y="442"/>
                </a:lnTo>
                <a:lnTo>
                  <a:pt x="53" y="454"/>
                </a:lnTo>
                <a:lnTo>
                  <a:pt x="51" y="466"/>
                </a:lnTo>
                <a:lnTo>
                  <a:pt x="47" y="491"/>
                </a:lnTo>
                <a:lnTo>
                  <a:pt x="47" y="491"/>
                </a:lnTo>
                <a:lnTo>
                  <a:pt x="44" y="535"/>
                </a:lnTo>
                <a:lnTo>
                  <a:pt x="43" y="552"/>
                </a:lnTo>
                <a:lnTo>
                  <a:pt x="43" y="552"/>
                </a:lnTo>
                <a:lnTo>
                  <a:pt x="44" y="596"/>
                </a:lnTo>
                <a:lnTo>
                  <a:pt x="50" y="696"/>
                </a:lnTo>
                <a:lnTo>
                  <a:pt x="52" y="751"/>
                </a:lnTo>
                <a:lnTo>
                  <a:pt x="57" y="800"/>
                </a:lnTo>
                <a:lnTo>
                  <a:pt x="62" y="838"/>
                </a:lnTo>
                <a:lnTo>
                  <a:pt x="64" y="850"/>
                </a:lnTo>
                <a:lnTo>
                  <a:pt x="66" y="857"/>
                </a:lnTo>
                <a:lnTo>
                  <a:pt x="66" y="857"/>
                </a:lnTo>
                <a:lnTo>
                  <a:pt x="70" y="860"/>
                </a:lnTo>
                <a:lnTo>
                  <a:pt x="75" y="864"/>
                </a:lnTo>
                <a:lnTo>
                  <a:pt x="81" y="868"/>
                </a:lnTo>
                <a:lnTo>
                  <a:pt x="88" y="870"/>
                </a:lnTo>
                <a:lnTo>
                  <a:pt x="106" y="874"/>
                </a:lnTo>
                <a:lnTo>
                  <a:pt x="124" y="876"/>
                </a:lnTo>
                <a:lnTo>
                  <a:pt x="141" y="876"/>
                </a:lnTo>
                <a:lnTo>
                  <a:pt x="157" y="876"/>
                </a:lnTo>
                <a:lnTo>
                  <a:pt x="170" y="874"/>
                </a:lnTo>
                <a:lnTo>
                  <a:pt x="173" y="872"/>
                </a:lnTo>
                <a:lnTo>
                  <a:pt x="176" y="871"/>
                </a:lnTo>
                <a:lnTo>
                  <a:pt x="176" y="871"/>
                </a:lnTo>
                <a:close/>
                <a:moveTo>
                  <a:pt x="514" y="115"/>
                </a:moveTo>
                <a:lnTo>
                  <a:pt x="514" y="115"/>
                </a:lnTo>
                <a:lnTo>
                  <a:pt x="520" y="113"/>
                </a:lnTo>
                <a:lnTo>
                  <a:pt x="538" y="110"/>
                </a:lnTo>
                <a:lnTo>
                  <a:pt x="567" y="106"/>
                </a:lnTo>
                <a:lnTo>
                  <a:pt x="607" y="102"/>
                </a:lnTo>
                <a:lnTo>
                  <a:pt x="658" y="97"/>
                </a:lnTo>
                <a:lnTo>
                  <a:pt x="720" y="93"/>
                </a:lnTo>
                <a:lnTo>
                  <a:pt x="792" y="88"/>
                </a:lnTo>
                <a:lnTo>
                  <a:pt x="875" y="86"/>
                </a:lnTo>
                <a:lnTo>
                  <a:pt x="875" y="86"/>
                </a:lnTo>
                <a:lnTo>
                  <a:pt x="958" y="85"/>
                </a:lnTo>
                <a:lnTo>
                  <a:pt x="1025" y="85"/>
                </a:lnTo>
                <a:lnTo>
                  <a:pt x="1080" y="85"/>
                </a:lnTo>
                <a:lnTo>
                  <a:pt x="1124" y="86"/>
                </a:lnTo>
                <a:lnTo>
                  <a:pt x="1178" y="90"/>
                </a:lnTo>
                <a:lnTo>
                  <a:pt x="1194" y="91"/>
                </a:lnTo>
                <a:lnTo>
                  <a:pt x="1194" y="91"/>
                </a:lnTo>
                <a:lnTo>
                  <a:pt x="1248" y="168"/>
                </a:lnTo>
                <a:lnTo>
                  <a:pt x="1286" y="223"/>
                </a:lnTo>
                <a:lnTo>
                  <a:pt x="1298" y="243"/>
                </a:lnTo>
                <a:lnTo>
                  <a:pt x="1304" y="253"/>
                </a:lnTo>
                <a:lnTo>
                  <a:pt x="1304" y="253"/>
                </a:lnTo>
                <a:lnTo>
                  <a:pt x="1304" y="260"/>
                </a:lnTo>
                <a:lnTo>
                  <a:pt x="1304" y="263"/>
                </a:lnTo>
                <a:lnTo>
                  <a:pt x="1303" y="266"/>
                </a:lnTo>
                <a:lnTo>
                  <a:pt x="1297" y="272"/>
                </a:lnTo>
                <a:lnTo>
                  <a:pt x="1290" y="276"/>
                </a:lnTo>
                <a:lnTo>
                  <a:pt x="1290" y="276"/>
                </a:lnTo>
                <a:lnTo>
                  <a:pt x="1281" y="280"/>
                </a:lnTo>
                <a:lnTo>
                  <a:pt x="1263" y="284"/>
                </a:lnTo>
                <a:lnTo>
                  <a:pt x="1238" y="288"/>
                </a:lnTo>
                <a:lnTo>
                  <a:pt x="1206" y="292"/>
                </a:lnTo>
                <a:lnTo>
                  <a:pt x="1167" y="297"/>
                </a:lnTo>
                <a:lnTo>
                  <a:pt x="1122" y="300"/>
                </a:lnTo>
                <a:lnTo>
                  <a:pt x="1071" y="304"/>
                </a:lnTo>
                <a:lnTo>
                  <a:pt x="1013" y="305"/>
                </a:lnTo>
                <a:lnTo>
                  <a:pt x="1013" y="305"/>
                </a:lnTo>
                <a:lnTo>
                  <a:pt x="952" y="305"/>
                </a:lnTo>
                <a:lnTo>
                  <a:pt x="886" y="305"/>
                </a:lnTo>
                <a:lnTo>
                  <a:pt x="758" y="303"/>
                </a:lnTo>
                <a:lnTo>
                  <a:pt x="653" y="300"/>
                </a:lnTo>
                <a:lnTo>
                  <a:pt x="616" y="300"/>
                </a:lnTo>
                <a:lnTo>
                  <a:pt x="595" y="300"/>
                </a:lnTo>
                <a:lnTo>
                  <a:pt x="595" y="300"/>
                </a:lnTo>
                <a:lnTo>
                  <a:pt x="582" y="300"/>
                </a:lnTo>
                <a:lnTo>
                  <a:pt x="568" y="300"/>
                </a:lnTo>
                <a:lnTo>
                  <a:pt x="544" y="297"/>
                </a:lnTo>
                <a:lnTo>
                  <a:pt x="526" y="293"/>
                </a:lnTo>
                <a:lnTo>
                  <a:pt x="519" y="291"/>
                </a:lnTo>
                <a:lnTo>
                  <a:pt x="519" y="291"/>
                </a:lnTo>
                <a:lnTo>
                  <a:pt x="515" y="204"/>
                </a:lnTo>
                <a:lnTo>
                  <a:pt x="514" y="143"/>
                </a:lnTo>
                <a:lnTo>
                  <a:pt x="514" y="123"/>
                </a:lnTo>
                <a:lnTo>
                  <a:pt x="514" y="115"/>
                </a:lnTo>
                <a:lnTo>
                  <a:pt x="514" y="115"/>
                </a:lnTo>
                <a:close/>
                <a:moveTo>
                  <a:pt x="428" y="286"/>
                </a:moveTo>
                <a:lnTo>
                  <a:pt x="485" y="471"/>
                </a:lnTo>
                <a:lnTo>
                  <a:pt x="485" y="471"/>
                </a:lnTo>
                <a:lnTo>
                  <a:pt x="448" y="457"/>
                </a:lnTo>
                <a:lnTo>
                  <a:pt x="421" y="447"/>
                </a:lnTo>
                <a:lnTo>
                  <a:pt x="410" y="442"/>
                </a:lnTo>
                <a:lnTo>
                  <a:pt x="404" y="438"/>
                </a:lnTo>
                <a:lnTo>
                  <a:pt x="404" y="438"/>
                </a:lnTo>
                <a:lnTo>
                  <a:pt x="403" y="436"/>
                </a:lnTo>
                <a:lnTo>
                  <a:pt x="401" y="431"/>
                </a:lnTo>
                <a:lnTo>
                  <a:pt x="397" y="416"/>
                </a:lnTo>
                <a:lnTo>
                  <a:pt x="389" y="372"/>
                </a:lnTo>
                <a:lnTo>
                  <a:pt x="381" y="310"/>
                </a:lnTo>
                <a:lnTo>
                  <a:pt x="428" y="286"/>
                </a:lnTo>
                <a:close/>
                <a:moveTo>
                  <a:pt x="1347" y="314"/>
                </a:moveTo>
                <a:lnTo>
                  <a:pt x="1404" y="348"/>
                </a:lnTo>
                <a:lnTo>
                  <a:pt x="1404" y="348"/>
                </a:lnTo>
                <a:lnTo>
                  <a:pt x="1399" y="386"/>
                </a:lnTo>
                <a:lnTo>
                  <a:pt x="1394" y="429"/>
                </a:lnTo>
                <a:lnTo>
                  <a:pt x="1394" y="429"/>
                </a:lnTo>
                <a:lnTo>
                  <a:pt x="1392" y="432"/>
                </a:lnTo>
                <a:lnTo>
                  <a:pt x="1385" y="437"/>
                </a:lnTo>
                <a:lnTo>
                  <a:pt x="1363" y="449"/>
                </a:lnTo>
                <a:lnTo>
                  <a:pt x="1332" y="467"/>
                </a:lnTo>
                <a:lnTo>
                  <a:pt x="1347" y="314"/>
                </a:lnTo>
                <a:close/>
                <a:moveTo>
                  <a:pt x="361" y="119"/>
                </a:moveTo>
                <a:lnTo>
                  <a:pt x="304" y="295"/>
                </a:lnTo>
                <a:lnTo>
                  <a:pt x="233" y="319"/>
                </a:lnTo>
                <a:lnTo>
                  <a:pt x="300" y="119"/>
                </a:lnTo>
                <a:lnTo>
                  <a:pt x="361" y="119"/>
                </a:lnTo>
                <a:close/>
                <a:moveTo>
                  <a:pt x="276" y="129"/>
                </a:moveTo>
                <a:lnTo>
                  <a:pt x="219" y="324"/>
                </a:lnTo>
                <a:lnTo>
                  <a:pt x="219" y="324"/>
                </a:lnTo>
                <a:lnTo>
                  <a:pt x="178" y="344"/>
                </a:lnTo>
                <a:lnTo>
                  <a:pt x="151" y="357"/>
                </a:lnTo>
                <a:lnTo>
                  <a:pt x="141" y="361"/>
                </a:lnTo>
                <a:lnTo>
                  <a:pt x="138" y="362"/>
                </a:lnTo>
                <a:lnTo>
                  <a:pt x="138" y="362"/>
                </a:lnTo>
                <a:lnTo>
                  <a:pt x="160" y="295"/>
                </a:lnTo>
                <a:lnTo>
                  <a:pt x="177" y="250"/>
                </a:lnTo>
                <a:lnTo>
                  <a:pt x="185" y="229"/>
                </a:lnTo>
                <a:lnTo>
                  <a:pt x="185" y="229"/>
                </a:lnTo>
                <a:lnTo>
                  <a:pt x="232" y="178"/>
                </a:lnTo>
                <a:lnTo>
                  <a:pt x="276" y="129"/>
                </a:lnTo>
                <a:lnTo>
                  <a:pt x="276" y="12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149E4EB7-DBDC-4371-ADEE-E4F9C9F6C378}"/>
              </a:ext>
            </a:extLst>
          </p:cNvPr>
          <p:cNvSpPr>
            <a:spLocks noEditPoints="1"/>
          </p:cNvSpPr>
          <p:nvPr/>
        </p:nvSpPr>
        <p:spPr bwMode="auto">
          <a:xfrm>
            <a:off x="2281683" y="1300021"/>
            <a:ext cx="1581151" cy="700678"/>
          </a:xfrm>
          <a:custGeom>
            <a:avLst/>
            <a:gdLst>
              <a:gd name="T0" fmla="*/ 76 w 1794"/>
              <a:gd name="T1" fmla="*/ 334 h 795"/>
              <a:gd name="T2" fmla="*/ 32 w 1794"/>
              <a:gd name="T3" fmla="*/ 374 h 795"/>
              <a:gd name="T4" fmla="*/ 1 w 1794"/>
              <a:gd name="T5" fmla="*/ 525 h 795"/>
              <a:gd name="T6" fmla="*/ 32 w 1794"/>
              <a:gd name="T7" fmla="*/ 582 h 795"/>
              <a:gd name="T8" fmla="*/ 74 w 1794"/>
              <a:gd name="T9" fmla="*/ 638 h 795"/>
              <a:gd name="T10" fmla="*/ 116 w 1794"/>
              <a:gd name="T11" fmla="*/ 727 h 795"/>
              <a:gd name="T12" fmla="*/ 171 w 1794"/>
              <a:gd name="T13" fmla="*/ 760 h 795"/>
              <a:gd name="T14" fmla="*/ 260 w 1794"/>
              <a:gd name="T15" fmla="*/ 726 h 795"/>
              <a:gd name="T16" fmla="*/ 288 w 1794"/>
              <a:gd name="T17" fmla="*/ 664 h 795"/>
              <a:gd name="T18" fmla="*/ 799 w 1794"/>
              <a:gd name="T19" fmla="*/ 677 h 795"/>
              <a:gd name="T20" fmla="*/ 859 w 1794"/>
              <a:gd name="T21" fmla="*/ 758 h 795"/>
              <a:gd name="T22" fmla="*/ 971 w 1794"/>
              <a:gd name="T23" fmla="*/ 795 h 795"/>
              <a:gd name="T24" fmla="*/ 1074 w 1794"/>
              <a:gd name="T25" fmla="*/ 765 h 795"/>
              <a:gd name="T26" fmla="*/ 1143 w 1794"/>
              <a:gd name="T27" fmla="*/ 679 h 795"/>
              <a:gd name="T28" fmla="*/ 1384 w 1794"/>
              <a:gd name="T29" fmla="*/ 682 h 795"/>
              <a:gd name="T30" fmla="*/ 1505 w 1794"/>
              <a:gd name="T31" fmla="*/ 734 h 795"/>
              <a:gd name="T32" fmla="*/ 1612 w 1794"/>
              <a:gd name="T33" fmla="*/ 739 h 795"/>
              <a:gd name="T34" fmla="*/ 1679 w 1794"/>
              <a:gd name="T35" fmla="*/ 690 h 795"/>
              <a:gd name="T36" fmla="*/ 1707 w 1794"/>
              <a:gd name="T37" fmla="*/ 651 h 795"/>
              <a:gd name="T38" fmla="*/ 1767 w 1794"/>
              <a:gd name="T39" fmla="*/ 642 h 795"/>
              <a:gd name="T40" fmla="*/ 1761 w 1794"/>
              <a:gd name="T41" fmla="*/ 616 h 795"/>
              <a:gd name="T42" fmla="*/ 1793 w 1794"/>
              <a:gd name="T43" fmla="*/ 544 h 795"/>
              <a:gd name="T44" fmla="*/ 1763 w 1794"/>
              <a:gd name="T45" fmla="*/ 395 h 795"/>
              <a:gd name="T46" fmla="*/ 1748 w 1794"/>
              <a:gd name="T47" fmla="*/ 255 h 795"/>
              <a:gd name="T48" fmla="*/ 1662 w 1794"/>
              <a:gd name="T49" fmla="*/ 187 h 795"/>
              <a:gd name="T50" fmla="*/ 1613 w 1794"/>
              <a:gd name="T51" fmla="*/ 98 h 795"/>
              <a:gd name="T52" fmla="*/ 1610 w 1794"/>
              <a:gd name="T53" fmla="*/ 61 h 795"/>
              <a:gd name="T54" fmla="*/ 1491 w 1794"/>
              <a:gd name="T55" fmla="*/ 32 h 795"/>
              <a:gd name="T56" fmla="*/ 910 w 1794"/>
              <a:gd name="T57" fmla="*/ 4 h 795"/>
              <a:gd name="T58" fmla="*/ 507 w 1794"/>
              <a:gd name="T59" fmla="*/ 82 h 795"/>
              <a:gd name="T60" fmla="*/ 388 w 1794"/>
              <a:gd name="T61" fmla="*/ 145 h 795"/>
              <a:gd name="T62" fmla="*/ 312 w 1794"/>
              <a:gd name="T63" fmla="*/ 211 h 795"/>
              <a:gd name="T64" fmla="*/ 293 w 1794"/>
              <a:gd name="T65" fmla="*/ 254 h 795"/>
              <a:gd name="T66" fmla="*/ 373 w 1794"/>
              <a:gd name="T67" fmla="*/ 261 h 795"/>
              <a:gd name="T68" fmla="*/ 429 w 1794"/>
              <a:gd name="T69" fmla="*/ 195 h 795"/>
              <a:gd name="T70" fmla="*/ 561 w 1794"/>
              <a:gd name="T71" fmla="*/ 108 h 795"/>
              <a:gd name="T72" fmla="*/ 702 w 1794"/>
              <a:gd name="T73" fmla="*/ 95 h 795"/>
              <a:gd name="T74" fmla="*/ 948 w 1794"/>
              <a:gd name="T75" fmla="*/ 104 h 795"/>
              <a:gd name="T76" fmla="*/ 942 w 1794"/>
              <a:gd name="T77" fmla="*/ 170 h 795"/>
              <a:gd name="T78" fmla="*/ 830 w 1794"/>
              <a:gd name="T79" fmla="*/ 240 h 795"/>
              <a:gd name="T80" fmla="*/ 1359 w 1794"/>
              <a:gd name="T81" fmla="*/ 82 h 795"/>
              <a:gd name="T82" fmla="*/ 1569 w 1794"/>
              <a:gd name="T83" fmla="*/ 87 h 795"/>
              <a:gd name="T84" fmla="*/ 1595 w 1794"/>
              <a:gd name="T85" fmla="*/ 105 h 795"/>
              <a:gd name="T86" fmla="*/ 1674 w 1794"/>
              <a:gd name="T87" fmla="*/ 231 h 795"/>
              <a:gd name="T88" fmla="*/ 1221 w 1794"/>
              <a:gd name="T89" fmla="*/ 210 h 795"/>
              <a:gd name="T90" fmla="*/ 1215 w 1794"/>
              <a:gd name="T91" fmla="*/ 89 h 795"/>
              <a:gd name="T92" fmla="*/ 1212 w 1794"/>
              <a:gd name="T93" fmla="*/ 262 h 795"/>
              <a:gd name="T94" fmla="*/ 1225 w 1794"/>
              <a:gd name="T95" fmla="*/ 299 h 795"/>
              <a:gd name="T96" fmla="*/ 1240 w 1794"/>
              <a:gd name="T97" fmla="*/ 390 h 795"/>
              <a:gd name="T98" fmla="*/ 1184 w 1794"/>
              <a:gd name="T99" fmla="*/ 367 h 795"/>
              <a:gd name="T100" fmla="*/ 1094 w 1794"/>
              <a:gd name="T101" fmla="*/ 270 h 795"/>
              <a:gd name="T102" fmla="*/ 1713 w 1794"/>
              <a:gd name="T103" fmla="*/ 244 h 795"/>
              <a:gd name="T104" fmla="*/ 1743 w 1794"/>
              <a:gd name="T105" fmla="*/ 281 h 795"/>
              <a:gd name="T106" fmla="*/ 1731 w 1794"/>
              <a:gd name="T107" fmla="*/ 325 h 795"/>
              <a:gd name="T108" fmla="*/ 1704 w 1794"/>
              <a:gd name="T109" fmla="*/ 256 h 795"/>
              <a:gd name="T110" fmla="*/ 1699 w 1794"/>
              <a:gd name="T111" fmla="*/ 239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4" h="795">
                <a:moveTo>
                  <a:pt x="290" y="263"/>
                </a:moveTo>
                <a:lnTo>
                  <a:pt x="290" y="263"/>
                </a:lnTo>
                <a:lnTo>
                  <a:pt x="210" y="287"/>
                </a:lnTo>
                <a:lnTo>
                  <a:pt x="147" y="307"/>
                </a:lnTo>
                <a:lnTo>
                  <a:pt x="120" y="317"/>
                </a:lnTo>
                <a:lnTo>
                  <a:pt x="100" y="325"/>
                </a:lnTo>
                <a:lnTo>
                  <a:pt x="100" y="325"/>
                </a:lnTo>
                <a:lnTo>
                  <a:pt x="76" y="334"/>
                </a:lnTo>
                <a:lnTo>
                  <a:pt x="61" y="342"/>
                </a:lnTo>
                <a:lnTo>
                  <a:pt x="55" y="344"/>
                </a:lnTo>
                <a:lnTo>
                  <a:pt x="50" y="346"/>
                </a:lnTo>
                <a:lnTo>
                  <a:pt x="46" y="350"/>
                </a:lnTo>
                <a:lnTo>
                  <a:pt x="41" y="355"/>
                </a:lnTo>
                <a:lnTo>
                  <a:pt x="41" y="355"/>
                </a:lnTo>
                <a:lnTo>
                  <a:pt x="38" y="363"/>
                </a:lnTo>
                <a:lnTo>
                  <a:pt x="32" y="374"/>
                </a:lnTo>
                <a:lnTo>
                  <a:pt x="19" y="401"/>
                </a:lnTo>
                <a:lnTo>
                  <a:pt x="8" y="426"/>
                </a:lnTo>
                <a:lnTo>
                  <a:pt x="2" y="438"/>
                </a:lnTo>
                <a:lnTo>
                  <a:pt x="2" y="438"/>
                </a:lnTo>
                <a:lnTo>
                  <a:pt x="1" y="444"/>
                </a:lnTo>
                <a:lnTo>
                  <a:pt x="0" y="458"/>
                </a:lnTo>
                <a:lnTo>
                  <a:pt x="0" y="501"/>
                </a:lnTo>
                <a:lnTo>
                  <a:pt x="1" y="525"/>
                </a:lnTo>
                <a:lnTo>
                  <a:pt x="2" y="545"/>
                </a:lnTo>
                <a:lnTo>
                  <a:pt x="5" y="562"/>
                </a:lnTo>
                <a:lnTo>
                  <a:pt x="6" y="566"/>
                </a:lnTo>
                <a:lnTo>
                  <a:pt x="8" y="569"/>
                </a:lnTo>
                <a:lnTo>
                  <a:pt x="8" y="569"/>
                </a:lnTo>
                <a:lnTo>
                  <a:pt x="13" y="572"/>
                </a:lnTo>
                <a:lnTo>
                  <a:pt x="19" y="576"/>
                </a:lnTo>
                <a:lnTo>
                  <a:pt x="32" y="582"/>
                </a:lnTo>
                <a:lnTo>
                  <a:pt x="49" y="588"/>
                </a:lnTo>
                <a:lnTo>
                  <a:pt x="49" y="588"/>
                </a:lnTo>
                <a:lnTo>
                  <a:pt x="53" y="609"/>
                </a:lnTo>
                <a:lnTo>
                  <a:pt x="58" y="625"/>
                </a:lnTo>
                <a:lnTo>
                  <a:pt x="61" y="631"/>
                </a:lnTo>
                <a:lnTo>
                  <a:pt x="63" y="634"/>
                </a:lnTo>
                <a:lnTo>
                  <a:pt x="63" y="634"/>
                </a:lnTo>
                <a:lnTo>
                  <a:pt x="74" y="638"/>
                </a:lnTo>
                <a:lnTo>
                  <a:pt x="78" y="640"/>
                </a:lnTo>
                <a:lnTo>
                  <a:pt x="78" y="640"/>
                </a:lnTo>
                <a:lnTo>
                  <a:pt x="83" y="654"/>
                </a:lnTo>
                <a:lnTo>
                  <a:pt x="88" y="670"/>
                </a:lnTo>
                <a:lnTo>
                  <a:pt x="96" y="689"/>
                </a:lnTo>
                <a:lnTo>
                  <a:pt x="106" y="708"/>
                </a:lnTo>
                <a:lnTo>
                  <a:pt x="110" y="717"/>
                </a:lnTo>
                <a:lnTo>
                  <a:pt x="116" y="727"/>
                </a:lnTo>
                <a:lnTo>
                  <a:pt x="124" y="735"/>
                </a:lnTo>
                <a:lnTo>
                  <a:pt x="131" y="742"/>
                </a:lnTo>
                <a:lnTo>
                  <a:pt x="138" y="748"/>
                </a:lnTo>
                <a:lnTo>
                  <a:pt x="146" y="753"/>
                </a:lnTo>
                <a:lnTo>
                  <a:pt x="146" y="753"/>
                </a:lnTo>
                <a:lnTo>
                  <a:pt x="155" y="757"/>
                </a:lnTo>
                <a:lnTo>
                  <a:pt x="163" y="759"/>
                </a:lnTo>
                <a:lnTo>
                  <a:pt x="171" y="760"/>
                </a:lnTo>
                <a:lnTo>
                  <a:pt x="179" y="761"/>
                </a:lnTo>
                <a:lnTo>
                  <a:pt x="196" y="761"/>
                </a:lnTo>
                <a:lnTo>
                  <a:pt x="212" y="758"/>
                </a:lnTo>
                <a:lnTo>
                  <a:pt x="226" y="753"/>
                </a:lnTo>
                <a:lnTo>
                  <a:pt x="239" y="745"/>
                </a:lnTo>
                <a:lnTo>
                  <a:pt x="250" y="736"/>
                </a:lnTo>
                <a:lnTo>
                  <a:pt x="260" y="726"/>
                </a:lnTo>
                <a:lnTo>
                  <a:pt x="260" y="726"/>
                </a:lnTo>
                <a:lnTo>
                  <a:pt x="268" y="714"/>
                </a:lnTo>
                <a:lnTo>
                  <a:pt x="273" y="703"/>
                </a:lnTo>
                <a:lnTo>
                  <a:pt x="278" y="692"/>
                </a:lnTo>
                <a:lnTo>
                  <a:pt x="281" y="684"/>
                </a:lnTo>
                <a:lnTo>
                  <a:pt x="285" y="670"/>
                </a:lnTo>
                <a:lnTo>
                  <a:pt x="287" y="666"/>
                </a:lnTo>
                <a:lnTo>
                  <a:pt x="288" y="664"/>
                </a:lnTo>
                <a:lnTo>
                  <a:pt x="288" y="664"/>
                </a:lnTo>
                <a:lnTo>
                  <a:pt x="314" y="660"/>
                </a:lnTo>
                <a:lnTo>
                  <a:pt x="370" y="654"/>
                </a:lnTo>
                <a:lnTo>
                  <a:pt x="450" y="646"/>
                </a:lnTo>
                <a:lnTo>
                  <a:pt x="502" y="656"/>
                </a:lnTo>
                <a:lnTo>
                  <a:pt x="539" y="662"/>
                </a:lnTo>
                <a:lnTo>
                  <a:pt x="628" y="667"/>
                </a:lnTo>
                <a:lnTo>
                  <a:pt x="799" y="677"/>
                </a:lnTo>
                <a:lnTo>
                  <a:pt x="799" y="677"/>
                </a:lnTo>
                <a:lnTo>
                  <a:pt x="801" y="681"/>
                </a:lnTo>
                <a:lnTo>
                  <a:pt x="805" y="690"/>
                </a:lnTo>
                <a:lnTo>
                  <a:pt x="811" y="704"/>
                </a:lnTo>
                <a:lnTo>
                  <a:pt x="823" y="721"/>
                </a:lnTo>
                <a:lnTo>
                  <a:pt x="830" y="731"/>
                </a:lnTo>
                <a:lnTo>
                  <a:pt x="839" y="740"/>
                </a:lnTo>
                <a:lnTo>
                  <a:pt x="848" y="748"/>
                </a:lnTo>
                <a:lnTo>
                  <a:pt x="859" y="758"/>
                </a:lnTo>
                <a:lnTo>
                  <a:pt x="872" y="766"/>
                </a:lnTo>
                <a:lnTo>
                  <a:pt x="886" y="773"/>
                </a:lnTo>
                <a:lnTo>
                  <a:pt x="902" y="780"/>
                </a:lnTo>
                <a:lnTo>
                  <a:pt x="920" y="786"/>
                </a:lnTo>
                <a:lnTo>
                  <a:pt x="920" y="786"/>
                </a:lnTo>
                <a:lnTo>
                  <a:pt x="937" y="791"/>
                </a:lnTo>
                <a:lnTo>
                  <a:pt x="954" y="794"/>
                </a:lnTo>
                <a:lnTo>
                  <a:pt x="971" y="795"/>
                </a:lnTo>
                <a:lnTo>
                  <a:pt x="985" y="795"/>
                </a:lnTo>
                <a:lnTo>
                  <a:pt x="999" y="794"/>
                </a:lnTo>
                <a:lnTo>
                  <a:pt x="1012" y="791"/>
                </a:lnTo>
                <a:lnTo>
                  <a:pt x="1024" y="788"/>
                </a:lnTo>
                <a:lnTo>
                  <a:pt x="1036" y="784"/>
                </a:lnTo>
                <a:lnTo>
                  <a:pt x="1047" y="779"/>
                </a:lnTo>
                <a:lnTo>
                  <a:pt x="1056" y="775"/>
                </a:lnTo>
                <a:lnTo>
                  <a:pt x="1074" y="765"/>
                </a:lnTo>
                <a:lnTo>
                  <a:pt x="1100" y="747"/>
                </a:lnTo>
                <a:lnTo>
                  <a:pt x="1100" y="747"/>
                </a:lnTo>
                <a:lnTo>
                  <a:pt x="1106" y="742"/>
                </a:lnTo>
                <a:lnTo>
                  <a:pt x="1111" y="738"/>
                </a:lnTo>
                <a:lnTo>
                  <a:pt x="1121" y="727"/>
                </a:lnTo>
                <a:lnTo>
                  <a:pt x="1128" y="715"/>
                </a:lnTo>
                <a:lnTo>
                  <a:pt x="1135" y="702"/>
                </a:lnTo>
                <a:lnTo>
                  <a:pt x="1143" y="679"/>
                </a:lnTo>
                <a:lnTo>
                  <a:pt x="1147" y="670"/>
                </a:lnTo>
                <a:lnTo>
                  <a:pt x="1147" y="670"/>
                </a:lnTo>
                <a:lnTo>
                  <a:pt x="1243" y="675"/>
                </a:lnTo>
                <a:lnTo>
                  <a:pt x="1311" y="677"/>
                </a:lnTo>
                <a:lnTo>
                  <a:pt x="1343" y="679"/>
                </a:lnTo>
                <a:lnTo>
                  <a:pt x="1343" y="679"/>
                </a:lnTo>
                <a:lnTo>
                  <a:pt x="1356" y="681"/>
                </a:lnTo>
                <a:lnTo>
                  <a:pt x="1384" y="682"/>
                </a:lnTo>
                <a:lnTo>
                  <a:pt x="1423" y="683"/>
                </a:lnTo>
                <a:lnTo>
                  <a:pt x="1423" y="683"/>
                </a:lnTo>
                <a:lnTo>
                  <a:pt x="1432" y="691"/>
                </a:lnTo>
                <a:lnTo>
                  <a:pt x="1444" y="702"/>
                </a:lnTo>
                <a:lnTo>
                  <a:pt x="1460" y="713"/>
                </a:lnTo>
                <a:lnTo>
                  <a:pt x="1480" y="723"/>
                </a:lnTo>
                <a:lnTo>
                  <a:pt x="1492" y="729"/>
                </a:lnTo>
                <a:lnTo>
                  <a:pt x="1505" y="734"/>
                </a:lnTo>
                <a:lnTo>
                  <a:pt x="1519" y="738"/>
                </a:lnTo>
                <a:lnTo>
                  <a:pt x="1533" y="741"/>
                </a:lnTo>
                <a:lnTo>
                  <a:pt x="1550" y="742"/>
                </a:lnTo>
                <a:lnTo>
                  <a:pt x="1567" y="744"/>
                </a:lnTo>
                <a:lnTo>
                  <a:pt x="1567" y="744"/>
                </a:lnTo>
                <a:lnTo>
                  <a:pt x="1583" y="744"/>
                </a:lnTo>
                <a:lnTo>
                  <a:pt x="1599" y="741"/>
                </a:lnTo>
                <a:lnTo>
                  <a:pt x="1612" y="739"/>
                </a:lnTo>
                <a:lnTo>
                  <a:pt x="1624" y="735"/>
                </a:lnTo>
                <a:lnTo>
                  <a:pt x="1635" y="731"/>
                </a:lnTo>
                <a:lnTo>
                  <a:pt x="1644" y="726"/>
                </a:lnTo>
                <a:lnTo>
                  <a:pt x="1652" y="720"/>
                </a:lnTo>
                <a:lnTo>
                  <a:pt x="1660" y="714"/>
                </a:lnTo>
                <a:lnTo>
                  <a:pt x="1666" y="708"/>
                </a:lnTo>
                <a:lnTo>
                  <a:pt x="1670" y="702"/>
                </a:lnTo>
                <a:lnTo>
                  <a:pt x="1679" y="690"/>
                </a:lnTo>
                <a:lnTo>
                  <a:pt x="1683" y="681"/>
                </a:lnTo>
                <a:lnTo>
                  <a:pt x="1687" y="673"/>
                </a:lnTo>
                <a:lnTo>
                  <a:pt x="1687" y="673"/>
                </a:lnTo>
                <a:lnTo>
                  <a:pt x="1691" y="663"/>
                </a:lnTo>
                <a:lnTo>
                  <a:pt x="1694" y="654"/>
                </a:lnTo>
                <a:lnTo>
                  <a:pt x="1695" y="646"/>
                </a:lnTo>
                <a:lnTo>
                  <a:pt x="1695" y="646"/>
                </a:lnTo>
                <a:lnTo>
                  <a:pt x="1707" y="651"/>
                </a:lnTo>
                <a:lnTo>
                  <a:pt x="1718" y="654"/>
                </a:lnTo>
                <a:lnTo>
                  <a:pt x="1724" y="656"/>
                </a:lnTo>
                <a:lnTo>
                  <a:pt x="1730" y="656"/>
                </a:lnTo>
                <a:lnTo>
                  <a:pt x="1730" y="656"/>
                </a:lnTo>
                <a:lnTo>
                  <a:pt x="1742" y="652"/>
                </a:lnTo>
                <a:lnTo>
                  <a:pt x="1754" y="648"/>
                </a:lnTo>
                <a:lnTo>
                  <a:pt x="1767" y="642"/>
                </a:lnTo>
                <a:lnTo>
                  <a:pt x="1767" y="642"/>
                </a:lnTo>
                <a:lnTo>
                  <a:pt x="1768" y="641"/>
                </a:lnTo>
                <a:lnTo>
                  <a:pt x="1771" y="635"/>
                </a:lnTo>
                <a:lnTo>
                  <a:pt x="1774" y="629"/>
                </a:lnTo>
                <a:lnTo>
                  <a:pt x="1774" y="627"/>
                </a:lnTo>
                <a:lnTo>
                  <a:pt x="1773" y="625"/>
                </a:lnTo>
                <a:lnTo>
                  <a:pt x="1773" y="625"/>
                </a:lnTo>
                <a:lnTo>
                  <a:pt x="1767" y="620"/>
                </a:lnTo>
                <a:lnTo>
                  <a:pt x="1761" y="616"/>
                </a:lnTo>
                <a:lnTo>
                  <a:pt x="1754" y="613"/>
                </a:lnTo>
                <a:lnTo>
                  <a:pt x="1754" y="613"/>
                </a:lnTo>
                <a:lnTo>
                  <a:pt x="1775" y="589"/>
                </a:lnTo>
                <a:lnTo>
                  <a:pt x="1788" y="571"/>
                </a:lnTo>
                <a:lnTo>
                  <a:pt x="1793" y="565"/>
                </a:lnTo>
                <a:lnTo>
                  <a:pt x="1794" y="560"/>
                </a:lnTo>
                <a:lnTo>
                  <a:pt x="1794" y="560"/>
                </a:lnTo>
                <a:lnTo>
                  <a:pt x="1793" y="544"/>
                </a:lnTo>
                <a:lnTo>
                  <a:pt x="1793" y="514"/>
                </a:lnTo>
                <a:lnTo>
                  <a:pt x="1794" y="465"/>
                </a:lnTo>
                <a:lnTo>
                  <a:pt x="1794" y="465"/>
                </a:lnTo>
                <a:lnTo>
                  <a:pt x="1793" y="459"/>
                </a:lnTo>
                <a:lnTo>
                  <a:pt x="1790" y="452"/>
                </a:lnTo>
                <a:lnTo>
                  <a:pt x="1781" y="433"/>
                </a:lnTo>
                <a:lnTo>
                  <a:pt x="1771" y="413"/>
                </a:lnTo>
                <a:lnTo>
                  <a:pt x="1763" y="395"/>
                </a:lnTo>
                <a:lnTo>
                  <a:pt x="1763" y="395"/>
                </a:lnTo>
                <a:lnTo>
                  <a:pt x="1761" y="383"/>
                </a:lnTo>
                <a:lnTo>
                  <a:pt x="1760" y="364"/>
                </a:lnTo>
                <a:lnTo>
                  <a:pt x="1757" y="318"/>
                </a:lnTo>
                <a:lnTo>
                  <a:pt x="1755" y="294"/>
                </a:lnTo>
                <a:lnTo>
                  <a:pt x="1752" y="271"/>
                </a:lnTo>
                <a:lnTo>
                  <a:pt x="1750" y="263"/>
                </a:lnTo>
                <a:lnTo>
                  <a:pt x="1748" y="255"/>
                </a:lnTo>
                <a:lnTo>
                  <a:pt x="1745" y="249"/>
                </a:lnTo>
                <a:lnTo>
                  <a:pt x="1742" y="245"/>
                </a:lnTo>
                <a:lnTo>
                  <a:pt x="1742" y="245"/>
                </a:lnTo>
                <a:lnTo>
                  <a:pt x="1721" y="230"/>
                </a:lnTo>
                <a:lnTo>
                  <a:pt x="1695" y="212"/>
                </a:lnTo>
                <a:lnTo>
                  <a:pt x="1671" y="195"/>
                </a:lnTo>
                <a:lnTo>
                  <a:pt x="1664" y="191"/>
                </a:lnTo>
                <a:lnTo>
                  <a:pt x="1662" y="187"/>
                </a:lnTo>
                <a:lnTo>
                  <a:pt x="1662" y="187"/>
                </a:lnTo>
                <a:lnTo>
                  <a:pt x="1660" y="182"/>
                </a:lnTo>
                <a:lnTo>
                  <a:pt x="1655" y="171"/>
                </a:lnTo>
                <a:lnTo>
                  <a:pt x="1638" y="141"/>
                </a:lnTo>
                <a:lnTo>
                  <a:pt x="1622" y="112"/>
                </a:lnTo>
                <a:lnTo>
                  <a:pt x="1616" y="101"/>
                </a:lnTo>
                <a:lnTo>
                  <a:pt x="1613" y="98"/>
                </a:lnTo>
                <a:lnTo>
                  <a:pt x="1613" y="98"/>
                </a:lnTo>
                <a:lnTo>
                  <a:pt x="1613" y="97"/>
                </a:lnTo>
                <a:lnTo>
                  <a:pt x="1614" y="93"/>
                </a:lnTo>
                <a:lnTo>
                  <a:pt x="1616" y="87"/>
                </a:lnTo>
                <a:lnTo>
                  <a:pt x="1617" y="81"/>
                </a:lnTo>
                <a:lnTo>
                  <a:pt x="1617" y="73"/>
                </a:lnTo>
                <a:lnTo>
                  <a:pt x="1614" y="69"/>
                </a:lnTo>
                <a:lnTo>
                  <a:pt x="1612" y="64"/>
                </a:lnTo>
                <a:lnTo>
                  <a:pt x="1610" y="61"/>
                </a:lnTo>
                <a:lnTo>
                  <a:pt x="1605" y="56"/>
                </a:lnTo>
                <a:lnTo>
                  <a:pt x="1599" y="53"/>
                </a:lnTo>
                <a:lnTo>
                  <a:pt x="1592" y="49"/>
                </a:lnTo>
                <a:lnTo>
                  <a:pt x="1592" y="49"/>
                </a:lnTo>
                <a:lnTo>
                  <a:pt x="1579" y="45"/>
                </a:lnTo>
                <a:lnTo>
                  <a:pt x="1557" y="42"/>
                </a:lnTo>
                <a:lnTo>
                  <a:pt x="1528" y="37"/>
                </a:lnTo>
                <a:lnTo>
                  <a:pt x="1491" y="32"/>
                </a:lnTo>
                <a:lnTo>
                  <a:pt x="1401" y="23"/>
                </a:lnTo>
                <a:lnTo>
                  <a:pt x="1299" y="13"/>
                </a:lnTo>
                <a:lnTo>
                  <a:pt x="1190" y="6"/>
                </a:lnTo>
                <a:lnTo>
                  <a:pt x="1083" y="1"/>
                </a:lnTo>
                <a:lnTo>
                  <a:pt x="1033" y="0"/>
                </a:lnTo>
                <a:lnTo>
                  <a:pt x="986" y="0"/>
                </a:lnTo>
                <a:lnTo>
                  <a:pt x="946" y="1"/>
                </a:lnTo>
                <a:lnTo>
                  <a:pt x="910" y="4"/>
                </a:lnTo>
                <a:lnTo>
                  <a:pt x="910" y="4"/>
                </a:lnTo>
                <a:lnTo>
                  <a:pt x="843" y="11"/>
                </a:lnTo>
                <a:lnTo>
                  <a:pt x="772" y="22"/>
                </a:lnTo>
                <a:lnTo>
                  <a:pt x="699" y="35"/>
                </a:lnTo>
                <a:lnTo>
                  <a:pt x="629" y="49"/>
                </a:lnTo>
                <a:lnTo>
                  <a:pt x="564" y="66"/>
                </a:lnTo>
                <a:lnTo>
                  <a:pt x="534" y="74"/>
                </a:lnTo>
                <a:lnTo>
                  <a:pt x="507" y="82"/>
                </a:lnTo>
                <a:lnTo>
                  <a:pt x="482" y="89"/>
                </a:lnTo>
                <a:lnTo>
                  <a:pt x="460" y="98"/>
                </a:lnTo>
                <a:lnTo>
                  <a:pt x="442" y="106"/>
                </a:lnTo>
                <a:lnTo>
                  <a:pt x="428" y="113"/>
                </a:lnTo>
                <a:lnTo>
                  <a:pt x="428" y="113"/>
                </a:lnTo>
                <a:lnTo>
                  <a:pt x="417" y="122"/>
                </a:lnTo>
                <a:lnTo>
                  <a:pt x="407" y="129"/>
                </a:lnTo>
                <a:lnTo>
                  <a:pt x="388" y="145"/>
                </a:lnTo>
                <a:lnTo>
                  <a:pt x="372" y="162"/>
                </a:lnTo>
                <a:lnTo>
                  <a:pt x="359" y="177"/>
                </a:lnTo>
                <a:lnTo>
                  <a:pt x="350" y="191"/>
                </a:lnTo>
                <a:lnTo>
                  <a:pt x="342" y="201"/>
                </a:lnTo>
                <a:lnTo>
                  <a:pt x="337" y="212"/>
                </a:lnTo>
                <a:lnTo>
                  <a:pt x="337" y="212"/>
                </a:lnTo>
                <a:lnTo>
                  <a:pt x="322" y="211"/>
                </a:lnTo>
                <a:lnTo>
                  <a:pt x="312" y="211"/>
                </a:lnTo>
                <a:lnTo>
                  <a:pt x="308" y="211"/>
                </a:lnTo>
                <a:lnTo>
                  <a:pt x="306" y="212"/>
                </a:lnTo>
                <a:lnTo>
                  <a:pt x="306" y="212"/>
                </a:lnTo>
                <a:lnTo>
                  <a:pt x="303" y="217"/>
                </a:lnTo>
                <a:lnTo>
                  <a:pt x="301" y="226"/>
                </a:lnTo>
                <a:lnTo>
                  <a:pt x="296" y="242"/>
                </a:lnTo>
                <a:lnTo>
                  <a:pt x="296" y="242"/>
                </a:lnTo>
                <a:lnTo>
                  <a:pt x="293" y="254"/>
                </a:lnTo>
                <a:lnTo>
                  <a:pt x="290" y="263"/>
                </a:lnTo>
                <a:lnTo>
                  <a:pt x="290" y="263"/>
                </a:lnTo>
                <a:close/>
                <a:moveTo>
                  <a:pt x="595" y="257"/>
                </a:moveTo>
                <a:lnTo>
                  <a:pt x="370" y="282"/>
                </a:lnTo>
                <a:lnTo>
                  <a:pt x="370" y="282"/>
                </a:lnTo>
                <a:lnTo>
                  <a:pt x="372" y="275"/>
                </a:lnTo>
                <a:lnTo>
                  <a:pt x="373" y="268"/>
                </a:lnTo>
                <a:lnTo>
                  <a:pt x="373" y="261"/>
                </a:lnTo>
                <a:lnTo>
                  <a:pt x="373" y="261"/>
                </a:lnTo>
                <a:lnTo>
                  <a:pt x="371" y="254"/>
                </a:lnTo>
                <a:lnTo>
                  <a:pt x="372" y="251"/>
                </a:lnTo>
                <a:lnTo>
                  <a:pt x="373" y="248"/>
                </a:lnTo>
                <a:lnTo>
                  <a:pt x="373" y="248"/>
                </a:lnTo>
                <a:lnTo>
                  <a:pt x="378" y="243"/>
                </a:lnTo>
                <a:lnTo>
                  <a:pt x="391" y="231"/>
                </a:lnTo>
                <a:lnTo>
                  <a:pt x="429" y="195"/>
                </a:lnTo>
                <a:lnTo>
                  <a:pt x="477" y="156"/>
                </a:lnTo>
                <a:lnTo>
                  <a:pt x="498" y="139"/>
                </a:lnTo>
                <a:lnTo>
                  <a:pt x="517" y="126"/>
                </a:lnTo>
                <a:lnTo>
                  <a:pt x="517" y="126"/>
                </a:lnTo>
                <a:lnTo>
                  <a:pt x="527" y="120"/>
                </a:lnTo>
                <a:lnTo>
                  <a:pt x="538" y="116"/>
                </a:lnTo>
                <a:lnTo>
                  <a:pt x="550" y="112"/>
                </a:lnTo>
                <a:lnTo>
                  <a:pt x="561" y="108"/>
                </a:lnTo>
                <a:lnTo>
                  <a:pt x="589" y="102"/>
                </a:lnTo>
                <a:lnTo>
                  <a:pt x="616" y="98"/>
                </a:lnTo>
                <a:lnTo>
                  <a:pt x="640" y="95"/>
                </a:lnTo>
                <a:lnTo>
                  <a:pt x="661" y="93"/>
                </a:lnTo>
                <a:lnTo>
                  <a:pt x="680" y="92"/>
                </a:lnTo>
                <a:lnTo>
                  <a:pt x="595" y="257"/>
                </a:lnTo>
                <a:close/>
                <a:moveTo>
                  <a:pt x="702" y="95"/>
                </a:moveTo>
                <a:lnTo>
                  <a:pt x="702" y="95"/>
                </a:lnTo>
                <a:lnTo>
                  <a:pt x="818" y="97"/>
                </a:lnTo>
                <a:lnTo>
                  <a:pt x="901" y="99"/>
                </a:lnTo>
                <a:lnTo>
                  <a:pt x="930" y="100"/>
                </a:lnTo>
                <a:lnTo>
                  <a:pt x="945" y="101"/>
                </a:lnTo>
                <a:lnTo>
                  <a:pt x="945" y="101"/>
                </a:lnTo>
                <a:lnTo>
                  <a:pt x="949" y="102"/>
                </a:lnTo>
                <a:lnTo>
                  <a:pt x="949" y="104"/>
                </a:lnTo>
                <a:lnTo>
                  <a:pt x="948" y="104"/>
                </a:lnTo>
                <a:lnTo>
                  <a:pt x="947" y="105"/>
                </a:lnTo>
                <a:lnTo>
                  <a:pt x="947" y="107"/>
                </a:lnTo>
                <a:lnTo>
                  <a:pt x="946" y="110"/>
                </a:lnTo>
                <a:lnTo>
                  <a:pt x="947" y="113"/>
                </a:lnTo>
                <a:lnTo>
                  <a:pt x="947" y="113"/>
                </a:lnTo>
                <a:lnTo>
                  <a:pt x="948" y="122"/>
                </a:lnTo>
                <a:lnTo>
                  <a:pt x="947" y="135"/>
                </a:lnTo>
                <a:lnTo>
                  <a:pt x="942" y="170"/>
                </a:lnTo>
                <a:lnTo>
                  <a:pt x="935" y="206"/>
                </a:lnTo>
                <a:lnTo>
                  <a:pt x="931" y="219"/>
                </a:lnTo>
                <a:lnTo>
                  <a:pt x="929" y="226"/>
                </a:lnTo>
                <a:lnTo>
                  <a:pt x="929" y="226"/>
                </a:lnTo>
                <a:lnTo>
                  <a:pt x="924" y="229"/>
                </a:lnTo>
                <a:lnTo>
                  <a:pt x="914" y="231"/>
                </a:lnTo>
                <a:lnTo>
                  <a:pt x="879" y="236"/>
                </a:lnTo>
                <a:lnTo>
                  <a:pt x="830" y="240"/>
                </a:lnTo>
                <a:lnTo>
                  <a:pt x="774" y="244"/>
                </a:lnTo>
                <a:lnTo>
                  <a:pt x="672" y="251"/>
                </a:lnTo>
                <a:lnTo>
                  <a:pt x="624" y="255"/>
                </a:lnTo>
                <a:lnTo>
                  <a:pt x="702" y="95"/>
                </a:lnTo>
                <a:close/>
                <a:moveTo>
                  <a:pt x="1215" y="89"/>
                </a:moveTo>
                <a:lnTo>
                  <a:pt x="1215" y="89"/>
                </a:lnTo>
                <a:lnTo>
                  <a:pt x="1259" y="87"/>
                </a:lnTo>
                <a:lnTo>
                  <a:pt x="1359" y="82"/>
                </a:lnTo>
                <a:lnTo>
                  <a:pt x="1468" y="79"/>
                </a:lnTo>
                <a:lnTo>
                  <a:pt x="1512" y="79"/>
                </a:lnTo>
                <a:lnTo>
                  <a:pt x="1539" y="80"/>
                </a:lnTo>
                <a:lnTo>
                  <a:pt x="1539" y="80"/>
                </a:lnTo>
                <a:lnTo>
                  <a:pt x="1563" y="83"/>
                </a:lnTo>
                <a:lnTo>
                  <a:pt x="1568" y="85"/>
                </a:lnTo>
                <a:lnTo>
                  <a:pt x="1569" y="86"/>
                </a:lnTo>
                <a:lnTo>
                  <a:pt x="1569" y="87"/>
                </a:lnTo>
                <a:lnTo>
                  <a:pt x="1569" y="88"/>
                </a:lnTo>
                <a:lnTo>
                  <a:pt x="1570" y="91"/>
                </a:lnTo>
                <a:lnTo>
                  <a:pt x="1573" y="92"/>
                </a:lnTo>
                <a:lnTo>
                  <a:pt x="1573" y="92"/>
                </a:lnTo>
                <a:lnTo>
                  <a:pt x="1583" y="98"/>
                </a:lnTo>
                <a:lnTo>
                  <a:pt x="1592" y="101"/>
                </a:lnTo>
                <a:lnTo>
                  <a:pt x="1592" y="101"/>
                </a:lnTo>
                <a:lnTo>
                  <a:pt x="1595" y="105"/>
                </a:lnTo>
                <a:lnTo>
                  <a:pt x="1599" y="111"/>
                </a:lnTo>
                <a:lnTo>
                  <a:pt x="1610" y="129"/>
                </a:lnTo>
                <a:lnTo>
                  <a:pt x="1631" y="171"/>
                </a:lnTo>
                <a:lnTo>
                  <a:pt x="1631" y="171"/>
                </a:lnTo>
                <a:lnTo>
                  <a:pt x="1643" y="192"/>
                </a:lnTo>
                <a:lnTo>
                  <a:pt x="1657" y="212"/>
                </a:lnTo>
                <a:lnTo>
                  <a:pt x="1669" y="226"/>
                </a:lnTo>
                <a:lnTo>
                  <a:pt x="1674" y="231"/>
                </a:lnTo>
                <a:lnTo>
                  <a:pt x="1677" y="233"/>
                </a:lnTo>
                <a:lnTo>
                  <a:pt x="1677" y="233"/>
                </a:lnTo>
                <a:lnTo>
                  <a:pt x="1608" y="236"/>
                </a:lnTo>
                <a:lnTo>
                  <a:pt x="1451" y="242"/>
                </a:lnTo>
                <a:lnTo>
                  <a:pt x="1221" y="248"/>
                </a:lnTo>
                <a:lnTo>
                  <a:pt x="1221" y="248"/>
                </a:lnTo>
                <a:lnTo>
                  <a:pt x="1221" y="230"/>
                </a:lnTo>
                <a:lnTo>
                  <a:pt x="1221" y="210"/>
                </a:lnTo>
                <a:lnTo>
                  <a:pt x="1217" y="187"/>
                </a:lnTo>
                <a:lnTo>
                  <a:pt x="1217" y="187"/>
                </a:lnTo>
                <a:lnTo>
                  <a:pt x="1215" y="175"/>
                </a:lnTo>
                <a:lnTo>
                  <a:pt x="1210" y="162"/>
                </a:lnTo>
                <a:lnTo>
                  <a:pt x="1199" y="137"/>
                </a:lnTo>
                <a:lnTo>
                  <a:pt x="1191" y="118"/>
                </a:lnTo>
                <a:lnTo>
                  <a:pt x="1186" y="111"/>
                </a:lnTo>
                <a:lnTo>
                  <a:pt x="1215" y="89"/>
                </a:lnTo>
                <a:close/>
                <a:moveTo>
                  <a:pt x="1104" y="263"/>
                </a:moveTo>
                <a:lnTo>
                  <a:pt x="1104" y="263"/>
                </a:lnTo>
                <a:lnTo>
                  <a:pt x="1119" y="262"/>
                </a:lnTo>
                <a:lnTo>
                  <a:pt x="1149" y="261"/>
                </a:lnTo>
                <a:lnTo>
                  <a:pt x="1182" y="259"/>
                </a:lnTo>
                <a:lnTo>
                  <a:pt x="1205" y="261"/>
                </a:lnTo>
                <a:lnTo>
                  <a:pt x="1205" y="261"/>
                </a:lnTo>
                <a:lnTo>
                  <a:pt x="1212" y="262"/>
                </a:lnTo>
                <a:lnTo>
                  <a:pt x="1213" y="263"/>
                </a:lnTo>
                <a:lnTo>
                  <a:pt x="1213" y="265"/>
                </a:lnTo>
                <a:lnTo>
                  <a:pt x="1213" y="270"/>
                </a:lnTo>
                <a:lnTo>
                  <a:pt x="1215" y="274"/>
                </a:lnTo>
                <a:lnTo>
                  <a:pt x="1217" y="279"/>
                </a:lnTo>
                <a:lnTo>
                  <a:pt x="1217" y="279"/>
                </a:lnTo>
                <a:lnTo>
                  <a:pt x="1221" y="287"/>
                </a:lnTo>
                <a:lnTo>
                  <a:pt x="1225" y="299"/>
                </a:lnTo>
                <a:lnTo>
                  <a:pt x="1235" y="328"/>
                </a:lnTo>
                <a:lnTo>
                  <a:pt x="1242" y="361"/>
                </a:lnTo>
                <a:lnTo>
                  <a:pt x="1244" y="374"/>
                </a:lnTo>
                <a:lnTo>
                  <a:pt x="1244" y="383"/>
                </a:lnTo>
                <a:lnTo>
                  <a:pt x="1244" y="383"/>
                </a:lnTo>
                <a:lnTo>
                  <a:pt x="1244" y="388"/>
                </a:lnTo>
                <a:lnTo>
                  <a:pt x="1242" y="390"/>
                </a:lnTo>
                <a:lnTo>
                  <a:pt x="1240" y="390"/>
                </a:lnTo>
                <a:lnTo>
                  <a:pt x="1236" y="389"/>
                </a:lnTo>
                <a:lnTo>
                  <a:pt x="1225" y="386"/>
                </a:lnTo>
                <a:lnTo>
                  <a:pt x="1218" y="383"/>
                </a:lnTo>
                <a:lnTo>
                  <a:pt x="1211" y="383"/>
                </a:lnTo>
                <a:lnTo>
                  <a:pt x="1211" y="383"/>
                </a:lnTo>
                <a:lnTo>
                  <a:pt x="1206" y="382"/>
                </a:lnTo>
                <a:lnTo>
                  <a:pt x="1200" y="378"/>
                </a:lnTo>
                <a:lnTo>
                  <a:pt x="1184" y="367"/>
                </a:lnTo>
                <a:lnTo>
                  <a:pt x="1165" y="351"/>
                </a:lnTo>
                <a:lnTo>
                  <a:pt x="1144" y="332"/>
                </a:lnTo>
                <a:lnTo>
                  <a:pt x="1109" y="296"/>
                </a:lnTo>
                <a:lnTo>
                  <a:pt x="1091" y="279"/>
                </a:lnTo>
                <a:lnTo>
                  <a:pt x="1091" y="279"/>
                </a:lnTo>
                <a:lnTo>
                  <a:pt x="1091" y="277"/>
                </a:lnTo>
                <a:lnTo>
                  <a:pt x="1091" y="275"/>
                </a:lnTo>
                <a:lnTo>
                  <a:pt x="1094" y="270"/>
                </a:lnTo>
                <a:lnTo>
                  <a:pt x="1099" y="267"/>
                </a:lnTo>
                <a:lnTo>
                  <a:pt x="1104" y="263"/>
                </a:lnTo>
                <a:lnTo>
                  <a:pt x="1104" y="263"/>
                </a:lnTo>
                <a:close/>
                <a:moveTo>
                  <a:pt x="1699" y="239"/>
                </a:moveTo>
                <a:lnTo>
                  <a:pt x="1699" y="239"/>
                </a:lnTo>
                <a:lnTo>
                  <a:pt x="1701" y="239"/>
                </a:lnTo>
                <a:lnTo>
                  <a:pt x="1705" y="240"/>
                </a:lnTo>
                <a:lnTo>
                  <a:pt x="1713" y="244"/>
                </a:lnTo>
                <a:lnTo>
                  <a:pt x="1730" y="255"/>
                </a:lnTo>
                <a:lnTo>
                  <a:pt x="1730" y="255"/>
                </a:lnTo>
                <a:lnTo>
                  <a:pt x="1733" y="258"/>
                </a:lnTo>
                <a:lnTo>
                  <a:pt x="1736" y="262"/>
                </a:lnTo>
                <a:lnTo>
                  <a:pt x="1738" y="268"/>
                </a:lnTo>
                <a:lnTo>
                  <a:pt x="1742" y="276"/>
                </a:lnTo>
                <a:lnTo>
                  <a:pt x="1742" y="276"/>
                </a:lnTo>
                <a:lnTo>
                  <a:pt x="1743" y="281"/>
                </a:lnTo>
                <a:lnTo>
                  <a:pt x="1743" y="289"/>
                </a:lnTo>
                <a:lnTo>
                  <a:pt x="1743" y="298"/>
                </a:lnTo>
                <a:lnTo>
                  <a:pt x="1740" y="306"/>
                </a:lnTo>
                <a:lnTo>
                  <a:pt x="1736" y="321"/>
                </a:lnTo>
                <a:lnTo>
                  <a:pt x="1735" y="326"/>
                </a:lnTo>
                <a:lnTo>
                  <a:pt x="1732" y="327"/>
                </a:lnTo>
                <a:lnTo>
                  <a:pt x="1732" y="327"/>
                </a:lnTo>
                <a:lnTo>
                  <a:pt x="1731" y="325"/>
                </a:lnTo>
                <a:lnTo>
                  <a:pt x="1729" y="319"/>
                </a:lnTo>
                <a:lnTo>
                  <a:pt x="1724" y="298"/>
                </a:lnTo>
                <a:lnTo>
                  <a:pt x="1718" y="276"/>
                </a:lnTo>
                <a:lnTo>
                  <a:pt x="1714" y="263"/>
                </a:lnTo>
                <a:lnTo>
                  <a:pt x="1714" y="263"/>
                </a:lnTo>
                <a:lnTo>
                  <a:pt x="1713" y="261"/>
                </a:lnTo>
                <a:lnTo>
                  <a:pt x="1710" y="259"/>
                </a:lnTo>
                <a:lnTo>
                  <a:pt x="1704" y="256"/>
                </a:lnTo>
                <a:lnTo>
                  <a:pt x="1693" y="251"/>
                </a:lnTo>
                <a:lnTo>
                  <a:pt x="1693" y="251"/>
                </a:lnTo>
                <a:lnTo>
                  <a:pt x="1692" y="250"/>
                </a:lnTo>
                <a:lnTo>
                  <a:pt x="1692" y="249"/>
                </a:lnTo>
                <a:lnTo>
                  <a:pt x="1693" y="245"/>
                </a:lnTo>
                <a:lnTo>
                  <a:pt x="1695" y="242"/>
                </a:lnTo>
                <a:lnTo>
                  <a:pt x="1699" y="239"/>
                </a:lnTo>
                <a:lnTo>
                  <a:pt x="1699" y="2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64A76305-3372-4C7F-9415-4407CF3F7E85}"/>
              </a:ext>
            </a:extLst>
          </p:cNvPr>
          <p:cNvSpPr>
            <a:spLocks noEditPoints="1"/>
          </p:cNvSpPr>
          <p:nvPr/>
        </p:nvSpPr>
        <p:spPr bwMode="auto">
          <a:xfrm>
            <a:off x="4117273" y="1363326"/>
            <a:ext cx="1655185" cy="843457"/>
          </a:xfrm>
          <a:custGeom>
            <a:avLst/>
            <a:gdLst>
              <a:gd name="T0" fmla="*/ 168 w 1878"/>
              <a:gd name="T1" fmla="*/ 310 h 957"/>
              <a:gd name="T2" fmla="*/ 59 w 1878"/>
              <a:gd name="T3" fmla="*/ 352 h 957"/>
              <a:gd name="T4" fmla="*/ 17 w 1878"/>
              <a:gd name="T5" fmla="*/ 419 h 957"/>
              <a:gd name="T6" fmla="*/ 9 w 1878"/>
              <a:gd name="T7" fmla="*/ 597 h 957"/>
              <a:gd name="T8" fmla="*/ 15 w 1878"/>
              <a:gd name="T9" fmla="*/ 664 h 957"/>
              <a:gd name="T10" fmla="*/ 0 w 1878"/>
              <a:gd name="T11" fmla="*/ 675 h 957"/>
              <a:gd name="T12" fmla="*/ 22 w 1878"/>
              <a:gd name="T13" fmla="*/ 766 h 957"/>
              <a:gd name="T14" fmla="*/ 54 w 1878"/>
              <a:gd name="T15" fmla="*/ 788 h 957"/>
              <a:gd name="T16" fmla="*/ 104 w 1878"/>
              <a:gd name="T17" fmla="*/ 874 h 957"/>
              <a:gd name="T18" fmla="*/ 205 w 1878"/>
              <a:gd name="T19" fmla="*/ 949 h 957"/>
              <a:gd name="T20" fmla="*/ 266 w 1878"/>
              <a:gd name="T21" fmla="*/ 949 h 957"/>
              <a:gd name="T22" fmla="*/ 345 w 1878"/>
              <a:gd name="T23" fmla="*/ 886 h 957"/>
              <a:gd name="T24" fmla="*/ 626 w 1878"/>
              <a:gd name="T25" fmla="*/ 819 h 957"/>
              <a:gd name="T26" fmla="*/ 660 w 1878"/>
              <a:gd name="T27" fmla="*/ 857 h 957"/>
              <a:gd name="T28" fmla="*/ 755 w 1878"/>
              <a:gd name="T29" fmla="*/ 829 h 957"/>
              <a:gd name="T30" fmla="*/ 915 w 1878"/>
              <a:gd name="T31" fmla="*/ 879 h 957"/>
              <a:gd name="T32" fmla="*/ 1002 w 1878"/>
              <a:gd name="T33" fmla="*/ 949 h 957"/>
              <a:gd name="T34" fmla="*/ 1078 w 1878"/>
              <a:gd name="T35" fmla="*/ 957 h 957"/>
              <a:gd name="T36" fmla="*/ 1157 w 1878"/>
              <a:gd name="T37" fmla="*/ 932 h 957"/>
              <a:gd name="T38" fmla="*/ 1231 w 1878"/>
              <a:gd name="T39" fmla="*/ 834 h 957"/>
              <a:gd name="T40" fmla="*/ 1664 w 1878"/>
              <a:gd name="T41" fmla="*/ 766 h 957"/>
              <a:gd name="T42" fmla="*/ 1721 w 1878"/>
              <a:gd name="T43" fmla="*/ 813 h 957"/>
              <a:gd name="T44" fmla="*/ 1806 w 1878"/>
              <a:gd name="T45" fmla="*/ 799 h 957"/>
              <a:gd name="T46" fmla="*/ 1843 w 1878"/>
              <a:gd name="T47" fmla="*/ 741 h 957"/>
              <a:gd name="T48" fmla="*/ 1877 w 1878"/>
              <a:gd name="T49" fmla="*/ 692 h 957"/>
              <a:gd name="T50" fmla="*/ 1854 w 1878"/>
              <a:gd name="T51" fmla="*/ 438 h 957"/>
              <a:gd name="T52" fmla="*/ 1816 w 1878"/>
              <a:gd name="T53" fmla="*/ 342 h 957"/>
              <a:gd name="T54" fmla="*/ 1703 w 1878"/>
              <a:gd name="T55" fmla="*/ 272 h 957"/>
              <a:gd name="T56" fmla="*/ 1607 w 1878"/>
              <a:gd name="T57" fmla="*/ 263 h 957"/>
              <a:gd name="T58" fmla="*/ 1621 w 1878"/>
              <a:gd name="T59" fmla="*/ 228 h 957"/>
              <a:gd name="T60" fmla="*/ 1583 w 1878"/>
              <a:gd name="T61" fmla="*/ 202 h 957"/>
              <a:gd name="T62" fmla="*/ 1516 w 1878"/>
              <a:gd name="T63" fmla="*/ 201 h 957"/>
              <a:gd name="T64" fmla="*/ 1303 w 1878"/>
              <a:gd name="T65" fmla="*/ 38 h 957"/>
              <a:gd name="T66" fmla="*/ 982 w 1878"/>
              <a:gd name="T67" fmla="*/ 0 h 957"/>
              <a:gd name="T68" fmla="*/ 664 w 1878"/>
              <a:gd name="T69" fmla="*/ 25 h 957"/>
              <a:gd name="T70" fmla="*/ 516 w 1878"/>
              <a:gd name="T71" fmla="*/ 70 h 957"/>
              <a:gd name="T72" fmla="*/ 407 w 1878"/>
              <a:gd name="T73" fmla="*/ 216 h 957"/>
              <a:gd name="T74" fmla="*/ 711 w 1878"/>
              <a:gd name="T75" fmla="*/ 63 h 957"/>
              <a:gd name="T76" fmla="*/ 997 w 1878"/>
              <a:gd name="T77" fmla="*/ 57 h 957"/>
              <a:gd name="T78" fmla="*/ 1076 w 1878"/>
              <a:gd name="T79" fmla="*/ 80 h 957"/>
              <a:gd name="T80" fmla="*/ 1194 w 1878"/>
              <a:gd name="T81" fmla="*/ 207 h 957"/>
              <a:gd name="T82" fmla="*/ 1169 w 1878"/>
              <a:gd name="T83" fmla="*/ 258 h 957"/>
              <a:gd name="T84" fmla="*/ 479 w 1878"/>
              <a:gd name="T85" fmla="*/ 125 h 957"/>
              <a:gd name="T86" fmla="*/ 541 w 1878"/>
              <a:gd name="T87" fmla="*/ 82 h 957"/>
              <a:gd name="T88" fmla="*/ 1229 w 1878"/>
              <a:gd name="T89" fmla="*/ 70 h 957"/>
              <a:gd name="T90" fmla="*/ 1359 w 1878"/>
              <a:gd name="T91" fmla="*/ 89 h 957"/>
              <a:gd name="T92" fmla="*/ 1507 w 1878"/>
              <a:gd name="T93" fmla="*/ 267 h 957"/>
              <a:gd name="T94" fmla="*/ 1257 w 1878"/>
              <a:gd name="T95" fmla="*/ 234 h 957"/>
              <a:gd name="T96" fmla="*/ 1214 w 1878"/>
              <a:gd name="T97" fmla="*/ 85 h 957"/>
              <a:gd name="T98" fmla="*/ 713 w 1878"/>
              <a:gd name="T99" fmla="*/ 413 h 957"/>
              <a:gd name="T100" fmla="*/ 729 w 1878"/>
              <a:gd name="T101" fmla="*/ 375 h 957"/>
              <a:gd name="T102" fmla="*/ 833 w 1878"/>
              <a:gd name="T103" fmla="*/ 352 h 957"/>
              <a:gd name="T104" fmla="*/ 883 w 1878"/>
              <a:gd name="T105" fmla="*/ 377 h 957"/>
              <a:gd name="T106" fmla="*/ 886 w 1878"/>
              <a:gd name="T107" fmla="*/ 415 h 957"/>
              <a:gd name="T108" fmla="*/ 806 w 1878"/>
              <a:gd name="T109" fmla="*/ 465 h 957"/>
              <a:gd name="T110" fmla="*/ 738 w 1878"/>
              <a:gd name="T111" fmla="*/ 452 h 957"/>
              <a:gd name="T112" fmla="*/ 102 w 1878"/>
              <a:gd name="T113" fmla="*/ 355 h 957"/>
              <a:gd name="T114" fmla="*/ 113 w 1878"/>
              <a:gd name="T115" fmla="*/ 416 h 957"/>
              <a:gd name="T116" fmla="*/ 68 w 1878"/>
              <a:gd name="T117" fmla="*/ 498 h 957"/>
              <a:gd name="T118" fmla="*/ 41 w 1878"/>
              <a:gd name="T119" fmla="*/ 496 h 957"/>
              <a:gd name="T120" fmla="*/ 25 w 1878"/>
              <a:gd name="T121" fmla="*/ 429 h 957"/>
              <a:gd name="T122" fmla="*/ 72 w 1878"/>
              <a:gd name="T123" fmla="*/ 355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8" h="957">
                <a:moveTo>
                  <a:pt x="374" y="277"/>
                </a:moveTo>
                <a:lnTo>
                  <a:pt x="374" y="277"/>
                </a:lnTo>
                <a:lnTo>
                  <a:pt x="335" y="282"/>
                </a:lnTo>
                <a:lnTo>
                  <a:pt x="294" y="288"/>
                </a:lnTo>
                <a:lnTo>
                  <a:pt x="245" y="295"/>
                </a:lnTo>
                <a:lnTo>
                  <a:pt x="193" y="304"/>
                </a:lnTo>
                <a:lnTo>
                  <a:pt x="168" y="310"/>
                </a:lnTo>
                <a:lnTo>
                  <a:pt x="143" y="316"/>
                </a:lnTo>
                <a:lnTo>
                  <a:pt x="121" y="322"/>
                </a:lnTo>
                <a:lnTo>
                  <a:pt x="100" y="329"/>
                </a:lnTo>
                <a:lnTo>
                  <a:pt x="84" y="336"/>
                </a:lnTo>
                <a:lnTo>
                  <a:pt x="69" y="344"/>
                </a:lnTo>
                <a:lnTo>
                  <a:pt x="69" y="344"/>
                </a:lnTo>
                <a:lnTo>
                  <a:pt x="59" y="352"/>
                </a:lnTo>
                <a:lnTo>
                  <a:pt x="49" y="360"/>
                </a:lnTo>
                <a:lnTo>
                  <a:pt x="41" y="369"/>
                </a:lnTo>
                <a:lnTo>
                  <a:pt x="34" y="378"/>
                </a:lnTo>
                <a:lnTo>
                  <a:pt x="28" y="388"/>
                </a:lnTo>
                <a:lnTo>
                  <a:pt x="24" y="397"/>
                </a:lnTo>
                <a:lnTo>
                  <a:pt x="19" y="408"/>
                </a:lnTo>
                <a:lnTo>
                  <a:pt x="17" y="419"/>
                </a:lnTo>
                <a:lnTo>
                  <a:pt x="13" y="441"/>
                </a:lnTo>
                <a:lnTo>
                  <a:pt x="11" y="465"/>
                </a:lnTo>
                <a:lnTo>
                  <a:pt x="8" y="520"/>
                </a:lnTo>
                <a:lnTo>
                  <a:pt x="8" y="520"/>
                </a:lnTo>
                <a:lnTo>
                  <a:pt x="6" y="548"/>
                </a:lnTo>
                <a:lnTo>
                  <a:pt x="8" y="574"/>
                </a:lnTo>
                <a:lnTo>
                  <a:pt x="9" y="597"/>
                </a:lnTo>
                <a:lnTo>
                  <a:pt x="12" y="617"/>
                </a:lnTo>
                <a:lnTo>
                  <a:pt x="17" y="648"/>
                </a:lnTo>
                <a:lnTo>
                  <a:pt x="18" y="658"/>
                </a:lnTo>
                <a:lnTo>
                  <a:pt x="17" y="662"/>
                </a:lnTo>
                <a:lnTo>
                  <a:pt x="17" y="662"/>
                </a:lnTo>
                <a:lnTo>
                  <a:pt x="16" y="664"/>
                </a:lnTo>
                <a:lnTo>
                  <a:pt x="15" y="664"/>
                </a:lnTo>
                <a:lnTo>
                  <a:pt x="11" y="662"/>
                </a:lnTo>
                <a:lnTo>
                  <a:pt x="8" y="661"/>
                </a:lnTo>
                <a:lnTo>
                  <a:pt x="5" y="660"/>
                </a:lnTo>
                <a:lnTo>
                  <a:pt x="3" y="661"/>
                </a:lnTo>
                <a:lnTo>
                  <a:pt x="2" y="662"/>
                </a:lnTo>
                <a:lnTo>
                  <a:pt x="0" y="667"/>
                </a:lnTo>
                <a:lnTo>
                  <a:pt x="0" y="675"/>
                </a:lnTo>
                <a:lnTo>
                  <a:pt x="3" y="691"/>
                </a:lnTo>
                <a:lnTo>
                  <a:pt x="3" y="691"/>
                </a:lnTo>
                <a:lnTo>
                  <a:pt x="9" y="722"/>
                </a:lnTo>
                <a:lnTo>
                  <a:pt x="13" y="743"/>
                </a:lnTo>
                <a:lnTo>
                  <a:pt x="16" y="753"/>
                </a:lnTo>
                <a:lnTo>
                  <a:pt x="18" y="760"/>
                </a:lnTo>
                <a:lnTo>
                  <a:pt x="22" y="766"/>
                </a:lnTo>
                <a:lnTo>
                  <a:pt x="27" y="772"/>
                </a:lnTo>
                <a:lnTo>
                  <a:pt x="27" y="772"/>
                </a:lnTo>
                <a:lnTo>
                  <a:pt x="31" y="777"/>
                </a:lnTo>
                <a:lnTo>
                  <a:pt x="37" y="780"/>
                </a:lnTo>
                <a:lnTo>
                  <a:pt x="46" y="785"/>
                </a:lnTo>
                <a:lnTo>
                  <a:pt x="52" y="787"/>
                </a:lnTo>
                <a:lnTo>
                  <a:pt x="54" y="788"/>
                </a:lnTo>
                <a:lnTo>
                  <a:pt x="55" y="791"/>
                </a:lnTo>
                <a:lnTo>
                  <a:pt x="55" y="791"/>
                </a:lnTo>
                <a:lnTo>
                  <a:pt x="59" y="799"/>
                </a:lnTo>
                <a:lnTo>
                  <a:pt x="68" y="818"/>
                </a:lnTo>
                <a:lnTo>
                  <a:pt x="84" y="844"/>
                </a:lnTo>
                <a:lnTo>
                  <a:pt x="93" y="860"/>
                </a:lnTo>
                <a:lnTo>
                  <a:pt x="104" y="874"/>
                </a:lnTo>
                <a:lnTo>
                  <a:pt x="116" y="888"/>
                </a:lnTo>
                <a:lnTo>
                  <a:pt x="130" y="903"/>
                </a:lnTo>
                <a:lnTo>
                  <a:pt x="144" y="917"/>
                </a:lnTo>
                <a:lnTo>
                  <a:pt x="160" y="928"/>
                </a:lnTo>
                <a:lnTo>
                  <a:pt x="178" y="938"/>
                </a:lnTo>
                <a:lnTo>
                  <a:pt x="196" y="945"/>
                </a:lnTo>
                <a:lnTo>
                  <a:pt x="205" y="949"/>
                </a:lnTo>
                <a:lnTo>
                  <a:pt x="216" y="951"/>
                </a:lnTo>
                <a:lnTo>
                  <a:pt x="225" y="953"/>
                </a:lnTo>
                <a:lnTo>
                  <a:pt x="236" y="953"/>
                </a:lnTo>
                <a:lnTo>
                  <a:pt x="236" y="953"/>
                </a:lnTo>
                <a:lnTo>
                  <a:pt x="247" y="953"/>
                </a:lnTo>
                <a:lnTo>
                  <a:pt x="256" y="951"/>
                </a:lnTo>
                <a:lnTo>
                  <a:pt x="266" y="949"/>
                </a:lnTo>
                <a:lnTo>
                  <a:pt x="274" y="947"/>
                </a:lnTo>
                <a:lnTo>
                  <a:pt x="289" y="941"/>
                </a:lnTo>
                <a:lnTo>
                  <a:pt x="304" y="931"/>
                </a:lnTo>
                <a:lnTo>
                  <a:pt x="317" y="922"/>
                </a:lnTo>
                <a:lnTo>
                  <a:pt x="328" y="911"/>
                </a:lnTo>
                <a:lnTo>
                  <a:pt x="337" y="898"/>
                </a:lnTo>
                <a:lnTo>
                  <a:pt x="345" y="886"/>
                </a:lnTo>
                <a:lnTo>
                  <a:pt x="351" y="874"/>
                </a:lnTo>
                <a:lnTo>
                  <a:pt x="357" y="861"/>
                </a:lnTo>
                <a:lnTo>
                  <a:pt x="364" y="840"/>
                </a:lnTo>
                <a:lnTo>
                  <a:pt x="368" y="825"/>
                </a:lnTo>
                <a:lnTo>
                  <a:pt x="369" y="819"/>
                </a:lnTo>
                <a:lnTo>
                  <a:pt x="626" y="819"/>
                </a:lnTo>
                <a:lnTo>
                  <a:pt x="626" y="819"/>
                </a:lnTo>
                <a:lnTo>
                  <a:pt x="629" y="825"/>
                </a:lnTo>
                <a:lnTo>
                  <a:pt x="636" y="837"/>
                </a:lnTo>
                <a:lnTo>
                  <a:pt x="640" y="844"/>
                </a:lnTo>
                <a:lnTo>
                  <a:pt x="645" y="850"/>
                </a:lnTo>
                <a:lnTo>
                  <a:pt x="652" y="855"/>
                </a:lnTo>
                <a:lnTo>
                  <a:pt x="660" y="857"/>
                </a:lnTo>
                <a:lnTo>
                  <a:pt x="660" y="857"/>
                </a:lnTo>
                <a:lnTo>
                  <a:pt x="664" y="857"/>
                </a:lnTo>
                <a:lnTo>
                  <a:pt x="669" y="857"/>
                </a:lnTo>
                <a:lnTo>
                  <a:pt x="683" y="854"/>
                </a:lnTo>
                <a:lnTo>
                  <a:pt x="699" y="850"/>
                </a:lnTo>
                <a:lnTo>
                  <a:pt x="714" y="844"/>
                </a:lnTo>
                <a:lnTo>
                  <a:pt x="743" y="834"/>
                </a:lnTo>
                <a:lnTo>
                  <a:pt x="755" y="829"/>
                </a:lnTo>
                <a:lnTo>
                  <a:pt x="897" y="824"/>
                </a:lnTo>
                <a:lnTo>
                  <a:pt x="897" y="824"/>
                </a:lnTo>
                <a:lnTo>
                  <a:pt x="899" y="830"/>
                </a:lnTo>
                <a:lnTo>
                  <a:pt x="902" y="844"/>
                </a:lnTo>
                <a:lnTo>
                  <a:pt x="905" y="855"/>
                </a:lnTo>
                <a:lnTo>
                  <a:pt x="909" y="866"/>
                </a:lnTo>
                <a:lnTo>
                  <a:pt x="915" y="879"/>
                </a:lnTo>
                <a:lnTo>
                  <a:pt x="924" y="891"/>
                </a:lnTo>
                <a:lnTo>
                  <a:pt x="932" y="903"/>
                </a:lnTo>
                <a:lnTo>
                  <a:pt x="944" y="916"/>
                </a:lnTo>
                <a:lnTo>
                  <a:pt x="957" y="926"/>
                </a:lnTo>
                <a:lnTo>
                  <a:pt x="974" y="936"/>
                </a:lnTo>
                <a:lnTo>
                  <a:pt x="991" y="945"/>
                </a:lnTo>
                <a:lnTo>
                  <a:pt x="1002" y="949"/>
                </a:lnTo>
                <a:lnTo>
                  <a:pt x="1013" y="951"/>
                </a:lnTo>
                <a:lnTo>
                  <a:pt x="1025" y="954"/>
                </a:lnTo>
                <a:lnTo>
                  <a:pt x="1037" y="956"/>
                </a:lnTo>
                <a:lnTo>
                  <a:pt x="1050" y="957"/>
                </a:lnTo>
                <a:lnTo>
                  <a:pt x="1064" y="957"/>
                </a:lnTo>
                <a:lnTo>
                  <a:pt x="1064" y="957"/>
                </a:lnTo>
                <a:lnTo>
                  <a:pt x="1078" y="957"/>
                </a:lnTo>
                <a:lnTo>
                  <a:pt x="1091" y="955"/>
                </a:lnTo>
                <a:lnTo>
                  <a:pt x="1105" y="954"/>
                </a:lnTo>
                <a:lnTo>
                  <a:pt x="1115" y="950"/>
                </a:lnTo>
                <a:lnTo>
                  <a:pt x="1127" y="947"/>
                </a:lnTo>
                <a:lnTo>
                  <a:pt x="1138" y="942"/>
                </a:lnTo>
                <a:lnTo>
                  <a:pt x="1147" y="937"/>
                </a:lnTo>
                <a:lnTo>
                  <a:pt x="1157" y="932"/>
                </a:lnTo>
                <a:lnTo>
                  <a:pt x="1174" y="919"/>
                </a:lnTo>
                <a:lnTo>
                  <a:pt x="1188" y="906"/>
                </a:lnTo>
                <a:lnTo>
                  <a:pt x="1200" y="892"/>
                </a:lnTo>
                <a:lnTo>
                  <a:pt x="1209" y="876"/>
                </a:lnTo>
                <a:lnTo>
                  <a:pt x="1219" y="861"/>
                </a:lnTo>
                <a:lnTo>
                  <a:pt x="1225" y="847"/>
                </a:lnTo>
                <a:lnTo>
                  <a:pt x="1231" y="834"/>
                </a:lnTo>
                <a:lnTo>
                  <a:pt x="1234" y="821"/>
                </a:lnTo>
                <a:lnTo>
                  <a:pt x="1239" y="803"/>
                </a:lnTo>
                <a:lnTo>
                  <a:pt x="1240" y="796"/>
                </a:lnTo>
                <a:lnTo>
                  <a:pt x="1654" y="743"/>
                </a:lnTo>
                <a:lnTo>
                  <a:pt x="1654" y="743"/>
                </a:lnTo>
                <a:lnTo>
                  <a:pt x="1659" y="754"/>
                </a:lnTo>
                <a:lnTo>
                  <a:pt x="1664" y="766"/>
                </a:lnTo>
                <a:lnTo>
                  <a:pt x="1672" y="779"/>
                </a:lnTo>
                <a:lnTo>
                  <a:pt x="1683" y="791"/>
                </a:lnTo>
                <a:lnTo>
                  <a:pt x="1689" y="797"/>
                </a:lnTo>
                <a:lnTo>
                  <a:pt x="1696" y="803"/>
                </a:lnTo>
                <a:lnTo>
                  <a:pt x="1703" y="807"/>
                </a:lnTo>
                <a:lnTo>
                  <a:pt x="1711" y="811"/>
                </a:lnTo>
                <a:lnTo>
                  <a:pt x="1721" y="813"/>
                </a:lnTo>
                <a:lnTo>
                  <a:pt x="1730" y="815"/>
                </a:lnTo>
                <a:lnTo>
                  <a:pt x="1730" y="815"/>
                </a:lnTo>
                <a:lnTo>
                  <a:pt x="1749" y="815"/>
                </a:lnTo>
                <a:lnTo>
                  <a:pt x="1766" y="812"/>
                </a:lnTo>
                <a:lnTo>
                  <a:pt x="1781" y="810"/>
                </a:lnTo>
                <a:lnTo>
                  <a:pt x="1795" y="805"/>
                </a:lnTo>
                <a:lnTo>
                  <a:pt x="1806" y="799"/>
                </a:lnTo>
                <a:lnTo>
                  <a:pt x="1816" y="793"/>
                </a:lnTo>
                <a:lnTo>
                  <a:pt x="1823" y="785"/>
                </a:lnTo>
                <a:lnTo>
                  <a:pt x="1830" y="777"/>
                </a:lnTo>
                <a:lnTo>
                  <a:pt x="1830" y="777"/>
                </a:lnTo>
                <a:lnTo>
                  <a:pt x="1836" y="766"/>
                </a:lnTo>
                <a:lnTo>
                  <a:pt x="1840" y="754"/>
                </a:lnTo>
                <a:lnTo>
                  <a:pt x="1843" y="741"/>
                </a:lnTo>
                <a:lnTo>
                  <a:pt x="1846" y="727"/>
                </a:lnTo>
                <a:lnTo>
                  <a:pt x="1848" y="705"/>
                </a:lnTo>
                <a:lnTo>
                  <a:pt x="1849" y="696"/>
                </a:lnTo>
                <a:lnTo>
                  <a:pt x="1849" y="696"/>
                </a:lnTo>
                <a:lnTo>
                  <a:pt x="1864" y="694"/>
                </a:lnTo>
                <a:lnTo>
                  <a:pt x="1874" y="693"/>
                </a:lnTo>
                <a:lnTo>
                  <a:pt x="1877" y="692"/>
                </a:lnTo>
                <a:lnTo>
                  <a:pt x="1878" y="691"/>
                </a:lnTo>
                <a:lnTo>
                  <a:pt x="1878" y="691"/>
                </a:lnTo>
                <a:lnTo>
                  <a:pt x="1875" y="652"/>
                </a:lnTo>
                <a:lnTo>
                  <a:pt x="1870" y="562"/>
                </a:lnTo>
                <a:lnTo>
                  <a:pt x="1864" y="511"/>
                </a:lnTo>
                <a:lnTo>
                  <a:pt x="1858" y="461"/>
                </a:lnTo>
                <a:lnTo>
                  <a:pt x="1854" y="438"/>
                </a:lnTo>
                <a:lnTo>
                  <a:pt x="1849" y="416"/>
                </a:lnTo>
                <a:lnTo>
                  <a:pt x="1845" y="397"/>
                </a:lnTo>
                <a:lnTo>
                  <a:pt x="1840" y="382"/>
                </a:lnTo>
                <a:lnTo>
                  <a:pt x="1840" y="382"/>
                </a:lnTo>
                <a:lnTo>
                  <a:pt x="1834" y="367"/>
                </a:lnTo>
                <a:lnTo>
                  <a:pt x="1826" y="354"/>
                </a:lnTo>
                <a:lnTo>
                  <a:pt x="1816" y="342"/>
                </a:lnTo>
                <a:lnTo>
                  <a:pt x="1805" y="332"/>
                </a:lnTo>
                <a:lnTo>
                  <a:pt x="1793" y="321"/>
                </a:lnTo>
                <a:lnTo>
                  <a:pt x="1780" y="311"/>
                </a:lnTo>
                <a:lnTo>
                  <a:pt x="1767" y="303"/>
                </a:lnTo>
                <a:lnTo>
                  <a:pt x="1754" y="295"/>
                </a:lnTo>
                <a:lnTo>
                  <a:pt x="1728" y="282"/>
                </a:lnTo>
                <a:lnTo>
                  <a:pt x="1703" y="272"/>
                </a:lnTo>
                <a:lnTo>
                  <a:pt x="1683" y="265"/>
                </a:lnTo>
                <a:lnTo>
                  <a:pt x="1668" y="263"/>
                </a:lnTo>
                <a:lnTo>
                  <a:pt x="1668" y="263"/>
                </a:lnTo>
                <a:lnTo>
                  <a:pt x="1647" y="262"/>
                </a:lnTo>
                <a:lnTo>
                  <a:pt x="1627" y="262"/>
                </a:lnTo>
                <a:lnTo>
                  <a:pt x="1607" y="263"/>
                </a:lnTo>
                <a:lnTo>
                  <a:pt x="1607" y="263"/>
                </a:lnTo>
                <a:lnTo>
                  <a:pt x="1611" y="259"/>
                </a:lnTo>
                <a:lnTo>
                  <a:pt x="1615" y="254"/>
                </a:lnTo>
                <a:lnTo>
                  <a:pt x="1618" y="248"/>
                </a:lnTo>
                <a:lnTo>
                  <a:pt x="1622" y="242"/>
                </a:lnTo>
                <a:lnTo>
                  <a:pt x="1623" y="235"/>
                </a:lnTo>
                <a:lnTo>
                  <a:pt x="1622" y="232"/>
                </a:lnTo>
                <a:lnTo>
                  <a:pt x="1621" y="228"/>
                </a:lnTo>
                <a:lnTo>
                  <a:pt x="1620" y="223"/>
                </a:lnTo>
                <a:lnTo>
                  <a:pt x="1616" y="220"/>
                </a:lnTo>
                <a:lnTo>
                  <a:pt x="1616" y="220"/>
                </a:lnTo>
                <a:lnTo>
                  <a:pt x="1613" y="216"/>
                </a:lnTo>
                <a:lnTo>
                  <a:pt x="1608" y="213"/>
                </a:lnTo>
                <a:lnTo>
                  <a:pt x="1596" y="207"/>
                </a:lnTo>
                <a:lnTo>
                  <a:pt x="1583" y="202"/>
                </a:lnTo>
                <a:lnTo>
                  <a:pt x="1570" y="198"/>
                </a:lnTo>
                <a:lnTo>
                  <a:pt x="1557" y="197"/>
                </a:lnTo>
                <a:lnTo>
                  <a:pt x="1545" y="196"/>
                </a:lnTo>
                <a:lnTo>
                  <a:pt x="1536" y="195"/>
                </a:lnTo>
                <a:lnTo>
                  <a:pt x="1530" y="196"/>
                </a:lnTo>
                <a:lnTo>
                  <a:pt x="1516" y="201"/>
                </a:lnTo>
                <a:lnTo>
                  <a:pt x="1516" y="201"/>
                </a:lnTo>
                <a:lnTo>
                  <a:pt x="1436" y="126"/>
                </a:lnTo>
                <a:lnTo>
                  <a:pt x="1381" y="74"/>
                </a:lnTo>
                <a:lnTo>
                  <a:pt x="1360" y="56"/>
                </a:lnTo>
                <a:lnTo>
                  <a:pt x="1353" y="51"/>
                </a:lnTo>
                <a:lnTo>
                  <a:pt x="1350" y="49"/>
                </a:lnTo>
                <a:lnTo>
                  <a:pt x="1350" y="49"/>
                </a:lnTo>
                <a:lnTo>
                  <a:pt x="1303" y="38"/>
                </a:lnTo>
                <a:lnTo>
                  <a:pt x="1256" y="30"/>
                </a:lnTo>
                <a:lnTo>
                  <a:pt x="1197" y="20"/>
                </a:lnTo>
                <a:lnTo>
                  <a:pt x="1129" y="11"/>
                </a:lnTo>
                <a:lnTo>
                  <a:pt x="1094" y="7"/>
                </a:lnTo>
                <a:lnTo>
                  <a:pt x="1057" y="3"/>
                </a:lnTo>
                <a:lnTo>
                  <a:pt x="1019" y="1"/>
                </a:lnTo>
                <a:lnTo>
                  <a:pt x="982" y="0"/>
                </a:lnTo>
                <a:lnTo>
                  <a:pt x="944" y="0"/>
                </a:lnTo>
                <a:lnTo>
                  <a:pt x="907" y="1"/>
                </a:lnTo>
                <a:lnTo>
                  <a:pt x="907" y="1"/>
                </a:lnTo>
                <a:lnTo>
                  <a:pt x="837" y="6"/>
                </a:lnTo>
                <a:lnTo>
                  <a:pt x="773" y="11"/>
                </a:lnTo>
                <a:lnTo>
                  <a:pt x="715" y="18"/>
                </a:lnTo>
                <a:lnTo>
                  <a:pt x="664" y="25"/>
                </a:lnTo>
                <a:lnTo>
                  <a:pt x="620" y="34"/>
                </a:lnTo>
                <a:lnTo>
                  <a:pt x="582" y="43"/>
                </a:lnTo>
                <a:lnTo>
                  <a:pt x="550" y="53"/>
                </a:lnTo>
                <a:lnTo>
                  <a:pt x="537" y="58"/>
                </a:lnTo>
                <a:lnTo>
                  <a:pt x="526" y="63"/>
                </a:lnTo>
                <a:lnTo>
                  <a:pt x="526" y="63"/>
                </a:lnTo>
                <a:lnTo>
                  <a:pt x="516" y="70"/>
                </a:lnTo>
                <a:lnTo>
                  <a:pt x="504" y="80"/>
                </a:lnTo>
                <a:lnTo>
                  <a:pt x="492" y="93"/>
                </a:lnTo>
                <a:lnTo>
                  <a:pt x="479" y="108"/>
                </a:lnTo>
                <a:lnTo>
                  <a:pt x="467" y="125"/>
                </a:lnTo>
                <a:lnTo>
                  <a:pt x="454" y="143"/>
                </a:lnTo>
                <a:lnTo>
                  <a:pt x="429" y="181"/>
                </a:lnTo>
                <a:lnTo>
                  <a:pt x="407" y="216"/>
                </a:lnTo>
                <a:lnTo>
                  <a:pt x="389" y="247"/>
                </a:lnTo>
                <a:lnTo>
                  <a:pt x="374" y="277"/>
                </a:lnTo>
                <a:lnTo>
                  <a:pt x="374" y="277"/>
                </a:lnTo>
                <a:close/>
                <a:moveTo>
                  <a:pt x="541" y="82"/>
                </a:moveTo>
                <a:lnTo>
                  <a:pt x="541" y="82"/>
                </a:lnTo>
                <a:lnTo>
                  <a:pt x="633" y="71"/>
                </a:lnTo>
                <a:lnTo>
                  <a:pt x="711" y="63"/>
                </a:lnTo>
                <a:lnTo>
                  <a:pt x="774" y="58"/>
                </a:lnTo>
                <a:lnTo>
                  <a:pt x="774" y="58"/>
                </a:lnTo>
                <a:lnTo>
                  <a:pt x="837" y="56"/>
                </a:lnTo>
                <a:lnTo>
                  <a:pt x="876" y="55"/>
                </a:lnTo>
                <a:lnTo>
                  <a:pt x="918" y="53"/>
                </a:lnTo>
                <a:lnTo>
                  <a:pt x="958" y="55"/>
                </a:lnTo>
                <a:lnTo>
                  <a:pt x="997" y="57"/>
                </a:lnTo>
                <a:lnTo>
                  <a:pt x="1014" y="59"/>
                </a:lnTo>
                <a:lnTo>
                  <a:pt x="1030" y="62"/>
                </a:lnTo>
                <a:lnTo>
                  <a:pt x="1043" y="64"/>
                </a:lnTo>
                <a:lnTo>
                  <a:pt x="1055" y="68"/>
                </a:lnTo>
                <a:lnTo>
                  <a:pt x="1055" y="68"/>
                </a:lnTo>
                <a:lnTo>
                  <a:pt x="1065" y="72"/>
                </a:lnTo>
                <a:lnTo>
                  <a:pt x="1076" y="80"/>
                </a:lnTo>
                <a:lnTo>
                  <a:pt x="1088" y="88"/>
                </a:lnTo>
                <a:lnTo>
                  <a:pt x="1100" y="99"/>
                </a:lnTo>
                <a:lnTo>
                  <a:pt x="1125" y="121"/>
                </a:lnTo>
                <a:lnTo>
                  <a:pt x="1147" y="146"/>
                </a:lnTo>
                <a:lnTo>
                  <a:pt x="1168" y="170"/>
                </a:lnTo>
                <a:lnTo>
                  <a:pt x="1184" y="191"/>
                </a:lnTo>
                <a:lnTo>
                  <a:pt x="1194" y="207"/>
                </a:lnTo>
                <a:lnTo>
                  <a:pt x="1197" y="213"/>
                </a:lnTo>
                <a:lnTo>
                  <a:pt x="1197" y="215"/>
                </a:lnTo>
                <a:lnTo>
                  <a:pt x="1197" y="215"/>
                </a:lnTo>
                <a:lnTo>
                  <a:pt x="1191" y="225"/>
                </a:lnTo>
                <a:lnTo>
                  <a:pt x="1182" y="240"/>
                </a:lnTo>
                <a:lnTo>
                  <a:pt x="1169" y="258"/>
                </a:lnTo>
                <a:lnTo>
                  <a:pt x="1169" y="258"/>
                </a:lnTo>
                <a:lnTo>
                  <a:pt x="1060" y="265"/>
                </a:lnTo>
                <a:lnTo>
                  <a:pt x="940" y="272"/>
                </a:lnTo>
                <a:lnTo>
                  <a:pt x="940" y="272"/>
                </a:lnTo>
                <a:lnTo>
                  <a:pt x="398" y="258"/>
                </a:lnTo>
                <a:lnTo>
                  <a:pt x="398" y="258"/>
                </a:lnTo>
                <a:lnTo>
                  <a:pt x="479" y="125"/>
                </a:lnTo>
                <a:lnTo>
                  <a:pt x="479" y="125"/>
                </a:lnTo>
                <a:lnTo>
                  <a:pt x="487" y="113"/>
                </a:lnTo>
                <a:lnTo>
                  <a:pt x="497" y="105"/>
                </a:lnTo>
                <a:lnTo>
                  <a:pt x="507" y="96"/>
                </a:lnTo>
                <a:lnTo>
                  <a:pt x="517" y="90"/>
                </a:lnTo>
                <a:lnTo>
                  <a:pt x="526" y="87"/>
                </a:lnTo>
                <a:lnTo>
                  <a:pt x="533" y="84"/>
                </a:lnTo>
                <a:lnTo>
                  <a:pt x="541" y="82"/>
                </a:lnTo>
                <a:lnTo>
                  <a:pt x="541" y="82"/>
                </a:lnTo>
                <a:close/>
                <a:moveTo>
                  <a:pt x="1216" y="77"/>
                </a:moveTo>
                <a:lnTo>
                  <a:pt x="1216" y="77"/>
                </a:lnTo>
                <a:lnTo>
                  <a:pt x="1218" y="76"/>
                </a:lnTo>
                <a:lnTo>
                  <a:pt x="1219" y="74"/>
                </a:lnTo>
                <a:lnTo>
                  <a:pt x="1223" y="71"/>
                </a:lnTo>
                <a:lnTo>
                  <a:pt x="1229" y="70"/>
                </a:lnTo>
                <a:lnTo>
                  <a:pt x="1239" y="70"/>
                </a:lnTo>
                <a:lnTo>
                  <a:pt x="1260" y="70"/>
                </a:lnTo>
                <a:lnTo>
                  <a:pt x="1285" y="72"/>
                </a:lnTo>
                <a:lnTo>
                  <a:pt x="1312" y="76"/>
                </a:lnTo>
                <a:lnTo>
                  <a:pt x="1334" y="81"/>
                </a:lnTo>
                <a:lnTo>
                  <a:pt x="1353" y="87"/>
                </a:lnTo>
                <a:lnTo>
                  <a:pt x="1359" y="89"/>
                </a:lnTo>
                <a:lnTo>
                  <a:pt x="1364" y="91"/>
                </a:lnTo>
                <a:lnTo>
                  <a:pt x="1364" y="91"/>
                </a:lnTo>
                <a:lnTo>
                  <a:pt x="1375" y="102"/>
                </a:lnTo>
                <a:lnTo>
                  <a:pt x="1392" y="124"/>
                </a:lnTo>
                <a:lnTo>
                  <a:pt x="1439" y="183"/>
                </a:lnTo>
                <a:lnTo>
                  <a:pt x="1484" y="240"/>
                </a:lnTo>
                <a:lnTo>
                  <a:pt x="1507" y="267"/>
                </a:lnTo>
                <a:lnTo>
                  <a:pt x="1507" y="267"/>
                </a:lnTo>
                <a:lnTo>
                  <a:pt x="1497" y="267"/>
                </a:lnTo>
                <a:lnTo>
                  <a:pt x="1471" y="266"/>
                </a:lnTo>
                <a:lnTo>
                  <a:pt x="1388" y="262"/>
                </a:lnTo>
                <a:lnTo>
                  <a:pt x="1264" y="253"/>
                </a:lnTo>
                <a:lnTo>
                  <a:pt x="1264" y="253"/>
                </a:lnTo>
                <a:lnTo>
                  <a:pt x="1257" y="234"/>
                </a:lnTo>
                <a:lnTo>
                  <a:pt x="1241" y="191"/>
                </a:lnTo>
                <a:lnTo>
                  <a:pt x="1225" y="143"/>
                </a:lnTo>
                <a:lnTo>
                  <a:pt x="1219" y="121"/>
                </a:lnTo>
                <a:lnTo>
                  <a:pt x="1216" y="106"/>
                </a:lnTo>
                <a:lnTo>
                  <a:pt x="1216" y="106"/>
                </a:lnTo>
                <a:lnTo>
                  <a:pt x="1214" y="87"/>
                </a:lnTo>
                <a:lnTo>
                  <a:pt x="1214" y="85"/>
                </a:lnTo>
                <a:lnTo>
                  <a:pt x="1216" y="77"/>
                </a:lnTo>
                <a:lnTo>
                  <a:pt x="1216" y="77"/>
                </a:lnTo>
                <a:close/>
                <a:moveTo>
                  <a:pt x="721" y="434"/>
                </a:moveTo>
                <a:lnTo>
                  <a:pt x="721" y="434"/>
                </a:lnTo>
                <a:lnTo>
                  <a:pt x="718" y="427"/>
                </a:lnTo>
                <a:lnTo>
                  <a:pt x="714" y="420"/>
                </a:lnTo>
                <a:lnTo>
                  <a:pt x="713" y="413"/>
                </a:lnTo>
                <a:lnTo>
                  <a:pt x="712" y="407"/>
                </a:lnTo>
                <a:lnTo>
                  <a:pt x="713" y="401"/>
                </a:lnTo>
                <a:lnTo>
                  <a:pt x="714" y="395"/>
                </a:lnTo>
                <a:lnTo>
                  <a:pt x="717" y="389"/>
                </a:lnTo>
                <a:lnTo>
                  <a:pt x="719" y="384"/>
                </a:lnTo>
                <a:lnTo>
                  <a:pt x="724" y="379"/>
                </a:lnTo>
                <a:lnTo>
                  <a:pt x="729" y="375"/>
                </a:lnTo>
                <a:lnTo>
                  <a:pt x="739" y="367"/>
                </a:lnTo>
                <a:lnTo>
                  <a:pt x="752" y="360"/>
                </a:lnTo>
                <a:lnTo>
                  <a:pt x="768" y="355"/>
                </a:lnTo>
                <a:lnTo>
                  <a:pt x="783" y="352"/>
                </a:lnTo>
                <a:lnTo>
                  <a:pt x="800" y="351"/>
                </a:lnTo>
                <a:lnTo>
                  <a:pt x="817" y="351"/>
                </a:lnTo>
                <a:lnTo>
                  <a:pt x="833" y="352"/>
                </a:lnTo>
                <a:lnTo>
                  <a:pt x="849" y="355"/>
                </a:lnTo>
                <a:lnTo>
                  <a:pt x="862" y="360"/>
                </a:lnTo>
                <a:lnTo>
                  <a:pt x="869" y="364"/>
                </a:lnTo>
                <a:lnTo>
                  <a:pt x="874" y="367"/>
                </a:lnTo>
                <a:lnTo>
                  <a:pt x="878" y="372"/>
                </a:lnTo>
                <a:lnTo>
                  <a:pt x="883" y="377"/>
                </a:lnTo>
                <a:lnTo>
                  <a:pt x="883" y="377"/>
                </a:lnTo>
                <a:lnTo>
                  <a:pt x="887" y="382"/>
                </a:lnTo>
                <a:lnTo>
                  <a:pt x="889" y="388"/>
                </a:lnTo>
                <a:lnTo>
                  <a:pt x="890" y="392"/>
                </a:lnTo>
                <a:lnTo>
                  <a:pt x="890" y="398"/>
                </a:lnTo>
                <a:lnTo>
                  <a:pt x="889" y="403"/>
                </a:lnTo>
                <a:lnTo>
                  <a:pt x="888" y="409"/>
                </a:lnTo>
                <a:lnTo>
                  <a:pt x="886" y="415"/>
                </a:lnTo>
                <a:lnTo>
                  <a:pt x="882" y="420"/>
                </a:lnTo>
                <a:lnTo>
                  <a:pt x="874" y="430"/>
                </a:lnTo>
                <a:lnTo>
                  <a:pt x="863" y="440"/>
                </a:lnTo>
                <a:lnTo>
                  <a:pt x="851" y="448"/>
                </a:lnTo>
                <a:lnTo>
                  <a:pt x="837" y="455"/>
                </a:lnTo>
                <a:lnTo>
                  <a:pt x="821" y="461"/>
                </a:lnTo>
                <a:lnTo>
                  <a:pt x="806" y="465"/>
                </a:lnTo>
                <a:lnTo>
                  <a:pt x="789" y="467"/>
                </a:lnTo>
                <a:lnTo>
                  <a:pt x="774" y="466"/>
                </a:lnTo>
                <a:lnTo>
                  <a:pt x="767" y="465"/>
                </a:lnTo>
                <a:lnTo>
                  <a:pt x="758" y="463"/>
                </a:lnTo>
                <a:lnTo>
                  <a:pt x="751" y="460"/>
                </a:lnTo>
                <a:lnTo>
                  <a:pt x="745" y="457"/>
                </a:lnTo>
                <a:lnTo>
                  <a:pt x="738" y="452"/>
                </a:lnTo>
                <a:lnTo>
                  <a:pt x="732" y="447"/>
                </a:lnTo>
                <a:lnTo>
                  <a:pt x="726" y="441"/>
                </a:lnTo>
                <a:lnTo>
                  <a:pt x="721" y="434"/>
                </a:lnTo>
                <a:lnTo>
                  <a:pt x="721" y="434"/>
                </a:lnTo>
                <a:close/>
                <a:moveTo>
                  <a:pt x="98" y="353"/>
                </a:moveTo>
                <a:lnTo>
                  <a:pt x="98" y="353"/>
                </a:lnTo>
                <a:lnTo>
                  <a:pt x="102" y="355"/>
                </a:lnTo>
                <a:lnTo>
                  <a:pt x="105" y="358"/>
                </a:lnTo>
                <a:lnTo>
                  <a:pt x="109" y="361"/>
                </a:lnTo>
                <a:lnTo>
                  <a:pt x="111" y="366"/>
                </a:lnTo>
                <a:lnTo>
                  <a:pt x="113" y="377"/>
                </a:lnTo>
                <a:lnTo>
                  <a:pt x="116" y="389"/>
                </a:lnTo>
                <a:lnTo>
                  <a:pt x="115" y="402"/>
                </a:lnTo>
                <a:lnTo>
                  <a:pt x="113" y="416"/>
                </a:lnTo>
                <a:lnTo>
                  <a:pt x="110" y="432"/>
                </a:lnTo>
                <a:lnTo>
                  <a:pt x="105" y="446"/>
                </a:lnTo>
                <a:lnTo>
                  <a:pt x="99" y="460"/>
                </a:lnTo>
                <a:lnTo>
                  <a:pt x="93" y="472"/>
                </a:lnTo>
                <a:lnTo>
                  <a:pt x="85" y="484"/>
                </a:lnTo>
                <a:lnTo>
                  <a:pt x="77" y="492"/>
                </a:lnTo>
                <a:lnTo>
                  <a:pt x="68" y="498"/>
                </a:lnTo>
                <a:lnTo>
                  <a:pt x="63" y="501"/>
                </a:lnTo>
                <a:lnTo>
                  <a:pt x="60" y="502"/>
                </a:lnTo>
                <a:lnTo>
                  <a:pt x="55" y="502"/>
                </a:lnTo>
                <a:lnTo>
                  <a:pt x="50" y="501"/>
                </a:lnTo>
                <a:lnTo>
                  <a:pt x="46" y="499"/>
                </a:lnTo>
                <a:lnTo>
                  <a:pt x="41" y="496"/>
                </a:lnTo>
                <a:lnTo>
                  <a:pt x="41" y="496"/>
                </a:lnTo>
                <a:lnTo>
                  <a:pt x="36" y="492"/>
                </a:lnTo>
                <a:lnTo>
                  <a:pt x="33" y="488"/>
                </a:lnTo>
                <a:lnTo>
                  <a:pt x="28" y="478"/>
                </a:lnTo>
                <a:lnTo>
                  <a:pt x="24" y="467"/>
                </a:lnTo>
                <a:lnTo>
                  <a:pt x="23" y="454"/>
                </a:lnTo>
                <a:lnTo>
                  <a:pt x="23" y="442"/>
                </a:lnTo>
                <a:lnTo>
                  <a:pt x="25" y="429"/>
                </a:lnTo>
                <a:lnTo>
                  <a:pt x="29" y="416"/>
                </a:lnTo>
                <a:lnTo>
                  <a:pt x="34" y="403"/>
                </a:lnTo>
                <a:lnTo>
                  <a:pt x="40" y="391"/>
                </a:lnTo>
                <a:lnTo>
                  <a:pt x="47" y="379"/>
                </a:lnTo>
                <a:lnTo>
                  <a:pt x="54" y="370"/>
                </a:lnTo>
                <a:lnTo>
                  <a:pt x="62" y="361"/>
                </a:lnTo>
                <a:lnTo>
                  <a:pt x="72" y="355"/>
                </a:lnTo>
                <a:lnTo>
                  <a:pt x="80" y="352"/>
                </a:lnTo>
                <a:lnTo>
                  <a:pt x="85" y="352"/>
                </a:lnTo>
                <a:lnTo>
                  <a:pt x="90" y="351"/>
                </a:lnTo>
                <a:lnTo>
                  <a:pt x="93" y="352"/>
                </a:lnTo>
                <a:lnTo>
                  <a:pt x="98" y="353"/>
                </a:lnTo>
                <a:lnTo>
                  <a:pt x="98" y="35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DA6EA2AC-291D-46CF-9428-32DA0D6E8EEE}"/>
              </a:ext>
            </a:extLst>
          </p:cNvPr>
          <p:cNvSpPr>
            <a:spLocks noEditPoints="1"/>
          </p:cNvSpPr>
          <p:nvPr/>
        </p:nvSpPr>
        <p:spPr bwMode="auto">
          <a:xfrm>
            <a:off x="7910321" y="996504"/>
            <a:ext cx="1615409" cy="1307712"/>
          </a:xfrm>
          <a:custGeom>
            <a:avLst/>
            <a:gdLst>
              <a:gd name="T0" fmla="*/ 124 w 1365"/>
              <a:gd name="T1" fmla="*/ 156 h 1105"/>
              <a:gd name="T2" fmla="*/ 86 w 1365"/>
              <a:gd name="T3" fmla="*/ 235 h 1105"/>
              <a:gd name="T4" fmla="*/ 36 w 1365"/>
              <a:gd name="T5" fmla="*/ 427 h 1105"/>
              <a:gd name="T6" fmla="*/ 2 w 1365"/>
              <a:gd name="T7" fmla="*/ 838 h 1105"/>
              <a:gd name="T8" fmla="*/ 6 w 1365"/>
              <a:gd name="T9" fmla="*/ 929 h 1105"/>
              <a:gd name="T10" fmla="*/ 20 w 1365"/>
              <a:gd name="T11" fmla="*/ 959 h 1105"/>
              <a:gd name="T12" fmla="*/ 103 w 1365"/>
              <a:gd name="T13" fmla="*/ 1010 h 1105"/>
              <a:gd name="T14" fmla="*/ 120 w 1365"/>
              <a:gd name="T15" fmla="*/ 1065 h 1105"/>
              <a:gd name="T16" fmla="*/ 185 w 1365"/>
              <a:gd name="T17" fmla="*/ 1085 h 1105"/>
              <a:gd name="T18" fmla="*/ 238 w 1365"/>
              <a:gd name="T19" fmla="*/ 1070 h 1105"/>
              <a:gd name="T20" fmla="*/ 265 w 1365"/>
              <a:gd name="T21" fmla="*/ 1023 h 1105"/>
              <a:gd name="T22" fmla="*/ 669 w 1365"/>
              <a:gd name="T23" fmla="*/ 1002 h 1105"/>
              <a:gd name="T24" fmla="*/ 701 w 1365"/>
              <a:gd name="T25" fmla="*/ 1082 h 1105"/>
              <a:gd name="T26" fmla="*/ 755 w 1365"/>
              <a:gd name="T27" fmla="*/ 1105 h 1105"/>
              <a:gd name="T28" fmla="*/ 829 w 1365"/>
              <a:gd name="T29" fmla="*/ 1076 h 1105"/>
              <a:gd name="T30" fmla="*/ 852 w 1365"/>
              <a:gd name="T31" fmla="*/ 1006 h 1105"/>
              <a:gd name="T32" fmla="*/ 1225 w 1365"/>
              <a:gd name="T33" fmla="*/ 917 h 1105"/>
              <a:gd name="T34" fmla="*/ 1239 w 1365"/>
              <a:gd name="T35" fmla="*/ 957 h 1105"/>
              <a:gd name="T36" fmla="*/ 1299 w 1365"/>
              <a:gd name="T37" fmla="*/ 962 h 1105"/>
              <a:gd name="T38" fmla="*/ 1326 w 1365"/>
              <a:gd name="T39" fmla="*/ 938 h 1105"/>
              <a:gd name="T40" fmla="*/ 1346 w 1365"/>
              <a:gd name="T41" fmla="*/ 863 h 1105"/>
              <a:gd name="T42" fmla="*/ 1360 w 1365"/>
              <a:gd name="T43" fmla="*/ 789 h 1105"/>
              <a:gd name="T44" fmla="*/ 1298 w 1365"/>
              <a:gd name="T45" fmla="*/ 490 h 1105"/>
              <a:gd name="T46" fmla="*/ 1311 w 1365"/>
              <a:gd name="T47" fmla="*/ 445 h 1105"/>
              <a:gd name="T48" fmla="*/ 1291 w 1365"/>
              <a:gd name="T49" fmla="*/ 412 h 1105"/>
              <a:gd name="T50" fmla="*/ 1178 w 1365"/>
              <a:gd name="T51" fmla="*/ 260 h 1105"/>
              <a:gd name="T52" fmla="*/ 1101 w 1365"/>
              <a:gd name="T53" fmla="*/ 204 h 1105"/>
              <a:gd name="T54" fmla="*/ 1044 w 1365"/>
              <a:gd name="T55" fmla="*/ 121 h 1105"/>
              <a:gd name="T56" fmla="*/ 1025 w 1365"/>
              <a:gd name="T57" fmla="*/ 67 h 1105"/>
              <a:gd name="T58" fmla="*/ 1021 w 1365"/>
              <a:gd name="T59" fmla="*/ 51 h 1105"/>
              <a:gd name="T60" fmla="*/ 556 w 1365"/>
              <a:gd name="T61" fmla="*/ 30 h 1105"/>
              <a:gd name="T62" fmla="*/ 377 w 1365"/>
              <a:gd name="T63" fmla="*/ 28 h 1105"/>
              <a:gd name="T64" fmla="*/ 197 w 1365"/>
              <a:gd name="T65" fmla="*/ 66 h 1105"/>
              <a:gd name="T66" fmla="*/ 190 w 1365"/>
              <a:gd name="T67" fmla="*/ 93 h 1105"/>
              <a:gd name="T68" fmla="*/ 181 w 1365"/>
              <a:gd name="T69" fmla="*/ 110 h 1105"/>
              <a:gd name="T70" fmla="*/ 111 w 1365"/>
              <a:gd name="T71" fmla="*/ 237 h 1105"/>
              <a:gd name="T72" fmla="*/ 134 w 1365"/>
              <a:gd name="T73" fmla="*/ 229 h 1105"/>
              <a:gd name="T74" fmla="*/ 572 w 1365"/>
              <a:gd name="T75" fmla="*/ 204 h 1105"/>
              <a:gd name="T76" fmla="*/ 598 w 1365"/>
              <a:gd name="T77" fmla="*/ 224 h 1105"/>
              <a:gd name="T78" fmla="*/ 612 w 1365"/>
              <a:gd name="T79" fmla="*/ 459 h 1105"/>
              <a:gd name="T80" fmla="*/ 596 w 1365"/>
              <a:gd name="T81" fmla="*/ 489 h 1105"/>
              <a:gd name="T82" fmla="*/ 163 w 1365"/>
              <a:gd name="T83" fmla="*/ 511 h 1105"/>
              <a:gd name="T84" fmla="*/ 59 w 1365"/>
              <a:gd name="T85" fmla="*/ 497 h 1105"/>
              <a:gd name="T86" fmla="*/ 58 w 1365"/>
              <a:gd name="T87" fmla="*/ 446 h 1105"/>
              <a:gd name="T88" fmla="*/ 92 w 1365"/>
              <a:gd name="T89" fmla="*/ 281 h 1105"/>
              <a:gd name="T90" fmla="*/ 111 w 1365"/>
              <a:gd name="T91" fmla="*/ 237 h 1105"/>
              <a:gd name="T92" fmla="*/ 740 w 1365"/>
              <a:gd name="T93" fmla="*/ 489 h 1105"/>
              <a:gd name="T94" fmla="*/ 715 w 1365"/>
              <a:gd name="T95" fmla="*/ 467 h 1105"/>
              <a:gd name="T96" fmla="*/ 690 w 1365"/>
              <a:gd name="T97" fmla="*/ 224 h 1105"/>
              <a:gd name="T98" fmla="*/ 710 w 1365"/>
              <a:gd name="T99" fmla="*/ 212 h 1105"/>
              <a:gd name="T100" fmla="*/ 952 w 1365"/>
              <a:gd name="T101" fmla="*/ 498 h 1105"/>
              <a:gd name="T102" fmla="*/ 922 w 1365"/>
              <a:gd name="T103" fmla="*/ 487 h 1105"/>
              <a:gd name="T104" fmla="*/ 1152 w 1365"/>
              <a:gd name="T105" fmla="*/ 288 h 1105"/>
              <a:gd name="T106" fmla="*/ 1181 w 1365"/>
              <a:gd name="T107" fmla="*/ 296 h 1105"/>
              <a:gd name="T108" fmla="*/ 1260 w 1365"/>
              <a:gd name="T109" fmla="*/ 494 h 1105"/>
              <a:gd name="T110" fmla="*/ 1196 w 1365"/>
              <a:gd name="T111" fmla="*/ 503 h 1105"/>
              <a:gd name="T112" fmla="*/ 1134 w 1365"/>
              <a:gd name="T113" fmla="*/ 480 h 1105"/>
              <a:gd name="T114" fmla="*/ 1002 w 1365"/>
              <a:gd name="T115" fmla="*/ 135 h 1105"/>
              <a:gd name="T116" fmla="*/ 176 w 1365"/>
              <a:gd name="T117" fmla="*/ 866 h 1105"/>
              <a:gd name="T118" fmla="*/ 20 w 1365"/>
              <a:gd name="T119" fmla="*/ 897 h 1105"/>
              <a:gd name="T120" fmla="*/ 13 w 1365"/>
              <a:gd name="T121" fmla="*/ 861 h 1105"/>
              <a:gd name="T122" fmla="*/ 622 w 1365"/>
              <a:gd name="T123" fmla="*/ 906 h 1105"/>
              <a:gd name="T124" fmla="*/ 419 w 1365"/>
              <a:gd name="T125" fmla="*/ 917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65" h="1105">
                <a:moveTo>
                  <a:pt x="167" y="137"/>
                </a:moveTo>
                <a:lnTo>
                  <a:pt x="167" y="137"/>
                </a:lnTo>
                <a:lnTo>
                  <a:pt x="162" y="138"/>
                </a:lnTo>
                <a:lnTo>
                  <a:pt x="148" y="143"/>
                </a:lnTo>
                <a:lnTo>
                  <a:pt x="131" y="151"/>
                </a:lnTo>
                <a:lnTo>
                  <a:pt x="124" y="156"/>
                </a:lnTo>
                <a:lnTo>
                  <a:pt x="117" y="163"/>
                </a:lnTo>
                <a:lnTo>
                  <a:pt x="117" y="163"/>
                </a:lnTo>
                <a:lnTo>
                  <a:pt x="111" y="171"/>
                </a:lnTo>
                <a:lnTo>
                  <a:pt x="103" y="188"/>
                </a:lnTo>
                <a:lnTo>
                  <a:pt x="95" y="210"/>
                </a:lnTo>
                <a:lnTo>
                  <a:pt x="86" y="235"/>
                </a:lnTo>
                <a:lnTo>
                  <a:pt x="65" y="293"/>
                </a:lnTo>
                <a:lnTo>
                  <a:pt x="48" y="354"/>
                </a:lnTo>
                <a:lnTo>
                  <a:pt x="48" y="354"/>
                </a:lnTo>
                <a:lnTo>
                  <a:pt x="42" y="373"/>
                </a:lnTo>
                <a:lnTo>
                  <a:pt x="39" y="398"/>
                </a:lnTo>
                <a:lnTo>
                  <a:pt x="36" y="427"/>
                </a:lnTo>
                <a:lnTo>
                  <a:pt x="32" y="460"/>
                </a:lnTo>
                <a:lnTo>
                  <a:pt x="27" y="535"/>
                </a:lnTo>
                <a:lnTo>
                  <a:pt x="23" y="615"/>
                </a:lnTo>
                <a:lnTo>
                  <a:pt x="18" y="753"/>
                </a:lnTo>
                <a:lnTo>
                  <a:pt x="16" y="813"/>
                </a:lnTo>
                <a:lnTo>
                  <a:pt x="2" y="838"/>
                </a:lnTo>
                <a:lnTo>
                  <a:pt x="2" y="838"/>
                </a:lnTo>
                <a:lnTo>
                  <a:pt x="0" y="845"/>
                </a:lnTo>
                <a:lnTo>
                  <a:pt x="0" y="855"/>
                </a:lnTo>
                <a:lnTo>
                  <a:pt x="2" y="885"/>
                </a:lnTo>
                <a:lnTo>
                  <a:pt x="4" y="916"/>
                </a:lnTo>
                <a:lnTo>
                  <a:pt x="6" y="929"/>
                </a:lnTo>
                <a:lnTo>
                  <a:pt x="8" y="936"/>
                </a:lnTo>
                <a:lnTo>
                  <a:pt x="8" y="936"/>
                </a:lnTo>
                <a:lnTo>
                  <a:pt x="11" y="945"/>
                </a:lnTo>
                <a:lnTo>
                  <a:pt x="14" y="953"/>
                </a:lnTo>
                <a:lnTo>
                  <a:pt x="20" y="959"/>
                </a:lnTo>
                <a:lnTo>
                  <a:pt x="20" y="959"/>
                </a:lnTo>
                <a:lnTo>
                  <a:pt x="32" y="960"/>
                </a:lnTo>
                <a:lnTo>
                  <a:pt x="59" y="962"/>
                </a:lnTo>
                <a:lnTo>
                  <a:pt x="97" y="964"/>
                </a:lnTo>
                <a:lnTo>
                  <a:pt x="97" y="964"/>
                </a:lnTo>
                <a:lnTo>
                  <a:pt x="100" y="978"/>
                </a:lnTo>
                <a:lnTo>
                  <a:pt x="103" y="1010"/>
                </a:lnTo>
                <a:lnTo>
                  <a:pt x="107" y="1028"/>
                </a:lnTo>
                <a:lnTo>
                  <a:pt x="111" y="1044"/>
                </a:lnTo>
                <a:lnTo>
                  <a:pt x="115" y="1057"/>
                </a:lnTo>
                <a:lnTo>
                  <a:pt x="117" y="1062"/>
                </a:lnTo>
                <a:lnTo>
                  <a:pt x="120" y="1065"/>
                </a:lnTo>
                <a:lnTo>
                  <a:pt x="120" y="1065"/>
                </a:lnTo>
                <a:lnTo>
                  <a:pt x="125" y="1070"/>
                </a:lnTo>
                <a:lnTo>
                  <a:pt x="134" y="1075"/>
                </a:lnTo>
                <a:lnTo>
                  <a:pt x="144" y="1079"/>
                </a:lnTo>
                <a:lnTo>
                  <a:pt x="157" y="1082"/>
                </a:lnTo>
                <a:lnTo>
                  <a:pt x="171" y="1085"/>
                </a:lnTo>
                <a:lnTo>
                  <a:pt x="185" y="1085"/>
                </a:lnTo>
                <a:lnTo>
                  <a:pt x="200" y="1085"/>
                </a:lnTo>
                <a:lnTo>
                  <a:pt x="214" y="1082"/>
                </a:lnTo>
                <a:lnTo>
                  <a:pt x="214" y="1082"/>
                </a:lnTo>
                <a:lnTo>
                  <a:pt x="222" y="1080"/>
                </a:lnTo>
                <a:lnTo>
                  <a:pt x="228" y="1077"/>
                </a:lnTo>
                <a:lnTo>
                  <a:pt x="238" y="1070"/>
                </a:lnTo>
                <a:lnTo>
                  <a:pt x="246" y="1062"/>
                </a:lnTo>
                <a:lnTo>
                  <a:pt x="252" y="1053"/>
                </a:lnTo>
                <a:lnTo>
                  <a:pt x="257" y="1044"/>
                </a:lnTo>
                <a:lnTo>
                  <a:pt x="260" y="1035"/>
                </a:lnTo>
                <a:lnTo>
                  <a:pt x="265" y="1023"/>
                </a:lnTo>
                <a:lnTo>
                  <a:pt x="265" y="1023"/>
                </a:lnTo>
                <a:lnTo>
                  <a:pt x="269" y="1010"/>
                </a:lnTo>
                <a:lnTo>
                  <a:pt x="272" y="993"/>
                </a:lnTo>
                <a:lnTo>
                  <a:pt x="276" y="973"/>
                </a:lnTo>
                <a:lnTo>
                  <a:pt x="668" y="987"/>
                </a:lnTo>
                <a:lnTo>
                  <a:pt x="668" y="987"/>
                </a:lnTo>
                <a:lnTo>
                  <a:pt x="669" y="1002"/>
                </a:lnTo>
                <a:lnTo>
                  <a:pt x="673" y="1018"/>
                </a:lnTo>
                <a:lnTo>
                  <a:pt x="678" y="1037"/>
                </a:lnTo>
                <a:lnTo>
                  <a:pt x="685" y="1057"/>
                </a:lnTo>
                <a:lnTo>
                  <a:pt x="690" y="1066"/>
                </a:lnTo>
                <a:lnTo>
                  <a:pt x="696" y="1075"/>
                </a:lnTo>
                <a:lnTo>
                  <a:pt x="701" y="1082"/>
                </a:lnTo>
                <a:lnTo>
                  <a:pt x="708" y="1090"/>
                </a:lnTo>
                <a:lnTo>
                  <a:pt x="715" y="1095"/>
                </a:lnTo>
                <a:lnTo>
                  <a:pt x="723" y="1099"/>
                </a:lnTo>
                <a:lnTo>
                  <a:pt x="723" y="1099"/>
                </a:lnTo>
                <a:lnTo>
                  <a:pt x="740" y="1103"/>
                </a:lnTo>
                <a:lnTo>
                  <a:pt x="755" y="1105"/>
                </a:lnTo>
                <a:lnTo>
                  <a:pt x="770" y="1105"/>
                </a:lnTo>
                <a:lnTo>
                  <a:pt x="784" y="1104"/>
                </a:lnTo>
                <a:lnTo>
                  <a:pt x="798" y="1100"/>
                </a:lnTo>
                <a:lnTo>
                  <a:pt x="810" y="1094"/>
                </a:lnTo>
                <a:lnTo>
                  <a:pt x="820" y="1086"/>
                </a:lnTo>
                <a:lnTo>
                  <a:pt x="829" y="1076"/>
                </a:lnTo>
                <a:lnTo>
                  <a:pt x="829" y="1076"/>
                </a:lnTo>
                <a:lnTo>
                  <a:pt x="833" y="1070"/>
                </a:lnTo>
                <a:lnTo>
                  <a:pt x="837" y="1063"/>
                </a:lnTo>
                <a:lnTo>
                  <a:pt x="843" y="1045"/>
                </a:lnTo>
                <a:lnTo>
                  <a:pt x="848" y="1026"/>
                </a:lnTo>
                <a:lnTo>
                  <a:pt x="852" y="1006"/>
                </a:lnTo>
                <a:lnTo>
                  <a:pt x="858" y="973"/>
                </a:lnTo>
                <a:lnTo>
                  <a:pt x="859" y="959"/>
                </a:lnTo>
                <a:lnTo>
                  <a:pt x="1223" y="887"/>
                </a:lnTo>
                <a:lnTo>
                  <a:pt x="1223" y="887"/>
                </a:lnTo>
                <a:lnTo>
                  <a:pt x="1224" y="896"/>
                </a:lnTo>
                <a:lnTo>
                  <a:pt x="1225" y="917"/>
                </a:lnTo>
                <a:lnTo>
                  <a:pt x="1228" y="930"/>
                </a:lnTo>
                <a:lnTo>
                  <a:pt x="1230" y="941"/>
                </a:lnTo>
                <a:lnTo>
                  <a:pt x="1234" y="950"/>
                </a:lnTo>
                <a:lnTo>
                  <a:pt x="1237" y="954"/>
                </a:lnTo>
                <a:lnTo>
                  <a:pt x="1239" y="957"/>
                </a:lnTo>
                <a:lnTo>
                  <a:pt x="1239" y="957"/>
                </a:lnTo>
                <a:lnTo>
                  <a:pt x="1246" y="959"/>
                </a:lnTo>
                <a:lnTo>
                  <a:pt x="1255" y="962"/>
                </a:lnTo>
                <a:lnTo>
                  <a:pt x="1266" y="963"/>
                </a:lnTo>
                <a:lnTo>
                  <a:pt x="1277" y="963"/>
                </a:lnTo>
                <a:lnTo>
                  <a:pt x="1288" y="963"/>
                </a:lnTo>
                <a:lnTo>
                  <a:pt x="1299" y="962"/>
                </a:lnTo>
                <a:lnTo>
                  <a:pt x="1308" y="959"/>
                </a:lnTo>
                <a:lnTo>
                  <a:pt x="1316" y="957"/>
                </a:lnTo>
                <a:lnTo>
                  <a:pt x="1316" y="957"/>
                </a:lnTo>
                <a:lnTo>
                  <a:pt x="1318" y="953"/>
                </a:lnTo>
                <a:lnTo>
                  <a:pt x="1321" y="949"/>
                </a:lnTo>
                <a:lnTo>
                  <a:pt x="1326" y="938"/>
                </a:lnTo>
                <a:lnTo>
                  <a:pt x="1331" y="922"/>
                </a:lnTo>
                <a:lnTo>
                  <a:pt x="1335" y="906"/>
                </a:lnTo>
                <a:lnTo>
                  <a:pt x="1341" y="877"/>
                </a:lnTo>
                <a:lnTo>
                  <a:pt x="1344" y="864"/>
                </a:lnTo>
                <a:lnTo>
                  <a:pt x="1344" y="864"/>
                </a:lnTo>
                <a:lnTo>
                  <a:pt x="1346" y="863"/>
                </a:lnTo>
                <a:lnTo>
                  <a:pt x="1354" y="859"/>
                </a:lnTo>
                <a:lnTo>
                  <a:pt x="1354" y="859"/>
                </a:lnTo>
                <a:lnTo>
                  <a:pt x="1356" y="854"/>
                </a:lnTo>
                <a:lnTo>
                  <a:pt x="1358" y="845"/>
                </a:lnTo>
                <a:lnTo>
                  <a:pt x="1359" y="822"/>
                </a:lnTo>
                <a:lnTo>
                  <a:pt x="1360" y="789"/>
                </a:lnTo>
                <a:lnTo>
                  <a:pt x="1365" y="777"/>
                </a:lnTo>
                <a:lnTo>
                  <a:pt x="1321" y="526"/>
                </a:lnTo>
                <a:lnTo>
                  <a:pt x="1290" y="494"/>
                </a:lnTo>
                <a:lnTo>
                  <a:pt x="1290" y="494"/>
                </a:lnTo>
                <a:lnTo>
                  <a:pt x="1293" y="494"/>
                </a:lnTo>
                <a:lnTo>
                  <a:pt x="1298" y="490"/>
                </a:lnTo>
                <a:lnTo>
                  <a:pt x="1303" y="485"/>
                </a:lnTo>
                <a:lnTo>
                  <a:pt x="1305" y="483"/>
                </a:lnTo>
                <a:lnTo>
                  <a:pt x="1307" y="478"/>
                </a:lnTo>
                <a:lnTo>
                  <a:pt x="1307" y="478"/>
                </a:lnTo>
                <a:lnTo>
                  <a:pt x="1309" y="464"/>
                </a:lnTo>
                <a:lnTo>
                  <a:pt x="1311" y="445"/>
                </a:lnTo>
                <a:lnTo>
                  <a:pt x="1311" y="427"/>
                </a:lnTo>
                <a:lnTo>
                  <a:pt x="1309" y="420"/>
                </a:lnTo>
                <a:lnTo>
                  <a:pt x="1307" y="417"/>
                </a:lnTo>
                <a:lnTo>
                  <a:pt x="1307" y="417"/>
                </a:lnTo>
                <a:lnTo>
                  <a:pt x="1300" y="413"/>
                </a:lnTo>
                <a:lnTo>
                  <a:pt x="1291" y="412"/>
                </a:lnTo>
                <a:lnTo>
                  <a:pt x="1276" y="410"/>
                </a:lnTo>
                <a:lnTo>
                  <a:pt x="1276" y="410"/>
                </a:lnTo>
                <a:lnTo>
                  <a:pt x="1270" y="412"/>
                </a:lnTo>
                <a:lnTo>
                  <a:pt x="1263" y="415"/>
                </a:lnTo>
                <a:lnTo>
                  <a:pt x="1260" y="419"/>
                </a:lnTo>
                <a:lnTo>
                  <a:pt x="1178" y="260"/>
                </a:lnTo>
                <a:lnTo>
                  <a:pt x="1178" y="260"/>
                </a:lnTo>
                <a:lnTo>
                  <a:pt x="1159" y="245"/>
                </a:lnTo>
                <a:lnTo>
                  <a:pt x="1139" y="230"/>
                </a:lnTo>
                <a:lnTo>
                  <a:pt x="1114" y="212"/>
                </a:lnTo>
                <a:lnTo>
                  <a:pt x="1114" y="212"/>
                </a:lnTo>
                <a:lnTo>
                  <a:pt x="1101" y="204"/>
                </a:lnTo>
                <a:lnTo>
                  <a:pt x="1089" y="198"/>
                </a:lnTo>
                <a:lnTo>
                  <a:pt x="1070" y="190"/>
                </a:lnTo>
                <a:lnTo>
                  <a:pt x="1058" y="185"/>
                </a:lnTo>
                <a:lnTo>
                  <a:pt x="1053" y="184"/>
                </a:lnTo>
                <a:lnTo>
                  <a:pt x="1044" y="121"/>
                </a:lnTo>
                <a:lnTo>
                  <a:pt x="1044" y="121"/>
                </a:lnTo>
                <a:lnTo>
                  <a:pt x="1042" y="117"/>
                </a:lnTo>
                <a:lnTo>
                  <a:pt x="1040" y="116"/>
                </a:lnTo>
                <a:lnTo>
                  <a:pt x="1039" y="114"/>
                </a:lnTo>
                <a:lnTo>
                  <a:pt x="1027" y="114"/>
                </a:lnTo>
                <a:lnTo>
                  <a:pt x="1025" y="67"/>
                </a:lnTo>
                <a:lnTo>
                  <a:pt x="1025" y="67"/>
                </a:lnTo>
                <a:lnTo>
                  <a:pt x="1023" y="65"/>
                </a:lnTo>
                <a:lnTo>
                  <a:pt x="1023" y="62"/>
                </a:lnTo>
                <a:lnTo>
                  <a:pt x="1022" y="61"/>
                </a:lnTo>
                <a:lnTo>
                  <a:pt x="1022" y="61"/>
                </a:lnTo>
                <a:lnTo>
                  <a:pt x="1021" y="58"/>
                </a:lnTo>
                <a:lnTo>
                  <a:pt x="1021" y="51"/>
                </a:lnTo>
                <a:lnTo>
                  <a:pt x="1022" y="42"/>
                </a:lnTo>
                <a:lnTo>
                  <a:pt x="796" y="14"/>
                </a:lnTo>
                <a:lnTo>
                  <a:pt x="689" y="0"/>
                </a:lnTo>
                <a:lnTo>
                  <a:pt x="684" y="5"/>
                </a:lnTo>
                <a:lnTo>
                  <a:pt x="682" y="28"/>
                </a:lnTo>
                <a:lnTo>
                  <a:pt x="556" y="30"/>
                </a:lnTo>
                <a:lnTo>
                  <a:pt x="528" y="28"/>
                </a:lnTo>
                <a:lnTo>
                  <a:pt x="514" y="30"/>
                </a:lnTo>
                <a:lnTo>
                  <a:pt x="405" y="19"/>
                </a:lnTo>
                <a:lnTo>
                  <a:pt x="391" y="14"/>
                </a:lnTo>
                <a:lnTo>
                  <a:pt x="377" y="14"/>
                </a:lnTo>
                <a:lnTo>
                  <a:pt x="377" y="28"/>
                </a:lnTo>
                <a:lnTo>
                  <a:pt x="214" y="37"/>
                </a:lnTo>
                <a:lnTo>
                  <a:pt x="197" y="33"/>
                </a:lnTo>
                <a:lnTo>
                  <a:pt x="197" y="53"/>
                </a:lnTo>
                <a:lnTo>
                  <a:pt x="200" y="61"/>
                </a:lnTo>
                <a:lnTo>
                  <a:pt x="200" y="61"/>
                </a:lnTo>
                <a:lnTo>
                  <a:pt x="197" y="66"/>
                </a:lnTo>
                <a:lnTo>
                  <a:pt x="194" y="71"/>
                </a:lnTo>
                <a:lnTo>
                  <a:pt x="192" y="79"/>
                </a:lnTo>
                <a:lnTo>
                  <a:pt x="192" y="79"/>
                </a:lnTo>
                <a:lnTo>
                  <a:pt x="190" y="85"/>
                </a:lnTo>
                <a:lnTo>
                  <a:pt x="190" y="93"/>
                </a:lnTo>
                <a:lnTo>
                  <a:pt x="190" y="93"/>
                </a:lnTo>
                <a:lnTo>
                  <a:pt x="189" y="99"/>
                </a:lnTo>
                <a:lnTo>
                  <a:pt x="189" y="104"/>
                </a:lnTo>
                <a:lnTo>
                  <a:pt x="186" y="109"/>
                </a:lnTo>
                <a:lnTo>
                  <a:pt x="186" y="109"/>
                </a:lnTo>
                <a:lnTo>
                  <a:pt x="185" y="109"/>
                </a:lnTo>
                <a:lnTo>
                  <a:pt x="181" y="110"/>
                </a:lnTo>
                <a:lnTo>
                  <a:pt x="178" y="114"/>
                </a:lnTo>
                <a:lnTo>
                  <a:pt x="178" y="114"/>
                </a:lnTo>
                <a:lnTo>
                  <a:pt x="171" y="128"/>
                </a:lnTo>
                <a:lnTo>
                  <a:pt x="167" y="137"/>
                </a:lnTo>
                <a:lnTo>
                  <a:pt x="167" y="137"/>
                </a:lnTo>
                <a:close/>
                <a:moveTo>
                  <a:pt x="111" y="237"/>
                </a:moveTo>
                <a:lnTo>
                  <a:pt x="111" y="237"/>
                </a:lnTo>
                <a:lnTo>
                  <a:pt x="120" y="230"/>
                </a:lnTo>
                <a:lnTo>
                  <a:pt x="122" y="229"/>
                </a:lnTo>
                <a:lnTo>
                  <a:pt x="125" y="230"/>
                </a:lnTo>
                <a:lnTo>
                  <a:pt x="129" y="230"/>
                </a:lnTo>
                <a:lnTo>
                  <a:pt x="134" y="229"/>
                </a:lnTo>
                <a:lnTo>
                  <a:pt x="134" y="229"/>
                </a:lnTo>
                <a:lnTo>
                  <a:pt x="157" y="227"/>
                </a:lnTo>
                <a:lnTo>
                  <a:pt x="209" y="224"/>
                </a:lnTo>
                <a:lnTo>
                  <a:pt x="358" y="215"/>
                </a:lnTo>
                <a:lnTo>
                  <a:pt x="572" y="204"/>
                </a:lnTo>
                <a:lnTo>
                  <a:pt x="572" y="204"/>
                </a:lnTo>
                <a:lnTo>
                  <a:pt x="577" y="204"/>
                </a:lnTo>
                <a:lnTo>
                  <a:pt x="584" y="207"/>
                </a:lnTo>
                <a:lnTo>
                  <a:pt x="584" y="207"/>
                </a:lnTo>
                <a:lnTo>
                  <a:pt x="586" y="210"/>
                </a:lnTo>
                <a:lnTo>
                  <a:pt x="590" y="213"/>
                </a:lnTo>
                <a:lnTo>
                  <a:pt x="598" y="224"/>
                </a:lnTo>
                <a:lnTo>
                  <a:pt x="598" y="224"/>
                </a:lnTo>
                <a:lnTo>
                  <a:pt x="599" y="236"/>
                </a:lnTo>
                <a:lnTo>
                  <a:pt x="601" y="264"/>
                </a:lnTo>
                <a:lnTo>
                  <a:pt x="605" y="344"/>
                </a:lnTo>
                <a:lnTo>
                  <a:pt x="612" y="459"/>
                </a:lnTo>
                <a:lnTo>
                  <a:pt x="612" y="459"/>
                </a:lnTo>
                <a:lnTo>
                  <a:pt x="609" y="469"/>
                </a:lnTo>
                <a:lnTo>
                  <a:pt x="607" y="476"/>
                </a:lnTo>
                <a:lnTo>
                  <a:pt x="605" y="480"/>
                </a:lnTo>
                <a:lnTo>
                  <a:pt x="603" y="484"/>
                </a:lnTo>
                <a:lnTo>
                  <a:pt x="603" y="484"/>
                </a:lnTo>
                <a:lnTo>
                  <a:pt x="596" y="489"/>
                </a:lnTo>
                <a:lnTo>
                  <a:pt x="590" y="493"/>
                </a:lnTo>
                <a:lnTo>
                  <a:pt x="585" y="495"/>
                </a:lnTo>
                <a:lnTo>
                  <a:pt x="580" y="498"/>
                </a:lnTo>
                <a:lnTo>
                  <a:pt x="580" y="498"/>
                </a:lnTo>
                <a:lnTo>
                  <a:pt x="333" y="506"/>
                </a:lnTo>
                <a:lnTo>
                  <a:pt x="163" y="511"/>
                </a:lnTo>
                <a:lnTo>
                  <a:pt x="105" y="512"/>
                </a:lnTo>
                <a:lnTo>
                  <a:pt x="81" y="512"/>
                </a:lnTo>
                <a:lnTo>
                  <a:pt x="81" y="512"/>
                </a:lnTo>
                <a:lnTo>
                  <a:pt x="72" y="508"/>
                </a:lnTo>
                <a:lnTo>
                  <a:pt x="63" y="500"/>
                </a:lnTo>
                <a:lnTo>
                  <a:pt x="59" y="497"/>
                </a:lnTo>
                <a:lnTo>
                  <a:pt x="55" y="492"/>
                </a:lnTo>
                <a:lnTo>
                  <a:pt x="54" y="487"/>
                </a:lnTo>
                <a:lnTo>
                  <a:pt x="53" y="480"/>
                </a:lnTo>
                <a:lnTo>
                  <a:pt x="53" y="480"/>
                </a:lnTo>
                <a:lnTo>
                  <a:pt x="54" y="469"/>
                </a:lnTo>
                <a:lnTo>
                  <a:pt x="58" y="446"/>
                </a:lnTo>
                <a:lnTo>
                  <a:pt x="69" y="382"/>
                </a:lnTo>
                <a:lnTo>
                  <a:pt x="82" y="321"/>
                </a:lnTo>
                <a:lnTo>
                  <a:pt x="86" y="301"/>
                </a:lnTo>
                <a:lnTo>
                  <a:pt x="89" y="291"/>
                </a:lnTo>
                <a:lnTo>
                  <a:pt x="89" y="291"/>
                </a:lnTo>
                <a:lnTo>
                  <a:pt x="92" y="281"/>
                </a:lnTo>
                <a:lnTo>
                  <a:pt x="95" y="267"/>
                </a:lnTo>
                <a:lnTo>
                  <a:pt x="97" y="259"/>
                </a:lnTo>
                <a:lnTo>
                  <a:pt x="101" y="251"/>
                </a:lnTo>
                <a:lnTo>
                  <a:pt x="106" y="244"/>
                </a:lnTo>
                <a:lnTo>
                  <a:pt x="111" y="237"/>
                </a:lnTo>
                <a:lnTo>
                  <a:pt x="111" y="237"/>
                </a:lnTo>
                <a:close/>
                <a:moveTo>
                  <a:pt x="852" y="226"/>
                </a:moveTo>
                <a:lnTo>
                  <a:pt x="882" y="494"/>
                </a:lnTo>
                <a:lnTo>
                  <a:pt x="748" y="489"/>
                </a:lnTo>
                <a:lnTo>
                  <a:pt x="748" y="489"/>
                </a:lnTo>
                <a:lnTo>
                  <a:pt x="746" y="489"/>
                </a:lnTo>
                <a:lnTo>
                  <a:pt x="740" y="489"/>
                </a:lnTo>
                <a:lnTo>
                  <a:pt x="732" y="487"/>
                </a:lnTo>
                <a:lnTo>
                  <a:pt x="723" y="480"/>
                </a:lnTo>
                <a:lnTo>
                  <a:pt x="723" y="480"/>
                </a:lnTo>
                <a:lnTo>
                  <a:pt x="720" y="476"/>
                </a:lnTo>
                <a:lnTo>
                  <a:pt x="716" y="473"/>
                </a:lnTo>
                <a:lnTo>
                  <a:pt x="715" y="467"/>
                </a:lnTo>
                <a:lnTo>
                  <a:pt x="715" y="462"/>
                </a:lnTo>
                <a:lnTo>
                  <a:pt x="715" y="453"/>
                </a:lnTo>
                <a:lnTo>
                  <a:pt x="715" y="450"/>
                </a:lnTo>
                <a:lnTo>
                  <a:pt x="689" y="229"/>
                </a:lnTo>
                <a:lnTo>
                  <a:pt x="689" y="229"/>
                </a:lnTo>
                <a:lnTo>
                  <a:pt x="690" y="224"/>
                </a:lnTo>
                <a:lnTo>
                  <a:pt x="693" y="218"/>
                </a:lnTo>
                <a:lnTo>
                  <a:pt x="696" y="215"/>
                </a:lnTo>
                <a:lnTo>
                  <a:pt x="696" y="215"/>
                </a:lnTo>
                <a:lnTo>
                  <a:pt x="698" y="213"/>
                </a:lnTo>
                <a:lnTo>
                  <a:pt x="703" y="213"/>
                </a:lnTo>
                <a:lnTo>
                  <a:pt x="710" y="212"/>
                </a:lnTo>
                <a:lnTo>
                  <a:pt x="852" y="226"/>
                </a:lnTo>
                <a:close/>
                <a:moveTo>
                  <a:pt x="890" y="263"/>
                </a:moveTo>
                <a:lnTo>
                  <a:pt x="1055" y="274"/>
                </a:lnTo>
                <a:lnTo>
                  <a:pt x="1078" y="498"/>
                </a:lnTo>
                <a:lnTo>
                  <a:pt x="952" y="498"/>
                </a:lnTo>
                <a:lnTo>
                  <a:pt x="952" y="498"/>
                </a:lnTo>
                <a:lnTo>
                  <a:pt x="941" y="497"/>
                </a:lnTo>
                <a:lnTo>
                  <a:pt x="932" y="495"/>
                </a:lnTo>
                <a:lnTo>
                  <a:pt x="929" y="494"/>
                </a:lnTo>
                <a:lnTo>
                  <a:pt x="927" y="492"/>
                </a:lnTo>
                <a:lnTo>
                  <a:pt x="927" y="492"/>
                </a:lnTo>
                <a:lnTo>
                  <a:pt x="922" y="487"/>
                </a:lnTo>
                <a:lnTo>
                  <a:pt x="918" y="484"/>
                </a:lnTo>
                <a:lnTo>
                  <a:pt x="890" y="263"/>
                </a:lnTo>
                <a:close/>
                <a:moveTo>
                  <a:pt x="1100" y="282"/>
                </a:moveTo>
                <a:lnTo>
                  <a:pt x="1100" y="282"/>
                </a:lnTo>
                <a:lnTo>
                  <a:pt x="1130" y="285"/>
                </a:lnTo>
                <a:lnTo>
                  <a:pt x="1152" y="288"/>
                </a:lnTo>
                <a:lnTo>
                  <a:pt x="1167" y="291"/>
                </a:lnTo>
                <a:lnTo>
                  <a:pt x="1167" y="291"/>
                </a:lnTo>
                <a:lnTo>
                  <a:pt x="1176" y="295"/>
                </a:lnTo>
                <a:lnTo>
                  <a:pt x="1178" y="296"/>
                </a:lnTo>
                <a:lnTo>
                  <a:pt x="1181" y="296"/>
                </a:lnTo>
                <a:lnTo>
                  <a:pt x="1181" y="296"/>
                </a:lnTo>
                <a:lnTo>
                  <a:pt x="1182" y="298"/>
                </a:lnTo>
                <a:lnTo>
                  <a:pt x="1186" y="305"/>
                </a:lnTo>
                <a:lnTo>
                  <a:pt x="1195" y="328"/>
                </a:lnTo>
                <a:lnTo>
                  <a:pt x="1222" y="395"/>
                </a:lnTo>
                <a:lnTo>
                  <a:pt x="1260" y="494"/>
                </a:lnTo>
                <a:lnTo>
                  <a:pt x="1260" y="494"/>
                </a:lnTo>
                <a:lnTo>
                  <a:pt x="1258" y="500"/>
                </a:lnTo>
                <a:lnTo>
                  <a:pt x="1256" y="508"/>
                </a:lnTo>
                <a:lnTo>
                  <a:pt x="1256" y="508"/>
                </a:lnTo>
                <a:lnTo>
                  <a:pt x="1251" y="509"/>
                </a:lnTo>
                <a:lnTo>
                  <a:pt x="1237" y="508"/>
                </a:lnTo>
                <a:lnTo>
                  <a:pt x="1196" y="503"/>
                </a:lnTo>
                <a:lnTo>
                  <a:pt x="1136" y="494"/>
                </a:lnTo>
                <a:lnTo>
                  <a:pt x="1136" y="494"/>
                </a:lnTo>
                <a:lnTo>
                  <a:pt x="1135" y="494"/>
                </a:lnTo>
                <a:lnTo>
                  <a:pt x="1134" y="493"/>
                </a:lnTo>
                <a:lnTo>
                  <a:pt x="1134" y="489"/>
                </a:lnTo>
                <a:lnTo>
                  <a:pt x="1134" y="480"/>
                </a:lnTo>
                <a:lnTo>
                  <a:pt x="1134" y="480"/>
                </a:lnTo>
                <a:lnTo>
                  <a:pt x="1129" y="448"/>
                </a:lnTo>
                <a:lnTo>
                  <a:pt x="1117" y="381"/>
                </a:lnTo>
                <a:lnTo>
                  <a:pt x="1100" y="282"/>
                </a:lnTo>
                <a:lnTo>
                  <a:pt x="1100" y="282"/>
                </a:lnTo>
                <a:close/>
                <a:moveTo>
                  <a:pt x="1002" y="135"/>
                </a:moveTo>
                <a:lnTo>
                  <a:pt x="1006" y="165"/>
                </a:lnTo>
                <a:lnTo>
                  <a:pt x="918" y="149"/>
                </a:lnTo>
                <a:lnTo>
                  <a:pt x="915" y="137"/>
                </a:lnTo>
                <a:lnTo>
                  <a:pt x="1002" y="135"/>
                </a:lnTo>
                <a:close/>
                <a:moveTo>
                  <a:pt x="13" y="861"/>
                </a:moveTo>
                <a:lnTo>
                  <a:pt x="176" y="866"/>
                </a:lnTo>
                <a:lnTo>
                  <a:pt x="176" y="911"/>
                </a:lnTo>
                <a:lnTo>
                  <a:pt x="34" y="908"/>
                </a:lnTo>
                <a:lnTo>
                  <a:pt x="34" y="908"/>
                </a:lnTo>
                <a:lnTo>
                  <a:pt x="27" y="904"/>
                </a:lnTo>
                <a:lnTo>
                  <a:pt x="23" y="901"/>
                </a:lnTo>
                <a:lnTo>
                  <a:pt x="20" y="897"/>
                </a:lnTo>
                <a:lnTo>
                  <a:pt x="20" y="897"/>
                </a:lnTo>
                <a:lnTo>
                  <a:pt x="18" y="894"/>
                </a:lnTo>
                <a:lnTo>
                  <a:pt x="17" y="889"/>
                </a:lnTo>
                <a:lnTo>
                  <a:pt x="14" y="878"/>
                </a:lnTo>
                <a:lnTo>
                  <a:pt x="13" y="861"/>
                </a:lnTo>
                <a:lnTo>
                  <a:pt x="13" y="861"/>
                </a:lnTo>
                <a:close/>
                <a:moveTo>
                  <a:pt x="421" y="869"/>
                </a:moveTo>
                <a:lnTo>
                  <a:pt x="628" y="869"/>
                </a:lnTo>
                <a:lnTo>
                  <a:pt x="628" y="894"/>
                </a:lnTo>
                <a:lnTo>
                  <a:pt x="628" y="894"/>
                </a:lnTo>
                <a:lnTo>
                  <a:pt x="626" y="901"/>
                </a:lnTo>
                <a:lnTo>
                  <a:pt x="622" y="906"/>
                </a:lnTo>
                <a:lnTo>
                  <a:pt x="617" y="911"/>
                </a:lnTo>
                <a:lnTo>
                  <a:pt x="617" y="911"/>
                </a:lnTo>
                <a:lnTo>
                  <a:pt x="609" y="916"/>
                </a:lnTo>
                <a:lnTo>
                  <a:pt x="603" y="918"/>
                </a:lnTo>
                <a:lnTo>
                  <a:pt x="594" y="920"/>
                </a:lnTo>
                <a:lnTo>
                  <a:pt x="419" y="917"/>
                </a:lnTo>
                <a:lnTo>
                  <a:pt x="421" y="8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pptx834_乗物関連の禁止マーク</dc:title>
  <dc:subject>pptx834_乗物関連の禁止マーク</dc:subject>
  <dc:creator>Digipot.net</dc:creator>
  <cp:lastModifiedBy>籔 裕樹</cp:lastModifiedBy>
  <cp:revision>5</cp:revision>
  <dcterms:created xsi:type="dcterms:W3CDTF">2018-05-20T00:31:01Z</dcterms:created>
  <dcterms:modified xsi:type="dcterms:W3CDTF">2018-09-26T16:18:03Z</dcterms:modified>
  <cp:version>1</cp:version>
</cp:coreProperties>
</file>