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600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7C5A1F2A-797A-4C05-97FB-8315AB644F60}"/>
              </a:ext>
            </a:extLst>
          </p:cNvPr>
          <p:cNvSpPr>
            <a:spLocks noEditPoints="1"/>
          </p:cNvSpPr>
          <p:nvPr/>
        </p:nvSpPr>
        <p:spPr bwMode="auto">
          <a:xfrm>
            <a:off x="4089752" y="1433431"/>
            <a:ext cx="1660631" cy="576083"/>
          </a:xfrm>
          <a:custGeom>
            <a:avLst/>
            <a:gdLst>
              <a:gd name="T0" fmla="*/ 91 w 1891"/>
              <a:gd name="T1" fmla="*/ 120 h 656"/>
              <a:gd name="T2" fmla="*/ 41 w 1891"/>
              <a:gd name="T3" fmla="*/ 199 h 656"/>
              <a:gd name="T4" fmla="*/ 20 w 1891"/>
              <a:gd name="T5" fmla="*/ 371 h 656"/>
              <a:gd name="T6" fmla="*/ 0 w 1891"/>
              <a:gd name="T7" fmla="*/ 403 h 656"/>
              <a:gd name="T8" fmla="*/ 24 w 1891"/>
              <a:gd name="T9" fmla="*/ 507 h 656"/>
              <a:gd name="T10" fmla="*/ 33 w 1891"/>
              <a:gd name="T11" fmla="*/ 542 h 656"/>
              <a:gd name="T12" fmla="*/ 124 w 1891"/>
              <a:gd name="T13" fmla="*/ 554 h 656"/>
              <a:gd name="T14" fmla="*/ 241 w 1891"/>
              <a:gd name="T15" fmla="*/ 590 h 656"/>
              <a:gd name="T16" fmla="*/ 290 w 1891"/>
              <a:gd name="T17" fmla="*/ 640 h 656"/>
              <a:gd name="T18" fmla="*/ 385 w 1891"/>
              <a:gd name="T19" fmla="*/ 654 h 656"/>
              <a:gd name="T20" fmla="*/ 478 w 1891"/>
              <a:gd name="T21" fmla="*/ 624 h 656"/>
              <a:gd name="T22" fmla="*/ 519 w 1891"/>
              <a:gd name="T23" fmla="*/ 579 h 656"/>
              <a:gd name="T24" fmla="*/ 1416 w 1891"/>
              <a:gd name="T25" fmla="*/ 607 h 656"/>
              <a:gd name="T26" fmla="*/ 1481 w 1891"/>
              <a:gd name="T27" fmla="*/ 641 h 656"/>
              <a:gd name="T28" fmla="*/ 1574 w 1891"/>
              <a:gd name="T29" fmla="*/ 643 h 656"/>
              <a:gd name="T30" fmla="*/ 1638 w 1891"/>
              <a:gd name="T31" fmla="*/ 612 h 656"/>
              <a:gd name="T32" fmla="*/ 1695 w 1891"/>
              <a:gd name="T33" fmla="*/ 576 h 656"/>
              <a:gd name="T34" fmla="*/ 1788 w 1891"/>
              <a:gd name="T35" fmla="*/ 575 h 656"/>
              <a:gd name="T36" fmla="*/ 1827 w 1891"/>
              <a:gd name="T37" fmla="*/ 561 h 656"/>
              <a:gd name="T38" fmla="*/ 1888 w 1891"/>
              <a:gd name="T39" fmla="*/ 539 h 656"/>
              <a:gd name="T40" fmla="*/ 1877 w 1891"/>
              <a:gd name="T41" fmla="*/ 516 h 656"/>
              <a:gd name="T42" fmla="*/ 1879 w 1891"/>
              <a:gd name="T43" fmla="*/ 487 h 656"/>
              <a:gd name="T44" fmla="*/ 1882 w 1891"/>
              <a:gd name="T45" fmla="*/ 412 h 656"/>
              <a:gd name="T46" fmla="*/ 1859 w 1891"/>
              <a:gd name="T47" fmla="*/ 380 h 656"/>
              <a:gd name="T48" fmla="*/ 1834 w 1891"/>
              <a:gd name="T49" fmla="*/ 343 h 656"/>
              <a:gd name="T50" fmla="*/ 1757 w 1891"/>
              <a:gd name="T51" fmla="*/ 289 h 656"/>
              <a:gd name="T52" fmla="*/ 1589 w 1891"/>
              <a:gd name="T53" fmla="*/ 233 h 656"/>
              <a:gd name="T54" fmla="*/ 1237 w 1891"/>
              <a:gd name="T55" fmla="*/ 92 h 656"/>
              <a:gd name="T56" fmla="*/ 1036 w 1891"/>
              <a:gd name="T57" fmla="*/ 22 h 656"/>
              <a:gd name="T58" fmla="*/ 733 w 1891"/>
              <a:gd name="T59" fmla="*/ 0 h 656"/>
              <a:gd name="T60" fmla="*/ 326 w 1891"/>
              <a:gd name="T61" fmla="*/ 17 h 656"/>
              <a:gd name="T62" fmla="*/ 128 w 1891"/>
              <a:gd name="T63" fmla="*/ 41 h 656"/>
              <a:gd name="T64" fmla="*/ 145 w 1891"/>
              <a:gd name="T65" fmla="*/ 65 h 656"/>
              <a:gd name="T66" fmla="*/ 377 w 1891"/>
              <a:gd name="T67" fmla="*/ 77 h 656"/>
              <a:gd name="T68" fmla="*/ 821 w 1891"/>
              <a:gd name="T69" fmla="*/ 71 h 656"/>
              <a:gd name="T70" fmla="*/ 819 w 1891"/>
              <a:gd name="T71" fmla="*/ 202 h 656"/>
              <a:gd name="T72" fmla="*/ 709 w 1891"/>
              <a:gd name="T73" fmla="*/ 210 h 656"/>
              <a:gd name="T74" fmla="*/ 145 w 1891"/>
              <a:gd name="T75" fmla="*/ 183 h 656"/>
              <a:gd name="T76" fmla="*/ 113 w 1891"/>
              <a:gd name="T77" fmla="*/ 153 h 656"/>
              <a:gd name="T78" fmla="*/ 156 w 1891"/>
              <a:gd name="T79" fmla="*/ 91 h 656"/>
              <a:gd name="T80" fmla="*/ 931 w 1891"/>
              <a:gd name="T81" fmla="*/ 56 h 656"/>
              <a:gd name="T82" fmla="*/ 1100 w 1891"/>
              <a:gd name="T83" fmla="*/ 91 h 656"/>
              <a:gd name="T84" fmla="*/ 1285 w 1891"/>
              <a:gd name="T85" fmla="*/ 175 h 656"/>
              <a:gd name="T86" fmla="*/ 1392 w 1891"/>
              <a:gd name="T87" fmla="*/ 244 h 656"/>
              <a:gd name="T88" fmla="*/ 1296 w 1891"/>
              <a:gd name="T89" fmla="*/ 233 h 656"/>
              <a:gd name="T90" fmla="*/ 1273 w 1891"/>
              <a:gd name="T91" fmla="*/ 201 h 656"/>
              <a:gd name="T92" fmla="*/ 1239 w 1891"/>
              <a:gd name="T93" fmla="*/ 173 h 656"/>
              <a:gd name="T94" fmla="*/ 1193 w 1891"/>
              <a:gd name="T95" fmla="*/ 181 h 656"/>
              <a:gd name="T96" fmla="*/ 1196 w 1891"/>
              <a:gd name="T97" fmla="*/ 215 h 656"/>
              <a:gd name="T98" fmla="*/ 919 w 1891"/>
              <a:gd name="T99" fmla="*/ 213 h 656"/>
              <a:gd name="T100" fmla="*/ 885 w 1891"/>
              <a:gd name="T101" fmla="*/ 80 h 656"/>
              <a:gd name="T102" fmla="*/ 1805 w 1891"/>
              <a:gd name="T103" fmla="*/ 349 h 656"/>
              <a:gd name="T104" fmla="*/ 1848 w 1891"/>
              <a:gd name="T105" fmla="*/ 389 h 656"/>
              <a:gd name="T106" fmla="*/ 1766 w 1891"/>
              <a:gd name="T107" fmla="*/ 386 h 656"/>
              <a:gd name="T108" fmla="*/ 1719 w 1891"/>
              <a:gd name="T109" fmla="*/ 355 h 656"/>
              <a:gd name="T110" fmla="*/ 1761 w 1891"/>
              <a:gd name="T111" fmla="*/ 348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91" h="656">
                <a:moveTo>
                  <a:pt x="145" y="65"/>
                </a:moveTo>
                <a:lnTo>
                  <a:pt x="145" y="65"/>
                </a:lnTo>
                <a:lnTo>
                  <a:pt x="136" y="72"/>
                </a:lnTo>
                <a:lnTo>
                  <a:pt x="117" y="92"/>
                </a:lnTo>
                <a:lnTo>
                  <a:pt x="103" y="106"/>
                </a:lnTo>
                <a:lnTo>
                  <a:pt x="91" y="120"/>
                </a:lnTo>
                <a:lnTo>
                  <a:pt x="78" y="136"/>
                </a:lnTo>
                <a:lnTo>
                  <a:pt x="65" y="153"/>
                </a:lnTo>
                <a:lnTo>
                  <a:pt x="65" y="153"/>
                </a:lnTo>
                <a:lnTo>
                  <a:pt x="56" y="169"/>
                </a:lnTo>
                <a:lnTo>
                  <a:pt x="47" y="184"/>
                </a:lnTo>
                <a:lnTo>
                  <a:pt x="41" y="199"/>
                </a:lnTo>
                <a:lnTo>
                  <a:pt x="35" y="210"/>
                </a:lnTo>
                <a:lnTo>
                  <a:pt x="27" y="231"/>
                </a:lnTo>
                <a:lnTo>
                  <a:pt x="24" y="246"/>
                </a:lnTo>
                <a:lnTo>
                  <a:pt x="24" y="246"/>
                </a:lnTo>
                <a:lnTo>
                  <a:pt x="15" y="287"/>
                </a:lnTo>
                <a:lnTo>
                  <a:pt x="20" y="371"/>
                </a:lnTo>
                <a:lnTo>
                  <a:pt x="20" y="371"/>
                </a:lnTo>
                <a:lnTo>
                  <a:pt x="11" y="382"/>
                </a:lnTo>
                <a:lnTo>
                  <a:pt x="4" y="393"/>
                </a:lnTo>
                <a:lnTo>
                  <a:pt x="2" y="398"/>
                </a:lnTo>
                <a:lnTo>
                  <a:pt x="0" y="403"/>
                </a:lnTo>
                <a:lnTo>
                  <a:pt x="0" y="403"/>
                </a:lnTo>
                <a:lnTo>
                  <a:pt x="0" y="411"/>
                </a:lnTo>
                <a:lnTo>
                  <a:pt x="3" y="423"/>
                </a:lnTo>
                <a:lnTo>
                  <a:pt x="9" y="457"/>
                </a:lnTo>
                <a:lnTo>
                  <a:pt x="18" y="490"/>
                </a:lnTo>
                <a:lnTo>
                  <a:pt x="20" y="501"/>
                </a:lnTo>
                <a:lnTo>
                  <a:pt x="24" y="507"/>
                </a:lnTo>
                <a:lnTo>
                  <a:pt x="24" y="507"/>
                </a:lnTo>
                <a:lnTo>
                  <a:pt x="25" y="511"/>
                </a:lnTo>
                <a:lnTo>
                  <a:pt x="26" y="516"/>
                </a:lnTo>
                <a:lnTo>
                  <a:pt x="29" y="526"/>
                </a:lnTo>
                <a:lnTo>
                  <a:pt x="32" y="537"/>
                </a:lnTo>
                <a:lnTo>
                  <a:pt x="33" y="542"/>
                </a:lnTo>
                <a:lnTo>
                  <a:pt x="37" y="544"/>
                </a:lnTo>
                <a:lnTo>
                  <a:pt x="37" y="544"/>
                </a:lnTo>
                <a:lnTo>
                  <a:pt x="41" y="545"/>
                </a:lnTo>
                <a:lnTo>
                  <a:pt x="47" y="548"/>
                </a:lnTo>
                <a:lnTo>
                  <a:pt x="68" y="550"/>
                </a:lnTo>
                <a:lnTo>
                  <a:pt x="124" y="554"/>
                </a:lnTo>
                <a:lnTo>
                  <a:pt x="204" y="559"/>
                </a:lnTo>
                <a:lnTo>
                  <a:pt x="233" y="559"/>
                </a:lnTo>
                <a:lnTo>
                  <a:pt x="233" y="559"/>
                </a:lnTo>
                <a:lnTo>
                  <a:pt x="233" y="563"/>
                </a:lnTo>
                <a:lnTo>
                  <a:pt x="236" y="574"/>
                </a:lnTo>
                <a:lnTo>
                  <a:pt x="241" y="590"/>
                </a:lnTo>
                <a:lnTo>
                  <a:pt x="246" y="598"/>
                </a:lnTo>
                <a:lnTo>
                  <a:pt x="252" y="607"/>
                </a:lnTo>
                <a:lnTo>
                  <a:pt x="258" y="617"/>
                </a:lnTo>
                <a:lnTo>
                  <a:pt x="268" y="625"/>
                </a:lnTo>
                <a:lnTo>
                  <a:pt x="277" y="632"/>
                </a:lnTo>
                <a:lnTo>
                  <a:pt x="290" y="640"/>
                </a:lnTo>
                <a:lnTo>
                  <a:pt x="304" y="646"/>
                </a:lnTo>
                <a:lnTo>
                  <a:pt x="322" y="651"/>
                </a:lnTo>
                <a:lnTo>
                  <a:pt x="341" y="654"/>
                </a:lnTo>
                <a:lnTo>
                  <a:pt x="363" y="656"/>
                </a:lnTo>
                <a:lnTo>
                  <a:pt x="363" y="656"/>
                </a:lnTo>
                <a:lnTo>
                  <a:pt x="385" y="654"/>
                </a:lnTo>
                <a:lnTo>
                  <a:pt x="406" y="652"/>
                </a:lnTo>
                <a:lnTo>
                  <a:pt x="423" y="648"/>
                </a:lnTo>
                <a:lnTo>
                  <a:pt x="440" y="643"/>
                </a:lnTo>
                <a:lnTo>
                  <a:pt x="454" y="637"/>
                </a:lnTo>
                <a:lnTo>
                  <a:pt x="467" y="631"/>
                </a:lnTo>
                <a:lnTo>
                  <a:pt x="478" y="624"/>
                </a:lnTo>
                <a:lnTo>
                  <a:pt x="488" y="617"/>
                </a:lnTo>
                <a:lnTo>
                  <a:pt x="496" y="610"/>
                </a:lnTo>
                <a:lnTo>
                  <a:pt x="503" y="603"/>
                </a:lnTo>
                <a:lnTo>
                  <a:pt x="512" y="591"/>
                </a:lnTo>
                <a:lnTo>
                  <a:pt x="518" y="582"/>
                </a:lnTo>
                <a:lnTo>
                  <a:pt x="519" y="579"/>
                </a:lnTo>
                <a:lnTo>
                  <a:pt x="1397" y="579"/>
                </a:lnTo>
                <a:lnTo>
                  <a:pt x="1397" y="579"/>
                </a:lnTo>
                <a:lnTo>
                  <a:pt x="1399" y="582"/>
                </a:lnTo>
                <a:lnTo>
                  <a:pt x="1403" y="590"/>
                </a:lnTo>
                <a:lnTo>
                  <a:pt x="1411" y="601"/>
                </a:lnTo>
                <a:lnTo>
                  <a:pt x="1416" y="607"/>
                </a:lnTo>
                <a:lnTo>
                  <a:pt x="1424" y="613"/>
                </a:lnTo>
                <a:lnTo>
                  <a:pt x="1432" y="619"/>
                </a:lnTo>
                <a:lnTo>
                  <a:pt x="1442" y="625"/>
                </a:lnTo>
                <a:lnTo>
                  <a:pt x="1453" y="631"/>
                </a:lnTo>
                <a:lnTo>
                  <a:pt x="1467" y="636"/>
                </a:lnTo>
                <a:lnTo>
                  <a:pt x="1481" y="641"/>
                </a:lnTo>
                <a:lnTo>
                  <a:pt x="1497" y="643"/>
                </a:lnTo>
                <a:lnTo>
                  <a:pt x="1516" y="646"/>
                </a:lnTo>
                <a:lnTo>
                  <a:pt x="1536" y="647"/>
                </a:lnTo>
                <a:lnTo>
                  <a:pt x="1536" y="647"/>
                </a:lnTo>
                <a:lnTo>
                  <a:pt x="1556" y="646"/>
                </a:lnTo>
                <a:lnTo>
                  <a:pt x="1574" y="643"/>
                </a:lnTo>
                <a:lnTo>
                  <a:pt x="1589" y="640"/>
                </a:lnTo>
                <a:lnTo>
                  <a:pt x="1603" y="636"/>
                </a:lnTo>
                <a:lnTo>
                  <a:pt x="1615" y="630"/>
                </a:lnTo>
                <a:lnTo>
                  <a:pt x="1625" y="624"/>
                </a:lnTo>
                <a:lnTo>
                  <a:pt x="1632" y="618"/>
                </a:lnTo>
                <a:lnTo>
                  <a:pt x="1638" y="612"/>
                </a:lnTo>
                <a:lnTo>
                  <a:pt x="1644" y="604"/>
                </a:lnTo>
                <a:lnTo>
                  <a:pt x="1648" y="598"/>
                </a:lnTo>
                <a:lnTo>
                  <a:pt x="1653" y="587"/>
                </a:lnTo>
                <a:lnTo>
                  <a:pt x="1654" y="579"/>
                </a:lnTo>
                <a:lnTo>
                  <a:pt x="1655" y="576"/>
                </a:lnTo>
                <a:lnTo>
                  <a:pt x="1695" y="576"/>
                </a:lnTo>
                <a:lnTo>
                  <a:pt x="1695" y="576"/>
                </a:lnTo>
                <a:lnTo>
                  <a:pt x="1729" y="576"/>
                </a:lnTo>
                <a:lnTo>
                  <a:pt x="1757" y="576"/>
                </a:lnTo>
                <a:lnTo>
                  <a:pt x="1779" y="576"/>
                </a:lnTo>
                <a:lnTo>
                  <a:pt x="1779" y="576"/>
                </a:lnTo>
                <a:lnTo>
                  <a:pt x="1788" y="575"/>
                </a:lnTo>
                <a:lnTo>
                  <a:pt x="1795" y="574"/>
                </a:lnTo>
                <a:lnTo>
                  <a:pt x="1809" y="569"/>
                </a:lnTo>
                <a:lnTo>
                  <a:pt x="1818" y="564"/>
                </a:lnTo>
                <a:lnTo>
                  <a:pt x="1822" y="561"/>
                </a:lnTo>
                <a:lnTo>
                  <a:pt x="1822" y="561"/>
                </a:lnTo>
                <a:lnTo>
                  <a:pt x="1827" y="561"/>
                </a:lnTo>
                <a:lnTo>
                  <a:pt x="1848" y="556"/>
                </a:lnTo>
                <a:lnTo>
                  <a:pt x="1848" y="556"/>
                </a:lnTo>
                <a:lnTo>
                  <a:pt x="1864" y="552"/>
                </a:lnTo>
                <a:lnTo>
                  <a:pt x="1879" y="547"/>
                </a:lnTo>
                <a:lnTo>
                  <a:pt x="1885" y="543"/>
                </a:lnTo>
                <a:lnTo>
                  <a:pt x="1888" y="539"/>
                </a:lnTo>
                <a:lnTo>
                  <a:pt x="1891" y="536"/>
                </a:lnTo>
                <a:lnTo>
                  <a:pt x="1891" y="531"/>
                </a:lnTo>
                <a:lnTo>
                  <a:pt x="1891" y="531"/>
                </a:lnTo>
                <a:lnTo>
                  <a:pt x="1888" y="526"/>
                </a:lnTo>
                <a:lnTo>
                  <a:pt x="1885" y="522"/>
                </a:lnTo>
                <a:lnTo>
                  <a:pt x="1877" y="516"/>
                </a:lnTo>
                <a:lnTo>
                  <a:pt x="1871" y="511"/>
                </a:lnTo>
                <a:lnTo>
                  <a:pt x="1869" y="510"/>
                </a:lnTo>
                <a:lnTo>
                  <a:pt x="1867" y="507"/>
                </a:lnTo>
                <a:lnTo>
                  <a:pt x="1867" y="507"/>
                </a:lnTo>
                <a:lnTo>
                  <a:pt x="1871" y="500"/>
                </a:lnTo>
                <a:lnTo>
                  <a:pt x="1879" y="487"/>
                </a:lnTo>
                <a:lnTo>
                  <a:pt x="1891" y="468"/>
                </a:lnTo>
                <a:lnTo>
                  <a:pt x="1891" y="468"/>
                </a:lnTo>
                <a:lnTo>
                  <a:pt x="1890" y="461"/>
                </a:lnTo>
                <a:lnTo>
                  <a:pt x="1888" y="442"/>
                </a:lnTo>
                <a:lnTo>
                  <a:pt x="1886" y="422"/>
                </a:lnTo>
                <a:lnTo>
                  <a:pt x="1882" y="412"/>
                </a:lnTo>
                <a:lnTo>
                  <a:pt x="1879" y="403"/>
                </a:lnTo>
                <a:lnTo>
                  <a:pt x="1879" y="403"/>
                </a:lnTo>
                <a:lnTo>
                  <a:pt x="1872" y="392"/>
                </a:lnTo>
                <a:lnTo>
                  <a:pt x="1867" y="389"/>
                </a:lnTo>
                <a:lnTo>
                  <a:pt x="1863" y="386"/>
                </a:lnTo>
                <a:lnTo>
                  <a:pt x="1859" y="380"/>
                </a:lnTo>
                <a:lnTo>
                  <a:pt x="1859" y="380"/>
                </a:lnTo>
                <a:lnTo>
                  <a:pt x="1853" y="365"/>
                </a:lnTo>
                <a:lnTo>
                  <a:pt x="1848" y="358"/>
                </a:lnTo>
                <a:lnTo>
                  <a:pt x="1842" y="352"/>
                </a:lnTo>
                <a:lnTo>
                  <a:pt x="1842" y="352"/>
                </a:lnTo>
                <a:lnTo>
                  <a:pt x="1834" y="343"/>
                </a:lnTo>
                <a:lnTo>
                  <a:pt x="1829" y="337"/>
                </a:lnTo>
                <a:lnTo>
                  <a:pt x="1822" y="330"/>
                </a:lnTo>
                <a:lnTo>
                  <a:pt x="1812" y="322"/>
                </a:lnTo>
                <a:lnTo>
                  <a:pt x="1799" y="313"/>
                </a:lnTo>
                <a:lnTo>
                  <a:pt x="1780" y="302"/>
                </a:lnTo>
                <a:lnTo>
                  <a:pt x="1757" y="289"/>
                </a:lnTo>
                <a:lnTo>
                  <a:pt x="1757" y="289"/>
                </a:lnTo>
                <a:lnTo>
                  <a:pt x="1742" y="283"/>
                </a:lnTo>
                <a:lnTo>
                  <a:pt x="1725" y="276"/>
                </a:lnTo>
                <a:lnTo>
                  <a:pt x="1684" y="261"/>
                </a:lnTo>
                <a:lnTo>
                  <a:pt x="1637" y="246"/>
                </a:lnTo>
                <a:lnTo>
                  <a:pt x="1589" y="233"/>
                </a:lnTo>
                <a:lnTo>
                  <a:pt x="1508" y="211"/>
                </a:lnTo>
                <a:lnTo>
                  <a:pt x="1474" y="201"/>
                </a:lnTo>
                <a:lnTo>
                  <a:pt x="1474" y="201"/>
                </a:lnTo>
                <a:lnTo>
                  <a:pt x="1424" y="178"/>
                </a:lnTo>
                <a:lnTo>
                  <a:pt x="1306" y="123"/>
                </a:lnTo>
                <a:lnTo>
                  <a:pt x="1237" y="92"/>
                </a:lnTo>
                <a:lnTo>
                  <a:pt x="1171" y="64"/>
                </a:lnTo>
                <a:lnTo>
                  <a:pt x="1114" y="42"/>
                </a:lnTo>
                <a:lnTo>
                  <a:pt x="1090" y="33"/>
                </a:lnTo>
                <a:lnTo>
                  <a:pt x="1072" y="28"/>
                </a:lnTo>
                <a:lnTo>
                  <a:pt x="1072" y="28"/>
                </a:lnTo>
                <a:lnTo>
                  <a:pt x="1036" y="22"/>
                </a:lnTo>
                <a:lnTo>
                  <a:pt x="997" y="16"/>
                </a:lnTo>
                <a:lnTo>
                  <a:pt x="954" y="10"/>
                </a:lnTo>
                <a:lnTo>
                  <a:pt x="906" y="6"/>
                </a:lnTo>
                <a:lnTo>
                  <a:pt x="854" y="4"/>
                </a:lnTo>
                <a:lnTo>
                  <a:pt x="796" y="1"/>
                </a:lnTo>
                <a:lnTo>
                  <a:pt x="733" y="0"/>
                </a:lnTo>
                <a:lnTo>
                  <a:pt x="666" y="0"/>
                </a:lnTo>
                <a:lnTo>
                  <a:pt x="666" y="0"/>
                </a:lnTo>
                <a:lnTo>
                  <a:pt x="590" y="3"/>
                </a:lnTo>
                <a:lnTo>
                  <a:pt x="503" y="6"/>
                </a:lnTo>
                <a:lnTo>
                  <a:pt x="414" y="11"/>
                </a:lnTo>
                <a:lnTo>
                  <a:pt x="326" y="17"/>
                </a:lnTo>
                <a:lnTo>
                  <a:pt x="249" y="23"/>
                </a:lnTo>
                <a:lnTo>
                  <a:pt x="185" y="30"/>
                </a:lnTo>
                <a:lnTo>
                  <a:pt x="144" y="36"/>
                </a:lnTo>
                <a:lnTo>
                  <a:pt x="132" y="38"/>
                </a:lnTo>
                <a:lnTo>
                  <a:pt x="129" y="39"/>
                </a:lnTo>
                <a:lnTo>
                  <a:pt x="128" y="41"/>
                </a:lnTo>
                <a:lnTo>
                  <a:pt x="128" y="41"/>
                </a:lnTo>
                <a:lnTo>
                  <a:pt x="129" y="44"/>
                </a:lnTo>
                <a:lnTo>
                  <a:pt x="130" y="48"/>
                </a:lnTo>
                <a:lnTo>
                  <a:pt x="136" y="56"/>
                </a:lnTo>
                <a:lnTo>
                  <a:pt x="145" y="65"/>
                </a:lnTo>
                <a:lnTo>
                  <a:pt x="145" y="65"/>
                </a:lnTo>
                <a:close/>
                <a:moveTo>
                  <a:pt x="156" y="91"/>
                </a:moveTo>
                <a:lnTo>
                  <a:pt x="156" y="91"/>
                </a:lnTo>
                <a:lnTo>
                  <a:pt x="222" y="86"/>
                </a:lnTo>
                <a:lnTo>
                  <a:pt x="292" y="81"/>
                </a:lnTo>
                <a:lnTo>
                  <a:pt x="377" y="77"/>
                </a:lnTo>
                <a:lnTo>
                  <a:pt x="377" y="77"/>
                </a:lnTo>
                <a:lnTo>
                  <a:pt x="638" y="69"/>
                </a:lnTo>
                <a:lnTo>
                  <a:pt x="760" y="66"/>
                </a:lnTo>
                <a:lnTo>
                  <a:pt x="817" y="65"/>
                </a:lnTo>
                <a:lnTo>
                  <a:pt x="817" y="65"/>
                </a:lnTo>
                <a:lnTo>
                  <a:pt x="818" y="68"/>
                </a:lnTo>
                <a:lnTo>
                  <a:pt x="821" y="71"/>
                </a:lnTo>
                <a:lnTo>
                  <a:pt x="822" y="87"/>
                </a:lnTo>
                <a:lnTo>
                  <a:pt x="823" y="110"/>
                </a:lnTo>
                <a:lnTo>
                  <a:pt x="823" y="136"/>
                </a:lnTo>
                <a:lnTo>
                  <a:pt x="823" y="162"/>
                </a:lnTo>
                <a:lnTo>
                  <a:pt x="821" y="185"/>
                </a:lnTo>
                <a:lnTo>
                  <a:pt x="819" y="202"/>
                </a:lnTo>
                <a:lnTo>
                  <a:pt x="818" y="207"/>
                </a:lnTo>
                <a:lnTo>
                  <a:pt x="817" y="210"/>
                </a:lnTo>
                <a:lnTo>
                  <a:pt x="817" y="210"/>
                </a:lnTo>
                <a:lnTo>
                  <a:pt x="808" y="211"/>
                </a:lnTo>
                <a:lnTo>
                  <a:pt x="785" y="211"/>
                </a:lnTo>
                <a:lnTo>
                  <a:pt x="709" y="210"/>
                </a:lnTo>
                <a:lnTo>
                  <a:pt x="600" y="206"/>
                </a:lnTo>
                <a:lnTo>
                  <a:pt x="477" y="201"/>
                </a:lnTo>
                <a:lnTo>
                  <a:pt x="353" y="196"/>
                </a:lnTo>
                <a:lnTo>
                  <a:pt x="246" y="190"/>
                </a:lnTo>
                <a:lnTo>
                  <a:pt x="168" y="185"/>
                </a:lnTo>
                <a:lnTo>
                  <a:pt x="145" y="183"/>
                </a:lnTo>
                <a:lnTo>
                  <a:pt x="136" y="181"/>
                </a:lnTo>
                <a:lnTo>
                  <a:pt x="136" y="181"/>
                </a:lnTo>
                <a:lnTo>
                  <a:pt x="129" y="175"/>
                </a:lnTo>
                <a:lnTo>
                  <a:pt x="121" y="166"/>
                </a:lnTo>
                <a:lnTo>
                  <a:pt x="114" y="157"/>
                </a:lnTo>
                <a:lnTo>
                  <a:pt x="113" y="153"/>
                </a:lnTo>
                <a:lnTo>
                  <a:pt x="114" y="151"/>
                </a:lnTo>
                <a:lnTo>
                  <a:pt x="114" y="151"/>
                </a:lnTo>
                <a:lnTo>
                  <a:pt x="122" y="139"/>
                </a:lnTo>
                <a:lnTo>
                  <a:pt x="136" y="118"/>
                </a:lnTo>
                <a:lnTo>
                  <a:pt x="156" y="91"/>
                </a:lnTo>
                <a:lnTo>
                  <a:pt x="156" y="91"/>
                </a:lnTo>
                <a:close/>
                <a:moveTo>
                  <a:pt x="890" y="56"/>
                </a:moveTo>
                <a:lnTo>
                  <a:pt x="890" y="56"/>
                </a:lnTo>
                <a:lnTo>
                  <a:pt x="893" y="55"/>
                </a:lnTo>
                <a:lnTo>
                  <a:pt x="897" y="55"/>
                </a:lnTo>
                <a:lnTo>
                  <a:pt x="910" y="54"/>
                </a:lnTo>
                <a:lnTo>
                  <a:pt x="931" y="56"/>
                </a:lnTo>
                <a:lnTo>
                  <a:pt x="958" y="60"/>
                </a:lnTo>
                <a:lnTo>
                  <a:pt x="988" y="65"/>
                </a:lnTo>
                <a:lnTo>
                  <a:pt x="1024" y="72"/>
                </a:lnTo>
                <a:lnTo>
                  <a:pt x="1061" y="81"/>
                </a:lnTo>
                <a:lnTo>
                  <a:pt x="1100" y="91"/>
                </a:lnTo>
                <a:lnTo>
                  <a:pt x="1100" y="91"/>
                </a:lnTo>
                <a:lnTo>
                  <a:pt x="1121" y="97"/>
                </a:lnTo>
                <a:lnTo>
                  <a:pt x="1143" y="106"/>
                </a:lnTo>
                <a:lnTo>
                  <a:pt x="1166" y="115"/>
                </a:lnTo>
                <a:lnTo>
                  <a:pt x="1190" y="126"/>
                </a:lnTo>
                <a:lnTo>
                  <a:pt x="1239" y="151"/>
                </a:lnTo>
                <a:lnTo>
                  <a:pt x="1285" y="175"/>
                </a:lnTo>
                <a:lnTo>
                  <a:pt x="1327" y="200"/>
                </a:lnTo>
                <a:lnTo>
                  <a:pt x="1361" y="221"/>
                </a:lnTo>
                <a:lnTo>
                  <a:pt x="1383" y="237"/>
                </a:lnTo>
                <a:lnTo>
                  <a:pt x="1389" y="242"/>
                </a:lnTo>
                <a:lnTo>
                  <a:pt x="1392" y="244"/>
                </a:lnTo>
                <a:lnTo>
                  <a:pt x="1392" y="244"/>
                </a:lnTo>
                <a:lnTo>
                  <a:pt x="1391" y="245"/>
                </a:lnTo>
                <a:lnTo>
                  <a:pt x="1387" y="246"/>
                </a:lnTo>
                <a:lnTo>
                  <a:pt x="1373" y="245"/>
                </a:lnTo>
                <a:lnTo>
                  <a:pt x="1356" y="243"/>
                </a:lnTo>
                <a:lnTo>
                  <a:pt x="1335" y="240"/>
                </a:lnTo>
                <a:lnTo>
                  <a:pt x="1296" y="233"/>
                </a:lnTo>
                <a:lnTo>
                  <a:pt x="1278" y="231"/>
                </a:lnTo>
                <a:lnTo>
                  <a:pt x="1278" y="216"/>
                </a:lnTo>
                <a:lnTo>
                  <a:pt x="1278" y="216"/>
                </a:lnTo>
                <a:lnTo>
                  <a:pt x="1278" y="212"/>
                </a:lnTo>
                <a:lnTo>
                  <a:pt x="1275" y="207"/>
                </a:lnTo>
                <a:lnTo>
                  <a:pt x="1273" y="201"/>
                </a:lnTo>
                <a:lnTo>
                  <a:pt x="1268" y="194"/>
                </a:lnTo>
                <a:lnTo>
                  <a:pt x="1262" y="188"/>
                </a:lnTo>
                <a:lnTo>
                  <a:pt x="1256" y="181"/>
                </a:lnTo>
                <a:lnTo>
                  <a:pt x="1247" y="177"/>
                </a:lnTo>
                <a:lnTo>
                  <a:pt x="1239" y="173"/>
                </a:lnTo>
                <a:lnTo>
                  <a:pt x="1239" y="173"/>
                </a:lnTo>
                <a:lnTo>
                  <a:pt x="1223" y="170"/>
                </a:lnTo>
                <a:lnTo>
                  <a:pt x="1216" y="170"/>
                </a:lnTo>
                <a:lnTo>
                  <a:pt x="1212" y="170"/>
                </a:lnTo>
                <a:lnTo>
                  <a:pt x="1207" y="172"/>
                </a:lnTo>
                <a:lnTo>
                  <a:pt x="1202" y="174"/>
                </a:lnTo>
                <a:lnTo>
                  <a:pt x="1193" y="181"/>
                </a:lnTo>
                <a:lnTo>
                  <a:pt x="1193" y="181"/>
                </a:lnTo>
                <a:lnTo>
                  <a:pt x="1190" y="186"/>
                </a:lnTo>
                <a:lnTo>
                  <a:pt x="1188" y="193"/>
                </a:lnTo>
                <a:lnTo>
                  <a:pt x="1190" y="199"/>
                </a:lnTo>
                <a:lnTo>
                  <a:pt x="1191" y="205"/>
                </a:lnTo>
                <a:lnTo>
                  <a:pt x="1196" y="215"/>
                </a:lnTo>
                <a:lnTo>
                  <a:pt x="1199" y="218"/>
                </a:lnTo>
                <a:lnTo>
                  <a:pt x="1199" y="218"/>
                </a:lnTo>
                <a:lnTo>
                  <a:pt x="1061" y="216"/>
                </a:lnTo>
                <a:lnTo>
                  <a:pt x="965" y="213"/>
                </a:lnTo>
                <a:lnTo>
                  <a:pt x="919" y="213"/>
                </a:lnTo>
                <a:lnTo>
                  <a:pt x="919" y="213"/>
                </a:lnTo>
                <a:lnTo>
                  <a:pt x="917" y="212"/>
                </a:lnTo>
                <a:lnTo>
                  <a:pt x="915" y="207"/>
                </a:lnTo>
                <a:lnTo>
                  <a:pt x="910" y="193"/>
                </a:lnTo>
                <a:lnTo>
                  <a:pt x="898" y="146"/>
                </a:lnTo>
                <a:lnTo>
                  <a:pt x="888" y="97"/>
                </a:lnTo>
                <a:lnTo>
                  <a:pt x="885" y="80"/>
                </a:lnTo>
                <a:lnTo>
                  <a:pt x="884" y="71"/>
                </a:lnTo>
                <a:lnTo>
                  <a:pt x="884" y="71"/>
                </a:lnTo>
                <a:lnTo>
                  <a:pt x="885" y="64"/>
                </a:lnTo>
                <a:lnTo>
                  <a:pt x="890" y="56"/>
                </a:lnTo>
                <a:lnTo>
                  <a:pt x="890" y="56"/>
                </a:lnTo>
                <a:close/>
                <a:moveTo>
                  <a:pt x="1805" y="349"/>
                </a:moveTo>
                <a:lnTo>
                  <a:pt x="1805" y="349"/>
                </a:lnTo>
                <a:lnTo>
                  <a:pt x="1826" y="367"/>
                </a:lnTo>
                <a:lnTo>
                  <a:pt x="1840" y="380"/>
                </a:lnTo>
                <a:lnTo>
                  <a:pt x="1845" y="385"/>
                </a:lnTo>
                <a:lnTo>
                  <a:pt x="1848" y="389"/>
                </a:lnTo>
                <a:lnTo>
                  <a:pt x="1848" y="389"/>
                </a:lnTo>
                <a:lnTo>
                  <a:pt x="1848" y="390"/>
                </a:lnTo>
                <a:lnTo>
                  <a:pt x="1845" y="391"/>
                </a:lnTo>
                <a:lnTo>
                  <a:pt x="1838" y="391"/>
                </a:lnTo>
                <a:lnTo>
                  <a:pt x="1814" y="391"/>
                </a:lnTo>
                <a:lnTo>
                  <a:pt x="1785" y="389"/>
                </a:lnTo>
                <a:lnTo>
                  <a:pt x="1766" y="386"/>
                </a:lnTo>
                <a:lnTo>
                  <a:pt x="1766" y="386"/>
                </a:lnTo>
                <a:lnTo>
                  <a:pt x="1760" y="384"/>
                </a:lnTo>
                <a:lnTo>
                  <a:pt x="1751" y="380"/>
                </a:lnTo>
                <a:lnTo>
                  <a:pt x="1736" y="370"/>
                </a:lnTo>
                <a:lnTo>
                  <a:pt x="1724" y="360"/>
                </a:lnTo>
                <a:lnTo>
                  <a:pt x="1719" y="355"/>
                </a:lnTo>
                <a:lnTo>
                  <a:pt x="1718" y="352"/>
                </a:lnTo>
                <a:lnTo>
                  <a:pt x="1718" y="352"/>
                </a:lnTo>
                <a:lnTo>
                  <a:pt x="1718" y="351"/>
                </a:lnTo>
                <a:lnTo>
                  <a:pt x="1720" y="349"/>
                </a:lnTo>
                <a:lnTo>
                  <a:pt x="1730" y="348"/>
                </a:lnTo>
                <a:lnTo>
                  <a:pt x="1761" y="348"/>
                </a:lnTo>
                <a:lnTo>
                  <a:pt x="1805" y="349"/>
                </a:lnTo>
                <a:lnTo>
                  <a:pt x="1805" y="3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35">
            <a:extLst>
              <a:ext uri="{FF2B5EF4-FFF2-40B4-BE49-F238E27FC236}">
                <a16:creationId xmlns:a16="http://schemas.microsoft.com/office/drawing/2014/main" id="{7A341F72-E385-405C-B17C-2577EED9842A}"/>
              </a:ext>
            </a:extLst>
          </p:cNvPr>
          <p:cNvSpPr>
            <a:spLocks noEditPoints="1"/>
          </p:cNvSpPr>
          <p:nvPr/>
        </p:nvSpPr>
        <p:spPr bwMode="auto">
          <a:xfrm>
            <a:off x="7917356" y="1346172"/>
            <a:ext cx="1660631" cy="682221"/>
          </a:xfrm>
          <a:custGeom>
            <a:avLst/>
            <a:gdLst>
              <a:gd name="T0" fmla="*/ 1133 w 1682"/>
              <a:gd name="T1" fmla="*/ 105 h 691"/>
              <a:gd name="T2" fmla="*/ 960 w 1682"/>
              <a:gd name="T3" fmla="*/ 33 h 691"/>
              <a:gd name="T4" fmla="*/ 745 w 1682"/>
              <a:gd name="T5" fmla="*/ 2 h 691"/>
              <a:gd name="T6" fmla="*/ 489 w 1682"/>
              <a:gd name="T7" fmla="*/ 7 h 691"/>
              <a:gd name="T8" fmla="*/ 174 w 1682"/>
              <a:gd name="T9" fmla="*/ 57 h 691"/>
              <a:gd name="T10" fmla="*/ 61 w 1682"/>
              <a:gd name="T11" fmla="*/ 203 h 691"/>
              <a:gd name="T12" fmla="*/ 52 w 1682"/>
              <a:gd name="T13" fmla="*/ 231 h 691"/>
              <a:gd name="T14" fmla="*/ 17 w 1682"/>
              <a:gd name="T15" fmla="*/ 365 h 691"/>
              <a:gd name="T16" fmla="*/ 2 w 1682"/>
              <a:gd name="T17" fmla="*/ 465 h 691"/>
              <a:gd name="T18" fmla="*/ 14 w 1682"/>
              <a:gd name="T19" fmla="*/ 534 h 691"/>
              <a:gd name="T20" fmla="*/ 70 w 1682"/>
              <a:gd name="T21" fmla="*/ 566 h 691"/>
              <a:gd name="T22" fmla="*/ 100 w 1682"/>
              <a:gd name="T23" fmla="*/ 584 h 691"/>
              <a:gd name="T24" fmla="*/ 151 w 1682"/>
              <a:gd name="T25" fmla="*/ 657 h 691"/>
              <a:gd name="T26" fmla="*/ 223 w 1682"/>
              <a:gd name="T27" fmla="*/ 683 h 691"/>
              <a:gd name="T28" fmla="*/ 307 w 1682"/>
              <a:gd name="T29" fmla="*/ 660 h 691"/>
              <a:gd name="T30" fmla="*/ 359 w 1682"/>
              <a:gd name="T31" fmla="*/ 608 h 691"/>
              <a:gd name="T32" fmla="*/ 1251 w 1682"/>
              <a:gd name="T33" fmla="*/ 636 h 691"/>
              <a:gd name="T34" fmla="*/ 1334 w 1682"/>
              <a:gd name="T35" fmla="*/ 683 h 691"/>
              <a:gd name="T36" fmla="*/ 1419 w 1682"/>
              <a:gd name="T37" fmla="*/ 687 h 691"/>
              <a:gd name="T38" fmla="*/ 1493 w 1682"/>
              <a:gd name="T39" fmla="*/ 642 h 691"/>
              <a:gd name="T40" fmla="*/ 1538 w 1682"/>
              <a:gd name="T41" fmla="*/ 594 h 691"/>
              <a:gd name="T42" fmla="*/ 1631 w 1682"/>
              <a:gd name="T43" fmla="*/ 601 h 691"/>
              <a:gd name="T44" fmla="*/ 1665 w 1682"/>
              <a:gd name="T45" fmla="*/ 578 h 691"/>
              <a:gd name="T46" fmla="*/ 1668 w 1682"/>
              <a:gd name="T47" fmla="*/ 529 h 691"/>
              <a:gd name="T48" fmla="*/ 1678 w 1682"/>
              <a:gd name="T49" fmla="*/ 485 h 691"/>
              <a:gd name="T50" fmla="*/ 1681 w 1682"/>
              <a:gd name="T51" fmla="*/ 443 h 691"/>
              <a:gd name="T52" fmla="*/ 1677 w 1682"/>
              <a:gd name="T53" fmla="*/ 430 h 691"/>
              <a:gd name="T54" fmla="*/ 1639 w 1682"/>
              <a:gd name="T55" fmla="*/ 333 h 691"/>
              <a:gd name="T56" fmla="*/ 1576 w 1682"/>
              <a:gd name="T57" fmla="*/ 280 h 691"/>
              <a:gd name="T58" fmla="*/ 1391 w 1682"/>
              <a:gd name="T59" fmla="*/ 214 h 691"/>
              <a:gd name="T60" fmla="*/ 1350 w 1682"/>
              <a:gd name="T61" fmla="*/ 204 h 691"/>
              <a:gd name="T62" fmla="*/ 1325 w 1682"/>
              <a:gd name="T63" fmla="*/ 195 h 691"/>
              <a:gd name="T64" fmla="*/ 1294 w 1682"/>
              <a:gd name="T65" fmla="*/ 193 h 691"/>
              <a:gd name="T66" fmla="*/ 1438 w 1682"/>
              <a:gd name="T67" fmla="*/ 263 h 691"/>
              <a:gd name="T68" fmla="*/ 1492 w 1682"/>
              <a:gd name="T69" fmla="*/ 263 h 691"/>
              <a:gd name="T70" fmla="*/ 1607 w 1682"/>
              <a:gd name="T71" fmla="*/ 320 h 691"/>
              <a:gd name="T72" fmla="*/ 1629 w 1682"/>
              <a:gd name="T73" fmla="*/ 356 h 691"/>
              <a:gd name="T74" fmla="*/ 1603 w 1682"/>
              <a:gd name="T75" fmla="*/ 367 h 691"/>
              <a:gd name="T76" fmla="*/ 1520 w 1682"/>
              <a:gd name="T77" fmla="*/ 322 h 691"/>
              <a:gd name="T78" fmla="*/ 1433 w 1682"/>
              <a:gd name="T79" fmla="*/ 271 h 691"/>
              <a:gd name="T80" fmla="*/ 1101 w 1682"/>
              <a:gd name="T81" fmla="*/ 169 h 691"/>
              <a:gd name="T82" fmla="*/ 1091 w 1682"/>
              <a:gd name="T83" fmla="*/ 192 h 691"/>
              <a:gd name="T84" fmla="*/ 1102 w 1682"/>
              <a:gd name="T85" fmla="*/ 226 h 691"/>
              <a:gd name="T86" fmla="*/ 1068 w 1682"/>
              <a:gd name="T87" fmla="*/ 239 h 691"/>
              <a:gd name="T88" fmla="*/ 721 w 1682"/>
              <a:gd name="T89" fmla="*/ 55 h 691"/>
              <a:gd name="T90" fmla="*/ 871 w 1682"/>
              <a:gd name="T91" fmla="*/ 67 h 691"/>
              <a:gd name="T92" fmla="*/ 1042 w 1682"/>
              <a:gd name="T93" fmla="*/ 130 h 691"/>
              <a:gd name="T94" fmla="*/ 73 w 1682"/>
              <a:gd name="T95" fmla="*/ 201 h 691"/>
              <a:gd name="T96" fmla="*/ 130 w 1682"/>
              <a:gd name="T97" fmla="*/ 223 h 691"/>
              <a:gd name="T98" fmla="*/ 132 w 1682"/>
              <a:gd name="T99" fmla="*/ 231 h 691"/>
              <a:gd name="T100" fmla="*/ 116 w 1682"/>
              <a:gd name="T101" fmla="*/ 257 h 691"/>
              <a:gd name="T102" fmla="*/ 108 w 1682"/>
              <a:gd name="T103" fmla="*/ 326 h 691"/>
              <a:gd name="T104" fmla="*/ 54 w 1682"/>
              <a:gd name="T105" fmla="*/ 285 h 691"/>
              <a:gd name="T106" fmla="*/ 75 w 1682"/>
              <a:gd name="T107" fmla="*/ 231 h 691"/>
              <a:gd name="T108" fmla="*/ 128 w 1682"/>
              <a:gd name="T109" fmla="*/ 220 h 691"/>
              <a:gd name="T110" fmla="*/ 331 w 1682"/>
              <a:gd name="T111" fmla="*/ 201 h 691"/>
              <a:gd name="T112" fmla="*/ 359 w 1682"/>
              <a:gd name="T113" fmla="*/ 114 h 691"/>
              <a:gd name="T114" fmla="*/ 404 w 1682"/>
              <a:gd name="T115" fmla="*/ 65 h 691"/>
              <a:gd name="T116" fmla="*/ 692 w 1682"/>
              <a:gd name="T117" fmla="*/ 51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82" h="691">
                <a:moveTo>
                  <a:pt x="1294" y="193"/>
                </a:moveTo>
                <a:lnTo>
                  <a:pt x="1294" y="193"/>
                </a:lnTo>
                <a:lnTo>
                  <a:pt x="1262" y="175"/>
                </a:lnTo>
                <a:lnTo>
                  <a:pt x="1227" y="155"/>
                </a:lnTo>
                <a:lnTo>
                  <a:pt x="1183" y="131"/>
                </a:lnTo>
                <a:lnTo>
                  <a:pt x="1133" y="105"/>
                </a:lnTo>
                <a:lnTo>
                  <a:pt x="1077" y="79"/>
                </a:lnTo>
                <a:lnTo>
                  <a:pt x="1023" y="56"/>
                </a:lnTo>
                <a:lnTo>
                  <a:pt x="996" y="46"/>
                </a:lnTo>
                <a:lnTo>
                  <a:pt x="971" y="36"/>
                </a:lnTo>
                <a:lnTo>
                  <a:pt x="971" y="36"/>
                </a:lnTo>
                <a:lnTo>
                  <a:pt x="960" y="33"/>
                </a:lnTo>
                <a:lnTo>
                  <a:pt x="945" y="29"/>
                </a:lnTo>
                <a:lnTo>
                  <a:pt x="922" y="24"/>
                </a:lnTo>
                <a:lnTo>
                  <a:pt x="891" y="19"/>
                </a:lnTo>
                <a:lnTo>
                  <a:pt x="852" y="13"/>
                </a:lnTo>
                <a:lnTo>
                  <a:pt x="804" y="7"/>
                </a:lnTo>
                <a:lnTo>
                  <a:pt x="745" y="2"/>
                </a:lnTo>
                <a:lnTo>
                  <a:pt x="745" y="2"/>
                </a:lnTo>
                <a:lnTo>
                  <a:pt x="710" y="0"/>
                </a:lnTo>
                <a:lnTo>
                  <a:pt x="670" y="0"/>
                </a:lnTo>
                <a:lnTo>
                  <a:pt x="629" y="0"/>
                </a:lnTo>
                <a:lnTo>
                  <a:pt x="583" y="2"/>
                </a:lnTo>
                <a:lnTo>
                  <a:pt x="489" y="7"/>
                </a:lnTo>
                <a:lnTo>
                  <a:pt x="395" y="13"/>
                </a:lnTo>
                <a:lnTo>
                  <a:pt x="309" y="22"/>
                </a:lnTo>
                <a:lnTo>
                  <a:pt x="239" y="28"/>
                </a:lnTo>
                <a:lnTo>
                  <a:pt x="191" y="34"/>
                </a:lnTo>
                <a:lnTo>
                  <a:pt x="174" y="36"/>
                </a:lnTo>
                <a:lnTo>
                  <a:pt x="174" y="57"/>
                </a:lnTo>
                <a:lnTo>
                  <a:pt x="174" y="57"/>
                </a:lnTo>
                <a:lnTo>
                  <a:pt x="124" y="121"/>
                </a:lnTo>
                <a:lnTo>
                  <a:pt x="87" y="166"/>
                </a:lnTo>
                <a:lnTo>
                  <a:pt x="66" y="193"/>
                </a:lnTo>
                <a:lnTo>
                  <a:pt x="66" y="193"/>
                </a:lnTo>
                <a:lnTo>
                  <a:pt x="61" y="203"/>
                </a:lnTo>
                <a:lnTo>
                  <a:pt x="56" y="213"/>
                </a:lnTo>
                <a:lnTo>
                  <a:pt x="54" y="222"/>
                </a:lnTo>
                <a:lnTo>
                  <a:pt x="52" y="225"/>
                </a:lnTo>
                <a:lnTo>
                  <a:pt x="52" y="225"/>
                </a:lnTo>
                <a:lnTo>
                  <a:pt x="51" y="228"/>
                </a:lnTo>
                <a:lnTo>
                  <a:pt x="52" y="231"/>
                </a:lnTo>
                <a:lnTo>
                  <a:pt x="52" y="235"/>
                </a:lnTo>
                <a:lnTo>
                  <a:pt x="52" y="239"/>
                </a:lnTo>
                <a:lnTo>
                  <a:pt x="52" y="239"/>
                </a:lnTo>
                <a:lnTo>
                  <a:pt x="32" y="339"/>
                </a:lnTo>
                <a:lnTo>
                  <a:pt x="32" y="339"/>
                </a:lnTo>
                <a:lnTo>
                  <a:pt x="17" y="365"/>
                </a:lnTo>
                <a:lnTo>
                  <a:pt x="6" y="386"/>
                </a:lnTo>
                <a:lnTo>
                  <a:pt x="2" y="393"/>
                </a:lnTo>
                <a:lnTo>
                  <a:pt x="0" y="399"/>
                </a:lnTo>
                <a:lnTo>
                  <a:pt x="0" y="399"/>
                </a:lnTo>
                <a:lnTo>
                  <a:pt x="0" y="422"/>
                </a:lnTo>
                <a:lnTo>
                  <a:pt x="2" y="465"/>
                </a:lnTo>
                <a:lnTo>
                  <a:pt x="3" y="489"/>
                </a:lnTo>
                <a:lnTo>
                  <a:pt x="7" y="509"/>
                </a:lnTo>
                <a:lnTo>
                  <a:pt x="10" y="525"/>
                </a:lnTo>
                <a:lnTo>
                  <a:pt x="12" y="530"/>
                </a:lnTo>
                <a:lnTo>
                  <a:pt x="14" y="534"/>
                </a:lnTo>
                <a:lnTo>
                  <a:pt x="14" y="534"/>
                </a:lnTo>
                <a:lnTo>
                  <a:pt x="19" y="539"/>
                </a:lnTo>
                <a:lnTo>
                  <a:pt x="27" y="545"/>
                </a:lnTo>
                <a:lnTo>
                  <a:pt x="45" y="555"/>
                </a:lnTo>
                <a:lnTo>
                  <a:pt x="61" y="563"/>
                </a:lnTo>
                <a:lnTo>
                  <a:pt x="67" y="565"/>
                </a:lnTo>
                <a:lnTo>
                  <a:pt x="70" y="566"/>
                </a:lnTo>
                <a:lnTo>
                  <a:pt x="70" y="566"/>
                </a:lnTo>
                <a:lnTo>
                  <a:pt x="83" y="566"/>
                </a:lnTo>
                <a:lnTo>
                  <a:pt x="94" y="566"/>
                </a:lnTo>
                <a:lnTo>
                  <a:pt x="94" y="566"/>
                </a:lnTo>
                <a:lnTo>
                  <a:pt x="95" y="571"/>
                </a:lnTo>
                <a:lnTo>
                  <a:pt x="100" y="584"/>
                </a:lnTo>
                <a:lnTo>
                  <a:pt x="110" y="603"/>
                </a:lnTo>
                <a:lnTo>
                  <a:pt x="115" y="614"/>
                </a:lnTo>
                <a:lnTo>
                  <a:pt x="122" y="625"/>
                </a:lnTo>
                <a:lnTo>
                  <a:pt x="131" y="636"/>
                </a:lnTo>
                <a:lnTo>
                  <a:pt x="140" y="647"/>
                </a:lnTo>
                <a:lnTo>
                  <a:pt x="151" y="657"/>
                </a:lnTo>
                <a:lnTo>
                  <a:pt x="163" y="665"/>
                </a:lnTo>
                <a:lnTo>
                  <a:pt x="175" y="672"/>
                </a:lnTo>
                <a:lnTo>
                  <a:pt x="190" y="679"/>
                </a:lnTo>
                <a:lnTo>
                  <a:pt x="206" y="682"/>
                </a:lnTo>
                <a:lnTo>
                  <a:pt x="223" y="683"/>
                </a:lnTo>
                <a:lnTo>
                  <a:pt x="223" y="683"/>
                </a:lnTo>
                <a:lnTo>
                  <a:pt x="240" y="683"/>
                </a:lnTo>
                <a:lnTo>
                  <a:pt x="256" y="681"/>
                </a:lnTo>
                <a:lnTo>
                  <a:pt x="271" y="677"/>
                </a:lnTo>
                <a:lnTo>
                  <a:pt x="284" y="672"/>
                </a:lnTo>
                <a:lnTo>
                  <a:pt x="296" y="666"/>
                </a:lnTo>
                <a:lnTo>
                  <a:pt x="307" y="660"/>
                </a:lnTo>
                <a:lnTo>
                  <a:pt x="317" y="653"/>
                </a:lnTo>
                <a:lnTo>
                  <a:pt x="327" y="645"/>
                </a:lnTo>
                <a:lnTo>
                  <a:pt x="341" y="632"/>
                </a:lnTo>
                <a:lnTo>
                  <a:pt x="350" y="620"/>
                </a:lnTo>
                <a:lnTo>
                  <a:pt x="357" y="611"/>
                </a:lnTo>
                <a:lnTo>
                  <a:pt x="359" y="608"/>
                </a:lnTo>
                <a:lnTo>
                  <a:pt x="393" y="608"/>
                </a:lnTo>
                <a:lnTo>
                  <a:pt x="404" y="611"/>
                </a:lnTo>
                <a:lnTo>
                  <a:pt x="1228" y="611"/>
                </a:lnTo>
                <a:lnTo>
                  <a:pt x="1228" y="611"/>
                </a:lnTo>
                <a:lnTo>
                  <a:pt x="1239" y="623"/>
                </a:lnTo>
                <a:lnTo>
                  <a:pt x="1251" y="636"/>
                </a:lnTo>
                <a:lnTo>
                  <a:pt x="1269" y="650"/>
                </a:lnTo>
                <a:lnTo>
                  <a:pt x="1280" y="658"/>
                </a:lnTo>
                <a:lnTo>
                  <a:pt x="1292" y="665"/>
                </a:lnTo>
                <a:lnTo>
                  <a:pt x="1304" y="672"/>
                </a:lnTo>
                <a:lnTo>
                  <a:pt x="1318" y="679"/>
                </a:lnTo>
                <a:lnTo>
                  <a:pt x="1334" y="683"/>
                </a:lnTo>
                <a:lnTo>
                  <a:pt x="1350" y="687"/>
                </a:lnTo>
                <a:lnTo>
                  <a:pt x="1367" y="690"/>
                </a:lnTo>
                <a:lnTo>
                  <a:pt x="1385" y="691"/>
                </a:lnTo>
                <a:lnTo>
                  <a:pt x="1385" y="691"/>
                </a:lnTo>
                <a:lnTo>
                  <a:pt x="1402" y="690"/>
                </a:lnTo>
                <a:lnTo>
                  <a:pt x="1419" y="687"/>
                </a:lnTo>
                <a:lnTo>
                  <a:pt x="1435" y="682"/>
                </a:lnTo>
                <a:lnTo>
                  <a:pt x="1449" y="676"/>
                </a:lnTo>
                <a:lnTo>
                  <a:pt x="1462" y="669"/>
                </a:lnTo>
                <a:lnTo>
                  <a:pt x="1473" y="660"/>
                </a:lnTo>
                <a:lnTo>
                  <a:pt x="1484" y="652"/>
                </a:lnTo>
                <a:lnTo>
                  <a:pt x="1493" y="642"/>
                </a:lnTo>
                <a:lnTo>
                  <a:pt x="1502" y="633"/>
                </a:lnTo>
                <a:lnTo>
                  <a:pt x="1509" y="625"/>
                </a:lnTo>
                <a:lnTo>
                  <a:pt x="1519" y="609"/>
                </a:lnTo>
                <a:lnTo>
                  <a:pt x="1525" y="598"/>
                </a:lnTo>
                <a:lnTo>
                  <a:pt x="1527" y="594"/>
                </a:lnTo>
                <a:lnTo>
                  <a:pt x="1538" y="594"/>
                </a:lnTo>
                <a:lnTo>
                  <a:pt x="1541" y="600"/>
                </a:lnTo>
                <a:lnTo>
                  <a:pt x="1541" y="600"/>
                </a:lnTo>
                <a:lnTo>
                  <a:pt x="1558" y="601"/>
                </a:lnTo>
                <a:lnTo>
                  <a:pt x="1593" y="603"/>
                </a:lnTo>
                <a:lnTo>
                  <a:pt x="1613" y="603"/>
                </a:lnTo>
                <a:lnTo>
                  <a:pt x="1631" y="601"/>
                </a:lnTo>
                <a:lnTo>
                  <a:pt x="1645" y="600"/>
                </a:lnTo>
                <a:lnTo>
                  <a:pt x="1650" y="599"/>
                </a:lnTo>
                <a:lnTo>
                  <a:pt x="1652" y="596"/>
                </a:lnTo>
                <a:lnTo>
                  <a:pt x="1652" y="596"/>
                </a:lnTo>
                <a:lnTo>
                  <a:pt x="1660" y="588"/>
                </a:lnTo>
                <a:lnTo>
                  <a:pt x="1665" y="578"/>
                </a:lnTo>
                <a:lnTo>
                  <a:pt x="1667" y="572"/>
                </a:lnTo>
                <a:lnTo>
                  <a:pt x="1669" y="566"/>
                </a:lnTo>
                <a:lnTo>
                  <a:pt x="1669" y="558"/>
                </a:lnTo>
                <a:lnTo>
                  <a:pt x="1669" y="551"/>
                </a:lnTo>
                <a:lnTo>
                  <a:pt x="1669" y="551"/>
                </a:lnTo>
                <a:lnTo>
                  <a:pt x="1668" y="529"/>
                </a:lnTo>
                <a:lnTo>
                  <a:pt x="1667" y="521"/>
                </a:lnTo>
                <a:lnTo>
                  <a:pt x="1669" y="489"/>
                </a:lnTo>
                <a:lnTo>
                  <a:pt x="1669" y="489"/>
                </a:lnTo>
                <a:lnTo>
                  <a:pt x="1672" y="489"/>
                </a:lnTo>
                <a:lnTo>
                  <a:pt x="1674" y="487"/>
                </a:lnTo>
                <a:lnTo>
                  <a:pt x="1678" y="485"/>
                </a:lnTo>
                <a:lnTo>
                  <a:pt x="1679" y="483"/>
                </a:lnTo>
                <a:lnTo>
                  <a:pt x="1681" y="479"/>
                </a:lnTo>
                <a:lnTo>
                  <a:pt x="1681" y="479"/>
                </a:lnTo>
                <a:lnTo>
                  <a:pt x="1682" y="459"/>
                </a:lnTo>
                <a:lnTo>
                  <a:pt x="1682" y="449"/>
                </a:lnTo>
                <a:lnTo>
                  <a:pt x="1681" y="443"/>
                </a:lnTo>
                <a:lnTo>
                  <a:pt x="1681" y="443"/>
                </a:lnTo>
                <a:lnTo>
                  <a:pt x="1679" y="441"/>
                </a:lnTo>
                <a:lnTo>
                  <a:pt x="1679" y="438"/>
                </a:lnTo>
                <a:lnTo>
                  <a:pt x="1678" y="435"/>
                </a:lnTo>
                <a:lnTo>
                  <a:pt x="1677" y="430"/>
                </a:lnTo>
                <a:lnTo>
                  <a:pt x="1677" y="430"/>
                </a:lnTo>
                <a:lnTo>
                  <a:pt x="1674" y="418"/>
                </a:lnTo>
                <a:lnTo>
                  <a:pt x="1668" y="396"/>
                </a:lnTo>
                <a:lnTo>
                  <a:pt x="1663" y="381"/>
                </a:lnTo>
                <a:lnTo>
                  <a:pt x="1657" y="366"/>
                </a:lnTo>
                <a:lnTo>
                  <a:pt x="1649" y="349"/>
                </a:lnTo>
                <a:lnTo>
                  <a:pt x="1639" y="333"/>
                </a:lnTo>
                <a:lnTo>
                  <a:pt x="1639" y="333"/>
                </a:lnTo>
                <a:lnTo>
                  <a:pt x="1627" y="317"/>
                </a:lnTo>
                <a:lnTo>
                  <a:pt x="1616" y="305"/>
                </a:lnTo>
                <a:lnTo>
                  <a:pt x="1605" y="295"/>
                </a:lnTo>
                <a:lnTo>
                  <a:pt x="1591" y="288"/>
                </a:lnTo>
                <a:lnTo>
                  <a:pt x="1576" y="280"/>
                </a:lnTo>
                <a:lnTo>
                  <a:pt x="1558" y="273"/>
                </a:lnTo>
                <a:lnTo>
                  <a:pt x="1514" y="256"/>
                </a:lnTo>
                <a:lnTo>
                  <a:pt x="1514" y="256"/>
                </a:lnTo>
                <a:lnTo>
                  <a:pt x="1466" y="239"/>
                </a:lnTo>
                <a:lnTo>
                  <a:pt x="1429" y="226"/>
                </a:lnTo>
                <a:lnTo>
                  <a:pt x="1391" y="214"/>
                </a:lnTo>
                <a:lnTo>
                  <a:pt x="1391" y="214"/>
                </a:lnTo>
                <a:lnTo>
                  <a:pt x="1364" y="207"/>
                </a:lnTo>
                <a:lnTo>
                  <a:pt x="1364" y="207"/>
                </a:lnTo>
                <a:lnTo>
                  <a:pt x="1359" y="207"/>
                </a:lnTo>
                <a:lnTo>
                  <a:pt x="1356" y="207"/>
                </a:lnTo>
                <a:lnTo>
                  <a:pt x="1350" y="204"/>
                </a:lnTo>
                <a:lnTo>
                  <a:pt x="1350" y="204"/>
                </a:lnTo>
                <a:lnTo>
                  <a:pt x="1343" y="201"/>
                </a:lnTo>
                <a:lnTo>
                  <a:pt x="1336" y="198"/>
                </a:lnTo>
                <a:lnTo>
                  <a:pt x="1329" y="197"/>
                </a:lnTo>
                <a:lnTo>
                  <a:pt x="1329" y="197"/>
                </a:lnTo>
                <a:lnTo>
                  <a:pt x="1325" y="195"/>
                </a:lnTo>
                <a:lnTo>
                  <a:pt x="1323" y="193"/>
                </a:lnTo>
                <a:lnTo>
                  <a:pt x="1319" y="193"/>
                </a:lnTo>
                <a:lnTo>
                  <a:pt x="1319" y="193"/>
                </a:lnTo>
                <a:lnTo>
                  <a:pt x="1313" y="193"/>
                </a:lnTo>
                <a:lnTo>
                  <a:pt x="1304" y="193"/>
                </a:lnTo>
                <a:lnTo>
                  <a:pt x="1294" y="193"/>
                </a:lnTo>
                <a:lnTo>
                  <a:pt x="1294" y="193"/>
                </a:lnTo>
                <a:close/>
                <a:moveTo>
                  <a:pt x="1433" y="271"/>
                </a:moveTo>
                <a:lnTo>
                  <a:pt x="1433" y="271"/>
                </a:lnTo>
                <a:lnTo>
                  <a:pt x="1434" y="268"/>
                </a:lnTo>
                <a:lnTo>
                  <a:pt x="1435" y="266"/>
                </a:lnTo>
                <a:lnTo>
                  <a:pt x="1438" y="263"/>
                </a:lnTo>
                <a:lnTo>
                  <a:pt x="1443" y="262"/>
                </a:lnTo>
                <a:lnTo>
                  <a:pt x="1455" y="259"/>
                </a:lnTo>
                <a:lnTo>
                  <a:pt x="1472" y="259"/>
                </a:lnTo>
                <a:lnTo>
                  <a:pt x="1472" y="259"/>
                </a:lnTo>
                <a:lnTo>
                  <a:pt x="1482" y="261"/>
                </a:lnTo>
                <a:lnTo>
                  <a:pt x="1492" y="263"/>
                </a:lnTo>
                <a:lnTo>
                  <a:pt x="1513" y="271"/>
                </a:lnTo>
                <a:lnTo>
                  <a:pt x="1569" y="294"/>
                </a:lnTo>
                <a:lnTo>
                  <a:pt x="1569" y="294"/>
                </a:lnTo>
                <a:lnTo>
                  <a:pt x="1585" y="302"/>
                </a:lnTo>
                <a:lnTo>
                  <a:pt x="1597" y="310"/>
                </a:lnTo>
                <a:lnTo>
                  <a:pt x="1607" y="320"/>
                </a:lnTo>
                <a:lnTo>
                  <a:pt x="1614" y="328"/>
                </a:lnTo>
                <a:lnTo>
                  <a:pt x="1620" y="335"/>
                </a:lnTo>
                <a:lnTo>
                  <a:pt x="1624" y="343"/>
                </a:lnTo>
                <a:lnTo>
                  <a:pt x="1628" y="354"/>
                </a:lnTo>
                <a:lnTo>
                  <a:pt x="1628" y="354"/>
                </a:lnTo>
                <a:lnTo>
                  <a:pt x="1629" y="356"/>
                </a:lnTo>
                <a:lnTo>
                  <a:pt x="1628" y="359"/>
                </a:lnTo>
                <a:lnTo>
                  <a:pt x="1627" y="361"/>
                </a:lnTo>
                <a:lnTo>
                  <a:pt x="1623" y="362"/>
                </a:lnTo>
                <a:lnTo>
                  <a:pt x="1616" y="366"/>
                </a:lnTo>
                <a:lnTo>
                  <a:pt x="1603" y="367"/>
                </a:lnTo>
                <a:lnTo>
                  <a:pt x="1603" y="367"/>
                </a:lnTo>
                <a:lnTo>
                  <a:pt x="1597" y="366"/>
                </a:lnTo>
                <a:lnTo>
                  <a:pt x="1587" y="362"/>
                </a:lnTo>
                <a:lnTo>
                  <a:pt x="1578" y="358"/>
                </a:lnTo>
                <a:lnTo>
                  <a:pt x="1565" y="351"/>
                </a:lnTo>
                <a:lnTo>
                  <a:pt x="1542" y="337"/>
                </a:lnTo>
                <a:lnTo>
                  <a:pt x="1520" y="322"/>
                </a:lnTo>
                <a:lnTo>
                  <a:pt x="1520" y="322"/>
                </a:lnTo>
                <a:lnTo>
                  <a:pt x="1497" y="309"/>
                </a:lnTo>
                <a:lnTo>
                  <a:pt x="1467" y="293"/>
                </a:lnTo>
                <a:lnTo>
                  <a:pt x="1444" y="278"/>
                </a:lnTo>
                <a:lnTo>
                  <a:pt x="1437" y="273"/>
                </a:lnTo>
                <a:lnTo>
                  <a:pt x="1433" y="271"/>
                </a:lnTo>
                <a:lnTo>
                  <a:pt x="1433" y="271"/>
                </a:lnTo>
                <a:close/>
                <a:moveTo>
                  <a:pt x="1113" y="165"/>
                </a:moveTo>
                <a:lnTo>
                  <a:pt x="1113" y="165"/>
                </a:lnTo>
                <a:lnTo>
                  <a:pt x="1110" y="165"/>
                </a:lnTo>
                <a:lnTo>
                  <a:pt x="1104" y="166"/>
                </a:lnTo>
                <a:lnTo>
                  <a:pt x="1101" y="169"/>
                </a:lnTo>
                <a:lnTo>
                  <a:pt x="1098" y="171"/>
                </a:lnTo>
                <a:lnTo>
                  <a:pt x="1095" y="175"/>
                </a:lnTo>
                <a:lnTo>
                  <a:pt x="1092" y="180"/>
                </a:lnTo>
                <a:lnTo>
                  <a:pt x="1092" y="180"/>
                </a:lnTo>
                <a:lnTo>
                  <a:pt x="1091" y="186"/>
                </a:lnTo>
                <a:lnTo>
                  <a:pt x="1091" y="192"/>
                </a:lnTo>
                <a:lnTo>
                  <a:pt x="1091" y="204"/>
                </a:lnTo>
                <a:lnTo>
                  <a:pt x="1093" y="215"/>
                </a:lnTo>
                <a:lnTo>
                  <a:pt x="1095" y="219"/>
                </a:lnTo>
                <a:lnTo>
                  <a:pt x="1096" y="222"/>
                </a:lnTo>
                <a:lnTo>
                  <a:pt x="1096" y="222"/>
                </a:lnTo>
                <a:lnTo>
                  <a:pt x="1102" y="226"/>
                </a:lnTo>
                <a:lnTo>
                  <a:pt x="1103" y="228"/>
                </a:lnTo>
                <a:lnTo>
                  <a:pt x="1103" y="228"/>
                </a:lnTo>
                <a:lnTo>
                  <a:pt x="1103" y="228"/>
                </a:lnTo>
                <a:lnTo>
                  <a:pt x="1098" y="229"/>
                </a:lnTo>
                <a:lnTo>
                  <a:pt x="1090" y="231"/>
                </a:lnTo>
                <a:lnTo>
                  <a:pt x="1068" y="239"/>
                </a:lnTo>
                <a:lnTo>
                  <a:pt x="1068" y="239"/>
                </a:lnTo>
                <a:lnTo>
                  <a:pt x="1050" y="239"/>
                </a:lnTo>
                <a:lnTo>
                  <a:pt x="1010" y="236"/>
                </a:lnTo>
                <a:lnTo>
                  <a:pt x="893" y="228"/>
                </a:lnTo>
                <a:lnTo>
                  <a:pt x="727" y="214"/>
                </a:lnTo>
                <a:lnTo>
                  <a:pt x="721" y="55"/>
                </a:lnTo>
                <a:lnTo>
                  <a:pt x="721" y="55"/>
                </a:lnTo>
                <a:lnTo>
                  <a:pt x="737" y="54"/>
                </a:lnTo>
                <a:lnTo>
                  <a:pt x="779" y="56"/>
                </a:lnTo>
                <a:lnTo>
                  <a:pt x="808" y="57"/>
                </a:lnTo>
                <a:lnTo>
                  <a:pt x="838" y="61"/>
                </a:lnTo>
                <a:lnTo>
                  <a:pt x="871" y="67"/>
                </a:lnTo>
                <a:lnTo>
                  <a:pt x="905" y="76"/>
                </a:lnTo>
                <a:lnTo>
                  <a:pt x="905" y="76"/>
                </a:lnTo>
                <a:lnTo>
                  <a:pt x="939" y="85"/>
                </a:lnTo>
                <a:lnTo>
                  <a:pt x="974" y="99"/>
                </a:lnTo>
                <a:lnTo>
                  <a:pt x="1010" y="115"/>
                </a:lnTo>
                <a:lnTo>
                  <a:pt x="1042" y="130"/>
                </a:lnTo>
                <a:lnTo>
                  <a:pt x="1093" y="155"/>
                </a:lnTo>
                <a:lnTo>
                  <a:pt x="1113" y="165"/>
                </a:lnTo>
                <a:lnTo>
                  <a:pt x="1113" y="165"/>
                </a:lnTo>
                <a:close/>
                <a:moveTo>
                  <a:pt x="216" y="68"/>
                </a:moveTo>
                <a:lnTo>
                  <a:pt x="115" y="193"/>
                </a:lnTo>
                <a:lnTo>
                  <a:pt x="73" y="201"/>
                </a:lnTo>
                <a:lnTo>
                  <a:pt x="181" y="65"/>
                </a:lnTo>
                <a:lnTo>
                  <a:pt x="216" y="68"/>
                </a:lnTo>
                <a:close/>
                <a:moveTo>
                  <a:pt x="128" y="222"/>
                </a:moveTo>
                <a:lnTo>
                  <a:pt x="128" y="222"/>
                </a:lnTo>
                <a:lnTo>
                  <a:pt x="128" y="223"/>
                </a:lnTo>
                <a:lnTo>
                  <a:pt x="130" y="223"/>
                </a:lnTo>
                <a:lnTo>
                  <a:pt x="133" y="225"/>
                </a:lnTo>
                <a:lnTo>
                  <a:pt x="135" y="226"/>
                </a:lnTo>
                <a:lnTo>
                  <a:pt x="135" y="228"/>
                </a:lnTo>
                <a:lnTo>
                  <a:pt x="135" y="229"/>
                </a:lnTo>
                <a:lnTo>
                  <a:pt x="132" y="231"/>
                </a:lnTo>
                <a:lnTo>
                  <a:pt x="132" y="231"/>
                </a:lnTo>
                <a:lnTo>
                  <a:pt x="127" y="235"/>
                </a:lnTo>
                <a:lnTo>
                  <a:pt x="125" y="237"/>
                </a:lnTo>
                <a:lnTo>
                  <a:pt x="122" y="240"/>
                </a:lnTo>
                <a:lnTo>
                  <a:pt x="119" y="248"/>
                </a:lnTo>
                <a:lnTo>
                  <a:pt x="119" y="248"/>
                </a:lnTo>
                <a:lnTo>
                  <a:pt x="116" y="257"/>
                </a:lnTo>
                <a:lnTo>
                  <a:pt x="115" y="267"/>
                </a:lnTo>
                <a:lnTo>
                  <a:pt x="113" y="291"/>
                </a:lnTo>
                <a:lnTo>
                  <a:pt x="110" y="313"/>
                </a:lnTo>
                <a:lnTo>
                  <a:pt x="109" y="321"/>
                </a:lnTo>
                <a:lnTo>
                  <a:pt x="108" y="326"/>
                </a:lnTo>
                <a:lnTo>
                  <a:pt x="108" y="326"/>
                </a:lnTo>
                <a:lnTo>
                  <a:pt x="104" y="328"/>
                </a:lnTo>
                <a:lnTo>
                  <a:pt x="97" y="329"/>
                </a:lnTo>
                <a:lnTo>
                  <a:pt x="76" y="332"/>
                </a:lnTo>
                <a:lnTo>
                  <a:pt x="45" y="333"/>
                </a:lnTo>
                <a:lnTo>
                  <a:pt x="45" y="333"/>
                </a:lnTo>
                <a:lnTo>
                  <a:pt x="54" y="285"/>
                </a:lnTo>
                <a:lnTo>
                  <a:pt x="60" y="252"/>
                </a:lnTo>
                <a:lnTo>
                  <a:pt x="64" y="241"/>
                </a:lnTo>
                <a:lnTo>
                  <a:pt x="65" y="237"/>
                </a:lnTo>
                <a:lnTo>
                  <a:pt x="66" y="235"/>
                </a:lnTo>
                <a:lnTo>
                  <a:pt x="66" y="235"/>
                </a:lnTo>
                <a:lnTo>
                  <a:pt x="75" y="231"/>
                </a:lnTo>
                <a:lnTo>
                  <a:pt x="87" y="226"/>
                </a:lnTo>
                <a:lnTo>
                  <a:pt x="102" y="222"/>
                </a:lnTo>
                <a:lnTo>
                  <a:pt x="102" y="222"/>
                </a:lnTo>
                <a:lnTo>
                  <a:pt x="115" y="220"/>
                </a:lnTo>
                <a:lnTo>
                  <a:pt x="125" y="220"/>
                </a:lnTo>
                <a:lnTo>
                  <a:pt x="128" y="220"/>
                </a:lnTo>
                <a:lnTo>
                  <a:pt x="128" y="222"/>
                </a:lnTo>
                <a:lnTo>
                  <a:pt x="128" y="222"/>
                </a:lnTo>
                <a:close/>
                <a:moveTo>
                  <a:pt x="692" y="51"/>
                </a:moveTo>
                <a:lnTo>
                  <a:pt x="692" y="210"/>
                </a:lnTo>
                <a:lnTo>
                  <a:pt x="331" y="201"/>
                </a:lnTo>
                <a:lnTo>
                  <a:pt x="331" y="201"/>
                </a:lnTo>
                <a:lnTo>
                  <a:pt x="332" y="191"/>
                </a:lnTo>
                <a:lnTo>
                  <a:pt x="338" y="170"/>
                </a:lnTo>
                <a:lnTo>
                  <a:pt x="347" y="141"/>
                </a:lnTo>
                <a:lnTo>
                  <a:pt x="352" y="127"/>
                </a:lnTo>
                <a:lnTo>
                  <a:pt x="359" y="114"/>
                </a:lnTo>
                <a:lnTo>
                  <a:pt x="359" y="114"/>
                </a:lnTo>
                <a:lnTo>
                  <a:pt x="365" y="101"/>
                </a:lnTo>
                <a:lnTo>
                  <a:pt x="372" y="92"/>
                </a:lnTo>
                <a:lnTo>
                  <a:pt x="380" y="84"/>
                </a:lnTo>
                <a:lnTo>
                  <a:pt x="387" y="77"/>
                </a:lnTo>
                <a:lnTo>
                  <a:pt x="398" y="68"/>
                </a:lnTo>
                <a:lnTo>
                  <a:pt x="404" y="65"/>
                </a:lnTo>
                <a:lnTo>
                  <a:pt x="404" y="65"/>
                </a:lnTo>
                <a:lnTo>
                  <a:pt x="417" y="63"/>
                </a:lnTo>
                <a:lnTo>
                  <a:pt x="451" y="61"/>
                </a:lnTo>
                <a:lnTo>
                  <a:pt x="549" y="57"/>
                </a:lnTo>
                <a:lnTo>
                  <a:pt x="692" y="51"/>
                </a:lnTo>
                <a:lnTo>
                  <a:pt x="692" y="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02A8BE1C-CACB-4B59-8815-FF9DDE5772D8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1223755"/>
            <a:ext cx="1665185" cy="797462"/>
          </a:xfrm>
          <a:custGeom>
            <a:avLst/>
            <a:gdLst>
              <a:gd name="T0" fmla="*/ 45 w 1422"/>
              <a:gd name="T1" fmla="*/ 61 h 681"/>
              <a:gd name="T2" fmla="*/ 30 w 1422"/>
              <a:gd name="T3" fmla="*/ 114 h 681"/>
              <a:gd name="T4" fmla="*/ 4 w 1422"/>
              <a:gd name="T5" fmla="*/ 347 h 681"/>
              <a:gd name="T6" fmla="*/ 5 w 1422"/>
              <a:gd name="T7" fmla="*/ 405 h 681"/>
              <a:gd name="T8" fmla="*/ 0 w 1422"/>
              <a:gd name="T9" fmla="*/ 452 h 681"/>
              <a:gd name="T10" fmla="*/ 5 w 1422"/>
              <a:gd name="T11" fmla="*/ 513 h 681"/>
              <a:gd name="T12" fmla="*/ 2 w 1422"/>
              <a:gd name="T13" fmla="*/ 535 h 681"/>
              <a:gd name="T14" fmla="*/ 7 w 1422"/>
              <a:gd name="T15" fmla="*/ 550 h 681"/>
              <a:gd name="T16" fmla="*/ 50 w 1422"/>
              <a:gd name="T17" fmla="*/ 544 h 681"/>
              <a:gd name="T18" fmla="*/ 62 w 1422"/>
              <a:gd name="T19" fmla="*/ 583 h 681"/>
              <a:gd name="T20" fmla="*/ 91 w 1422"/>
              <a:gd name="T21" fmla="*/ 617 h 681"/>
              <a:gd name="T22" fmla="*/ 145 w 1422"/>
              <a:gd name="T23" fmla="*/ 639 h 681"/>
              <a:gd name="T24" fmla="*/ 197 w 1422"/>
              <a:gd name="T25" fmla="*/ 638 h 681"/>
              <a:gd name="T26" fmla="*/ 246 w 1422"/>
              <a:gd name="T27" fmla="*/ 622 h 681"/>
              <a:gd name="T28" fmla="*/ 278 w 1422"/>
              <a:gd name="T29" fmla="*/ 592 h 681"/>
              <a:gd name="T30" fmla="*/ 1079 w 1422"/>
              <a:gd name="T31" fmla="*/ 583 h 681"/>
              <a:gd name="T32" fmla="*/ 1092 w 1422"/>
              <a:gd name="T33" fmla="*/ 622 h 681"/>
              <a:gd name="T34" fmla="*/ 1122 w 1422"/>
              <a:gd name="T35" fmla="*/ 658 h 681"/>
              <a:gd name="T36" fmla="*/ 1173 w 1422"/>
              <a:gd name="T37" fmla="*/ 680 h 681"/>
              <a:gd name="T38" fmla="*/ 1223 w 1422"/>
              <a:gd name="T39" fmla="*/ 679 h 681"/>
              <a:gd name="T40" fmla="*/ 1272 w 1422"/>
              <a:gd name="T41" fmla="*/ 663 h 681"/>
              <a:gd name="T42" fmla="*/ 1301 w 1422"/>
              <a:gd name="T43" fmla="*/ 637 h 681"/>
              <a:gd name="T44" fmla="*/ 1320 w 1422"/>
              <a:gd name="T45" fmla="*/ 603 h 681"/>
              <a:gd name="T46" fmla="*/ 1330 w 1422"/>
              <a:gd name="T47" fmla="*/ 552 h 681"/>
              <a:gd name="T48" fmla="*/ 1345 w 1422"/>
              <a:gd name="T49" fmla="*/ 597 h 681"/>
              <a:gd name="T50" fmla="*/ 1363 w 1422"/>
              <a:gd name="T51" fmla="*/ 608 h 681"/>
              <a:gd name="T52" fmla="*/ 1421 w 1422"/>
              <a:gd name="T53" fmla="*/ 600 h 681"/>
              <a:gd name="T54" fmla="*/ 1421 w 1422"/>
              <a:gd name="T55" fmla="*/ 592 h 681"/>
              <a:gd name="T56" fmla="*/ 1410 w 1422"/>
              <a:gd name="T57" fmla="*/ 555 h 681"/>
              <a:gd name="T58" fmla="*/ 1399 w 1422"/>
              <a:gd name="T59" fmla="*/ 445 h 681"/>
              <a:gd name="T60" fmla="*/ 1370 w 1422"/>
              <a:gd name="T61" fmla="*/ 345 h 681"/>
              <a:gd name="T62" fmla="*/ 1341 w 1422"/>
              <a:gd name="T63" fmla="*/ 296 h 681"/>
              <a:gd name="T64" fmla="*/ 1299 w 1422"/>
              <a:gd name="T65" fmla="*/ 272 h 681"/>
              <a:gd name="T66" fmla="*/ 1232 w 1422"/>
              <a:gd name="T67" fmla="*/ 251 h 681"/>
              <a:gd name="T68" fmla="*/ 807 w 1422"/>
              <a:gd name="T69" fmla="*/ 41 h 681"/>
              <a:gd name="T70" fmla="*/ 737 w 1422"/>
              <a:gd name="T71" fmla="*/ 24 h 681"/>
              <a:gd name="T72" fmla="*/ 578 w 1422"/>
              <a:gd name="T73" fmla="*/ 1 h 681"/>
              <a:gd name="T74" fmla="*/ 376 w 1422"/>
              <a:gd name="T75" fmla="*/ 2 h 681"/>
              <a:gd name="T76" fmla="*/ 89 w 1422"/>
              <a:gd name="T77" fmla="*/ 18 h 681"/>
              <a:gd name="T78" fmla="*/ 53 w 1422"/>
              <a:gd name="T79" fmla="*/ 30 h 681"/>
              <a:gd name="T80" fmla="*/ 707 w 1422"/>
              <a:gd name="T81" fmla="*/ 83 h 681"/>
              <a:gd name="T82" fmla="*/ 767 w 1422"/>
              <a:gd name="T83" fmla="*/ 102 h 681"/>
              <a:gd name="T84" fmla="*/ 854 w 1422"/>
              <a:gd name="T85" fmla="*/ 191 h 681"/>
              <a:gd name="T86" fmla="*/ 829 w 1422"/>
              <a:gd name="T87" fmla="*/ 196 h 681"/>
              <a:gd name="T88" fmla="*/ 826 w 1422"/>
              <a:gd name="T89" fmla="*/ 223 h 681"/>
              <a:gd name="T90" fmla="*/ 836 w 1422"/>
              <a:gd name="T91" fmla="*/ 250 h 681"/>
              <a:gd name="T92" fmla="*/ 1166 w 1422"/>
              <a:gd name="T93" fmla="*/ 272 h 681"/>
              <a:gd name="T94" fmla="*/ 1264 w 1422"/>
              <a:gd name="T95" fmla="*/ 282 h 681"/>
              <a:gd name="T96" fmla="*/ 1319 w 1422"/>
              <a:gd name="T97" fmla="*/ 300 h 681"/>
              <a:gd name="T98" fmla="*/ 1357 w 1422"/>
              <a:gd name="T99" fmla="*/ 339 h 681"/>
              <a:gd name="T100" fmla="*/ 1364 w 1422"/>
              <a:gd name="T101" fmla="*/ 359 h 681"/>
              <a:gd name="T102" fmla="*/ 1229 w 1422"/>
              <a:gd name="T103" fmla="*/ 350 h 681"/>
              <a:gd name="T104" fmla="*/ 246 w 1422"/>
              <a:gd name="T105" fmla="*/ 224 h 681"/>
              <a:gd name="T106" fmla="*/ 234 w 1422"/>
              <a:gd name="T107" fmla="*/ 224 h 681"/>
              <a:gd name="T108" fmla="*/ 152 w 1422"/>
              <a:gd name="T109" fmla="*/ 206 h 681"/>
              <a:gd name="T110" fmla="*/ 146 w 1422"/>
              <a:gd name="T111" fmla="*/ 157 h 681"/>
              <a:gd name="T112" fmla="*/ 151 w 1422"/>
              <a:gd name="T113" fmla="*/ 86 h 681"/>
              <a:gd name="T114" fmla="*/ 165 w 1422"/>
              <a:gd name="T115" fmla="*/ 79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22" h="681">
                <a:moveTo>
                  <a:pt x="53" y="30"/>
                </a:moveTo>
                <a:lnTo>
                  <a:pt x="49" y="54"/>
                </a:lnTo>
                <a:lnTo>
                  <a:pt x="49" y="54"/>
                </a:lnTo>
                <a:lnTo>
                  <a:pt x="45" y="61"/>
                </a:lnTo>
                <a:lnTo>
                  <a:pt x="40" y="73"/>
                </a:lnTo>
                <a:lnTo>
                  <a:pt x="34" y="94"/>
                </a:lnTo>
                <a:lnTo>
                  <a:pt x="34" y="94"/>
                </a:lnTo>
                <a:lnTo>
                  <a:pt x="30" y="114"/>
                </a:lnTo>
                <a:lnTo>
                  <a:pt x="26" y="146"/>
                </a:lnTo>
                <a:lnTo>
                  <a:pt x="16" y="229"/>
                </a:lnTo>
                <a:lnTo>
                  <a:pt x="7" y="307"/>
                </a:lnTo>
                <a:lnTo>
                  <a:pt x="4" y="347"/>
                </a:lnTo>
                <a:lnTo>
                  <a:pt x="4" y="347"/>
                </a:lnTo>
                <a:lnTo>
                  <a:pt x="7" y="397"/>
                </a:lnTo>
                <a:lnTo>
                  <a:pt x="7" y="397"/>
                </a:lnTo>
                <a:lnTo>
                  <a:pt x="5" y="405"/>
                </a:lnTo>
                <a:lnTo>
                  <a:pt x="2" y="414"/>
                </a:lnTo>
                <a:lnTo>
                  <a:pt x="0" y="425"/>
                </a:lnTo>
                <a:lnTo>
                  <a:pt x="0" y="425"/>
                </a:lnTo>
                <a:lnTo>
                  <a:pt x="0" y="452"/>
                </a:lnTo>
                <a:lnTo>
                  <a:pt x="0" y="475"/>
                </a:lnTo>
                <a:lnTo>
                  <a:pt x="0" y="475"/>
                </a:lnTo>
                <a:lnTo>
                  <a:pt x="4" y="500"/>
                </a:lnTo>
                <a:lnTo>
                  <a:pt x="5" y="513"/>
                </a:lnTo>
                <a:lnTo>
                  <a:pt x="4" y="522"/>
                </a:lnTo>
                <a:lnTo>
                  <a:pt x="4" y="522"/>
                </a:lnTo>
                <a:lnTo>
                  <a:pt x="2" y="527"/>
                </a:lnTo>
                <a:lnTo>
                  <a:pt x="2" y="535"/>
                </a:lnTo>
                <a:lnTo>
                  <a:pt x="2" y="543"/>
                </a:lnTo>
                <a:lnTo>
                  <a:pt x="4" y="548"/>
                </a:lnTo>
                <a:lnTo>
                  <a:pt x="4" y="548"/>
                </a:lnTo>
                <a:lnTo>
                  <a:pt x="7" y="550"/>
                </a:lnTo>
                <a:lnTo>
                  <a:pt x="11" y="551"/>
                </a:lnTo>
                <a:lnTo>
                  <a:pt x="16" y="552"/>
                </a:lnTo>
                <a:lnTo>
                  <a:pt x="50" y="544"/>
                </a:lnTo>
                <a:lnTo>
                  <a:pt x="50" y="544"/>
                </a:lnTo>
                <a:lnTo>
                  <a:pt x="51" y="548"/>
                </a:lnTo>
                <a:lnTo>
                  <a:pt x="54" y="559"/>
                </a:lnTo>
                <a:lnTo>
                  <a:pt x="59" y="575"/>
                </a:lnTo>
                <a:lnTo>
                  <a:pt x="62" y="583"/>
                </a:lnTo>
                <a:lnTo>
                  <a:pt x="68" y="592"/>
                </a:lnTo>
                <a:lnTo>
                  <a:pt x="75" y="602"/>
                </a:lnTo>
                <a:lnTo>
                  <a:pt x="82" y="610"/>
                </a:lnTo>
                <a:lnTo>
                  <a:pt x="91" y="617"/>
                </a:lnTo>
                <a:lnTo>
                  <a:pt x="102" y="625"/>
                </a:lnTo>
                <a:lnTo>
                  <a:pt x="114" y="631"/>
                </a:lnTo>
                <a:lnTo>
                  <a:pt x="129" y="636"/>
                </a:lnTo>
                <a:lnTo>
                  <a:pt x="145" y="639"/>
                </a:lnTo>
                <a:lnTo>
                  <a:pt x="163" y="641"/>
                </a:lnTo>
                <a:lnTo>
                  <a:pt x="163" y="641"/>
                </a:lnTo>
                <a:lnTo>
                  <a:pt x="181" y="639"/>
                </a:lnTo>
                <a:lnTo>
                  <a:pt x="197" y="638"/>
                </a:lnTo>
                <a:lnTo>
                  <a:pt x="212" y="635"/>
                </a:lnTo>
                <a:lnTo>
                  <a:pt x="224" y="631"/>
                </a:lnTo>
                <a:lnTo>
                  <a:pt x="236" y="627"/>
                </a:lnTo>
                <a:lnTo>
                  <a:pt x="246" y="622"/>
                </a:lnTo>
                <a:lnTo>
                  <a:pt x="254" y="617"/>
                </a:lnTo>
                <a:lnTo>
                  <a:pt x="261" y="611"/>
                </a:lnTo>
                <a:lnTo>
                  <a:pt x="271" y="602"/>
                </a:lnTo>
                <a:lnTo>
                  <a:pt x="278" y="592"/>
                </a:lnTo>
                <a:lnTo>
                  <a:pt x="281" y="586"/>
                </a:lnTo>
                <a:lnTo>
                  <a:pt x="282" y="583"/>
                </a:lnTo>
                <a:lnTo>
                  <a:pt x="1079" y="583"/>
                </a:lnTo>
                <a:lnTo>
                  <a:pt x="1079" y="583"/>
                </a:lnTo>
                <a:lnTo>
                  <a:pt x="1079" y="587"/>
                </a:lnTo>
                <a:lnTo>
                  <a:pt x="1082" y="598"/>
                </a:lnTo>
                <a:lnTo>
                  <a:pt x="1088" y="614"/>
                </a:lnTo>
                <a:lnTo>
                  <a:pt x="1092" y="622"/>
                </a:lnTo>
                <a:lnTo>
                  <a:pt x="1097" y="632"/>
                </a:lnTo>
                <a:lnTo>
                  <a:pt x="1104" y="641"/>
                </a:lnTo>
                <a:lnTo>
                  <a:pt x="1112" y="651"/>
                </a:lnTo>
                <a:lnTo>
                  <a:pt x="1122" y="658"/>
                </a:lnTo>
                <a:lnTo>
                  <a:pt x="1131" y="665"/>
                </a:lnTo>
                <a:lnTo>
                  <a:pt x="1144" y="673"/>
                </a:lnTo>
                <a:lnTo>
                  <a:pt x="1157" y="677"/>
                </a:lnTo>
                <a:lnTo>
                  <a:pt x="1173" y="680"/>
                </a:lnTo>
                <a:lnTo>
                  <a:pt x="1190" y="681"/>
                </a:lnTo>
                <a:lnTo>
                  <a:pt x="1190" y="681"/>
                </a:lnTo>
                <a:lnTo>
                  <a:pt x="1207" y="680"/>
                </a:lnTo>
                <a:lnTo>
                  <a:pt x="1223" y="679"/>
                </a:lnTo>
                <a:lnTo>
                  <a:pt x="1238" y="676"/>
                </a:lnTo>
                <a:lnTo>
                  <a:pt x="1250" y="673"/>
                </a:lnTo>
                <a:lnTo>
                  <a:pt x="1261" y="668"/>
                </a:lnTo>
                <a:lnTo>
                  <a:pt x="1272" y="663"/>
                </a:lnTo>
                <a:lnTo>
                  <a:pt x="1281" y="657"/>
                </a:lnTo>
                <a:lnTo>
                  <a:pt x="1288" y="651"/>
                </a:lnTo>
                <a:lnTo>
                  <a:pt x="1296" y="644"/>
                </a:lnTo>
                <a:lnTo>
                  <a:pt x="1301" y="637"/>
                </a:lnTo>
                <a:lnTo>
                  <a:pt x="1310" y="625"/>
                </a:lnTo>
                <a:lnTo>
                  <a:pt x="1316" y="613"/>
                </a:lnTo>
                <a:lnTo>
                  <a:pt x="1320" y="603"/>
                </a:lnTo>
                <a:lnTo>
                  <a:pt x="1320" y="603"/>
                </a:lnTo>
                <a:lnTo>
                  <a:pt x="1324" y="594"/>
                </a:lnTo>
                <a:lnTo>
                  <a:pt x="1326" y="586"/>
                </a:lnTo>
                <a:lnTo>
                  <a:pt x="1329" y="567"/>
                </a:lnTo>
                <a:lnTo>
                  <a:pt x="1330" y="552"/>
                </a:lnTo>
                <a:lnTo>
                  <a:pt x="1330" y="548"/>
                </a:lnTo>
                <a:lnTo>
                  <a:pt x="1330" y="548"/>
                </a:lnTo>
                <a:lnTo>
                  <a:pt x="1339" y="577"/>
                </a:lnTo>
                <a:lnTo>
                  <a:pt x="1345" y="597"/>
                </a:lnTo>
                <a:lnTo>
                  <a:pt x="1348" y="604"/>
                </a:lnTo>
                <a:lnTo>
                  <a:pt x="1351" y="606"/>
                </a:lnTo>
                <a:lnTo>
                  <a:pt x="1351" y="606"/>
                </a:lnTo>
                <a:lnTo>
                  <a:pt x="1363" y="608"/>
                </a:lnTo>
                <a:lnTo>
                  <a:pt x="1386" y="606"/>
                </a:lnTo>
                <a:lnTo>
                  <a:pt x="1410" y="604"/>
                </a:lnTo>
                <a:lnTo>
                  <a:pt x="1418" y="602"/>
                </a:lnTo>
                <a:lnTo>
                  <a:pt x="1421" y="600"/>
                </a:lnTo>
                <a:lnTo>
                  <a:pt x="1422" y="599"/>
                </a:lnTo>
                <a:lnTo>
                  <a:pt x="1422" y="599"/>
                </a:lnTo>
                <a:lnTo>
                  <a:pt x="1422" y="597"/>
                </a:lnTo>
                <a:lnTo>
                  <a:pt x="1421" y="592"/>
                </a:lnTo>
                <a:lnTo>
                  <a:pt x="1418" y="581"/>
                </a:lnTo>
                <a:lnTo>
                  <a:pt x="1410" y="564"/>
                </a:lnTo>
                <a:lnTo>
                  <a:pt x="1410" y="564"/>
                </a:lnTo>
                <a:lnTo>
                  <a:pt x="1410" y="555"/>
                </a:lnTo>
                <a:lnTo>
                  <a:pt x="1408" y="534"/>
                </a:lnTo>
                <a:lnTo>
                  <a:pt x="1406" y="499"/>
                </a:lnTo>
                <a:lnTo>
                  <a:pt x="1399" y="445"/>
                </a:lnTo>
                <a:lnTo>
                  <a:pt x="1399" y="445"/>
                </a:lnTo>
                <a:lnTo>
                  <a:pt x="1394" y="415"/>
                </a:lnTo>
                <a:lnTo>
                  <a:pt x="1386" y="390"/>
                </a:lnTo>
                <a:lnTo>
                  <a:pt x="1379" y="366"/>
                </a:lnTo>
                <a:lnTo>
                  <a:pt x="1370" y="345"/>
                </a:lnTo>
                <a:lnTo>
                  <a:pt x="1362" y="328"/>
                </a:lnTo>
                <a:lnTo>
                  <a:pt x="1353" y="315"/>
                </a:lnTo>
                <a:lnTo>
                  <a:pt x="1341" y="296"/>
                </a:lnTo>
                <a:lnTo>
                  <a:pt x="1341" y="296"/>
                </a:lnTo>
                <a:lnTo>
                  <a:pt x="1335" y="290"/>
                </a:lnTo>
                <a:lnTo>
                  <a:pt x="1325" y="284"/>
                </a:lnTo>
                <a:lnTo>
                  <a:pt x="1313" y="278"/>
                </a:lnTo>
                <a:lnTo>
                  <a:pt x="1299" y="272"/>
                </a:lnTo>
                <a:lnTo>
                  <a:pt x="1272" y="262"/>
                </a:lnTo>
                <a:lnTo>
                  <a:pt x="1255" y="257"/>
                </a:lnTo>
                <a:lnTo>
                  <a:pt x="1255" y="257"/>
                </a:lnTo>
                <a:lnTo>
                  <a:pt x="1232" y="251"/>
                </a:lnTo>
                <a:lnTo>
                  <a:pt x="1191" y="239"/>
                </a:lnTo>
                <a:lnTo>
                  <a:pt x="1138" y="223"/>
                </a:lnTo>
                <a:lnTo>
                  <a:pt x="1106" y="220"/>
                </a:lnTo>
                <a:lnTo>
                  <a:pt x="807" y="41"/>
                </a:lnTo>
                <a:lnTo>
                  <a:pt x="807" y="41"/>
                </a:lnTo>
                <a:lnTo>
                  <a:pt x="787" y="37"/>
                </a:lnTo>
                <a:lnTo>
                  <a:pt x="765" y="30"/>
                </a:lnTo>
                <a:lnTo>
                  <a:pt x="737" y="24"/>
                </a:lnTo>
                <a:lnTo>
                  <a:pt x="702" y="17"/>
                </a:lnTo>
                <a:lnTo>
                  <a:pt x="664" y="11"/>
                </a:lnTo>
                <a:lnTo>
                  <a:pt x="623" y="5"/>
                </a:lnTo>
                <a:lnTo>
                  <a:pt x="578" y="1"/>
                </a:lnTo>
                <a:lnTo>
                  <a:pt x="578" y="1"/>
                </a:lnTo>
                <a:lnTo>
                  <a:pt x="525" y="0"/>
                </a:lnTo>
                <a:lnTo>
                  <a:pt x="455" y="1"/>
                </a:lnTo>
                <a:lnTo>
                  <a:pt x="376" y="2"/>
                </a:lnTo>
                <a:lnTo>
                  <a:pt x="297" y="6"/>
                </a:lnTo>
                <a:lnTo>
                  <a:pt x="158" y="13"/>
                </a:lnTo>
                <a:lnTo>
                  <a:pt x="89" y="18"/>
                </a:lnTo>
                <a:lnTo>
                  <a:pt x="89" y="18"/>
                </a:lnTo>
                <a:lnTo>
                  <a:pt x="76" y="21"/>
                </a:lnTo>
                <a:lnTo>
                  <a:pt x="64" y="26"/>
                </a:lnTo>
                <a:lnTo>
                  <a:pt x="53" y="30"/>
                </a:lnTo>
                <a:lnTo>
                  <a:pt x="53" y="30"/>
                </a:lnTo>
                <a:close/>
                <a:moveTo>
                  <a:pt x="490" y="73"/>
                </a:moveTo>
                <a:lnTo>
                  <a:pt x="490" y="73"/>
                </a:lnTo>
                <a:lnTo>
                  <a:pt x="707" y="83"/>
                </a:lnTo>
                <a:lnTo>
                  <a:pt x="707" y="83"/>
                </a:lnTo>
                <a:lnTo>
                  <a:pt x="715" y="84"/>
                </a:lnTo>
                <a:lnTo>
                  <a:pt x="724" y="86"/>
                </a:lnTo>
                <a:lnTo>
                  <a:pt x="745" y="93"/>
                </a:lnTo>
                <a:lnTo>
                  <a:pt x="767" y="102"/>
                </a:lnTo>
                <a:lnTo>
                  <a:pt x="791" y="111"/>
                </a:lnTo>
                <a:lnTo>
                  <a:pt x="830" y="130"/>
                </a:lnTo>
                <a:lnTo>
                  <a:pt x="847" y="138"/>
                </a:lnTo>
                <a:lnTo>
                  <a:pt x="854" y="191"/>
                </a:lnTo>
                <a:lnTo>
                  <a:pt x="854" y="191"/>
                </a:lnTo>
                <a:lnTo>
                  <a:pt x="832" y="195"/>
                </a:lnTo>
                <a:lnTo>
                  <a:pt x="832" y="195"/>
                </a:lnTo>
                <a:lnTo>
                  <a:pt x="829" y="196"/>
                </a:lnTo>
                <a:lnTo>
                  <a:pt x="827" y="200"/>
                </a:lnTo>
                <a:lnTo>
                  <a:pt x="826" y="204"/>
                </a:lnTo>
                <a:lnTo>
                  <a:pt x="825" y="211"/>
                </a:lnTo>
                <a:lnTo>
                  <a:pt x="826" y="223"/>
                </a:lnTo>
                <a:lnTo>
                  <a:pt x="826" y="230"/>
                </a:lnTo>
                <a:lnTo>
                  <a:pt x="826" y="230"/>
                </a:lnTo>
                <a:lnTo>
                  <a:pt x="831" y="241"/>
                </a:lnTo>
                <a:lnTo>
                  <a:pt x="836" y="250"/>
                </a:lnTo>
                <a:lnTo>
                  <a:pt x="536" y="234"/>
                </a:lnTo>
                <a:lnTo>
                  <a:pt x="490" y="73"/>
                </a:lnTo>
                <a:close/>
                <a:moveTo>
                  <a:pt x="1166" y="272"/>
                </a:moveTo>
                <a:lnTo>
                  <a:pt x="1166" y="272"/>
                </a:lnTo>
                <a:lnTo>
                  <a:pt x="1182" y="273"/>
                </a:lnTo>
                <a:lnTo>
                  <a:pt x="1218" y="276"/>
                </a:lnTo>
                <a:lnTo>
                  <a:pt x="1240" y="278"/>
                </a:lnTo>
                <a:lnTo>
                  <a:pt x="1264" y="282"/>
                </a:lnTo>
                <a:lnTo>
                  <a:pt x="1285" y="287"/>
                </a:lnTo>
                <a:lnTo>
                  <a:pt x="1304" y="293"/>
                </a:lnTo>
                <a:lnTo>
                  <a:pt x="1304" y="293"/>
                </a:lnTo>
                <a:lnTo>
                  <a:pt x="1319" y="300"/>
                </a:lnTo>
                <a:lnTo>
                  <a:pt x="1332" y="310"/>
                </a:lnTo>
                <a:lnTo>
                  <a:pt x="1342" y="320"/>
                </a:lnTo>
                <a:lnTo>
                  <a:pt x="1351" y="329"/>
                </a:lnTo>
                <a:lnTo>
                  <a:pt x="1357" y="339"/>
                </a:lnTo>
                <a:lnTo>
                  <a:pt x="1361" y="347"/>
                </a:lnTo>
                <a:lnTo>
                  <a:pt x="1366" y="358"/>
                </a:lnTo>
                <a:lnTo>
                  <a:pt x="1366" y="358"/>
                </a:lnTo>
                <a:lnTo>
                  <a:pt x="1364" y="359"/>
                </a:lnTo>
                <a:lnTo>
                  <a:pt x="1361" y="360"/>
                </a:lnTo>
                <a:lnTo>
                  <a:pt x="1346" y="360"/>
                </a:lnTo>
                <a:lnTo>
                  <a:pt x="1298" y="358"/>
                </a:lnTo>
                <a:lnTo>
                  <a:pt x="1229" y="350"/>
                </a:lnTo>
                <a:lnTo>
                  <a:pt x="1166" y="272"/>
                </a:lnTo>
                <a:close/>
                <a:moveTo>
                  <a:pt x="474" y="76"/>
                </a:moveTo>
                <a:lnTo>
                  <a:pt x="517" y="239"/>
                </a:lnTo>
                <a:lnTo>
                  <a:pt x="246" y="224"/>
                </a:lnTo>
                <a:lnTo>
                  <a:pt x="228" y="72"/>
                </a:lnTo>
                <a:lnTo>
                  <a:pt x="474" y="76"/>
                </a:lnTo>
                <a:close/>
                <a:moveTo>
                  <a:pt x="211" y="76"/>
                </a:moveTo>
                <a:lnTo>
                  <a:pt x="234" y="224"/>
                </a:lnTo>
                <a:lnTo>
                  <a:pt x="157" y="220"/>
                </a:lnTo>
                <a:lnTo>
                  <a:pt x="157" y="220"/>
                </a:lnTo>
                <a:lnTo>
                  <a:pt x="156" y="217"/>
                </a:lnTo>
                <a:lnTo>
                  <a:pt x="152" y="206"/>
                </a:lnTo>
                <a:lnTo>
                  <a:pt x="148" y="186"/>
                </a:lnTo>
                <a:lnTo>
                  <a:pt x="147" y="173"/>
                </a:lnTo>
                <a:lnTo>
                  <a:pt x="146" y="157"/>
                </a:lnTo>
                <a:lnTo>
                  <a:pt x="146" y="157"/>
                </a:lnTo>
                <a:lnTo>
                  <a:pt x="146" y="127"/>
                </a:lnTo>
                <a:lnTo>
                  <a:pt x="147" y="105"/>
                </a:lnTo>
                <a:lnTo>
                  <a:pt x="149" y="91"/>
                </a:lnTo>
                <a:lnTo>
                  <a:pt x="151" y="86"/>
                </a:lnTo>
                <a:lnTo>
                  <a:pt x="153" y="83"/>
                </a:lnTo>
                <a:lnTo>
                  <a:pt x="153" y="83"/>
                </a:lnTo>
                <a:lnTo>
                  <a:pt x="158" y="82"/>
                </a:lnTo>
                <a:lnTo>
                  <a:pt x="165" y="79"/>
                </a:lnTo>
                <a:lnTo>
                  <a:pt x="185" y="77"/>
                </a:lnTo>
                <a:lnTo>
                  <a:pt x="211" y="76"/>
                </a:lnTo>
                <a:lnTo>
                  <a:pt x="211" y="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4">
            <a:extLst>
              <a:ext uri="{FF2B5EF4-FFF2-40B4-BE49-F238E27FC236}">
                <a16:creationId xmlns:a16="http://schemas.microsoft.com/office/drawing/2014/main" id="{D15E236C-781D-4FE0-83D3-0562FD794011}"/>
              </a:ext>
            </a:extLst>
          </p:cNvPr>
          <p:cNvSpPr>
            <a:spLocks noEditPoints="1"/>
          </p:cNvSpPr>
          <p:nvPr/>
        </p:nvSpPr>
        <p:spPr bwMode="auto">
          <a:xfrm>
            <a:off x="2252701" y="1330708"/>
            <a:ext cx="1665186" cy="796735"/>
          </a:xfrm>
          <a:custGeom>
            <a:avLst/>
            <a:gdLst>
              <a:gd name="T0" fmla="*/ 963 w 1486"/>
              <a:gd name="T1" fmla="*/ 85 h 711"/>
              <a:gd name="T2" fmla="*/ 855 w 1486"/>
              <a:gd name="T3" fmla="*/ 13 h 711"/>
              <a:gd name="T4" fmla="*/ 678 w 1486"/>
              <a:gd name="T5" fmla="*/ 0 h 711"/>
              <a:gd name="T6" fmla="*/ 276 w 1486"/>
              <a:gd name="T7" fmla="*/ 5 h 711"/>
              <a:gd name="T8" fmla="*/ 133 w 1486"/>
              <a:gd name="T9" fmla="*/ 22 h 711"/>
              <a:gd name="T10" fmla="*/ 107 w 1486"/>
              <a:gd name="T11" fmla="*/ 42 h 711"/>
              <a:gd name="T12" fmla="*/ 30 w 1486"/>
              <a:gd name="T13" fmla="*/ 263 h 711"/>
              <a:gd name="T14" fmla="*/ 14 w 1486"/>
              <a:gd name="T15" fmla="*/ 339 h 711"/>
              <a:gd name="T16" fmla="*/ 9 w 1486"/>
              <a:gd name="T17" fmla="*/ 406 h 711"/>
              <a:gd name="T18" fmla="*/ 0 w 1486"/>
              <a:gd name="T19" fmla="*/ 420 h 711"/>
              <a:gd name="T20" fmla="*/ 14 w 1486"/>
              <a:gd name="T21" fmla="*/ 605 h 711"/>
              <a:gd name="T22" fmla="*/ 36 w 1486"/>
              <a:gd name="T23" fmla="*/ 620 h 711"/>
              <a:gd name="T24" fmla="*/ 92 w 1486"/>
              <a:gd name="T25" fmla="*/ 624 h 711"/>
              <a:gd name="T26" fmla="*/ 117 w 1486"/>
              <a:gd name="T27" fmla="*/ 674 h 711"/>
              <a:gd name="T28" fmla="*/ 171 w 1486"/>
              <a:gd name="T29" fmla="*/ 707 h 711"/>
              <a:gd name="T30" fmla="*/ 237 w 1486"/>
              <a:gd name="T31" fmla="*/ 707 h 711"/>
              <a:gd name="T32" fmla="*/ 293 w 1486"/>
              <a:gd name="T33" fmla="*/ 677 h 711"/>
              <a:gd name="T34" fmla="*/ 320 w 1486"/>
              <a:gd name="T35" fmla="*/ 629 h 711"/>
              <a:gd name="T36" fmla="*/ 1129 w 1486"/>
              <a:gd name="T37" fmla="*/ 596 h 711"/>
              <a:gd name="T38" fmla="*/ 1159 w 1486"/>
              <a:gd name="T39" fmla="*/ 644 h 711"/>
              <a:gd name="T40" fmla="*/ 1218 w 1486"/>
              <a:gd name="T41" fmla="*/ 682 h 711"/>
              <a:gd name="T42" fmla="*/ 1294 w 1486"/>
              <a:gd name="T43" fmla="*/ 689 h 711"/>
              <a:gd name="T44" fmla="*/ 1359 w 1486"/>
              <a:gd name="T45" fmla="*/ 654 h 711"/>
              <a:gd name="T46" fmla="*/ 1382 w 1486"/>
              <a:gd name="T47" fmla="*/ 591 h 711"/>
              <a:gd name="T48" fmla="*/ 1403 w 1486"/>
              <a:gd name="T49" fmla="*/ 574 h 711"/>
              <a:gd name="T50" fmla="*/ 1427 w 1486"/>
              <a:gd name="T51" fmla="*/ 584 h 711"/>
              <a:gd name="T52" fmla="*/ 1474 w 1486"/>
              <a:gd name="T53" fmla="*/ 578 h 711"/>
              <a:gd name="T54" fmla="*/ 1485 w 1486"/>
              <a:gd name="T55" fmla="*/ 565 h 711"/>
              <a:gd name="T56" fmla="*/ 1484 w 1486"/>
              <a:gd name="T57" fmla="*/ 486 h 711"/>
              <a:gd name="T58" fmla="*/ 1475 w 1486"/>
              <a:gd name="T59" fmla="*/ 405 h 711"/>
              <a:gd name="T60" fmla="*/ 1438 w 1486"/>
              <a:gd name="T61" fmla="*/ 318 h 711"/>
              <a:gd name="T62" fmla="*/ 1404 w 1486"/>
              <a:gd name="T63" fmla="*/ 291 h 711"/>
              <a:gd name="T64" fmla="*/ 1174 w 1486"/>
              <a:gd name="T65" fmla="*/ 222 h 711"/>
              <a:gd name="T66" fmla="*/ 1127 w 1486"/>
              <a:gd name="T67" fmla="*/ 216 h 711"/>
              <a:gd name="T68" fmla="*/ 1435 w 1486"/>
              <a:gd name="T69" fmla="*/ 325 h 711"/>
              <a:gd name="T70" fmla="*/ 1436 w 1486"/>
              <a:gd name="T71" fmla="*/ 396 h 711"/>
              <a:gd name="T72" fmla="*/ 1416 w 1486"/>
              <a:gd name="T73" fmla="*/ 326 h 711"/>
              <a:gd name="T74" fmla="*/ 605 w 1486"/>
              <a:gd name="T75" fmla="*/ 48 h 711"/>
              <a:gd name="T76" fmla="*/ 779 w 1486"/>
              <a:gd name="T77" fmla="*/ 52 h 711"/>
              <a:gd name="T78" fmla="*/ 841 w 1486"/>
              <a:gd name="T79" fmla="*/ 69 h 711"/>
              <a:gd name="T80" fmla="*/ 979 w 1486"/>
              <a:gd name="T81" fmla="*/ 183 h 711"/>
              <a:gd name="T82" fmla="*/ 959 w 1486"/>
              <a:gd name="T83" fmla="*/ 193 h 711"/>
              <a:gd name="T84" fmla="*/ 939 w 1486"/>
              <a:gd name="T85" fmla="*/ 200 h 711"/>
              <a:gd name="T86" fmla="*/ 939 w 1486"/>
              <a:gd name="T87" fmla="*/ 226 h 711"/>
              <a:gd name="T88" fmla="*/ 573 w 1486"/>
              <a:gd name="T89" fmla="*/ 237 h 711"/>
              <a:gd name="T90" fmla="*/ 287 w 1486"/>
              <a:gd name="T91" fmla="*/ 165 h 711"/>
              <a:gd name="T92" fmla="*/ 295 w 1486"/>
              <a:gd name="T93" fmla="*/ 101 h 711"/>
              <a:gd name="T94" fmla="*/ 78 w 1486"/>
              <a:gd name="T95" fmla="*/ 258 h 711"/>
              <a:gd name="T96" fmla="*/ 62 w 1486"/>
              <a:gd name="T97" fmla="*/ 335 h 711"/>
              <a:gd name="T98" fmla="*/ 58 w 1486"/>
              <a:gd name="T99" fmla="*/ 395 h 711"/>
              <a:gd name="T100" fmla="*/ 20 w 1486"/>
              <a:gd name="T101" fmla="*/ 361 h 711"/>
              <a:gd name="T102" fmla="*/ 35 w 1486"/>
              <a:gd name="T103" fmla="*/ 276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6" h="711">
                <a:moveTo>
                  <a:pt x="1127" y="216"/>
                </a:moveTo>
                <a:lnTo>
                  <a:pt x="1127" y="216"/>
                </a:lnTo>
                <a:lnTo>
                  <a:pt x="1090" y="185"/>
                </a:lnTo>
                <a:lnTo>
                  <a:pt x="1008" y="121"/>
                </a:lnTo>
                <a:lnTo>
                  <a:pt x="963" y="85"/>
                </a:lnTo>
                <a:lnTo>
                  <a:pt x="919" y="53"/>
                </a:lnTo>
                <a:lnTo>
                  <a:pt x="882" y="27"/>
                </a:lnTo>
                <a:lnTo>
                  <a:pt x="867" y="19"/>
                </a:lnTo>
                <a:lnTo>
                  <a:pt x="855" y="13"/>
                </a:lnTo>
                <a:lnTo>
                  <a:pt x="855" y="13"/>
                </a:lnTo>
                <a:lnTo>
                  <a:pt x="841" y="9"/>
                </a:lnTo>
                <a:lnTo>
                  <a:pt x="820" y="7"/>
                </a:lnTo>
                <a:lnTo>
                  <a:pt x="792" y="4"/>
                </a:lnTo>
                <a:lnTo>
                  <a:pt x="758" y="3"/>
                </a:lnTo>
                <a:lnTo>
                  <a:pt x="678" y="0"/>
                </a:lnTo>
                <a:lnTo>
                  <a:pt x="590" y="0"/>
                </a:lnTo>
                <a:lnTo>
                  <a:pt x="421" y="2"/>
                </a:lnTo>
                <a:lnTo>
                  <a:pt x="325" y="4"/>
                </a:lnTo>
                <a:lnTo>
                  <a:pt x="325" y="4"/>
                </a:lnTo>
                <a:lnTo>
                  <a:pt x="276" y="5"/>
                </a:lnTo>
                <a:lnTo>
                  <a:pt x="216" y="9"/>
                </a:lnTo>
                <a:lnTo>
                  <a:pt x="187" y="11"/>
                </a:lnTo>
                <a:lnTo>
                  <a:pt x="161" y="15"/>
                </a:lnTo>
                <a:lnTo>
                  <a:pt x="140" y="20"/>
                </a:lnTo>
                <a:lnTo>
                  <a:pt x="133" y="22"/>
                </a:lnTo>
                <a:lnTo>
                  <a:pt x="127" y="25"/>
                </a:lnTo>
                <a:lnTo>
                  <a:pt x="127" y="25"/>
                </a:lnTo>
                <a:lnTo>
                  <a:pt x="116" y="32"/>
                </a:lnTo>
                <a:lnTo>
                  <a:pt x="109" y="37"/>
                </a:lnTo>
                <a:lnTo>
                  <a:pt x="107" y="42"/>
                </a:lnTo>
                <a:lnTo>
                  <a:pt x="103" y="48"/>
                </a:lnTo>
                <a:lnTo>
                  <a:pt x="103" y="48"/>
                </a:lnTo>
                <a:lnTo>
                  <a:pt x="87" y="90"/>
                </a:lnTo>
                <a:lnTo>
                  <a:pt x="59" y="176"/>
                </a:lnTo>
                <a:lnTo>
                  <a:pt x="30" y="263"/>
                </a:lnTo>
                <a:lnTo>
                  <a:pt x="20" y="295"/>
                </a:lnTo>
                <a:lnTo>
                  <a:pt x="15" y="313"/>
                </a:lnTo>
                <a:lnTo>
                  <a:pt x="15" y="313"/>
                </a:lnTo>
                <a:lnTo>
                  <a:pt x="14" y="324"/>
                </a:lnTo>
                <a:lnTo>
                  <a:pt x="14" y="339"/>
                </a:lnTo>
                <a:lnTo>
                  <a:pt x="14" y="368"/>
                </a:lnTo>
                <a:lnTo>
                  <a:pt x="15" y="405"/>
                </a:lnTo>
                <a:lnTo>
                  <a:pt x="15" y="405"/>
                </a:lnTo>
                <a:lnTo>
                  <a:pt x="13" y="405"/>
                </a:lnTo>
                <a:lnTo>
                  <a:pt x="9" y="406"/>
                </a:lnTo>
                <a:lnTo>
                  <a:pt x="5" y="408"/>
                </a:lnTo>
                <a:lnTo>
                  <a:pt x="3" y="411"/>
                </a:lnTo>
                <a:lnTo>
                  <a:pt x="2" y="415"/>
                </a:lnTo>
                <a:lnTo>
                  <a:pt x="0" y="420"/>
                </a:lnTo>
                <a:lnTo>
                  <a:pt x="0" y="420"/>
                </a:lnTo>
                <a:lnTo>
                  <a:pt x="0" y="432"/>
                </a:lnTo>
                <a:lnTo>
                  <a:pt x="2" y="455"/>
                </a:lnTo>
                <a:lnTo>
                  <a:pt x="6" y="520"/>
                </a:lnTo>
                <a:lnTo>
                  <a:pt x="11" y="582"/>
                </a:lnTo>
                <a:lnTo>
                  <a:pt x="14" y="605"/>
                </a:lnTo>
                <a:lnTo>
                  <a:pt x="15" y="614"/>
                </a:lnTo>
                <a:lnTo>
                  <a:pt x="15" y="614"/>
                </a:lnTo>
                <a:lnTo>
                  <a:pt x="18" y="617"/>
                </a:lnTo>
                <a:lnTo>
                  <a:pt x="22" y="618"/>
                </a:lnTo>
                <a:lnTo>
                  <a:pt x="36" y="620"/>
                </a:lnTo>
                <a:lnTo>
                  <a:pt x="53" y="623"/>
                </a:lnTo>
                <a:lnTo>
                  <a:pt x="59" y="608"/>
                </a:lnTo>
                <a:lnTo>
                  <a:pt x="92" y="619"/>
                </a:lnTo>
                <a:lnTo>
                  <a:pt x="92" y="619"/>
                </a:lnTo>
                <a:lnTo>
                  <a:pt x="92" y="624"/>
                </a:lnTo>
                <a:lnTo>
                  <a:pt x="96" y="634"/>
                </a:lnTo>
                <a:lnTo>
                  <a:pt x="101" y="649"/>
                </a:lnTo>
                <a:lnTo>
                  <a:pt x="106" y="657"/>
                </a:lnTo>
                <a:lnTo>
                  <a:pt x="111" y="666"/>
                </a:lnTo>
                <a:lnTo>
                  <a:pt x="117" y="674"/>
                </a:lnTo>
                <a:lnTo>
                  <a:pt x="125" y="682"/>
                </a:lnTo>
                <a:lnTo>
                  <a:pt x="134" y="690"/>
                </a:lnTo>
                <a:lnTo>
                  <a:pt x="145" y="696"/>
                </a:lnTo>
                <a:lnTo>
                  <a:pt x="157" y="703"/>
                </a:lnTo>
                <a:lnTo>
                  <a:pt x="171" y="707"/>
                </a:lnTo>
                <a:lnTo>
                  <a:pt x="187" y="710"/>
                </a:lnTo>
                <a:lnTo>
                  <a:pt x="204" y="711"/>
                </a:lnTo>
                <a:lnTo>
                  <a:pt x="204" y="711"/>
                </a:lnTo>
                <a:lnTo>
                  <a:pt x="221" y="710"/>
                </a:lnTo>
                <a:lnTo>
                  <a:pt x="237" y="707"/>
                </a:lnTo>
                <a:lnTo>
                  <a:pt x="252" y="704"/>
                </a:lnTo>
                <a:lnTo>
                  <a:pt x="264" y="698"/>
                </a:lnTo>
                <a:lnTo>
                  <a:pt x="275" y="692"/>
                </a:lnTo>
                <a:lnTo>
                  <a:pt x="285" y="684"/>
                </a:lnTo>
                <a:lnTo>
                  <a:pt x="293" y="677"/>
                </a:lnTo>
                <a:lnTo>
                  <a:pt x="299" y="668"/>
                </a:lnTo>
                <a:lnTo>
                  <a:pt x="306" y="661"/>
                </a:lnTo>
                <a:lnTo>
                  <a:pt x="311" y="652"/>
                </a:lnTo>
                <a:lnTo>
                  <a:pt x="317" y="639"/>
                </a:lnTo>
                <a:lnTo>
                  <a:pt x="320" y="629"/>
                </a:lnTo>
                <a:lnTo>
                  <a:pt x="322" y="625"/>
                </a:lnTo>
                <a:lnTo>
                  <a:pt x="1109" y="614"/>
                </a:lnTo>
                <a:lnTo>
                  <a:pt x="1115" y="596"/>
                </a:lnTo>
                <a:lnTo>
                  <a:pt x="1129" y="596"/>
                </a:lnTo>
                <a:lnTo>
                  <a:pt x="1129" y="596"/>
                </a:lnTo>
                <a:lnTo>
                  <a:pt x="1131" y="601"/>
                </a:lnTo>
                <a:lnTo>
                  <a:pt x="1136" y="611"/>
                </a:lnTo>
                <a:lnTo>
                  <a:pt x="1145" y="627"/>
                </a:lnTo>
                <a:lnTo>
                  <a:pt x="1151" y="635"/>
                </a:lnTo>
                <a:lnTo>
                  <a:pt x="1159" y="644"/>
                </a:lnTo>
                <a:lnTo>
                  <a:pt x="1167" y="652"/>
                </a:lnTo>
                <a:lnTo>
                  <a:pt x="1177" y="661"/>
                </a:lnTo>
                <a:lnTo>
                  <a:pt x="1189" y="668"/>
                </a:lnTo>
                <a:lnTo>
                  <a:pt x="1203" y="676"/>
                </a:lnTo>
                <a:lnTo>
                  <a:pt x="1218" y="682"/>
                </a:lnTo>
                <a:lnTo>
                  <a:pt x="1235" y="687"/>
                </a:lnTo>
                <a:lnTo>
                  <a:pt x="1253" y="689"/>
                </a:lnTo>
                <a:lnTo>
                  <a:pt x="1274" y="690"/>
                </a:lnTo>
                <a:lnTo>
                  <a:pt x="1274" y="690"/>
                </a:lnTo>
                <a:lnTo>
                  <a:pt x="1294" y="689"/>
                </a:lnTo>
                <a:lnTo>
                  <a:pt x="1312" y="685"/>
                </a:lnTo>
                <a:lnTo>
                  <a:pt x="1327" y="679"/>
                </a:lnTo>
                <a:lnTo>
                  <a:pt x="1339" y="672"/>
                </a:lnTo>
                <a:lnTo>
                  <a:pt x="1350" y="663"/>
                </a:lnTo>
                <a:lnTo>
                  <a:pt x="1359" y="654"/>
                </a:lnTo>
                <a:lnTo>
                  <a:pt x="1366" y="643"/>
                </a:lnTo>
                <a:lnTo>
                  <a:pt x="1371" y="632"/>
                </a:lnTo>
                <a:lnTo>
                  <a:pt x="1376" y="620"/>
                </a:lnTo>
                <a:lnTo>
                  <a:pt x="1378" y="609"/>
                </a:lnTo>
                <a:lnTo>
                  <a:pt x="1382" y="591"/>
                </a:lnTo>
                <a:lnTo>
                  <a:pt x="1383" y="578"/>
                </a:lnTo>
                <a:lnTo>
                  <a:pt x="1383" y="573"/>
                </a:lnTo>
                <a:lnTo>
                  <a:pt x="1400" y="567"/>
                </a:lnTo>
                <a:lnTo>
                  <a:pt x="1400" y="567"/>
                </a:lnTo>
                <a:lnTo>
                  <a:pt x="1403" y="574"/>
                </a:lnTo>
                <a:lnTo>
                  <a:pt x="1404" y="579"/>
                </a:lnTo>
                <a:lnTo>
                  <a:pt x="1405" y="581"/>
                </a:lnTo>
                <a:lnTo>
                  <a:pt x="1406" y="581"/>
                </a:lnTo>
                <a:lnTo>
                  <a:pt x="1406" y="581"/>
                </a:lnTo>
                <a:lnTo>
                  <a:pt x="1427" y="584"/>
                </a:lnTo>
                <a:lnTo>
                  <a:pt x="1442" y="585"/>
                </a:lnTo>
                <a:lnTo>
                  <a:pt x="1453" y="585"/>
                </a:lnTo>
                <a:lnTo>
                  <a:pt x="1453" y="585"/>
                </a:lnTo>
                <a:lnTo>
                  <a:pt x="1463" y="582"/>
                </a:lnTo>
                <a:lnTo>
                  <a:pt x="1474" y="578"/>
                </a:lnTo>
                <a:lnTo>
                  <a:pt x="1484" y="573"/>
                </a:lnTo>
                <a:lnTo>
                  <a:pt x="1486" y="571"/>
                </a:lnTo>
                <a:lnTo>
                  <a:pt x="1486" y="570"/>
                </a:lnTo>
                <a:lnTo>
                  <a:pt x="1486" y="570"/>
                </a:lnTo>
                <a:lnTo>
                  <a:pt x="1485" y="565"/>
                </a:lnTo>
                <a:lnTo>
                  <a:pt x="1485" y="560"/>
                </a:lnTo>
                <a:lnTo>
                  <a:pt x="1484" y="549"/>
                </a:lnTo>
                <a:lnTo>
                  <a:pt x="1484" y="549"/>
                </a:lnTo>
                <a:lnTo>
                  <a:pt x="1482" y="529"/>
                </a:lnTo>
                <a:lnTo>
                  <a:pt x="1484" y="486"/>
                </a:lnTo>
                <a:lnTo>
                  <a:pt x="1484" y="443"/>
                </a:lnTo>
                <a:lnTo>
                  <a:pt x="1484" y="420"/>
                </a:lnTo>
                <a:lnTo>
                  <a:pt x="1484" y="420"/>
                </a:lnTo>
                <a:lnTo>
                  <a:pt x="1480" y="412"/>
                </a:lnTo>
                <a:lnTo>
                  <a:pt x="1475" y="405"/>
                </a:lnTo>
                <a:lnTo>
                  <a:pt x="1469" y="396"/>
                </a:lnTo>
                <a:lnTo>
                  <a:pt x="1469" y="396"/>
                </a:lnTo>
                <a:lnTo>
                  <a:pt x="1457" y="359"/>
                </a:lnTo>
                <a:lnTo>
                  <a:pt x="1444" y="330"/>
                </a:lnTo>
                <a:lnTo>
                  <a:pt x="1438" y="318"/>
                </a:lnTo>
                <a:lnTo>
                  <a:pt x="1433" y="307"/>
                </a:lnTo>
                <a:lnTo>
                  <a:pt x="1433" y="307"/>
                </a:lnTo>
                <a:lnTo>
                  <a:pt x="1427" y="303"/>
                </a:lnTo>
                <a:lnTo>
                  <a:pt x="1418" y="297"/>
                </a:lnTo>
                <a:lnTo>
                  <a:pt x="1404" y="291"/>
                </a:lnTo>
                <a:lnTo>
                  <a:pt x="1387" y="285"/>
                </a:lnTo>
                <a:lnTo>
                  <a:pt x="1344" y="270"/>
                </a:lnTo>
                <a:lnTo>
                  <a:pt x="1297" y="257"/>
                </a:lnTo>
                <a:lnTo>
                  <a:pt x="1212" y="232"/>
                </a:lnTo>
                <a:lnTo>
                  <a:pt x="1174" y="222"/>
                </a:lnTo>
                <a:lnTo>
                  <a:pt x="1142" y="225"/>
                </a:lnTo>
                <a:lnTo>
                  <a:pt x="1142" y="225"/>
                </a:lnTo>
                <a:lnTo>
                  <a:pt x="1136" y="221"/>
                </a:lnTo>
                <a:lnTo>
                  <a:pt x="1127" y="216"/>
                </a:lnTo>
                <a:lnTo>
                  <a:pt x="1127" y="216"/>
                </a:lnTo>
                <a:close/>
                <a:moveTo>
                  <a:pt x="1424" y="317"/>
                </a:moveTo>
                <a:lnTo>
                  <a:pt x="1424" y="317"/>
                </a:lnTo>
                <a:lnTo>
                  <a:pt x="1426" y="317"/>
                </a:lnTo>
                <a:lnTo>
                  <a:pt x="1429" y="318"/>
                </a:lnTo>
                <a:lnTo>
                  <a:pt x="1435" y="325"/>
                </a:lnTo>
                <a:lnTo>
                  <a:pt x="1440" y="336"/>
                </a:lnTo>
                <a:lnTo>
                  <a:pt x="1444" y="350"/>
                </a:lnTo>
                <a:lnTo>
                  <a:pt x="1453" y="375"/>
                </a:lnTo>
                <a:lnTo>
                  <a:pt x="1457" y="386"/>
                </a:lnTo>
                <a:lnTo>
                  <a:pt x="1436" y="396"/>
                </a:lnTo>
                <a:lnTo>
                  <a:pt x="1415" y="340"/>
                </a:lnTo>
                <a:lnTo>
                  <a:pt x="1415" y="340"/>
                </a:lnTo>
                <a:lnTo>
                  <a:pt x="1415" y="337"/>
                </a:lnTo>
                <a:lnTo>
                  <a:pt x="1415" y="330"/>
                </a:lnTo>
                <a:lnTo>
                  <a:pt x="1416" y="326"/>
                </a:lnTo>
                <a:lnTo>
                  <a:pt x="1418" y="323"/>
                </a:lnTo>
                <a:lnTo>
                  <a:pt x="1420" y="319"/>
                </a:lnTo>
                <a:lnTo>
                  <a:pt x="1424" y="317"/>
                </a:lnTo>
                <a:lnTo>
                  <a:pt x="1424" y="317"/>
                </a:lnTo>
                <a:close/>
                <a:moveTo>
                  <a:pt x="605" y="48"/>
                </a:moveTo>
                <a:lnTo>
                  <a:pt x="605" y="48"/>
                </a:lnTo>
                <a:lnTo>
                  <a:pt x="635" y="48"/>
                </a:lnTo>
                <a:lnTo>
                  <a:pt x="704" y="48"/>
                </a:lnTo>
                <a:lnTo>
                  <a:pt x="742" y="49"/>
                </a:lnTo>
                <a:lnTo>
                  <a:pt x="779" y="52"/>
                </a:lnTo>
                <a:lnTo>
                  <a:pt x="807" y="56"/>
                </a:lnTo>
                <a:lnTo>
                  <a:pt x="818" y="57"/>
                </a:lnTo>
                <a:lnTo>
                  <a:pt x="825" y="59"/>
                </a:lnTo>
                <a:lnTo>
                  <a:pt x="825" y="59"/>
                </a:lnTo>
                <a:lnTo>
                  <a:pt x="841" y="69"/>
                </a:lnTo>
                <a:lnTo>
                  <a:pt x="862" y="85"/>
                </a:lnTo>
                <a:lnTo>
                  <a:pt x="887" y="105"/>
                </a:lnTo>
                <a:lnTo>
                  <a:pt x="912" y="125"/>
                </a:lnTo>
                <a:lnTo>
                  <a:pt x="958" y="165"/>
                </a:lnTo>
                <a:lnTo>
                  <a:pt x="979" y="183"/>
                </a:lnTo>
                <a:lnTo>
                  <a:pt x="979" y="183"/>
                </a:lnTo>
                <a:lnTo>
                  <a:pt x="980" y="187"/>
                </a:lnTo>
                <a:lnTo>
                  <a:pt x="980" y="189"/>
                </a:lnTo>
                <a:lnTo>
                  <a:pt x="979" y="193"/>
                </a:lnTo>
                <a:lnTo>
                  <a:pt x="959" y="193"/>
                </a:lnTo>
                <a:lnTo>
                  <a:pt x="959" y="193"/>
                </a:lnTo>
                <a:lnTo>
                  <a:pt x="953" y="193"/>
                </a:lnTo>
                <a:lnTo>
                  <a:pt x="947" y="194"/>
                </a:lnTo>
                <a:lnTo>
                  <a:pt x="942" y="198"/>
                </a:lnTo>
                <a:lnTo>
                  <a:pt x="939" y="200"/>
                </a:lnTo>
                <a:lnTo>
                  <a:pt x="938" y="204"/>
                </a:lnTo>
                <a:lnTo>
                  <a:pt x="938" y="204"/>
                </a:lnTo>
                <a:lnTo>
                  <a:pt x="937" y="209"/>
                </a:lnTo>
                <a:lnTo>
                  <a:pt x="937" y="214"/>
                </a:lnTo>
                <a:lnTo>
                  <a:pt x="939" y="226"/>
                </a:lnTo>
                <a:lnTo>
                  <a:pt x="944" y="239"/>
                </a:lnTo>
                <a:lnTo>
                  <a:pt x="664" y="239"/>
                </a:lnTo>
                <a:lnTo>
                  <a:pt x="605" y="48"/>
                </a:lnTo>
                <a:close/>
                <a:moveTo>
                  <a:pt x="548" y="51"/>
                </a:moveTo>
                <a:lnTo>
                  <a:pt x="573" y="237"/>
                </a:lnTo>
                <a:lnTo>
                  <a:pt x="301" y="243"/>
                </a:lnTo>
                <a:lnTo>
                  <a:pt x="301" y="243"/>
                </a:lnTo>
                <a:lnTo>
                  <a:pt x="295" y="211"/>
                </a:lnTo>
                <a:lnTo>
                  <a:pt x="290" y="181"/>
                </a:lnTo>
                <a:lnTo>
                  <a:pt x="287" y="165"/>
                </a:lnTo>
                <a:lnTo>
                  <a:pt x="286" y="149"/>
                </a:lnTo>
                <a:lnTo>
                  <a:pt x="286" y="149"/>
                </a:lnTo>
                <a:lnTo>
                  <a:pt x="287" y="132"/>
                </a:lnTo>
                <a:lnTo>
                  <a:pt x="290" y="116"/>
                </a:lnTo>
                <a:lnTo>
                  <a:pt x="295" y="101"/>
                </a:lnTo>
                <a:lnTo>
                  <a:pt x="299" y="86"/>
                </a:lnTo>
                <a:lnTo>
                  <a:pt x="309" y="65"/>
                </a:lnTo>
                <a:lnTo>
                  <a:pt x="314" y="57"/>
                </a:lnTo>
                <a:lnTo>
                  <a:pt x="548" y="51"/>
                </a:lnTo>
                <a:close/>
                <a:moveTo>
                  <a:pt x="78" y="258"/>
                </a:moveTo>
                <a:lnTo>
                  <a:pt x="78" y="258"/>
                </a:lnTo>
                <a:lnTo>
                  <a:pt x="63" y="317"/>
                </a:lnTo>
                <a:lnTo>
                  <a:pt x="63" y="317"/>
                </a:lnTo>
                <a:lnTo>
                  <a:pt x="62" y="324"/>
                </a:lnTo>
                <a:lnTo>
                  <a:pt x="62" y="335"/>
                </a:lnTo>
                <a:lnTo>
                  <a:pt x="62" y="362"/>
                </a:lnTo>
                <a:lnTo>
                  <a:pt x="63" y="374"/>
                </a:lnTo>
                <a:lnTo>
                  <a:pt x="62" y="385"/>
                </a:lnTo>
                <a:lnTo>
                  <a:pt x="60" y="393"/>
                </a:lnTo>
                <a:lnTo>
                  <a:pt x="58" y="395"/>
                </a:lnTo>
                <a:lnTo>
                  <a:pt x="57" y="396"/>
                </a:lnTo>
                <a:lnTo>
                  <a:pt x="57" y="396"/>
                </a:lnTo>
                <a:lnTo>
                  <a:pt x="22" y="399"/>
                </a:lnTo>
                <a:lnTo>
                  <a:pt x="22" y="399"/>
                </a:lnTo>
                <a:lnTo>
                  <a:pt x="20" y="361"/>
                </a:lnTo>
                <a:lnTo>
                  <a:pt x="19" y="331"/>
                </a:lnTo>
                <a:lnTo>
                  <a:pt x="20" y="319"/>
                </a:lnTo>
                <a:lnTo>
                  <a:pt x="21" y="310"/>
                </a:lnTo>
                <a:lnTo>
                  <a:pt x="21" y="310"/>
                </a:lnTo>
                <a:lnTo>
                  <a:pt x="35" y="276"/>
                </a:lnTo>
                <a:lnTo>
                  <a:pt x="44" y="254"/>
                </a:lnTo>
                <a:lnTo>
                  <a:pt x="78" y="2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EBB1D17E-99CB-4E3E-90C1-1E57C3E251CA}"/>
              </a:ext>
            </a:extLst>
          </p:cNvPr>
          <p:cNvSpPr>
            <a:spLocks/>
          </p:cNvSpPr>
          <p:nvPr/>
        </p:nvSpPr>
        <p:spPr bwMode="auto">
          <a:xfrm>
            <a:off x="4098934" y="3326817"/>
            <a:ext cx="1708131" cy="560059"/>
          </a:xfrm>
          <a:custGeom>
            <a:avLst/>
            <a:gdLst>
              <a:gd name="T0" fmla="*/ 79 w 1772"/>
              <a:gd name="T1" fmla="*/ 188 h 581"/>
              <a:gd name="T2" fmla="*/ 39 w 1772"/>
              <a:gd name="T3" fmla="*/ 198 h 581"/>
              <a:gd name="T4" fmla="*/ 27 w 1772"/>
              <a:gd name="T5" fmla="*/ 232 h 581"/>
              <a:gd name="T6" fmla="*/ 27 w 1772"/>
              <a:gd name="T7" fmla="*/ 345 h 581"/>
              <a:gd name="T8" fmla="*/ 14 w 1772"/>
              <a:gd name="T9" fmla="*/ 399 h 581"/>
              <a:gd name="T10" fmla="*/ 30 w 1772"/>
              <a:gd name="T11" fmla="*/ 419 h 581"/>
              <a:gd name="T12" fmla="*/ 77 w 1772"/>
              <a:gd name="T13" fmla="*/ 449 h 581"/>
              <a:gd name="T14" fmla="*/ 226 w 1772"/>
              <a:gd name="T15" fmla="*/ 460 h 581"/>
              <a:gd name="T16" fmla="*/ 255 w 1772"/>
              <a:gd name="T17" fmla="*/ 455 h 581"/>
              <a:gd name="T18" fmla="*/ 261 w 1772"/>
              <a:gd name="T19" fmla="*/ 461 h 581"/>
              <a:gd name="T20" fmla="*/ 266 w 1772"/>
              <a:gd name="T21" fmla="*/ 496 h 581"/>
              <a:gd name="T22" fmla="*/ 289 w 1772"/>
              <a:gd name="T23" fmla="*/ 537 h 581"/>
              <a:gd name="T24" fmla="*/ 323 w 1772"/>
              <a:gd name="T25" fmla="*/ 567 h 581"/>
              <a:gd name="T26" fmla="*/ 368 w 1772"/>
              <a:gd name="T27" fmla="*/ 581 h 581"/>
              <a:gd name="T28" fmla="*/ 405 w 1772"/>
              <a:gd name="T29" fmla="*/ 578 h 581"/>
              <a:gd name="T30" fmla="*/ 447 w 1772"/>
              <a:gd name="T31" fmla="*/ 561 h 581"/>
              <a:gd name="T32" fmla="*/ 479 w 1772"/>
              <a:gd name="T33" fmla="*/ 528 h 581"/>
              <a:gd name="T34" fmla="*/ 497 w 1772"/>
              <a:gd name="T35" fmla="*/ 485 h 581"/>
              <a:gd name="T36" fmla="*/ 500 w 1772"/>
              <a:gd name="T37" fmla="*/ 453 h 581"/>
              <a:gd name="T38" fmla="*/ 534 w 1772"/>
              <a:gd name="T39" fmla="*/ 481 h 581"/>
              <a:gd name="T40" fmla="*/ 1291 w 1772"/>
              <a:gd name="T41" fmla="*/ 424 h 581"/>
              <a:gd name="T42" fmla="*/ 1312 w 1772"/>
              <a:gd name="T43" fmla="*/ 432 h 581"/>
              <a:gd name="T44" fmla="*/ 1317 w 1772"/>
              <a:gd name="T45" fmla="*/ 467 h 581"/>
              <a:gd name="T46" fmla="*/ 1339 w 1772"/>
              <a:gd name="T47" fmla="*/ 508 h 581"/>
              <a:gd name="T48" fmla="*/ 1374 w 1772"/>
              <a:gd name="T49" fmla="*/ 537 h 581"/>
              <a:gd name="T50" fmla="*/ 1418 w 1772"/>
              <a:gd name="T51" fmla="*/ 551 h 581"/>
              <a:gd name="T52" fmla="*/ 1455 w 1772"/>
              <a:gd name="T53" fmla="*/ 549 h 581"/>
              <a:gd name="T54" fmla="*/ 1498 w 1772"/>
              <a:gd name="T55" fmla="*/ 530 h 581"/>
              <a:gd name="T56" fmla="*/ 1529 w 1772"/>
              <a:gd name="T57" fmla="*/ 499 h 581"/>
              <a:gd name="T58" fmla="*/ 1548 w 1772"/>
              <a:gd name="T59" fmla="*/ 456 h 581"/>
              <a:gd name="T60" fmla="*/ 1548 w 1772"/>
              <a:gd name="T61" fmla="*/ 413 h 581"/>
              <a:gd name="T62" fmla="*/ 1584 w 1772"/>
              <a:gd name="T63" fmla="*/ 426 h 581"/>
              <a:gd name="T64" fmla="*/ 1591 w 1772"/>
              <a:gd name="T65" fmla="*/ 442 h 581"/>
              <a:gd name="T66" fmla="*/ 1606 w 1772"/>
              <a:gd name="T67" fmla="*/ 444 h 581"/>
              <a:gd name="T68" fmla="*/ 1729 w 1772"/>
              <a:gd name="T69" fmla="*/ 422 h 581"/>
              <a:gd name="T70" fmla="*/ 1734 w 1772"/>
              <a:gd name="T71" fmla="*/ 415 h 581"/>
              <a:gd name="T72" fmla="*/ 1720 w 1772"/>
              <a:gd name="T73" fmla="*/ 400 h 581"/>
              <a:gd name="T74" fmla="*/ 1717 w 1772"/>
              <a:gd name="T75" fmla="*/ 386 h 581"/>
              <a:gd name="T76" fmla="*/ 1728 w 1772"/>
              <a:gd name="T77" fmla="*/ 369 h 581"/>
              <a:gd name="T78" fmla="*/ 1749 w 1772"/>
              <a:gd name="T79" fmla="*/ 359 h 581"/>
              <a:gd name="T80" fmla="*/ 1767 w 1772"/>
              <a:gd name="T81" fmla="*/ 343 h 581"/>
              <a:gd name="T82" fmla="*/ 1772 w 1772"/>
              <a:gd name="T83" fmla="*/ 288 h 581"/>
              <a:gd name="T84" fmla="*/ 1739 w 1772"/>
              <a:gd name="T85" fmla="*/ 182 h 581"/>
              <a:gd name="T86" fmla="*/ 1692 w 1772"/>
              <a:gd name="T87" fmla="*/ 172 h 581"/>
              <a:gd name="T88" fmla="*/ 1663 w 1772"/>
              <a:gd name="T89" fmla="*/ 177 h 581"/>
              <a:gd name="T90" fmla="*/ 1648 w 1772"/>
              <a:gd name="T91" fmla="*/ 187 h 581"/>
              <a:gd name="T92" fmla="*/ 1522 w 1772"/>
              <a:gd name="T93" fmla="*/ 148 h 581"/>
              <a:gd name="T94" fmla="*/ 1502 w 1772"/>
              <a:gd name="T95" fmla="*/ 162 h 581"/>
              <a:gd name="T96" fmla="*/ 1454 w 1772"/>
              <a:gd name="T97" fmla="*/ 167 h 581"/>
              <a:gd name="T98" fmla="*/ 1292 w 1772"/>
              <a:gd name="T99" fmla="*/ 141 h 581"/>
              <a:gd name="T100" fmla="*/ 934 w 1772"/>
              <a:gd name="T101" fmla="*/ 9 h 581"/>
              <a:gd name="T102" fmla="*/ 888 w 1772"/>
              <a:gd name="T103" fmla="*/ 2 h 581"/>
              <a:gd name="T104" fmla="*/ 635 w 1772"/>
              <a:gd name="T105" fmla="*/ 2 h 581"/>
              <a:gd name="T106" fmla="*/ 500 w 1772"/>
              <a:gd name="T107" fmla="*/ 13 h 581"/>
              <a:gd name="T108" fmla="*/ 464 w 1772"/>
              <a:gd name="T109" fmla="*/ 2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72" h="581">
                <a:moveTo>
                  <a:pt x="266" y="153"/>
                </a:moveTo>
                <a:lnTo>
                  <a:pt x="266" y="153"/>
                </a:lnTo>
                <a:lnTo>
                  <a:pt x="156" y="173"/>
                </a:lnTo>
                <a:lnTo>
                  <a:pt x="79" y="188"/>
                </a:lnTo>
                <a:lnTo>
                  <a:pt x="51" y="194"/>
                </a:lnTo>
                <a:lnTo>
                  <a:pt x="43" y="197"/>
                </a:lnTo>
                <a:lnTo>
                  <a:pt x="39" y="198"/>
                </a:lnTo>
                <a:lnTo>
                  <a:pt x="39" y="198"/>
                </a:lnTo>
                <a:lnTo>
                  <a:pt x="36" y="201"/>
                </a:lnTo>
                <a:lnTo>
                  <a:pt x="35" y="205"/>
                </a:lnTo>
                <a:lnTo>
                  <a:pt x="31" y="216"/>
                </a:lnTo>
                <a:lnTo>
                  <a:pt x="27" y="232"/>
                </a:lnTo>
                <a:lnTo>
                  <a:pt x="25" y="249"/>
                </a:lnTo>
                <a:lnTo>
                  <a:pt x="22" y="279"/>
                </a:lnTo>
                <a:lnTo>
                  <a:pt x="21" y="293"/>
                </a:lnTo>
                <a:lnTo>
                  <a:pt x="27" y="345"/>
                </a:lnTo>
                <a:lnTo>
                  <a:pt x="0" y="364"/>
                </a:lnTo>
                <a:lnTo>
                  <a:pt x="0" y="364"/>
                </a:lnTo>
                <a:lnTo>
                  <a:pt x="7" y="384"/>
                </a:lnTo>
                <a:lnTo>
                  <a:pt x="14" y="399"/>
                </a:lnTo>
                <a:lnTo>
                  <a:pt x="20" y="410"/>
                </a:lnTo>
                <a:lnTo>
                  <a:pt x="20" y="410"/>
                </a:lnTo>
                <a:lnTo>
                  <a:pt x="24" y="414"/>
                </a:lnTo>
                <a:lnTo>
                  <a:pt x="30" y="419"/>
                </a:lnTo>
                <a:lnTo>
                  <a:pt x="48" y="431"/>
                </a:lnTo>
                <a:lnTo>
                  <a:pt x="70" y="444"/>
                </a:lnTo>
                <a:lnTo>
                  <a:pt x="70" y="444"/>
                </a:lnTo>
                <a:lnTo>
                  <a:pt x="77" y="449"/>
                </a:lnTo>
                <a:lnTo>
                  <a:pt x="82" y="453"/>
                </a:lnTo>
                <a:lnTo>
                  <a:pt x="86" y="455"/>
                </a:lnTo>
                <a:lnTo>
                  <a:pt x="86" y="455"/>
                </a:lnTo>
                <a:lnTo>
                  <a:pt x="226" y="460"/>
                </a:lnTo>
                <a:lnTo>
                  <a:pt x="229" y="506"/>
                </a:lnTo>
                <a:lnTo>
                  <a:pt x="247" y="496"/>
                </a:lnTo>
                <a:lnTo>
                  <a:pt x="243" y="455"/>
                </a:lnTo>
                <a:lnTo>
                  <a:pt x="255" y="455"/>
                </a:lnTo>
                <a:lnTo>
                  <a:pt x="255" y="455"/>
                </a:lnTo>
                <a:lnTo>
                  <a:pt x="261" y="448"/>
                </a:lnTo>
                <a:lnTo>
                  <a:pt x="261" y="448"/>
                </a:lnTo>
                <a:lnTo>
                  <a:pt x="261" y="461"/>
                </a:lnTo>
                <a:lnTo>
                  <a:pt x="261" y="461"/>
                </a:lnTo>
                <a:lnTo>
                  <a:pt x="261" y="473"/>
                </a:lnTo>
                <a:lnTo>
                  <a:pt x="264" y="485"/>
                </a:lnTo>
                <a:lnTo>
                  <a:pt x="266" y="496"/>
                </a:lnTo>
                <a:lnTo>
                  <a:pt x="270" y="508"/>
                </a:lnTo>
                <a:lnTo>
                  <a:pt x="275" y="518"/>
                </a:lnTo>
                <a:lnTo>
                  <a:pt x="281" y="528"/>
                </a:lnTo>
                <a:lnTo>
                  <a:pt x="289" y="537"/>
                </a:lnTo>
                <a:lnTo>
                  <a:pt x="296" y="545"/>
                </a:lnTo>
                <a:lnTo>
                  <a:pt x="304" y="553"/>
                </a:lnTo>
                <a:lnTo>
                  <a:pt x="314" y="561"/>
                </a:lnTo>
                <a:lnTo>
                  <a:pt x="323" y="567"/>
                </a:lnTo>
                <a:lnTo>
                  <a:pt x="334" y="572"/>
                </a:lnTo>
                <a:lnTo>
                  <a:pt x="344" y="576"/>
                </a:lnTo>
                <a:lnTo>
                  <a:pt x="356" y="578"/>
                </a:lnTo>
                <a:lnTo>
                  <a:pt x="368" y="581"/>
                </a:lnTo>
                <a:lnTo>
                  <a:pt x="380" y="581"/>
                </a:lnTo>
                <a:lnTo>
                  <a:pt x="380" y="581"/>
                </a:lnTo>
                <a:lnTo>
                  <a:pt x="392" y="581"/>
                </a:lnTo>
                <a:lnTo>
                  <a:pt x="405" y="578"/>
                </a:lnTo>
                <a:lnTo>
                  <a:pt x="416" y="576"/>
                </a:lnTo>
                <a:lnTo>
                  <a:pt x="426" y="572"/>
                </a:lnTo>
                <a:lnTo>
                  <a:pt x="438" y="567"/>
                </a:lnTo>
                <a:lnTo>
                  <a:pt x="447" y="561"/>
                </a:lnTo>
                <a:lnTo>
                  <a:pt x="457" y="553"/>
                </a:lnTo>
                <a:lnTo>
                  <a:pt x="464" y="545"/>
                </a:lnTo>
                <a:lnTo>
                  <a:pt x="472" y="537"/>
                </a:lnTo>
                <a:lnTo>
                  <a:pt x="479" y="528"/>
                </a:lnTo>
                <a:lnTo>
                  <a:pt x="486" y="518"/>
                </a:lnTo>
                <a:lnTo>
                  <a:pt x="491" y="508"/>
                </a:lnTo>
                <a:lnTo>
                  <a:pt x="494" y="496"/>
                </a:lnTo>
                <a:lnTo>
                  <a:pt x="497" y="485"/>
                </a:lnTo>
                <a:lnTo>
                  <a:pt x="500" y="473"/>
                </a:lnTo>
                <a:lnTo>
                  <a:pt x="500" y="461"/>
                </a:lnTo>
                <a:lnTo>
                  <a:pt x="500" y="461"/>
                </a:lnTo>
                <a:lnTo>
                  <a:pt x="500" y="453"/>
                </a:lnTo>
                <a:lnTo>
                  <a:pt x="500" y="453"/>
                </a:lnTo>
                <a:lnTo>
                  <a:pt x="513" y="463"/>
                </a:lnTo>
                <a:lnTo>
                  <a:pt x="525" y="472"/>
                </a:lnTo>
                <a:lnTo>
                  <a:pt x="534" y="481"/>
                </a:lnTo>
                <a:lnTo>
                  <a:pt x="1254" y="458"/>
                </a:lnTo>
                <a:lnTo>
                  <a:pt x="1254" y="458"/>
                </a:lnTo>
                <a:lnTo>
                  <a:pt x="1272" y="441"/>
                </a:lnTo>
                <a:lnTo>
                  <a:pt x="1291" y="424"/>
                </a:lnTo>
                <a:lnTo>
                  <a:pt x="1315" y="407"/>
                </a:lnTo>
                <a:lnTo>
                  <a:pt x="1315" y="407"/>
                </a:lnTo>
                <a:lnTo>
                  <a:pt x="1312" y="419"/>
                </a:lnTo>
                <a:lnTo>
                  <a:pt x="1312" y="432"/>
                </a:lnTo>
                <a:lnTo>
                  <a:pt x="1312" y="432"/>
                </a:lnTo>
                <a:lnTo>
                  <a:pt x="1312" y="443"/>
                </a:lnTo>
                <a:lnTo>
                  <a:pt x="1314" y="456"/>
                </a:lnTo>
                <a:lnTo>
                  <a:pt x="1317" y="467"/>
                </a:lnTo>
                <a:lnTo>
                  <a:pt x="1321" y="479"/>
                </a:lnTo>
                <a:lnTo>
                  <a:pt x="1326" y="489"/>
                </a:lnTo>
                <a:lnTo>
                  <a:pt x="1333" y="499"/>
                </a:lnTo>
                <a:lnTo>
                  <a:pt x="1339" y="508"/>
                </a:lnTo>
                <a:lnTo>
                  <a:pt x="1346" y="516"/>
                </a:lnTo>
                <a:lnTo>
                  <a:pt x="1355" y="524"/>
                </a:lnTo>
                <a:lnTo>
                  <a:pt x="1364" y="530"/>
                </a:lnTo>
                <a:lnTo>
                  <a:pt x="1374" y="537"/>
                </a:lnTo>
                <a:lnTo>
                  <a:pt x="1384" y="542"/>
                </a:lnTo>
                <a:lnTo>
                  <a:pt x="1396" y="545"/>
                </a:lnTo>
                <a:lnTo>
                  <a:pt x="1407" y="549"/>
                </a:lnTo>
                <a:lnTo>
                  <a:pt x="1418" y="551"/>
                </a:lnTo>
                <a:lnTo>
                  <a:pt x="1431" y="552"/>
                </a:lnTo>
                <a:lnTo>
                  <a:pt x="1431" y="552"/>
                </a:lnTo>
                <a:lnTo>
                  <a:pt x="1444" y="551"/>
                </a:lnTo>
                <a:lnTo>
                  <a:pt x="1455" y="549"/>
                </a:lnTo>
                <a:lnTo>
                  <a:pt x="1466" y="545"/>
                </a:lnTo>
                <a:lnTo>
                  <a:pt x="1478" y="542"/>
                </a:lnTo>
                <a:lnTo>
                  <a:pt x="1488" y="537"/>
                </a:lnTo>
                <a:lnTo>
                  <a:pt x="1498" y="530"/>
                </a:lnTo>
                <a:lnTo>
                  <a:pt x="1507" y="524"/>
                </a:lnTo>
                <a:lnTo>
                  <a:pt x="1516" y="516"/>
                </a:lnTo>
                <a:lnTo>
                  <a:pt x="1523" y="508"/>
                </a:lnTo>
                <a:lnTo>
                  <a:pt x="1529" y="499"/>
                </a:lnTo>
                <a:lnTo>
                  <a:pt x="1536" y="489"/>
                </a:lnTo>
                <a:lnTo>
                  <a:pt x="1541" y="479"/>
                </a:lnTo>
                <a:lnTo>
                  <a:pt x="1545" y="467"/>
                </a:lnTo>
                <a:lnTo>
                  <a:pt x="1548" y="456"/>
                </a:lnTo>
                <a:lnTo>
                  <a:pt x="1550" y="443"/>
                </a:lnTo>
                <a:lnTo>
                  <a:pt x="1551" y="432"/>
                </a:lnTo>
                <a:lnTo>
                  <a:pt x="1551" y="432"/>
                </a:lnTo>
                <a:lnTo>
                  <a:pt x="1548" y="413"/>
                </a:lnTo>
                <a:lnTo>
                  <a:pt x="1580" y="384"/>
                </a:lnTo>
                <a:lnTo>
                  <a:pt x="1580" y="384"/>
                </a:lnTo>
                <a:lnTo>
                  <a:pt x="1581" y="408"/>
                </a:lnTo>
                <a:lnTo>
                  <a:pt x="1584" y="426"/>
                </a:lnTo>
                <a:lnTo>
                  <a:pt x="1586" y="433"/>
                </a:lnTo>
                <a:lnTo>
                  <a:pt x="1587" y="437"/>
                </a:lnTo>
                <a:lnTo>
                  <a:pt x="1587" y="437"/>
                </a:lnTo>
                <a:lnTo>
                  <a:pt x="1591" y="442"/>
                </a:lnTo>
                <a:lnTo>
                  <a:pt x="1595" y="444"/>
                </a:lnTo>
                <a:lnTo>
                  <a:pt x="1600" y="444"/>
                </a:lnTo>
                <a:lnTo>
                  <a:pt x="1606" y="444"/>
                </a:lnTo>
                <a:lnTo>
                  <a:pt x="1606" y="444"/>
                </a:lnTo>
                <a:lnTo>
                  <a:pt x="1630" y="441"/>
                </a:lnTo>
                <a:lnTo>
                  <a:pt x="1673" y="434"/>
                </a:lnTo>
                <a:lnTo>
                  <a:pt x="1715" y="426"/>
                </a:lnTo>
                <a:lnTo>
                  <a:pt x="1729" y="422"/>
                </a:lnTo>
                <a:lnTo>
                  <a:pt x="1733" y="419"/>
                </a:lnTo>
                <a:lnTo>
                  <a:pt x="1734" y="418"/>
                </a:lnTo>
                <a:lnTo>
                  <a:pt x="1734" y="418"/>
                </a:lnTo>
                <a:lnTo>
                  <a:pt x="1734" y="415"/>
                </a:lnTo>
                <a:lnTo>
                  <a:pt x="1731" y="413"/>
                </a:lnTo>
                <a:lnTo>
                  <a:pt x="1728" y="409"/>
                </a:lnTo>
                <a:lnTo>
                  <a:pt x="1721" y="404"/>
                </a:lnTo>
                <a:lnTo>
                  <a:pt x="1720" y="400"/>
                </a:lnTo>
                <a:lnTo>
                  <a:pt x="1717" y="396"/>
                </a:lnTo>
                <a:lnTo>
                  <a:pt x="1717" y="396"/>
                </a:lnTo>
                <a:lnTo>
                  <a:pt x="1717" y="391"/>
                </a:lnTo>
                <a:lnTo>
                  <a:pt x="1717" y="386"/>
                </a:lnTo>
                <a:lnTo>
                  <a:pt x="1719" y="381"/>
                </a:lnTo>
                <a:lnTo>
                  <a:pt x="1721" y="376"/>
                </a:lnTo>
                <a:lnTo>
                  <a:pt x="1724" y="372"/>
                </a:lnTo>
                <a:lnTo>
                  <a:pt x="1728" y="369"/>
                </a:lnTo>
                <a:lnTo>
                  <a:pt x="1733" y="365"/>
                </a:lnTo>
                <a:lnTo>
                  <a:pt x="1739" y="362"/>
                </a:lnTo>
                <a:lnTo>
                  <a:pt x="1739" y="362"/>
                </a:lnTo>
                <a:lnTo>
                  <a:pt x="1749" y="359"/>
                </a:lnTo>
                <a:lnTo>
                  <a:pt x="1755" y="356"/>
                </a:lnTo>
                <a:lnTo>
                  <a:pt x="1762" y="351"/>
                </a:lnTo>
                <a:lnTo>
                  <a:pt x="1767" y="343"/>
                </a:lnTo>
                <a:lnTo>
                  <a:pt x="1767" y="343"/>
                </a:lnTo>
                <a:lnTo>
                  <a:pt x="1769" y="337"/>
                </a:lnTo>
                <a:lnTo>
                  <a:pt x="1770" y="328"/>
                </a:lnTo>
                <a:lnTo>
                  <a:pt x="1772" y="307"/>
                </a:lnTo>
                <a:lnTo>
                  <a:pt x="1772" y="288"/>
                </a:lnTo>
                <a:lnTo>
                  <a:pt x="1770" y="280"/>
                </a:lnTo>
                <a:lnTo>
                  <a:pt x="1739" y="274"/>
                </a:lnTo>
                <a:lnTo>
                  <a:pt x="1728" y="244"/>
                </a:lnTo>
                <a:lnTo>
                  <a:pt x="1739" y="182"/>
                </a:lnTo>
                <a:lnTo>
                  <a:pt x="1739" y="182"/>
                </a:lnTo>
                <a:lnTo>
                  <a:pt x="1717" y="175"/>
                </a:lnTo>
                <a:lnTo>
                  <a:pt x="1700" y="172"/>
                </a:lnTo>
                <a:lnTo>
                  <a:pt x="1692" y="172"/>
                </a:lnTo>
                <a:lnTo>
                  <a:pt x="1685" y="172"/>
                </a:lnTo>
                <a:lnTo>
                  <a:pt x="1685" y="172"/>
                </a:lnTo>
                <a:lnTo>
                  <a:pt x="1673" y="174"/>
                </a:lnTo>
                <a:lnTo>
                  <a:pt x="1663" y="177"/>
                </a:lnTo>
                <a:lnTo>
                  <a:pt x="1654" y="182"/>
                </a:lnTo>
                <a:lnTo>
                  <a:pt x="1652" y="184"/>
                </a:lnTo>
                <a:lnTo>
                  <a:pt x="1648" y="187"/>
                </a:lnTo>
                <a:lnTo>
                  <a:pt x="1648" y="187"/>
                </a:lnTo>
                <a:lnTo>
                  <a:pt x="1634" y="208"/>
                </a:lnTo>
                <a:lnTo>
                  <a:pt x="1580" y="193"/>
                </a:lnTo>
                <a:lnTo>
                  <a:pt x="1577" y="154"/>
                </a:lnTo>
                <a:lnTo>
                  <a:pt x="1522" y="148"/>
                </a:lnTo>
                <a:lnTo>
                  <a:pt x="1522" y="148"/>
                </a:lnTo>
                <a:lnTo>
                  <a:pt x="1513" y="153"/>
                </a:lnTo>
                <a:lnTo>
                  <a:pt x="1502" y="162"/>
                </a:lnTo>
                <a:lnTo>
                  <a:pt x="1502" y="162"/>
                </a:lnTo>
                <a:lnTo>
                  <a:pt x="1495" y="169"/>
                </a:lnTo>
                <a:lnTo>
                  <a:pt x="1493" y="174"/>
                </a:lnTo>
                <a:lnTo>
                  <a:pt x="1493" y="174"/>
                </a:lnTo>
                <a:lnTo>
                  <a:pt x="1454" y="167"/>
                </a:lnTo>
                <a:lnTo>
                  <a:pt x="1354" y="149"/>
                </a:lnTo>
                <a:lnTo>
                  <a:pt x="1354" y="149"/>
                </a:lnTo>
                <a:lnTo>
                  <a:pt x="1322" y="145"/>
                </a:lnTo>
                <a:lnTo>
                  <a:pt x="1292" y="141"/>
                </a:lnTo>
                <a:lnTo>
                  <a:pt x="1235" y="135"/>
                </a:lnTo>
                <a:lnTo>
                  <a:pt x="1179" y="131"/>
                </a:lnTo>
                <a:lnTo>
                  <a:pt x="934" y="9"/>
                </a:lnTo>
                <a:lnTo>
                  <a:pt x="934" y="9"/>
                </a:lnTo>
                <a:lnTo>
                  <a:pt x="921" y="6"/>
                </a:lnTo>
                <a:lnTo>
                  <a:pt x="907" y="5"/>
                </a:lnTo>
                <a:lnTo>
                  <a:pt x="888" y="2"/>
                </a:lnTo>
                <a:lnTo>
                  <a:pt x="888" y="2"/>
                </a:lnTo>
                <a:lnTo>
                  <a:pt x="844" y="1"/>
                </a:lnTo>
                <a:lnTo>
                  <a:pt x="768" y="0"/>
                </a:lnTo>
                <a:lnTo>
                  <a:pt x="679" y="1"/>
                </a:lnTo>
                <a:lnTo>
                  <a:pt x="635" y="2"/>
                </a:lnTo>
                <a:lnTo>
                  <a:pt x="597" y="5"/>
                </a:lnTo>
                <a:lnTo>
                  <a:pt x="597" y="5"/>
                </a:lnTo>
                <a:lnTo>
                  <a:pt x="537" y="10"/>
                </a:lnTo>
                <a:lnTo>
                  <a:pt x="500" y="13"/>
                </a:lnTo>
                <a:lnTo>
                  <a:pt x="477" y="15"/>
                </a:lnTo>
                <a:lnTo>
                  <a:pt x="470" y="18"/>
                </a:lnTo>
                <a:lnTo>
                  <a:pt x="464" y="20"/>
                </a:lnTo>
                <a:lnTo>
                  <a:pt x="464" y="20"/>
                </a:lnTo>
                <a:lnTo>
                  <a:pt x="266" y="153"/>
                </a:lnTo>
                <a:lnTo>
                  <a:pt x="266" y="1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B2A5E3C0-F704-48E0-B0B2-4F2C3BFB258F}"/>
              </a:ext>
            </a:extLst>
          </p:cNvPr>
          <p:cNvSpPr>
            <a:spLocks noEditPoints="1"/>
          </p:cNvSpPr>
          <p:nvPr/>
        </p:nvSpPr>
        <p:spPr bwMode="auto">
          <a:xfrm>
            <a:off x="2258390" y="3326817"/>
            <a:ext cx="1733550" cy="566738"/>
          </a:xfrm>
          <a:custGeom>
            <a:avLst/>
            <a:gdLst>
              <a:gd name="T0" fmla="*/ 153 w 1248"/>
              <a:gd name="T1" fmla="*/ 137 h 408"/>
              <a:gd name="T2" fmla="*/ 61 w 1248"/>
              <a:gd name="T3" fmla="*/ 163 h 408"/>
              <a:gd name="T4" fmla="*/ 15 w 1248"/>
              <a:gd name="T5" fmla="*/ 223 h 408"/>
              <a:gd name="T6" fmla="*/ 2 w 1248"/>
              <a:gd name="T7" fmla="*/ 251 h 408"/>
              <a:gd name="T8" fmla="*/ 4 w 1248"/>
              <a:gd name="T9" fmla="*/ 320 h 408"/>
              <a:gd name="T10" fmla="*/ 17 w 1248"/>
              <a:gd name="T11" fmla="*/ 337 h 408"/>
              <a:gd name="T12" fmla="*/ 42 w 1248"/>
              <a:gd name="T13" fmla="*/ 344 h 408"/>
              <a:gd name="T14" fmla="*/ 76 w 1248"/>
              <a:gd name="T15" fmla="*/ 358 h 408"/>
              <a:gd name="T16" fmla="*/ 105 w 1248"/>
              <a:gd name="T17" fmla="*/ 381 h 408"/>
              <a:gd name="T18" fmla="*/ 156 w 1248"/>
              <a:gd name="T19" fmla="*/ 403 h 408"/>
              <a:gd name="T20" fmla="*/ 194 w 1248"/>
              <a:gd name="T21" fmla="*/ 398 h 408"/>
              <a:gd name="T22" fmla="*/ 228 w 1248"/>
              <a:gd name="T23" fmla="*/ 369 h 408"/>
              <a:gd name="T24" fmla="*/ 361 w 1248"/>
              <a:gd name="T25" fmla="*/ 388 h 408"/>
              <a:gd name="T26" fmla="*/ 424 w 1248"/>
              <a:gd name="T27" fmla="*/ 408 h 408"/>
              <a:gd name="T28" fmla="*/ 457 w 1248"/>
              <a:gd name="T29" fmla="*/ 401 h 408"/>
              <a:gd name="T30" fmla="*/ 498 w 1248"/>
              <a:gd name="T31" fmla="*/ 364 h 408"/>
              <a:gd name="T32" fmla="*/ 724 w 1248"/>
              <a:gd name="T33" fmla="*/ 358 h 408"/>
              <a:gd name="T34" fmla="*/ 792 w 1248"/>
              <a:gd name="T35" fmla="*/ 379 h 408"/>
              <a:gd name="T36" fmla="*/ 836 w 1248"/>
              <a:gd name="T37" fmla="*/ 364 h 408"/>
              <a:gd name="T38" fmla="*/ 968 w 1248"/>
              <a:gd name="T39" fmla="*/ 349 h 408"/>
              <a:gd name="T40" fmla="*/ 1009 w 1248"/>
              <a:gd name="T41" fmla="*/ 379 h 408"/>
              <a:gd name="T42" fmla="*/ 1052 w 1248"/>
              <a:gd name="T43" fmla="*/ 383 h 408"/>
              <a:gd name="T44" fmla="*/ 1101 w 1248"/>
              <a:gd name="T45" fmla="*/ 371 h 408"/>
              <a:gd name="T46" fmla="*/ 1128 w 1248"/>
              <a:gd name="T47" fmla="*/ 338 h 408"/>
              <a:gd name="T48" fmla="*/ 1248 w 1248"/>
              <a:gd name="T49" fmla="*/ 197 h 408"/>
              <a:gd name="T50" fmla="*/ 1145 w 1248"/>
              <a:gd name="T51" fmla="*/ 104 h 408"/>
              <a:gd name="T52" fmla="*/ 954 w 1248"/>
              <a:gd name="T53" fmla="*/ 16 h 408"/>
              <a:gd name="T54" fmla="*/ 858 w 1248"/>
              <a:gd name="T55" fmla="*/ 2 h 408"/>
              <a:gd name="T56" fmla="*/ 525 w 1248"/>
              <a:gd name="T57" fmla="*/ 7 h 408"/>
              <a:gd name="T58" fmla="*/ 469 w 1248"/>
              <a:gd name="T59" fmla="*/ 18 h 408"/>
              <a:gd name="T60" fmla="*/ 306 w 1248"/>
              <a:gd name="T61" fmla="*/ 109 h 408"/>
              <a:gd name="T62" fmla="*/ 341 w 1248"/>
              <a:gd name="T63" fmla="*/ 109 h 408"/>
              <a:gd name="T64" fmla="*/ 471 w 1248"/>
              <a:gd name="T65" fmla="*/ 35 h 408"/>
              <a:gd name="T66" fmla="*/ 549 w 1248"/>
              <a:gd name="T67" fmla="*/ 29 h 408"/>
              <a:gd name="T68" fmla="*/ 643 w 1248"/>
              <a:gd name="T69" fmla="*/ 78 h 408"/>
              <a:gd name="T70" fmla="*/ 719 w 1248"/>
              <a:gd name="T71" fmla="*/ 35 h 408"/>
              <a:gd name="T72" fmla="*/ 875 w 1248"/>
              <a:gd name="T73" fmla="*/ 30 h 408"/>
              <a:gd name="T74" fmla="*/ 959 w 1248"/>
              <a:gd name="T75" fmla="*/ 56 h 408"/>
              <a:gd name="T76" fmla="*/ 1012 w 1248"/>
              <a:gd name="T77" fmla="*/ 84 h 408"/>
              <a:gd name="T78" fmla="*/ 1001 w 1248"/>
              <a:gd name="T79" fmla="*/ 97 h 408"/>
              <a:gd name="T80" fmla="*/ 874 w 1248"/>
              <a:gd name="T81" fmla="*/ 114 h 408"/>
              <a:gd name="T82" fmla="*/ 694 w 1248"/>
              <a:gd name="T83" fmla="*/ 119 h 408"/>
              <a:gd name="T84" fmla="*/ 697 w 1248"/>
              <a:gd name="T85" fmla="*/ 106 h 408"/>
              <a:gd name="T86" fmla="*/ 685 w 1248"/>
              <a:gd name="T87" fmla="*/ 93 h 408"/>
              <a:gd name="T88" fmla="*/ 652 w 1248"/>
              <a:gd name="T89" fmla="*/ 95 h 408"/>
              <a:gd name="T90" fmla="*/ 601 w 1248"/>
              <a:gd name="T91" fmla="*/ 114 h 408"/>
              <a:gd name="T92" fmla="*/ 332 w 1248"/>
              <a:gd name="T93" fmla="*/ 179 h 408"/>
              <a:gd name="T94" fmla="*/ 357 w 1248"/>
              <a:gd name="T95" fmla="*/ 184 h 408"/>
              <a:gd name="T96" fmla="*/ 306 w 1248"/>
              <a:gd name="T97" fmla="*/ 222 h 408"/>
              <a:gd name="T98" fmla="*/ 265 w 1248"/>
              <a:gd name="T99" fmla="*/ 235 h 408"/>
              <a:gd name="T100" fmla="*/ 187 w 1248"/>
              <a:gd name="T101" fmla="*/ 235 h 408"/>
              <a:gd name="T102" fmla="*/ 228 w 1248"/>
              <a:gd name="T103" fmla="*/ 18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48" h="408">
                <a:moveTo>
                  <a:pt x="306" y="109"/>
                </a:moveTo>
                <a:lnTo>
                  <a:pt x="306" y="109"/>
                </a:lnTo>
                <a:lnTo>
                  <a:pt x="273" y="115"/>
                </a:lnTo>
                <a:lnTo>
                  <a:pt x="196" y="129"/>
                </a:lnTo>
                <a:lnTo>
                  <a:pt x="153" y="137"/>
                </a:lnTo>
                <a:lnTo>
                  <a:pt x="114" y="146"/>
                </a:lnTo>
                <a:lnTo>
                  <a:pt x="81" y="155"/>
                </a:lnTo>
                <a:lnTo>
                  <a:pt x="70" y="159"/>
                </a:lnTo>
                <a:lnTo>
                  <a:pt x="61" y="163"/>
                </a:lnTo>
                <a:lnTo>
                  <a:pt x="61" y="163"/>
                </a:lnTo>
                <a:lnTo>
                  <a:pt x="50" y="171"/>
                </a:lnTo>
                <a:lnTo>
                  <a:pt x="39" y="181"/>
                </a:lnTo>
                <a:lnTo>
                  <a:pt x="32" y="193"/>
                </a:lnTo>
                <a:lnTo>
                  <a:pt x="24" y="204"/>
                </a:lnTo>
                <a:lnTo>
                  <a:pt x="15" y="223"/>
                </a:lnTo>
                <a:lnTo>
                  <a:pt x="12" y="231"/>
                </a:lnTo>
                <a:lnTo>
                  <a:pt x="12" y="231"/>
                </a:lnTo>
                <a:lnTo>
                  <a:pt x="8" y="236"/>
                </a:lnTo>
                <a:lnTo>
                  <a:pt x="5" y="242"/>
                </a:lnTo>
                <a:lnTo>
                  <a:pt x="2" y="251"/>
                </a:lnTo>
                <a:lnTo>
                  <a:pt x="2" y="251"/>
                </a:lnTo>
                <a:lnTo>
                  <a:pt x="0" y="268"/>
                </a:lnTo>
                <a:lnTo>
                  <a:pt x="0" y="294"/>
                </a:lnTo>
                <a:lnTo>
                  <a:pt x="1" y="307"/>
                </a:lnTo>
                <a:lnTo>
                  <a:pt x="4" y="320"/>
                </a:lnTo>
                <a:lnTo>
                  <a:pt x="7" y="329"/>
                </a:lnTo>
                <a:lnTo>
                  <a:pt x="10" y="332"/>
                </a:lnTo>
                <a:lnTo>
                  <a:pt x="12" y="334"/>
                </a:lnTo>
                <a:lnTo>
                  <a:pt x="12" y="334"/>
                </a:lnTo>
                <a:lnTo>
                  <a:pt x="17" y="337"/>
                </a:lnTo>
                <a:lnTo>
                  <a:pt x="22" y="338"/>
                </a:lnTo>
                <a:lnTo>
                  <a:pt x="30" y="339"/>
                </a:lnTo>
                <a:lnTo>
                  <a:pt x="37" y="339"/>
                </a:lnTo>
                <a:lnTo>
                  <a:pt x="39" y="342"/>
                </a:lnTo>
                <a:lnTo>
                  <a:pt x="42" y="344"/>
                </a:lnTo>
                <a:lnTo>
                  <a:pt x="42" y="344"/>
                </a:lnTo>
                <a:lnTo>
                  <a:pt x="45" y="348"/>
                </a:lnTo>
                <a:lnTo>
                  <a:pt x="50" y="350"/>
                </a:lnTo>
                <a:lnTo>
                  <a:pt x="64" y="355"/>
                </a:lnTo>
                <a:lnTo>
                  <a:pt x="76" y="358"/>
                </a:lnTo>
                <a:lnTo>
                  <a:pt x="81" y="359"/>
                </a:lnTo>
                <a:lnTo>
                  <a:pt x="81" y="359"/>
                </a:lnTo>
                <a:lnTo>
                  <a:pt x="87" y="366"/>
                </a:lnTo>
                <a:lnTo>
                  <a:pt x="95" y="372"/>
                </a:lnTo>
                <a:lnTo>
                  <a:pt x="105" y="381"/>
                </a:lnTo>
                <a:lnTo>
                  <a:pt x="118" y="390"/>
                </a:lnTo>
                <a:lnTo>
                  <a:pt x="132" y="396"/>
                </a:lnTo>
                <a:lnTo>
                  <a:pt x="140" y="399"/>
                </a:lnTo>
                <a:lnTo>
                  <a:pt x="147" y="401"/>
                </a:lnTo>
                <a:lnTo>
                  <a:pt x="156" y="403"/>
                </a:lnTo>
                <a:lnTo>
                  <a:pt x="164" y="403"/>
                </a:lnTo>
                <a:lnTo>
                  <a:pt x="164" y="403"/>
                </a:lnTo>
                <a:lnTo>
                  <a:pt x="173" y="403"/>
                </a:lnTo>
                <a:lnTo>
                  <a:pt x="180" y="402"/>
                </a:lnTo>
                <a:lnTo>
                  <a:pt x="194" y="398"/>
                </a:lnTo>
                <a:lnTo>
                  <a:pt x="205" y="392"/>
                </a:lnTo>
                <a:lnTo>
                  <a:pt x="213" y="386"/>
                </a:lnTo>
                <a:lnTo>
                  <a:pt x="219" y="380"/>
                </a:lnTo>
                <a:lnTo>
                  <a:pt x="224" y="374"/>
                </a:lnTo>
                <a:lnTo>
                  <a:pt x="228" y="369"/>
                </a:lnTo>
                <a:lnTo>
                  <a:pt x="336" y="369"/>
                </a:lnTo>
                <a:lnTo>
                  <a:pt x="336" y="369"/>
                </a:lnTo>
                <a:lnTo>
                  <a:pt x="342" y="375"/>
                </a:lnTo>
                <a:lnTo>
                  <a:pt x="350" y="381"/>
                </a:lnTo>
                <a:lnTo>
                  <a:pt x="361" y="388"/>
                </a:lnTo>
                <a:lnTo>
                  <a:pt x="374" y="396"/>
                </a:lnTo>
                <a:lnTo>
                  <a:pt x="388" y="402"/>
                </a:lnTo>
                <a:lnTo>
                  <a:pt x="406" y="407"/>
                </a:lnTo>
                <a:lnTo>
                  <a:pt x="414" y="408"/>
                </a:lnTo>
                <a:lnTo>
                  <a:pt x="424" y="408"/>
                </a:lnTo>
                <a:lnTo>
                  <a:pt x="424" y="408"/>
                </a:lnTo>
                <a:lnTo>
                  <a:pt x="433" y="408"/>
                </a:lnTo>
                <a:lnTo>
                  <a:pt x="441" y="405"/>
                </a:lnTo>
                <a:lnTo>
                  <a:pt x="450" y="404"/>
                </a:lnTo>
                <a:lnTo>
                  <a:pt x="457" y="401"/>
                </a:lnTo>
                <a:lnTo>
                  <a:pt x="469" y="394"/>
                </a:lnTo>
                <a:lnTo>
                  <a:pt x="479" y="386"/>
                </a:lnTo>
                <a:lnTo>
                  <a:pt x="488" y="377"/>
                </a:lnTo>
                <a:lnTo>
                  <a:pt x="493" y="371"/>
                </a:lnTo>
                <a:lnTo>
                  <a:pt x="498" y="364"/>
                </a:lnTo>
                <a:lnTo>
                  <a:pt x="586" y="364"/>
                </a:lnTo>
                <a:lnTo>
                  <a:pt x="596" y="354"/>
                </a:lnTo>
                <a:lnTo>
                  <a:pt x="718" y="354"/>
                </a:lnTo>
                <a:lnTo>
                  <a:pt x="718" y="354"/>
                </a:lnTo>
                <a:lnTo>
                  <a:pt x="724" y="358"/>
                </a:lnTo>
                <a:lnTo>
                  <a:pt x="740" y="366"/>
                </a:lnTo>
                <a:lnTo>
                  <a:pt x="750" y="371"/>
                </a:lnTo>
                <a:lnTo>
                  <a:pt x="764" y="375"/>
                </a:lnTo>
                <a:lnTo>
                  <a:pt x="777" y="377"/>
                </a:lnTo>
                <a:lnTo>
                  <a:pt x="792" y="379"/>
                </a:lnTo>
                <a:lnTo>
                  <a:pt x="792" y="379"/>
                </a:lnTo>
                <a:lnTo>
                  <a:pt x="806" y="377"/>
                </a:lnTo>
                <a:lnTo>
                  <a:pt x="819" y="374"/>
                </a:lnTo>
                <a:lnTo>
                  <a:pt x="829" y="369"/>
                </a:lnTo>
                <a:lnTo>
                  <a:pt x="836" y="364"/>
                </a:lnTo>
                <a:lnTo>
                  <a:pt x="843" y="359"/>
                </a:lnTo>
                <a:lnTo>
                  <a:pt x="847" y="354"/>
                </a:lnTo>
                <a:lnTo>
                  <a:pt x="851" y="349"/>
                </a:lnTo>
                <a:lnTo>
                  <a:pt x="968" y="349"/>
                </a:lnTo>
                <a:lnTo>
                  <a:pt x="968" y="349"/>
                </a:lnTo>
                <a:lnTo>
                  <a:pt x="972" y="354"/>
                </a:lnTo>
                <a:lnTo>
                  <a:pt x="976" y="360"/>
                </a:lnTo>
                <a:lnTo>
                  <a:pt x="984" y="366"/>
                </a:lnTo>
                <a:lnTo>
                  <a:pt x="994" y="372"/>
                </a:lnTo>
                <a:lnTo>
                  <a:pt x="1009" y="379"/>
                </a:lnTo>
                <a:lnTo>
                  <a:pt x="1017" y="380"/>
                </a:lnTo>
                <a:lnTo>
                  <a:pt x="1028" y="382"/>
                </a:lnTo>
                <a:lnTo>
                  <a:pt x="1039" y="383"/>
                </a:lnTo>
                <a:lnTo>
                  <a:pt x="1052" y="383"/>
                </a:lnTo>
                <a:lnTo>
                  <a:pt x="1052" y="383"/>
                </a:lnTo>
                <a:lnTo>
                  <a:pt x="1064" y="383"/>
                </a:lnTo>
                <a:lnTo>
                  <a:pt x="1075" y="381"/>
                </a:lnTo>
                <a:lnTo>
                  <a:pt x="1085" y="379"/>
                </a:lnTo>
                <a:lnTo>
                  <a:pt x="1093" y="375"/>
                </a:lnTo>
                <a:lnTo>
                  <a:pt x="1101" y="371"/>
                </a:lnTo>
                <a:lnTo>
                  <a:pt x="1107" y="366"/>
                </a:lnTo>
                <a:lnTo>
                  <a:pt x="1113" y="361"/>
                </a:lnTo>
                <a:lnTo>
                  <a:pt x="1117" y="356"/>
                </a:lnTo>
                <a:lnTo>
                  <a:pt x="1124" y="347"/>
                </a:lnTo>
                <a:lnTo>
                  <a:pt x="1128" y="338"/>
                </a:lnTo>
                <a:lnTo>
                  <a:pt x="1130" y="329"/>
                </a:lnTo>
                <a:lnTo>
                  <a:pt x="1199" y="329"/>
                </a:lnTo>
                <a:lnTo>
                  <a:pt x="1233" y="305"/>
                </a:lnTo>
                <a:lnTo>
                  <a:pt x="1248" y="261"/>
                </a:lnTo>
                <a:lnTo>
                  <a:pt x="1248" y="197"/>
                </a:lnTo>
                <a:lnTo>
                  <a:pt x="1233" y="187"/>
                </a:lnTo>
                <a:lnTo>
                  <a:pt x="1228" y="119"/>
                </a:lnTo>
                <a:lnTo>
                  <a:pt x="1209" y="104"/>
                </a:lnTo>
                <a:lnTo>
                  <a:pt x="1145" y="104"/>
                </a:lnTo>
                <a:lnTo>
                  <a:pt x="1145" y="104"/>
                </a:lnTo>
                <a:lnTo>
                  <a:pt x="1125" y="94"/>
                </a:lnTo>
                <a:lnTo>
                  <a:pt x="1077" y="70"/>
                </a:lnTo>
                <a:lnTo>
                  <a:pt x="1015" y="40"/>
                </a:lnTo>
                <a:lnTo>
                  <a:pt x="983" y="27"/>
                </a:lnTo>
                <a:lnTo>
                  <a:pt x="954" y="16"/>
                </a:lnTo>
                <a:lnTo>
                  <a:pt x="954" y="16"/>
                </a:lnTo>
                <a:lnTo>
                  <a:pt x="936" y="11"/>
                </a:lnTo>
                <a:lnTo>
                  <a:pt x="914" y="7"/>
                </a:lnTo>
                <a:lnTo>
                  <a:pt x="889" y="5"/>
                </a:lnTo>
                <a:lnTo>
                  <a:pt x="858" y="2"/>
                </a:lnTo>
                <a:lnTo>
                  <a:pt x="789" y="0"/>
                </a:lnTo>
                <a:lnTo>
                  <a:pt x="716" y="0"/>
                </a:lnTo>
                <a:lnTo>
                  <a:pt x="642" y="1"/>
                </a:lnTo>
                <a:lnTo>
                  <a:pt x="576" y="4"/>
                </a:lnTo>
                <a:lnTo>
                  <a:pt x="525" y="7"/>
                </a:lnTo>
                <a:lnTo>
                  <a:pt x="506" y="8"/>
                </a:lnTo>
                <a:lnTo>
                  <a:pt x="493" y="11"/>
                </a:lnTo>
                <a:lnTo>
                  <a:pt x="493" y="11"/>
                </a:lnTo>
                <a:lnTo>
                  <a:pt x="482" y="13"/>
                </a:lnTo>
                <a:lnTo>
                  <a:pt x="469" y="18"/>
                </a:lnTo>
                <a:lnTo>
                  <a:pt x="441" y="30"/>
                </a:lnTo>
                <a:lnTo>
                  <a:pt x="411" y="46"/>
                </a:lnTo>
                <a:lnTo>
                  <a:pt x="380" y="64"/>
                </a:lnTo>
                <a:lnTo>
                  <a:pt x="328" y="95"/>
                </a:lnTo>
                <a:lnTo>
                  <a:pt x="306" y="109"/>
                </a:lnTo>
                <a:lnTo>
                  <a:pt x="306" y="109"/>
                </a:lnTo>
                <a:close/>
                <a:moveTo>
                  <a:pt x="581" y="30"/>
                </a:moveTo>
                <a:lnTo>
                  <a:pt x="542" y="114"/>
                </a:lnTo>
                <a:lnTo>
                  <a:pt x="341" y="109"/>
                </a:lnTo>
                <a:lnTo>
                  <a:pt x="341" y="109"/>
                </a:lnTo>
                <a:lnTo>
                  <a:pt x="358" y="97"/>
                </a:lnTo>
                <a:lnTo>
                  <a:pt x="399" y="71"/>
                </a:lnTo>
                <a:lnTo>
                  <a:pt x="425" y="56"/>
                </a:lnTo>
                <a:lnTo>
                  <a:pt x="449" y="44"/>
                </a:lnTo>
                <a:lnTo>
                  <a:pt x="471" y="35"/>
                </a:lnTo>
                <a:lnTo>
                  <a:pt x="480" y="32"/>
                </a:lnTo>
                <a:lnTo>
                  <a:pt x="488" y="30"/>
                </a:lnTo>
                <a:lnTo>
                  <a:pt x="488" y="30"/>
                </a:lnTo>
                <a:lnTo>
                  <a:pt x="518" y="29"/>
                </a:lnTo>
                <a:lnTo>
                  <a:pt x="549" y="29"/>
                </a:lnTo>
                <a:lnTo>
                  <a:pt x="581" y="30"/>
                </a:lnTo>
                <a:lnTo>
                  <a:pt x="581" y="30"/>
                </a:lnTo>
                <a:close/>
                <a:moveTo>
                  <a:pt x="601" y="114"/>
                </a:moveTo>
                <a:lnTo>
                  <a:pt x="601" y="114"/>
                </a:lnTo>
                <a:lnTo>
                  <a:pt x="643" y="78"/>
                </a:lnTo>
                <a:lnTo>
                  <a:pt x="675" y="54"/>
                </a:lnTo>
                <a:lnTo>
                  <a:pt x="694" y="40"/>
                </a:lnTo>
                <a:lnTo>
                  <a:pt x="694" y="40"/>
                </a:lnTo>
                <a:lnTo>
                  <a:pt x="702" y="38"/>
                </a:lnTo>
                <a:lnTo>
                  <a:pt x="719" y="35"/>
                </a:lnTo>
                <a:lnTo>
                  <a:pt x="771" y="32"/>
                </a:lnTo>
                <a:lnTo>
                  <a:pt x="800" y="29"/>
                </a:lnTo>
                <a:lnTo>
                  <a:pt x="830" y="28"/>
                </a:lnTo>
                <a:lnTo>
                  <a:pt x="856" y="29"/>
                </a:lnTo>
                <a:lnTo>
                  <a:pt x="875" y="30"/>
                </a:lnTo>
                <a:lnTo>
                  <a:pt x="875" y="30"/>
                </a:lnTo>
                <a:lnTo>
                  <a:pt x="894" y="34"/>
                </a:lnTo>
                <a:lnTo>
                  <a:pt x="914" y="40"/>
                </a:lnTo>
                <a:lnTo>
                  <a:pt x="936" y="48"/>
                </a:lnTo>
                <a:lnTo>
                  <a:pt x="959" y="56"/>
                </a:lnTo>
                <a:lnTo>
                  <a:pt x="978" y="65"/>
                </a:lnTo>
                <a:lnTo>
                  <a:pt x="995" y="72"/>
                </a:lnTo>
                <a:lnTo>
                  <a:pt x="1006" y="80"/>
                </a:lnTo>
                <a:lnTo>
                  <a:pt x="1010" y="82"/>
                </a:lnTo>
                <a:lnTo>
                  <a:pt x="1012" y="84"/>
                </a:lnTo>
                <a:lnTo>
                  <a:pt x="1012" y="84"/>
                </a:lnTo>
                <a:lnTo>
                  <a:pt x="1012" y="87"/>
                </a:lnTo>
                <a:lnTo>
                  <a:pt x="1012" y="88"/>
                </a:lnTo>
                <a:lnTo>
                  <a:pt x="1009" y="93"/>
                </a:lnTo>
                <a:lnTo>
                  <a:pt x="1001" y="97"/>
                </a:lnTo>
                <a:lnTo>
                  <a:pt x="994" y="100"/>
                </a:lnTo>
                <a:lnTo>
                  <a:pt x="976" y="106"/>
                </a:lnTo>
                <a:lnTo>
                  <a:pt x="963" y="109"/>
                </a:lnTo>
                <a:lnTo>
                  <a:pt x="963" y="109"/>
                </a:lnTo>
                <a:lnTo>
                  <a:pt x="874" y="114"/>
                </a:lnTo>
                <a:lnTo>
                  <a:pt x="792" y="119"/>
                </a:lnTo>
                <a:lnTo>
                  <a:pt x="792" y="45"/>
                </a:lnTo>
                <a:lnTo>
                  <a:pt x="782" y="45"/>
                </a:lnTo>
                <a:lnTo>
                  <a:pt x="782" y="114"/>
                </a:lnTo>
                <a:lnTo>
                  <a:pt x="694" y="119"/>
                </a:lnTo>
                <a:lnTo>
                  <a:pt x="694" y="119"/>
                </a:lnTo>
                <a:lnTo>
                  <a:pt x="695" y="117"/>
                </a:lnTo>
                <a:lnTo>
                  <a:pt x="697" y="113"/>
                </a:lnTo>
                <a:lnTo>
                  <a:pt x="699" y="110"/>
                </a:lnTo>
                <a:lnTo>
                  <a:pt x="697" y="106"/>
                </a:lnTo>
                <a:lnTo>
                  <a:pt x="696" y="103"/>
                </a:lnTo>
                <a:lnTo>
                  <a:pt x="694" y="99"/>
                </a:lnTo>
                <a:lnTo>
                  <a:pt x="694" y="99"/>
                </a:lnTo>
                <a:lnTo>
                  <a:pt x="690" y="95"/>
                </a:lnTo>
                <a:lnTo>
                  <a:pt x="685" y="93"/>
                </a:lnTo>
                <a:lnTo>
                  <a:pt x="679" y="92"/>
                </a:lnTo>
                <a:lnTo>
                  <a:pt x="673" y="92"/>
                </a:lnTo>
                <a:lnTo>
                  <a:pt x="667" y="92"/>
                </a:lnTo>
                <a:lnTo>
                  <a:pt x="659" y="93"/>
                </a:lnTo>
                <a:lnTo>
                  <a:pt x="652" y="95"/>
                </a:lnTo>
                <a:lnTo>
                  <a:pt x="645" y="99"/>
                </a:lnTo>
                <a:lnTo>
                  <a:pt x="645" y="99"/>
                </a:lnTo>
                <a:lnTo>
                  <a:pt x="630" y="105"/>
                </a:lnTo>
                <a:lnTo>
                  <a:pt x="615" y="110"/>
                </a:lnTo>
                <a:lnTo>
                  <a:pt x="601" y="114"/>
                </a:lnTo>
                <a:lnTo>
                  <a:pt x="601" y="114"/>
                </a:lnTo>
                <a:close/>
                <a:moveTo>
                  <a:pt x="228" y="182"/>
                </a:moveTo>
                <a:lnTo>
                  <a:pt x="228" y="182"/>
                </a:lnTo>
                <a:lnTo>
                  <a:pt x="289" y="180"/>
                </a:lnTo>
                <a:lnTo>
                  <a:pt x="332" y="179"/>
                </a:lnTo>
                <a:lnTo>
                  <a:pt x="348" y="180"/>
                </a:lnTo>
                <a:lnTo>
                  <a:pt x="353" y="181"/>
                </a:lnTo>
                <a:lnTo>
                  <a:pt x="355" y="182"/>
                </a:lnTo>
                <a:lnTo>
                  <a:pt x="355" y="182"/>
                </a:lnTo>
                <a:lnTo>
                  <a:pt x="357" y="184"/>
                </a:lnTo>
                <a:lnTo>
                  <a:pt x="355" y="186"/>
                </a:lnTo>
                <a:lnTo>
                  <a:pt x="350" y="192"/>
                </a:lnTo>
                <a:lnTo>
                  <a:pt x="342" y="200"/>
                </a:lnTo>
                <a:lnTo>
                  <a:pt x="331" y="207"/>
                </a:lnTo>
                <a:lnTo>
                  <a:pt x="306" y="222"/>
                </a:lnTo>
                <a:lnTo>
                  <a:pt x="295" y="228"/>
                </a:lnTo>
                <a:lnTo>
                  <a:pt x="287" y="231"/>
                </a:lnTo>
                <a:lnTo>
                  <a:pt x="287" y="231"/>
                </a:lnTo>
                <a:lnTo>
                  <a:pt x="277" y="234"/>
                </a:lnTo>
                <a:lnTo>
                  <a:pt x="265" y="235"/>
                </a:lnTo>
                <a:lnTo>
                  <a:pt x="234" y="236"/>
                </a:lnTo>
                <a:lnTo>
                  <a:pt x="205" y="238"/>
                </a:lnTo>
                <a:lnTo>
                  <a:pt x="189" y="236"/>
                </a:lnTo>
                <a:lnTo>
                  <a:pt x="189" y="236"/>
                </a:lnTo>
                <a:lnTo>
                  <a:pt x="187" y="235"/>
                </a:lnTo>
                <a:lnTo>
                  <a:pt x="187" y="234"/>
                </a:lnTo>
                <a:lnTo>
                  <a:pt x="191" y="228"/>
                </a:lnTo>
                <a:lnTo>
                  <a:pt x="205" y="209"/>
                </a:lnTo>
                <a:lnTo>
                  <a:pt x="228" y="182"/>
                </a:lnTo>
                <a:lnTo>
                  <a:pt x="228" y="1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137EA429-9050-4100-8DB2-289ADD45C32C}"/>
              </a:ext>
            </a:extLst>
          </p:cNvPr>
          <p:cNvSpPr>
            <a:spLocks noEditPoints="1"/>
          </p:cNvSpPr>
          <p:nvPr/>
        </p:nvSpPr>
        <p:spPr bwMode="auto">
          <a:xfrm>
            <a:off x="7840728" y="5221261"/>
            <a:ext cx="1684589" cy="611327"/>
          </a:xfrm>
          <a:custGeom>
            <a:avLst/>
            <a:gdLst>
              <a:gd name="T0" fmla="*/ 186 w 1714"/>
              <a:gd name="T1" fmla="*/ 555 h 622"/>
              <a:gd name="T2" fmla="*/ 219 w 1714"/>
              <a:gd name="T3" fmla="*/ 593 h 622"/>
              <a:gd name="T4" fmla="*/ 294 w 1714"/>
              <a:gd name="T5" fmla="*/ 613 h 622"/>
              <a:gd name="T6" fmla="*/ 359 w 1714"/>
              <a:gd name="T7" fmla="*/ 608 h 622"/>
              <a:gd name="T8" fmla="*/ 420 w 1714"/>
              <a:gd name="T9" fmla="*/ 580 h 622"/>
              <a:gd name="T10" fmla="*/ 461 w 1714"/>
              <a:gd name="T11" fmla="*/ 576 h 622"/>
              <a:gd name="T12" fmla="*/ 492 w 1714"/>
              <a:gd name="T13" fmla="*/ 563 h 622"/>
              <a:gd name="T14" fmla="*/ 1243 w 1714"/>
              <a:gd name="T15" fmla="*/ 548 h 622"/>
              <a:gd name="T16" fmla="*/ 1252 w 1714"/>
              <a:gd name="T17" fmla="*/ 531 h 622"/>
              <a:gd name="T18" fmla="*/ 1276 w 1714"/>
              <a:gd name="T19" fmla="*/ 559 h 622"/>
              <a:gd name="T20" fmla="*/ 1310 w 1714"/>
              <a:gd name="T21" fmla="*/ 598 h 622"/>
              <a:gd name="T22" fmla="*/ 1375 w 1714"/>
              <a:gd name="T23" fmla="*/ 620 h 622"/>
              <a:gd name="T24" fmla="*/ 1443 w 1714"/>
              <a:gd name="T25" fmla="*/ 613 h 622"/>
              <a:gd name="T26" fmla="*/ 1496 w 1714"/>
              <a:gd name="T27" fmla="*/ 577 h 622"/>
              <a:gd name="T28" fmla="*/ 1521 w 1714"/>
              <a:gd name="T29" fmla="*/ 533 h 622"/>
              <a:gd name="T30" fmla="*/ 1644 w 1714"/>
              <a:gd name="T31" fmla="*/ 530 h 622"/>
              <a:gd name="T32" fmla="*/ 1654 w 1714"/>
              <a:gd name="T33" fmla="*/ 503 h 622"/>
              <a:gd name="T34" fmla="*/ 1671 w 1714"/>
              <a:gd name="T35" fmla="*/ 500 h 622"/>
              <a:gd name="T36" fmla="*/ 1693 w 1714"/>
              <a:gd name="T37" fmla="*/ 473 h 622"/>
              <a:gd name="T38" fmla="*/ 1711 w 1714"/>
              <a:gd name="T39" fmla="*/ 406 h 622"/>
              <a:gd name="T40" fmla="*/ 1711 w 1714"/>
              <a:gd name="T41" fmla="*/ 375 h 622"/>
              <a:gd name="T42" fmla="*/ 1703 w 1714"/>
              <a:gd name="T43" fmla="*/ 347 h 622"/>
              <a:gd name="T44" fmla="*/ 1686 w 1714"/>
              <a:gd name="T45" fmla="*/ 270 h 622"/>
              <a:gd name="T46" fmla="*/ 1657 w 1714"/>
              <a:gd name="T47" fmla="*/ 229 h 622"/>
              <a:gd name="T48" fmla="*/ 1641 w 1714"/>
              <a:gd name="T49" fmla="*/ 193 h 622"/>
              <a:gd name="T50" fmla="*/ 1639 w 1714"/>
              <a:gd name="T51" fmla="*/ 184 h 622"/>
              <a:gd name="T52" fmla="*/ 1516 w 1714"/>
              <a:gd name="T53" fmla="*/ 64 h 622"/>
              <a:gd name="T54" fmla="*/ 1513 w 1714"/>
              <a:gd name="T55" fmla="*/ 46 h 622"/>
              <a:gd name="T56" fmla="*/ 1312 w 1714"/>
              <a:gd name="T57" fmla="*/ 27 h 622"/>
              <a:gd name="T58" fmla="*/ 869 w 1714"/>
              <a:gd name="T59" fmla="*/ 0 h 622"/>
              <a:gd name="T60" fmla="*/ 742 w 1714"/>
              <a:gd name="T61" fmla="*/ 36 h 622"/>
              <a:gd name="T62" fmla="*/ 597 w 1714"/>
              <a:gd name="T63" fmla="*/ 97 h 622"/>
              <a:gd name="T64" fmla="*/ 393 w 1714"/>
              <a:gd name="T65" fmla="*/ 196 h 622"/>
              <a:gd name="T66" fmla="*/ 238 w 1714"/>
              <a:gd name="T67" fmla="*/ 216 h 622"/>
              <a:gd name="T68" fmla="*/ 126 w 1714"/>
              <a:gd name="T69" fmla="*/ 253 h 622"/>
              <a:gd name="T70" fmla="*/ 67 w 1714"/>
              <a:gd name="T71" fmla="*/ 287 h 622"/>
              <a:gd name="T72" fmla="*/ 26 w 1714"/>
              <a:gd name="T73" fmla="*/ 363 h 622"/>
              <a:gd name="T74" fmla="*/ 2 w 1714"/>
              <a:gd name="T75" fmla="*/ 378 h 622"/>
              <a:gd name="T76" fmla="*/ 4 w 1714"/>
              <a:gd name="T77" fmla="*/ 417 h 622"/>
              <a:gd name="T78" fmla="*/ 10 w 1714"/>
              <a:gd name="T79" fmla="*/ 454 h 622"/>
              <a:gd name="T80" fmla="*/ 20 w 1714"/>
              <a:gd name="T81" fmla="*/ 468 h 622"/>
              <a:gd name="T82" fmla="*/ 24 w 1714"/>
              <a:gd name="T83" fmla="*/ 494 h 622"/>
              <a:gd name="T84" fmla="*/ 156 w 1714"/>
              <a:gd name="T85" fmla="*/ 528 h 622"/>
              <a:gd name="T86" fmla="*/ 647 w 1714"/>
              <a:gd name="T87" fmla="*/ 204 h 622"/>
              <a:gd name="T88" fmla="*/ 648 w 1714"/>
              <a:gd name="T89" fmla="*/ 173 h 622"/>
              <a:gd name="T90" fmla="*/ 620 w 1714"/>
              <a:gd name="T91" fmla="*/ 166 h 622"/>
              <a:gd name="T92" fmla="*/ 581 w 1714"/>
              <a:gd name="T93" fmla="*/ 173 h 622"/>
              <a:gd name="T94" fmla="*/ 568 w 1714"/>
              <a:gd name="T95" fmla="*/ 190 h 622"/>
              <a:gd name="T96" fmla="*/ 493 w 1714"/>
              <a:gd name="T97" fmla="*/ 216 h 622"/>
              <a:gd name="T98" fmla="*/ 480 w 1714"/>
              <a:gd name="T99" fmla="*/ 210 h 622"/>
              <a:gd name="T100" fmla="*/ 498 w 1714"/>
              <a:gd name="T101" fmla="*/ 185 h 622"/>
              <a:gd name="T102" fmla="*/ 629 w 1714"/>
              <a:gd name="T103" fmla="*/ 119 h 622"/>
              <a:gd name="T104" fmla="*/ 693 w 1714"/>
              <a:gd name="T105" fmla="*/ 92 h 622"/>
              <a:gd name="T106" fmla="*/ 793 w 1714"/>
              <a:gd name="T107" fmla="*/ 73 h 622"/>
              <a:gd name="T108" fmla="*/ 1009 w 1714"/>
              <a:gd name="T109" fmla="*/ 65 h 622"/>
              <a:gd name="T110" fmla="*/ 1144 w 1714"/>
              <a:gd name="T111" fmla="*/ 69 h 622"/>
              <a:gd name="T112" fmla="*/ 1348 w 1714"/>
              <a:gd name="T113" fmla="*/ 92 h 622"/>
              <a:gd name="T114" fmla="*/ 1350 w 1714"/>
              <a:gd name="T115" fmla="*/ 113 h 622"/>
              <a:gd name="T116" fmla="*/ 169 w 1714"/>
              <a:gd name="T117" fmla="*/ 256 h 622"/>
              <a:gd name="T118" fmla="*/ 62 w 1714"/>
              <a:gd name="T119" fmla="*/ 313 h 622"/>
              <a:gd name="T120" fmla="*/ 94 w 1714"/>
              <a:gd name="T121" fmla="*/ 285 h 622"/>
              <a:gd name="T122" fmla="*/ 169 w 1714"/>
              <a:gd name="T123" fmla="*/ 256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4" h="622">
                <a:moveTo>
                  <a:pt x="178" y="528"/>
                </a:moveTo>
                <a:lnTo>
                  <a:pt x="178" y="528"/>
                </a:lnTo>
                <a:lnTo>
                  <a:pt x="179" y="532"/>
                </a:lnTo>
                <a:lnTo>
                  <a:pt x="181" y="541"/>
                </a:lnTo>
                <a:lnTo>
                  <a:pt x="186" y="555"/>
                </a:lnTo>
                <a:lnTo>
                  <a:pt x="191" y="563"/>
                </a:lnTo>
                <a:lnTo>
                  <a:pt x="196" y="570"/>
                </a:lnTo>
                <a:lnTo>
                  <a:pt x="202" y="579"/>
                </a:lnTo>
                <a:lnTo>
                  <a:pt x="211" y="586"/>
                </a:lnTo>
                <a:lnTo>
                  <a:pt x="219" y="593"/>
                </a:lnTo>
                <a:lnTo>
                  <a:pt x="230" y="600"/>
                </a:lnTo>
                <a:lnTo>
                  <a:pt x="244" y="606"/>
                </a:lnTo>
                <a:lnTo>
                  <a:pt x="259" y="609"/>
                </a:lnTo>
                <a:lnTo>
                  <a:pt x="276" y="612"/>
                </a:lnTo>
                <a:lnTo>
                  <a:pt x="294" y="613"/>
                </a:lnTo>
                <a:lnTo>
                  <a:pt x="294" y="613"/>
                </a:lnTo>
                <a:lnTo>
                  <a:pt x="314" y="613"/>
                </a:lnTo>
                <a:lnTo>
                  <a:pt x="331" y="612"/>
                </a:lnTo>
                <a:lnTo>
                  <a:pt x="346" y="609"/>
                </a:lnTo>
                <a:lnTo>
                  <a:pt x="359" y="608"/>
                </a:lnTo>
                <a:lnTo>
                  <a:pt x="382" y="602"/>
                </a:lnTo>
                <a:lnTo>
                  <a:pt x="398" y="596"/>
                </a:lnTo>
                <a:lnTo>
                  <a:pt x="409" y="590"/>
                </a:lnTo>
                <a:lnTo>
                  <a:pt x="417" y="585"/>
                </a:lnTo>
                <a:lnTo>
                  <a:pt x="420" y="580"/>
                </a:lnTo>
                <a:lnTo>
                  <a:pt x="422" y="579"/>
                </a:lnTo>
                <a:lnTo>
                  <a:pt x="422" y="579"/>
                </a:lnTo>
                <a:lnTo>
                  <a:pt x="428" y="579"/>
                </a:lnTo>
                <a:lnTo>
                  <a:pt x="442" y="579"/>
                </a:lnTo>
                <a:lnTo>
                  <a:pt x="461" y="576"/>
                </a:lnTo>
                <a:lnTo>
                  <a:pt x="469" y="574"/>
                </a:lnTo>
                <a:lnTo>
                  <a:pt x="478" y="570"/>
                </a:lnTo>
                <a:lnTo>
                  <a:pt x="478" y="570"/>
                </a:lnTo>
                <a:lnTo>
                  <a:pt x="485" y="566"/>
                </a:lnTo>
                <a:lnTo>
                  <a:pt x="492" y="563"/>
                </a:lnTo>
                <a:lnTo>
                  <a:pt x="500" y="555"/>
                </a:lnTo>
                <a:lnTo>
                  <a:pt x="505" y="551"/>
                </a:lnTo>
                <a:lnTo>
                  <a:pt x="506" y="548"/>
                </a:lnTo>
                <a:lnTo>
                  <a:pt x="515" y="548"/>
                </a:lnTo>
                <a:lnTo>
                  <a:pt x="1243" y="548"/>
                </a:lnTo>
                <a:lnTo>
                  <a:pt x="1243" y="548"/>
                </a:lnTo>
                <a:lnTo>
                  <a:pt x="1245" y="547"/>
                </a:lnTo>
                <a:lnTo>
                  <a:pt x="1247" y="546"/>
                </a:lnTo>
                <a:lnTo>
                  <a:pt x="1249" y="539"/>
                </a:lnTo>
                <a:lnTo>
                  <a:pt x="1252" y="531"/>
                </a:lnTo>
                <a:lnTo>
                  <a:pt x="1269" y="531"/>
                </a:lnTo>
                <a:lnTo>
                  <a:pt x="1271" y="548"/>
                </a:lnTo>
                <a:lnTo>
                  <a:pt x="1271" y="548"/>
                </a:lnTo>
                <a:lnTo>
                  <a:pt x="1272" y="551"/>
                </a:lnTo>
                <a:lnTo>
                  <a:pt x="1276" y="559"/>
                </a:lnTo>
                <a:lnTo>
                  <a:pt x="1283" y="571"/>
                </a:lnTo>
                <a:lnTo>
                  <a:pt x="1288" y="577"/>
                </a:lnTo>
                <a:lnTo>
                  <a:pt x="1295" y="585"/>
                </a:lnTo>
                <a:lnTo>
                  <a:pt x="1302" y="592"/>
                </a:lnTo>
                <a:lnTo>
                  <a:pt x="1310" y="598"/>
                </a:lnTo>
                <a:lnTo>
                  <a:pt x="1320" y="604"/>
                </a:lnTo>
                <a:lnTo>
                  <a:pt x="1331" y="611"/>
                </a:lnTo>
                <a:lnTo>
                  <a:pt x="1345" y="614"/>
                </a:lnTo>
                <a:lnTo>
                  <a:pt x="1359" y="618"/>
                </a:lnTo>
                <a:lnTo>
                  <a:pt x="1375" y="620"/>
                </a:lnTo>
                <a:lnTo>
                  <a:pt x="1394" y="622"/>
                </a:lnTo>
                <a:lnTo>
                  <a:pt x="1394" y="622"/>
                </a:lnTo>
                <a:lnTo>
                  <a:pt x="1412" y="620"/>
                </a:lnTo>
                <a:lnTo>
                  <a:pt x="1428" y="618"/>
                </a:lnTo>
                <a:lnTo>
                  <a:pt x="1443" y="613"/>
                </a:lnTo>
                <a:lnTo>
                  <a:pt x="1456" y="608"/>
                </a:lnTo>
                <a:lnTo>
                  <a:pt x="1469" y="601"/>
                </a:lnTo>
                <a:lnTo>
                  <a:pt x="1478" y="593"/>
                </a:lnTo>
                <a:lnTo>
                  <a:pt x="1488" y="586"/>
                </a:lnTo>
                <a:lnTo>
                  <a:pt x="1496" y="577"/>
                </a:lnTo>
                <a:lnTo>
                  <a:pt x="1502" y="569"/>
                </a:lnTo>
                <a:lnTo>
                  <a:pt x="1508" y="562"/>
                </a:lnTo>
                <a:lnTo>
                  <a:pt x="1515" y="547"/>
                </a:lnTo>
                <a:lnTo>
                  <a:pt x="1520" y="537"/>
                </a:lnTo>
                <a:lnTo>
                  <a:pt x="1521" y="533"/>
                </a:lnTo>
                <a:lnTo>
                  <a:pt x="1521" y="533"/>
                </a:lnTo>
                <a:lnTo>
                  <a:pt x="1573" y="533"/>
                </a:lnTo>
                <a:lnTo>
                  <a:pt x="1638" y="531"/>
                </a:lnTo>
                <a:lnTo>
                  <a:pt x="1638" y="531"/>
                </a:lnTo>
                <a:lnTo>
                  <a:pt x="1644" y="530"/>
                </a:lnTo>
                <a:lnTo>
                  <a:pt x="1648" y="526"/>
                </a:lnTo>
                <a:lnTo>
                  <a:pt x="1651" y="521"/>
                </a:lnTo>
                <a:lnTo>
                  <a:pt x="1652" y="516"/>
                </a:lnTo>
                <a:lnTo>
                  <a:pt x="1654" y="506"/>
                </a:lnTo>
                <a:lnTo>
                  <a:pt x="1654" y="503"/>
                </a:lnTo>
                <a:lnTo>
                  <a:pt x="1654" y="503"/>
                </a:lnTo>
                <a:lnTo>
                  <a:pt x="1659" y="501"/>
                </a:lnTo>
                <a:lnTo>
                  <a:pt x="1665" y="500"/>
                </a:lnTo>
                <a:lnTo>
                  <a:pt x="1671" y="500"/>
                </a:lnTo>
                <a:lnTo>
                  <a:pt x="1671" y="500"/>
                </a:lnTo>
                <a:lnTo>
                  <a:pt x="1675" y="499"/>
                </a:lnTo>
                <a:lnTo>
                  <a:pt x="1679" y="495"/>
                </a:lnTo>
                <a:lnTo>
                  <a:pt x="1683" y="490"/>
                </a:lnTo>
                <a:lnTo>
                  <a:pt x="1687" y="486"/>
                </a:lnTo>
                <a:lnTo>
                  <a:pt x="1693" y="473"/>
                </a:lnTo>
                <a:lnTo>
                  <a:pt x="1697" y="462"/>
                </a:lnTo>
                <a:lnTo>
                  <a:pt x="1697" y="462"/>
                </a:lnTo>
                <a:lnTo>
                  <a:pt x="1703" y="435"/>
                </a:lnTo>
                <a:lnTo>
                  <a:pt x="1706" y="418"/>
                </a:lnTo>
                <a:lnTo>
                  <a:pt x="1711" y="406"/>
                </a:lnTo>
                <a:lnTo>
                  <a:pt x="1711" y="406"/>
                </a:lnTo>
                <a:lnTo>
                  <a:pt x="1714" y="400"/>
                </a:lnTo>
                <a:lnTo>
                  <a:pt x="1713" y="394"/>
                </a:lnTo>
                <a:lnTo>
                  <a:pt x="1711" y="386"/>
                </a:lnTo>
                <a:lnTo>
                  <a:pt x="1711" y="375"/>
                </a:lnTo>
                <a:lnTo>
                  <a:pt x="1711" y="375"/>
                </a:lnTo>
                <a:lnTo>
                  <a:pt x="1710" y="368"/>
                </a:lnTo>
                <a:lnTo>
                  <a:pt x="1709" y="361"/>
                </a:lnTo>
                <a:lnTo>
                  <a:pt x="1705" y="353"/>
                </a:lnTo>
                <a:lnTo>
                  <a:pt x="1703" y="347"/>
                </a:lnTo>
                <a:lnTo>
                  <a:pt x="1697" y="339"/>
                </a:lnTo>
                <a:lnTo>
                  <a:pt x="1694" y="335"/>
                </a:lnTo>
                <a:lnTo>
                  <a:pt x="1694" y="335"/>
                </a:lnTo>
                <a:lnTo>
                  <a:pt x="1686" y="270"/>
                </a:lnTo>
                <a:lnTo>
                  <a:pt x="1686" y="270"/>
                </a:lnTo>
                <a:lnTo>
                  <a:pt x="1684" y="266"/>
                </a:lnTo>
                <a:lnTo>
                  <a:pt x="1682" y="261"/>
                </a:lnTo>
                <a:lnTo>
                  <a:pt x="1676" y="252"/>
                </a:lnTo>
                <a:lnTo>
                  <a:pt x="1667" y="240"/>
                </a:lnTo>
                <a:lnTo>
                  <a:pt x="1657" y="229"/>
                </a:lnTo>
                <a:lnTo>
                  <a:pt x="1640" y="212"/>
                </a:lnTo>
                <a:lnTo>
                  <a:pt x="1632" y="205"/>
                </a:lnTo>
                <a:lnTo>
                  <a:pt x="1632" y="205"/>
                </a:lnTo>
                <a:lnTo>
                  <a:pt x="1638" y="199"/>
                </a:lnTo>
                <a:lnTo>
                  <a:pt x="1641" y="193"/>
                </a:lnTo>
                <a:lnTo>
                  <a:pt x="1643" y="190"/>
                </a:lnTo>
                <a:lnTo>
                  <a:pt x="1643" y="188"/>
                </a:lnTo>
                <a:lnTo>
                  <a:pt x="1643" y="188"/>
                </a:lnTo>
                <a:lnTo>
                  <a:pt x="1641" y="185"/>
                </a:lnTo>
                <a:lnTo>
                  <a:pt x="1639" y="184"/>
                </a:lnTo>
                <a:lnTo>
                  <a:pt x="1629" y="183"/>
                </a:lnTo>
                <a:lnTo>
                  <a:pt x="1617" y="182"/>
                </a:lnTo>
                <a:lnTo>
                  <a:pt x="1515" y="65"/>
                </a:lnTo>
                <a:lnTo>
                  <a:pt x="1515" y="65"/>
                </a:lnTo>
                <a:lnTo>
                  <a:pt x="1516" y="64"/>
                </a:lnTo>
                <a:lnTo>
                  <a:pt x="1518" y="59"/>
                </a:lnTo>
                <a:lnTo>
                  <a:pt x="1518" y="55"/>
                </a:lnTo>
                <a:lnTo>
                  <a:pt x="1518" y="53"/>
                </a:lnTo>
                <a:lnTo>
                  <a:pt x="1515" y="49"/>
                </a:lnTo>
                <a:lnTo>
                  <a:pt x="1513" y="46"/>
                </a:lnTo>
                <a:lnTo>
                  <a:pt x="1513" y="46"/>
                </a:lnTo>
                <a:lnTo>
                  <a:pt x="1504" y="44"/>
                </a:lnTo>
                <a:lnTo>
                  <a:pt x="1483" y="42"/>
                </a:lnTo>
                <a:lnTo>
                  <a:pt x="1411" y="35"/>
                </a:lnTo>
                <a:lnTo>
                  <a:pt x="1312" y="27"/>
                </a:lnTo>
                <a:lnTo>
                  <a:pt x="1196" y="19"/>
                </a:lnTo>
                <a:lnTo>
                  <a:pt x="978" y="5"/>
                </a:lnTo>
                <a:lnTo>
                  <a:pt x="903" y="2"/>
                </a:lnTo>
                <a:lnTo>
                  <a:pt x="880" y="0"/>
                </a:lnTo>
                <a:lnTo>
                  <a:pt x="869" y="0"/>
                </a:lnTo>
                <a:lnTo>
                  <a:pt x="869" y="0"/>
                </a:lnTo>
                <a:lnTo>
                  <a:pt x="842" y="6"/>
                </a:lnTo>
                <a:lnTo>
                  <a:pt x="798" y="17"/>
                </a:lnTo>
                <a:lnTo>
                  <a:pt x="771" y="26"/>
                </a:lnTo>
                <a:lnTo>
                  <a:pt x="742" y="36"/>
                </a:lnTo>
                <a:lnTo>
                  <a:pt x="710" y="47"/>
                </a:lnTo>
                <a:lnTo>
                  <a:pt x="677" y="60"/>
                </a:lnTo>
                <a:lnTo>
                  <a:pt x="677" y="60"/>
                </a:lnTo>
                <a:lnTo>
                  <a:pt x="640" y="78"/>
                </a:lnTo>
                <a:lnTo>
                  <a:pt x="597" y="97"/>
                </a:lnTo>
                <a:lnTo>
                  <a:pt x="509" y="142"/>
                </a:lnTo>
                <a:lnTo>
                  <a:pt x="438" y="180"/>
                </a:lnTo>
                <a:lnTo>
                  <a:pt x="408" y="196"/>
                </a:lnTo>
                <a:lnTo>
                  <a:pt x="408" y="196"/>
                </a:lnTo>
                <a:lnTo>
                  <a:pt x="393" y="196"/>
                </a:lnTo>
                <a:lnTo>
                  <a:pt x="355" y="199"/>
                </a:lnTo>
                <a:lnTo>
                  <a:pt x="330" y="201"/>
                </a:lnTo>
                <a:lnTo>
                  <a:pt x="301" y="205"/>
                </a:lnTo>
                <a:lnTo>
                  <a:pt x="270" y="210"/>
                </a:lnTo>
                <a:lnTo>
                  <a:pt x="238" y="216"/>
                </a:lnTo>
                <a:lnTo>
                  <a:pt x="238" y="216"/>
                </a:lnTo>
                <a:lnTo>
                  <a:pt x="206" y="223"/>
                </a:lnTo>
                <a:lnTo>
                  <a:pt x="176" y="233"/>
                </a:lnTo>
                <a:lnTo>
                  <a:pt x="149" y="243"/>
                </a:lnTo>
                <a:lnTo>
                  <a:pt x="126" y="253"/>
                </a:lnTo>
                <a:lnTo>
                  <a:pt x="105" y="264"/>
                </a:lnTo>
                <a:lnTo>
                  <a:pt x="89" y="272"/>
                </a:lnTo>
                <a:lnTo>
                  <a:pt x="76" y="281"/>
                </a:lnTo>
                <a:lnTo>
                  <a:pt x="67" y="287"/>
                </a:lnTo>
                <a:lnTo>
                  <a:pt x="67" y="287"/>
                </a:lnTo>
                <a:lnTo>
                  <a:pt x="61" y="294"/>
                </a:lnTo>
                <a:lnTo>
                  <a:pt x="54" y="304"/>
                </a:lnTo>
                <a:lnTo>
                  <a:pt x="42" y="330"/>
                </a:lnTo>
                <a:lnTo>
                  <a:pt x="31" y="352"/>
                </a:lnTo>
                <a:lnTo>
                  <a:pt x="26" y="363"/>
                </a:lnTo>
                <a:lnTo>
                  <a:pt x="26" y="363"/>
                </a:lnTo>
                <a:lnTo>
                  <a:pt x="22" y="365"/>
                </a:lnTo>
                <a:lnTo>
                  <a:pt x="16" y="368"/>
                </a:lnTo>
                <a:lnTo>
                  <a:pt x="9" y="373"/>
                </a:lnTo>
                <a:lnTo>
                  <a:pt x="2" y="378"/>
                </a:lnTo>
                <a:lnTo>
                  <a:pt x="2" y="378"/>
                </a:lnTo>
                <a:lnTo>
                  <a:pt x="1" y="381"/>
                </a:lnTo>
                <a:lnTo>
                  <a:pt x="0" y="388"/>
                </a:lnTo>
                <a:lnTo>
                  <a:pt x="1" y="401"/>
                </a:lnTo>
                <a:lnTo>
                  <a:pt x="4" y="417"/>
                </a:lnTo>
                <a:lnTo>
                  <a:pt x="5" y="434"/>
                </a:lnTo>
                <a:lnTo>
                  <a:pt x="5" y="434"/>
                </a:lnTo>
                <a:lnTo>
                  <a:pt x="6" y="443"/>
                </a:lnTo>
                <a:lnTo>
                  <a:pt x="7" y="449"/>
                </a:lnTo>
                <a:lnTo>
                  <a:pt x="10" y="454"/>
                </a:lnTo>
                <a:lnTo>
                  <a:pt x="12" y="459"/>
                </a:lnTo>
                <a:lnTo>
                  <a:pt x="17" y="464"/>
                </a:lnTo>
                <a:lnTo>
                  <a:pt x="20" y="466"/>
                </a:lnTo>
                <a:lnTo>
                  <a:pt x="20" y="466"/>
                </a:lnTo>
                <a:lnTo>
                  <a:pt x="20" y="468"/>
                </a:lnTo>
                <a:lnTo>
                  <a:pt x="20" y="479"/>
                </a:lnTo>
                <a:lnTo>
                  <a:pt x="20" y="479"/>
                </a:lnTo>
                <a:lnTo>
                  <a:pt x="21" y="486"/>
                </a:lnTo>
                <a:lnTo>
                  <a:pt x="23" y="490"/>
                </a:lnTo>
                <a:lnTo>
                  <a:pt x="24" y="494"/>
                </a:lnTo>
                <a:lnTo>
                  <a:pt x="28" y="497"/>
                </a:lnTo>
                <a:lnTo>
                  <a:pt x="37" y="505"/>
                </a:lnTo>
                <a:lnTo>
                  <a:pt x="50" y="539"/>
                </a:lnTo>
                <a:lnTo>
                  <a:pt x="156" y="539"/>
                </a:lnTo>
                <a:lnTo>
                  <a:pt x="156" y="528"/>
                </a:lnTo>
                <a:lnTo>
                  <a:pt x="178" y="528"/>
                </a:lnTo>
                <a:close/>
                <a:moveTo>
                  <a:pt x="940" y="199"/>
                </a:moveTo>
                <a:lnTo>
                  <a:pt x="646" y="207"/>
                </a:lnTo>
                <a:lnTo>
                  <a:pt x="646" y="207"/>
                </a:lnTo>
                <a:lnTo>
                  <a:pt x="647" y="204"/>
                </a:lnTo>
                <a:lnTo>
                  <a:pt x="651" y="194"/>
                </a:lnTo>
                <a:lnTo>
                  <a:pt x="652" y="189"/>
                </a:lnTo>
                <a:lnTo>
                  <a:pt x="652" y="183"/>
                </a:lnTo>
                <a:lnTo>
                  <a:pt x="651" y="178"/>
                </a:lnTo>
                <a:lnTo>
                  <a:pt x="648" y="173"/>
                </a:lnTo>
                <a:lnTo>
                  <a:pt x="648" y="173"/>
                </a:lnTo>
                <a:lnTo>
                  <a:pt x="644" y="171"/>
                </a:lnTo>
                <a:lnTo>
                  <a:pt x="637" y="168"/>
                </a:lnTo>
                <a:lnTo>
                  <a:pt x="629" y="167"/>
                </a:lnTo>
                <a:lnTo>
                  <a:pt x="620" y="166"/>
                </a:lnTo>
                <a:lnTo>
                  <a:pt x="610" y="167"/>
                </a:lnTo>
                <a:lnTo>
                  <a:pt x="601" y="168"/>
                </a:lnTo>
                <a:lnTo>
                  <a:pt x="591" y="171"/>
                </a:lnTo>
                <a:lnTo>
                  <a:pt x="581" y="173"/>
                </a:lnTo>
                <a:lnTo>
                  <a:pt x="581" y="173"/>
                </a:lnTo>
                <a:lnTo>
                  <a:pt x="576" y="176"/>
                </a:lnTo>
                <a:lnTo>
                  <a:pt x="572" y="178"/>
                </a:lnTo>
                <a:lnTo>
                  <a:pt x="570" y="180"/>
                </a:lnTo>
                <a:lnTo>
                  <a:pt x="569" y="184"/>
                </a:lnTo>
                <a:lnTo>
                  <a:pt x="568" y="190"/>
                </a:lnTo>
                <a:lnTo>
                  <a:pt x="568" y="198"/>
                </a:lnTo>
                <a:lnTo>
                  <a:pt x="570" y="204"/>
                </a:lnTo>
                <a:lnTo>
                  <a:pt x="572" y="209"/>
                </a:lnTo>
                <a:lnTo>
                  <a:pt x="575" y="214"/>
                </a:lnTo>
                <a:lnTo>
                  <a:pt x="493" y="216"/>
                </a:lnTo>
                <a:lnTo>
                  <a:pt x="493" y="216"/>
                </a:lnTo>
                <a:lnTo>
                  <a:pt x="489" y="216"/>
                </a:lnTo>
                <a:lnTo>
                  <a:pt x="485" y="215"/>
                </a:lnTo>
                <a:lnTo>
                  <a:pt x="483" y="212"/>
                </a:lnTo>
                <a:lnTo>
                  <a:pt x="480" y="210"/>
                </a:lnTo>
                <a:lnTo>
                  <a:pt x="479" y="205"/>
                </a:lnTo>
                <a:lnTo>
                  <a:pt x="482" y="200"/>
                </a:lnTo>
                <a:lnTo>
                  <a:pt x="487" y="194"/>
                </a:lnTo>
                <a:lnTo>
                  <a:pt x="487" y="194"/>
                </a:lnTo>
                <a:lnTo>
                  <a:pt x="498" y="185"/>
                </a:lnTo>
                <a:lnTo>
                  <a:pt x="514" y="176"/>
                </a:lnTo>
                <a:lnTo>
                  <a:pt x="533" y="166"/>
                </a:lnTo>
                <a:lnTo>
                  <a:pt x="555" y="155"/>
                </a:lnTo>
                <a:lnTo>
                  <a:pt x="598" y="134"/>
                </a:lnTo>
                <a:lnTo>
                  <a:pt x="629" y="119"/>
                </a:lnTo>
                <a:lnTo>
                  <a:pt x="629" y="119"/>
                </a:lnTo>
                <a:lnTo>
                  <a:pt x="650" y="109"/>
                </a:lnTo>
                <a:lnTo>
                  <a:pt x="662" y="103"/>
                </a:lnTo>
                <a:lnTo>
                  <a:pt x="677" y="98"/>
                </a:lnTo>
                <a:lnTo>
                  <a:pt x="693" y="92"/>
                </a:lnTo>
                <a:lnTo>
                  <a:pt x="712" y="87"/>
                </a:lnTo>
                <a:lnTo>
                  <a:pt x="734" y="82"/>
                </a:lnTo>
                <a:lnTo>
                  <a:pt x="761" y="78"/>
                </a:lnTo>
                <a:lnTo>
                  <a:pt x="761" y="78"/>
                </a:lnTo>
                <a:lnTo>
                  <a:pt x="793" y="73"/>
                </a:lnTo>
                <a:lnTo>
                  <a:pt x="826" y="69"/>
                </a:lnTo>
                <a:lnTo>
                  <a:pt x="891" y="63"/>
                </a:lnTo>
                <a:lnTo>
                  <a:pt x="964" y="58"/>
                </a:lnTo>
                <a:lnTo>
                  <a:pt x="940" y="199"/>
                </a:lnTo>
                <a:close/>
                <a:moveTo>
                  <a:pt x="1009" y="65"/>
                </a:moveTo>
                <a:lnTo>
                  <a:pt x="1009" y="65"/>
                </a:lnTo>
                <a:lnTo>
                  <a:pt x="1053" y="65"/>
                </a:lnTo>
                <a:lnTo>
                  <a:pt x="1097" y="66"/>
                </a:lnTo>
                <a:lnTo>
                  <a:pt x="1144" y="69"/>
                </a:lnTo>
                <a:lnTo>
                  <a:pt x="1144" y="69"/>
                </a:lnTo>
                <a:lnTo>
                  <a:pt x="1201" y="74"/>
                </a:lnTo>
                <a:lnTo>
                  <a:pt x="1269" y="80"/>
                </a:lnTo>
                <a:lnTo>
                  <a:pt x="1325" y="87"/>
                </a:lnTo>
                <a:lnTo>
                  <a:pt x="1344" y="91"/>
                </a:lnTo>
                <a:lnTo>
                  <a:pt x="1348" y="92"/>
                </a:lnTo>
                <a:lnTo>
                  <a:pt x="1351" y="95"/>
                </a:lnTo>
                <a:lnTo>
                  <a:pt x="1351" y="95"/>
                </a:lnTo>
                <a:lnTo>
                  <a:pt x="1352" y="97"/>
                </a:lnTo>
                <a:lnTo>
                  <a:pt x="1352" y="101"/>
                </a:lnTo>
                <a:lnTo>
                  <a:pt x="1350" y="113"/>
                </a:lnTo>
                <a:lnTo>
                  <a:pt x="1339" y="150"/>
                </a:lnTo>
                <a:lnTo>
                  <a:pt x="1323" y="199"/>
                </a:lnTo>
                <a:lnTo>
                  <a:pt x="997" y="199"/>
                </a:lnTo>
                <a:lnTo>
                  <a:pt x="1009" y="65"/>
                </a:lnTo>
                <a:close/>
                <a:moveTo>
                  <a:pt x="169" y="256"/>
                </a:moveTo>
                <a:lnTo>
                  <a:pt x="195" y="307"/>
                </a:lnTo>
                <a:lnTo>
                  <a:pt x="45" y="350"/>
                </a:lnTo>
                <a:lnTo>
                  <a:pt x="45" y="350"/>
                </a:lnTo>
                <a:lnTo>
                  <a:pt x="54" y="330"/>
                </a:lnTo>
                <a:lnTo>
                  <a:pt x="62" y="313"/>
                </a:lnTo>
                <a:lnTo>
                  <a:pt x="69" y="305"/>
                </a:lnTo>
                <a:lnTo>
                  <a:pt x="73" y="298"/>
                </a:lnTo>
                <a:lnTo>
                  <a:pt x="73" y="298"/>
                </a:lnTo>
                <a:lnTo>
                  <a:pt x="82" y="292"/>
                </a:lnTo>
                <a:lnTo>
                  <a:pt x="94" y="285"/>
                </a:lnTo>
                <a:lnTo>
                  <a:pt x="110" y="278"/>
                </a:lnTo>
                <a:lnTo>
                  <a:pt x="126" y="271"/>
                </a:lnTo>
                <a:lnTo>
                  <a:pt x="157" y="260"/>
                </a:lnTo>
                <a:lnTo>
                  <a:pt x="169" y="256"/>
                </a:lnTo>
                <a:lnTo>
                  <a:pt x="169" y="25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E2A9278-6435-4F5C-9D08-4E6737A73622}"/>
              </a:ext>
            </a:extLst>
          </p:cNvPr>
          <p:cNvSpPr>
            <a:spLocks noEditPoints="1"/>
          </p:cNvSpPr>
          <p:nvPr/>
        </p:nvSpPr>
        <p:spPr bwMode="auto">
          <a:xfrm>
            <a:off x="393624" y="5211218"/>
            <a:ext cx="1614892" cy="745335"/>
          </a:xfrm>
          <a:custGeom>
            <a:avLst/>
            <a:gdLst>
              <a:gd name="T0" fmla="*/ 47 w 1482"/>
              <a:gd name="T1" fmla="*/ 129 h 684"/>
              <a:gd name="T2" fmla="*/ 12 w 1482"/>
              <a:gd name="T3" fmla="*/ 186 h 684"/>
              <a:gd name="T4" fmla="*/ 13 w 1482"/>
              <a:gd name="T5" fmla="*/ 360 h 684"/>
              <a:gd name="T6" fmla="*/ 0 w 1482"/>
              <a:gd name="T7" fmla="*/ 477 h 684"/>
              <a:gd name="T8" fmla="*/ 11 w 1482"/>
              <a:gd name="T9" fmla="*/ 533 h 684"/>
              <a:gd name="T10" fmla="*/ 32 w 1482"/>
              <a:gd name="T11" fmla="*/ 541 h 684"/>
              <a:gd name="T12" fmla="*/ 59 w 1482"/>
              <a:gd name="T13" fmla="*/ 602 h 684"/>
              <a:gd name="T14" fmla="*/ 116 w 1482"/>
              <a:gd name="T15" fmla="*/ 642 h 684"/>
              <a:gd name="T16" fmla="*/ 187 w 1482"/>
              <a:gd name="T17" fmla="*/ 643 h 684"/>
              <a:gd name="T18" fmla="*/ 246 w 1482"/>
              <a:gd name="T19" fmla="*/ 608 h 684"/>
              <a:gd name="T20" fmla="*/ 277 w 1482"/>
              <a:gd name="T21" fmla="*/ 557 h 684"/>
              <a:gd name="T22" fmla="*/ 298 w 1482"/>
              <a:gd name="T23" fmla="*/ 564 h 684"/>
              <a:gd name="T24" fmla="*/ 310 w 1482"/>
              <a:gd name="T25" fmla="*/ 566 h 684"/>
              <a:gd name="T26" fmla="*/ 1090 w 1482"/>
              <a:gd name="T27" fmla="*/ 583 h 684"/>
              <a:gd name="T28" fmla="*/ 1096 w 1482"/>
              <a:gd name="T29" fmla="*/ 571 h 684"/>
              <a:gd name="T30" fmla="*/ 1130 w 1482"/>
              <a:gd name="T31" fmla="*/ 628 h 684"/>
              <a:gd name="T32" fmla="*/ 1198 w 1482"/>
              <a:gd name="T33" fmla="*/ 674 h 684"/>
              <a:gd name="T34" fmla="*/ 1276 w 1482"/>
              <a:gd name="T35" fmla="*/ 684 h 684"/>
              <a:gd name="T36" fmla="*/ 1353 w 1482"/>
              <a:gd name="T37" fmla="*/ 655 h 684"/>
              <a:gd name="T38" fmla="*/ 1384 w 1482"/>
              <a:gd name="T39" fmla="*/ 600 h 684"/>
              <a:gd name="T40" fmla="*/ 1388 w 1482"/>
              <a:gd name="T41" fmla="*/ 560 h 684"/>
              <a:gd name="T42" fmla="*/ 1404 w 1482"/>
              <a:gd name="T43" fmla="*/ 564 h 684"/>
              <a:gd name="T44" fmla="*/ 1412 w 1482"/>
              <a:gd name="T45" fmla="*/ 581 h 684"/>
              <a:gd name="T46" fmla="*/ 1421 w 1482"/>
              <a:gd name="T47" fmla="*/ 593 h 684"/>
              <a:gd name="T48" fmla="*/ 1459 w 1482"/>
              <a:gd name="T49" fmla="*/ 593 h 684"/>
              <a:gd name="T50" fmla="*/ 1479 w 1482"/>
              <a:gd name="T51" fmla="*/ 580 h 684"/>
              <a:gd name="T52" fmla="*/ 1477 w 1482"/>
              <a:gd name="T53" fmla="*/ 547 h 684"/>
              <a:gd name="T54" fmla="*/ 1469 w 1482"/>
              <a:gd name="T55" fmla="*/ 433 h 684"/>
              <a:gd name="T56" fmla="*/ 1461 w 1482"/>
              <a:gd name="T57" fmla="*/ 398 h 684"/>
              <a:gd name="T58" fmla="*/ 1443 w 1482"/>
              <a:gd name="T59" fmla="*/ 303 h 684"/>
              <a:gd name="T60" fmla="*/ 1404 w 1482"/>
              <a:gd name="T61" fmla="*/ 270 h 684"/>
              <a:gd name="T62" fmla="*/ 1308 w 1482"/>
              <a:gd name="T63" fmla="*/ 230 h 684"/>
              <a:gd name="T64" fmla="*/ 876 w 1482"/>
              <a:gd name="T65" fmla="*/ 41 h 684"/>
              <a:gd name="T66" fmla="*/ 823 w 1482"/>
              <a:gd name="T67" fmla="*/ 26 h 684"/>
              <a:gd name="T68" fmla="*/ 571 w 1482"/>
              <a:gd name="T69" fmla="*/ 1 h 684"/>
              <a:gd name="T70" fmla="*/ 329 w 1482"/>
              <a:gd name="T71" fmla="*/ 2 h 684"/>
              <a:gd name="T72" fmla="*/ 153 w 1482"/>
              <a:gd name="T73" fmla="*/ 17 h 684"/>
              <a:gd name="T74" fmla="*/ 866 w 1482"/>
              <a:gd name="T75" fmla="*/ 51 h 684"/>
              <a:gd name="T76" fmla="*/ 1213 w 1482"/>
              <a:gd name="T77" fmla="*/ 217 h 684"/>
              <a:gd name="T78" fmla="*/ 1404 w 1482"/>
              <a:gd name="T79" fmla="*/ 319 h 684"/>
              <a:gd name="T80" fmla="*/ 1426 w 1482"/>
              <a:gd name="T81" fmla="*/ 321 h 684"/>
              <a:gd name="T82" fmla="*/ 1443 w 1482"/>
              <a:gd name="T83" fmla="*/ 333 h 684"/>
              <a:gd name="T84" fmla="*/ 1448 w 1482"/>
              <a:gd name="T85" fmla="*/ 364 h 684"/>
              <a:gd name="T86" fmla="*/ 1438 w 1482"/>
              <a:gd name="T87" fmla="*/ 402 h 684"/>
              <a:gd name="T88" fmla="*/ 1421 w 1482"/>
              <a:gd name="T89" fmla="*/ 393 h 684"/>
              <a:gd name="T90" fmla="*/ 552 w 1482"/>
              <a:gd name="T91" fmla="*/ 49 h 684"/>
              <a:gd name="T92" fmla="*/ 732 w 1482"/>
              <a:gd name="T93" fmla="*/ 60 h 684"/>
              <a:gd name="T94" fmla="*/ 816 w 1482"/>
              <a:gd name="T95" fmla="*/ 79 h 684"/>
              <a:gd name="T96" fmla="*/ 927 w 1482"/>
              <a:gd name="T97" fmla="*/ 132 h 684"/>
              <a:gd name="T98" fmla="*/ 925 w 1482"/>
              <a:gd name="T99" fmla="*/ 162 h 684"/>
              <a:gd name="T100" fmla="*/ 909 w 1482"/>
              <a:gd name="T101" fmla="*/ 174 h 684"/>
              <a:gd name="T102" fmla="*/ 918 w 1482"/>
              <a:gd name="T103" fmla="*/ 219 h 684"/>
              <a:gd name="T104" fmla="*/ 503 w 1482"/>
              <a:gd name="T105" fmla="*/ 204 h 684"/>
              <a:gd name="T106" fmla="*/ 490 w 1482"/>
              <a:gd name="T107" fmla="*/ 55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82" h="684">
                <a:moveTo>
                  <a:pt x="136" y="26"/>
                </a:moveTo>
                <a:lnTo>
                  <a:pt x="136" y="26"/>
                </a:lnTo>
                <a:lnTo>
                  <a:pt x="106" y="57"/>
                </a:lnTo>
                <a:lnTo>
                  <a:pt x="67" y="104"/>
                </a:lnTo>
                <a:lnTo>
                  <a:pt x="47" y="129"/>
                </a:lnTo>
                <a:lnTo>
                  <a:pt x="30" y="151"/>
                </a:lnTo>
                <a:lnTo>
                  <a:pt x="18" y="171"/>
                </a:lnTo>
                <a:lnTo>
                  <a:pt x="13" y="178"/>
                </a:lnTo>
                <a:lnTo>
                  <a:pt x="12" y="186"/>
                </a:lnTo>
                <a:lnTo>
                  <a:pt x="12" y="186"/>
                </a:lnTo>
                <a:lnTo>
                  <a:pt x="11" y="202"/>
                </a:lnTo>
                <a:lnTo>
                  <a:pt x="10" y="225"/>
                </a:lnTo>
                <a:lnTo>
                  <a:pt x="11" y="283"/>
                </a:lnTo>
                <a:lnTo>
                  <a:pt x="13" y="360"/>
                </a:lnTo>
                <a:lnTo>
                  <a:pt x="13" y="360"/>
                </a:lnTo>
                <a:lnTo>
                  <a:pt x="7" y="393"/>
                </a:lnTo>
                <a:lnTo>
                  <a:pt x="4" y="421"/>
                </a:lnTo>
                <a:lnTo>
                  <a:pt x="0" y="450"/>
                </a:lnTo>
                <a:lnTo>
                  <a:pt x="0" y="450"/>
                </a:lnTo>
                <a:lnTo>
                  <a:pt x="0" y="477"/>
                </a:lnTo>
                <a:lnTo>
                  <a:pt x="1" y="504"/>
                </a:lnTo>
                <a:lnTo>
                  <a:pt x="4" y="515"/>
                </a:lnTo>
                <a:lnTo>
                  <a:pt x="6" y="525"/>
                </a:lnTo>
                <a:lnTo>
                  <a:pt x="10" y="531"/>
                </a:lnTo>
                <a:lnTo>
                  <a:pt x="11" y="533"/>
                </a:lnTo>
                <a:lnTo>
                  <a:pt x="13" y="534"/>
                </a:lnTo>
                <a:lnTo>
                  <a:pt x="13" y="534"/>
                </a:lnTo>
                <a:lnTo>
                  <a:pt x="32" y="536"/>
                </a:lnTo>
                <a:lnTo>
                  <a:pt x="32" y="536"/>
                </a:lnTo>
                <a:lnTo>
                  <a:pt x="32" y="541"/>
                </a:lnTo>
                <a:lnTo>
                  <a:pt x="36" y="554"/>
                </a:lnTo>
                <a:lnTo>
                  <a:pt x="42" y="571"/>
                </a:lnTo>
                <a:lnTo>
                  <a:pt x="47" y="581"/>
                </a:lnTo>
                <a:lnTo>
                  <a:pt x="53" y="591"/>
                </a:lnTo>
                <a:lnTo>
                  <a:pt x="59" y="602"/>
                </a:lnTo>
                <a:lnTo>
                  <a:pt x="68" y="612"/>
                </a:lnTo>
                <a:lnTo>
                  <a:pt x="78" y="621"/>
                </a:lnTo>
                <a:lnTo>
                  <a:pt x="89" y="629"/>
                </a:lnTo>
                <a:lnTo>
                  <a:pt x="103" y="637"/>
                </a:lnTo>
                <a:lnTo>
                  <a:pt x="116" y="642"/>
                </a:lnTo>
                <a:lnTo>
                  <a:pt x="134" y="645"/>
                </a:lnTo>
                <a:lnTo>
                  <a:pt x="152" y="647"/>
                </a:lnTo>
                <a:lnTo>
                  <a:pt x="152" y="647"/>
                </a:lnTo>
                <a:lnTo>
                  <a:pt x="171" y="645"/>
                </a:lnTo>
                <a:lnTo>
                  <a:pt x="187" y="643"/>
                </a:lnTo>
                <a:lnTo>
                  <a:pt x="203" y="638"/>
                </a:lnTo>
                <a:lnTo>
                  <a:pt x="215" y="632"/>
                </a:lnTo>
                <a:lnTo>
                  <a:pt x="228" y="624"/>
                </a:lnTo>
                <a:lnTo>
                  <a:pt x="238" y="617"/>
                </a:lnTo>
                <a:lnTo>
                  <a:pt x="246" y="608"/>
                </a:lnTo>
                <a:lnTo>
                  <a:pt x="254" y="600"/>
                </a:lnTo>
                <a:lnTo>
                  <a:pt x="260" y="591"/>
                </a:lnTo>
                <a:lnTo>
                  <a:pt x="266" y="583"/>
                </a:lnTo>
                <a:lnTo>
                  <a:pt x="274" y="569"/>
                </a:lnTo>
                <a:lnTo>
                  <a:pt x="277" y="557"/>
                </a:lnTo>
                <a:lnTo>
                  <a:pt x="279" y="554"/>
                </a:lnTo>
                <a:lnTo>
                  <a:pt x="279" y="554"/>
                </a:lnTo>
                <a:lnTo>
                  <a:pt x="287" y="557"/>
                </a:lnTo>
                <a:lnTo>
                  <a:pt x="293" y="561"/>
                </a:lnTo>
                <a:lnTo>
                  <a:pt x="298" y="564"/>
                </a:lnTo>
                <a:lnTo>
                  <a:pt x="298" y="564"/>
                </a:lnTo>
                <a:lnTo>
                  <a:pt x="300" y="565"/>
                </a:lnTo>
                <a:lnTo>
                  <a:pt x="301" y="566"/>
                </a:lnTo>
                <a:lnTo>
                  <a:pt x="310" y="566"/>
                </a:lnTo>
                <a:lnTo>
                  <a:pt x="310" y="566"/>
                </a:lnTo>
                <a:lnTo>
                  <a:pt x="1086" y="597"/>
                </a:lnTo>
                <a:lnTo>
                  <a:pt x="1086" y="597"/>
                </a:lnTo>
                <a:lnTo>
                  <a:pt x="1089" y="592"/>
                </a:lnTo>
                <a:lnTo>
                  <a:pt x="1090" y="587"/>
                </a:lnTo>
                <a:lnTo>
                  <a:pt x="1090" y="583"/>
                </a:lnTo>
                <a:lnTo>
                  <a:pt x="1090" y="583"/>
                </a:lnTo>
                <a:lnTo>
                  <a:pt x="1091" y="580"/>
                </a:lnTo>
                <a:lnTo>
                  <a:pt x="1093" y="576"/>
                </a:lnTo>
                <a:lnTo>
                  <a:pt x="1096" y="571"/>
                </a:lnTo>
                <a:lnTo>
                  <a:pt x="1096" y="571"/>
                </a:lnTo>
                <a:lnTo>
                  <a:pt x="1098" y="576"/>
                </a:lnTo>
                <a:lnTo>
                  <a:pt x="1104" y="588"/>
                </a:lnTo>
                <a:lnTo>
                  <a:pt x="1114" y="607"/>
                </a:lnTo>
                <a:lnTo>
                  <a:pt x="1121" y="617"/>
                </a:lnTo>
                <a:lnTo>
                  <a:pt x="1130" y="628"/>
                </a:lnTo>
                <a:lnTo>
                  <a:pt x="1140" y="638"/>
                </a:lnTo>
                <a:lnTo>
                  <a:pt x="1152" y="648"/>
                </a:lnTo>
                <a:lnTo>
                  <a:pt x="1166" y="658"/>
                </a:lnTo>
                <a:lnTo>
                  <a:pt x="1181" y="666"/>
                </a:lnTo>
                <a:lnTo>
                  <a:pt x="1198" y="674"/>
                </a:lnTo>
                <a:lnTo>
                  <a:pt x="1218" y="679"/>
                </a:lnTo>
                <a:lnTo>
                  <a:pt x="1240" y="683"/>
                </a:lnTo>
                <a:lnTo>
                  <a:pt x="1264" y="684"/>
                </a:lnTo>
                <a:lnTo>
                  <a:pt x="1264" y="684"/>
                </a:lnTo>
                <a:lnTo>
                  <a:pt x="1276" y="684"/>
                </a:lnTo>
                <a:lnTo>
                  <a:pt x="1287" y="683"/>
                </a:lnTo>
                <a:lnTo>
                  <a:pt x="1308" y="679"/>
                </a:lnTo>
                <a:lnTo>
                  <a:pt x="1326" y="673"/>
                </a:lnTo>
                <a:lnTo>
                  <a:pt x="1340" y="664"/>
                </a:lnTo>
                <a:lnTo>
                  <a:pt x="1353" y="655"/>
                </a:lnTo>
                <a:lnTo>
                  <a:pt x="1363" y="644"/>
                </a:lnTo>
                <a:lnTo>
                  <a:pt x="1370" y="633"/>
                </a:lnTo>
                <a:lnTo>
                  <a:pt x="1376" y="622"/>
                </a:lnTo>
                <a:lnTo>
                  <a:pt x="1381" y="611"/>
                </a:lnTo>
                <a:lnTo>
                  <a:pt x="1384" y="600"/>
                </a:lnTo>
                <a:lnTo>
                  <a:pt x="1386" y="588"/>
                </a:lnTo>
                <a:lnTo>
                  <a:pt x="1388" y="578"/>
                </a:lnTo>
                <a:lnTo>
                  <a:pt x="1389" y="565"/>
                </a:lnTo>
                <a:lnTo>
                  <a:pt x="1388" y="560"/>
                </a:lnTo>
                <a:lnTo>
                  <a:pt x="1388" y="560"/>
                </a:lnTo>
                <a:lnTo>
                  <a:pt x="1390" y="559"/>
                </a:lnTo>
                <a:lnTo>
                  <a:pt x="1394" y="559"/>
                </a:lnTo>
                <a:lnTo>
                  <a:pt x="1397" y="560"/>
                </a:lnTo>
                <a:lnTo>
                  <a:pt x="1397" y="560"/>
                </a:lnTo>
                <a:lnTo>
                  <a:pt x="1404" y="564"/>
                </a:lnTo>
                <a:lnTo>
                  <a:pt x="1410" y="567"/>
                </a:lnTo>
                <a:lnTo>
                  <a:pt x="1416" y="573"/>
                </a:lnTo>
                <a:lnTo>
                  <a:pt x="1416" y="573"/>
                </a:lnTo>
                <a:lnTo>
                  <a:pt x="1415" y="576"/>
                </a:lnTo>
                <a:lnTo>
                  <a:pt x="1412" y="581"/>
                </a:lnTo>
                <a:lnTo>
                  <a:pt x="1414" y="583"/>
                </a:lnTo>
                <a:lnTo>
                  <a:pt x="1415" y="587"/>
                </a:lnTo>
                <a:lnTo>
                  <a:pt x="1417" y="591"/>
                </a:lnTo>
                <a:lnTo>
                  <a:pt x="1421" y="593"/>
                </a:lnTo>
                <a:lnTo>
                  <a:pt x="1421" y="593"/>
                </a:lnTo>
                <a:lnTo>
                  <a:pt x="1428" y="595"/>
                </a:lnTo>
                <a:lnTo>
                  <a:pt x="1436" y="596"/>
                </a:lnTo>
                <a:lnTo>
                  <a:pt x="1443" y="596"/>
                </a:lnTo>
                <a:lnTo>
                  <a:pt x="1452" y="595"/>
                </a:lnTo>
                <a:lnTo>
                  <a:pt x="1459" y="593"/>
                </a:lnTo>
                <a:lnTo>
                  <a:pt x="1467" y="591"/>
                </a:lnTo>
                <a:lnTo>
                  <a:pt x="1473" y="587"/>
                </a:lnTo>
                <a:lnTo>
                  <a:pt x="1477" y="583"/>
                </a:lnTo>
                <a:lnTo>
                  <a:pt x="1477" y="583"/>
                </a:lnTo>
                <a:lnTo>
                  <a:pt x="1479" y="580"/>
                </a:lnTo>
                <a:lnTo>
                  <a:pt x="1480" y="576"/>
                </a:lnTo>
                <a:lnTo>
                  <a:pt x="1482" y="572"/>
                </a:lnTo>
                <a:lnTo>
                  <a:pt x="1482" y="569"/>
                </a:lnTo>
                <a:lnTo>
                  <a:pt x="1479" y="560"/>
                </a:lnTo>
                <a:lnTo>
                  <a:pt x="1477" y="547"/>
                </a:lnTo>
                <a:lnTo>
                  <a:pt x="1477" y="547"/>
                </a:lnTo>
                <a:lnTo>
                  <a:pt x="1475" y="538"/>
                </a:lnTo>
                <a:lnTo>
                  <a:pt x="1473" y="521"/>
                </a:lnTo>
                <a:lnTo>
                  <a:pt x="1471" y="483"/>
                </a:lnTo>
                <a:lnTo>
                  <a:pt x="1469" y="433"/>
                </a:lnTo>
                <a:lnTo>
                  <a:pt x="1469" y="433"/>
                </a:lnTo>
                <a:lnTo>
                  <a:pt x="1466" y="422"/>
                </a:lnTo>
                <a:lnTo>
                  <a:pt x="1463" y="410"/>
                </a:lnTo>
                <a:lnTo>
                  <a:pt x="1461" y="398"/>
                </a:lnTo>
                <a:lnTo>
                  <a:pt x="1461" y="398"/>
                </a:lnTo>
                <a:lnTo>
                  <a:pt x="1459" y="378"/>
                </a:lnTo>
                <a:lnTo>
                  <a:pt x="1456" y="347"/>
                </a:lnTo>
                <a:lnTo>
                  <a:pt x="1452" y="331"/>
                </a:lnTo>
                <a:lnTo>
                  <a:pt x="1448" y="316"/>
                </a:lnTo>
                <a:lnTo>
                  <a:pt x="1443" y="303"/>
                </a:lnTo>
                <a:lnTo>
                  <a:pt x="1441" y="300"/>
                </a:lnTo>
                <a:lnTo>
                  <a:pt x="1437" y="296"/>
                </a:lnTo>
                <a:lnTo>
                  <a:pt x="1437" y="296"/>
                </a:lnTo>
                <a:lnTo>
                  <a:pt x="1422" y="283"/>
                </a:lnTo>
                <a:lnTo>
                  <a:pt x="1404" y="270"/>
                </a:lnTo>
                <a:lnTo>
                  <a:pt x="1380" y="257"/>
                </a:lnTo>
                <a:lnTo>
                  <a:pt x="1365" y="251"/>
                </a:lnTo>
                <a:lnTo>
                  <a:pt x="1349" y="244"/>
                </a:lnTo>
                <a:lnTo>
                  <a:pt x="1349" y="244"/>
                </a:lnTo>
                <a:lnTo>
                  <a:pt x="1308" y="230"/>
                </a:lnTo>
                <a:lnTo>
                  <a:pt x="1265" y="218"/>
                </a:lnTo>
                <a:lnTo>
                  <a:pt x="1217" y="204"/>
                </a:lnTo>
                <a:lnTo>
                  <a:pt x="887" y="49"/>
                </a:lnTo>
                <a:lnTo>
                  <a:pt x="887" y="49"/>
                </a:lnTo>
                <a:lnTo>
                  <a:pt x="876" y="41"/>
                </a:lnTo>
                <a:lnTo>
                  <a:pt x="866" y="34"/>
                </a:lnTo>
                <a:lnTo>
                  <a:pt x="861" y="32"/>
                </a:lnTo>
                <a:lnTo>
                  <a:pt x="857" y="32"/>
                </a:lnTo>
                <a:lnTo>
                  <a:pt x="857" y="32"/>
                </a:lnTo>
                <a:lnTo>
                  <a:pt x="823" y="26"/>
                </a:lnTo>
                <a:lnTo>
                  <a:pt x="785" y="21"/>
                </a:lnTo>
                <a:lnTo>
                  <a:pt x="741" y="15"/>
                </a:lnTo>
                <a:lnTo>
                  <a:pt x="687" y="8"/>
                </a:lnTo>
                <a:lnTo>
                  <a:pt x="630" y="3"/>
                </a:lnTo>
                <a:lnTo>
                  <a:pt x="571" y="1"/>
                </a:lnTo>
                <a:lnTo>
                  <a:pt x="540" y="0"/>
                </a:lnTo>
                <a:lnTo>
                  <a:pt x="510" y="0"/>
                </a:lnTo>
                <a:lnTo>
                  <a:pt x="510" y="0"/>
                </a:lnTo>
                <a:lnTo>
                  <a:pt x="389" y="1"/>
                </a:lnTo>
                <a:lnTo>
                  <a:pt x="329" y="2"/>
                </a:lnTo>
                <a:lnTo>
                  <a:pt x="274" y="3"/>
                </a:lnTo>
                <a:lnTo>
                  <a:pt x="224" y="7"/>
                </a:lnTo>
                <a:lnTo>
                  <a:pt x="183" y="11"/>
                </a:lnTo>
                <a:lnTo>
                  <a:pt x="167" y="13"/>
                </a:lnTo>
                <a:lnTo>
                  <a:pt x="153" y="17"/>
                </a:lnTo>
                <a:lnTo>
                  <a:pt x="142" y="21"/>
                </a:lnTo>
                <a:lnTo>
                  <a:pt x="136" y="26"/>
                </a:lnTo>
                <a:lnTo>
                  <a:pt x="136" y="26"/>
                </a:lnTo>
                <a:close/>
                <a:moveTo>
                  <a:pt x="829" y="55"/>
                </a:moveTo>
                <a:lnTo>
                  <a:pt x="866" y="51"/>
                </a:lnTo>
                <a:lnTo>
                  <a:pt x="866" y="51"/>
                </a:lnTo>
                <a:lnTo>
                  <a:pt x="1041" y="134"/>
                </a:lnTo>
                <a:lnTo>
                  <a:pt x="1161" y="191"/>
                </a:lnTo>
                <a:lnTo>
                  <a:pt x="1213" y="217"/>
                </a:lnTo>
                <a:lnTo>
                  <a:pt x="1213" y="217"/>
                </a:lnTo>
                <a:lnTo>
                  <a:pt x="1195" y="218"/>
                </a:lnTo>
                <a:lnTo>
                  <a:pt x="1162" y="223"/>
                </a:lnTo>
                <a:lnTo>
                  <a:pt x="1116" y="229"/>
                </a:lnTo>
                <a:lnTo>
                  <a:pt x="829" y="55"/>
                </a:lnTo>
                <a:close/>
                <a:moveTo>
                  <a:pt x="1404" y="319"/>
                </a:moveTo>
                <a:lnTo>
                  <a:pt x="1404" y="319"/>
                </a:lnTo>
                <a:lnTo>
                  <a:pt x="1405" y="317"/>
                </a:lnTo>
                <a:lnTo>
                  <a:pt x="1407" y="316"/>
                </a:lnTo>
                <a:lnTo>
                  <a:pt x="1415" y="317"/>
                </a:lnTo>
                <a:lnTo>
                  <a:pt x="1426" y="321"/>
                </a:lnTo>
                <a:lnTo>
                  <a:pt x="1436" y="326"/>
                </a:lnTo>
                <a:lnTo>
                  <a:pt x="1436" y="326"/>
                </a:lnTo>
                <a:lnTo>
                  <a:pt x="1441" y="328"/>
                </a:lnTo>
                <a:lnTo>
                  <a:pt x="1443" y="331"/>
                </a:lnTo>
                <a:lnTo>
                  <a:pt x="1443" y="333"/>
                </a:lnTo>
                <a:lnTo>
                  <a:pt x="1445" y="334"/>
                </a:lnTo>
                <a:lnTo>
                  <a:pt x="1445" y="334"/>
                </a:lnTo>
                <a:lnTo>
                  <a:pt x="1446" y="338"/>
                </a:lnTo>
                <a:lnTo>
                  <a:pt x="1447" y="344"/>
                </a:lnTo>
                <a:lnTo>
                  <a:pt x="1448" y="364"/>
                </a:lnTo>
                <a:lnTo>
                  <a:pt x="1449" y="394"/>
                </a:lnTo>
                <a:lnTo>
                  <a:pt x="1449" y="394"/>
                </a:lnTo>
                <a:lnTo>
                  <a:pt x="1448" y="396"/>
                </a:lnTo>
                <a:lnTo>
                  <a:pt x="1446" y="398"/>
                </a:lnTo>
                <a:lnTo>
                  <a:pt x="1438" y="402"/>
                </a:lnTo>
                <a:lnTo>
                  <a:pt x="1431" y="405"/>
                </a:lnTo>
                <a:lnTo>
                  <a:pt x="1426" y="406"/>
                </a:lnTo>
                <a:lnTo>
                  <a:pt x="1426" y="406"/>
                </a:lnTo>
                <a:lnTo>
                  <a:pt x="1423" y="402"/>
                </a:lnTo>
                <a:lnTo>
                  <a:pt x="1421" y="393"/>
                </a:lnTo>
                <a:lnTo>
                  <a:pt x="1414" y="365"/>
                </a:lnTo>
                <a:lnTo>
                  <a:pt x="1406" y="336"/>
                </a:lnTo>
                <a:lnTo>
                  <a:pt x="1404" y="319"/>
                </a:lnTo>
                <a:lnTo>
                  <a:pt x="1404" y="319"/>
                </a:lnTo>
                <a:close/>
                <a:moveTo>
                  <a:pt x="552" y="49"/>
                </a:moveTo>
                <a:lnTo>
                  <a:pt x="552" y="49"/>
                </a:lnTo>
                <a:lnTo>
                  <a:pt x="582" y="51"/>
                </a:lnTo>
                <a:lnTo>
                  <a:pt x="652" y="53"/>
                </a:lnTo>
                <a:lnTo>
                  <a:pt x="692" y="55"/>
                </a:lnTo>
                <a:lnTo>
                  <a:pt x="732" y="60"/>
                </a:lnTo>
                <a:lnTo>
                  <a:pt x="768" y="64"/>
                </a:lnTo>
                <a:lnTo>
                  <a:pt x="783" y="68"/>
                </a:lnTo>
                <a:lnTo>
                  <a:pt x="794" y="70"/>
                </a:lnTo>
                <a:lnTo>
                  <a:pt x="794" y="70"/>
                </a:lnTo>
                <a:lnTo>
                  <a:pt x="816" y="79"/>
                </a:lnTo>
                <a:lnTo>
                  <a:pt x="840" y="88"/>
                </a:lnTo>
                <a:lnTo>
                  <a:pt x="861" y="98"/>
                </a:lnTo>
                <a:lnTo>
                  <a:pt x="882" y="108"/>
                </a:lnTo>
                <a:lnTo>
                  <a:pt x="914" y="125"/>
                </a:lnTo>
                <a:lnTo>
                  <a:pt x="927" y="132"/>
                </a:lnTo>
                <a:lnTo>
                  <a:pt x="960" y="163"/>
                </a:lnTo>
                <a:lnTo>
                  <a:pt x="960" y="163"/>
                </a:lnTo>
                <a:lnTo>
                  <a:pt x="929" y="161"/>
                </a:lnTo>
                <a:lnTo>
                  <a:pt x="929" y="161"/>
                </a:lnTo>
                <a:lnTo>
                  <a:pt x="925" y="162"/>
                </a:lnTo>
                <a:lnTo>
                  <a:pt x="923" y="162"/>
                </a:lnTo>
                <a:lnTo>
                  <a:pt x="919" y="166"/>
                </a:lnTo>
                <a:lnTo>
                  <a:pt x="910" y="173"/>
                </a:lnTo>
                <a:lnTo>
                  <a:pt x="910" y="173"/>
                </a:lnTo>
                <a:lnTo>
                  <a:pt x="909" y="174"/>
                </a:lnTo>
                <a:lnTo>
                  <a:pt x="909" y="178"/>
                </a:lnTo>
                <a:lnTo>
                  <a:pt x="910" y="186"/>
                </a:lnTo>
                <a:lnTo>
                  <a:pt x="915" y="203"/>
                </a:lnTo>
                <a:lnTo>
                  <a:pt x="915" y="203"/>
                </a:lnTo>
                <a:lnTo>
                  <a:pt x="918" y="219"/>
                </a:lnTo>
                <a:lnTo>
                  <a:pt x="919" y="226"/>
                </a:lnTo>
                <a:lnTo>
                  <a:pt x="577" y="210"/>
                </a:lnTo>
                <a:lnTo>
                  <a:pt x="552" y="49"/>
                </a:lnTo>
                <a:close/>
                <a:moveTo>
                  <a:pt x="490" y="55"/>
                </a:moveTo>
                <a:lnTo>
                  <a:pt x="503" y="204"/>
                </a:lnTo>
                <a:lnTo>
                  <a:pt x="316" y="193"/>
                </a:lnTo>
                <a:lnTo>
                  <a:pt x="207" y="126"/>
                </a:lnTo>
                <a:lnTo>
                  <a:pt x="203" y="96"/>
                </a:lnTo>
                <a:lnTo>
                  <a:pt x="235" y="60"/>
                </a:lnTo>
                <a:lnTo>
                  <a:pt x="490" y="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C0EFF680-07EE-4DE1-96D5-35A3CE2D7DB5}"/>
              </a:ext>
            </a:extLst>
          </p:cNvPr>
          <p:cNvSpPr>
            <a:spLocks noEditPoints="1"/>
          </p:cNvSpPr>
          <p:nvPr/>
        </p:nvSpPr>
        <p:spPr bwMode="auto">
          <a:xfrm>
            <a:off x="393625" y="3127488"/>
            <a:ext cx="1660632" cy="823680"/>
          </a:xfrm>
          <a:custGeom>
            <a:avLst/>
            <a:gdLst>
              <a:gd name="T0" fmla="*/ 1269 w 2002"/>
              <a:gd name="T1" fmla="*/ 17 h 993"/>
              <a:gd name="T2" fmla="*/ 872 w 2002"/>
              <a:gd name="T3" fmla="*/ 2 h 993"/>
              <a:gd name="T4" fmla="*/ 103 w 2002"/>
              <a:gd name="T5" fmla="*/ 2 h 993"/>
              <a:gd name="T6" fmla="*/ 90 w 2002"/>
              <a:gd name="T7" fmla="*/ 15 h 993"/>
              <a:gd name="T8" fmla="*/ 108 w 2002"/>
              <a:gd name="T9" fmla="*/ 33 h 993"/>
              <a:gd name="T10" fmla="*/ 106 w 2002"/>
              <a:gd name="T11" fmla="*/ 55 h 993"/>
              <a:gd name="T12" fmla="*/ 59 w 2002"/>
              <a:gd name="T13" fmla="*/ 163 h 993"/>
              <a:gd name="T14" fmla="*/ 30 w 2002"/>
              <a:gd name="T15" fmla="*/ 512 h 993"/>
              <a:gd name="T16" fmla="*/ 0 w 2002"/>
              <a:gd name="T17" fmla="*/ 834 h 993"/>
              <a:gd name="T18" fmla="*/ 25 w 2002"/>
              <a:gd name="T19" fmla="*/ 820 h 993"/>
              <a:gd name="T20" fmla="*/ 78 w 2002"/>
              <a:gd name="T21" fmla="*/ 878 h 993"/>
              <a:gd name="T22" fmla="*/ 150 w 2002"/>
              <a:gd name="T23" fmla="*/ 950 h 993"/>
              <a:gd name="T24" fmla="*/ 208 w 2002"/>
              <a:gd name="T25" fmla="*/ 963 h 993"/>
              <a:gd name="T26" fmla="*/ 306 w 2002"/>
              <a:gd name="T27" fmla="*/ 935 h 993"/>
              <a:gd name="T28" fmla="*/ 351 w 2002"/>
              <a:gd name="T29" fmla="*/ 878 h 993"/>
              <a:gd name="T30" fmla="*/ 388 w 2002"/>
              <a:gd name="T31" fmla="*/ 896 h 993"/>
              <a:gd name="T32" fmla="*/ 453 w 2002"/>
              <a:gd name="T33" fmla="*/ 937 h 993"/>
              <a:gd name="T34" fmla="*/ 534 w 2002"/>
              <a:gd name="T35" fmla="*/ 940 h 993"/>
              <a:gd name="T36" fmla="*/ 603 w 2002"/>
              <a:gd name="T37" fmla="*/ 906 h 993"/>
              <a:gd name="T38" fmla="*/ 1328 w 2002"/>
              <a:gd name="T39" fmla="*/ 854 h 993"/>
              <a:gd name="T40" fmla="*/ 1362 w 2002"/>
              <a:gd name="T41" fmla="*/ 911 h 993"/>
              <a:gd name="T42" fmla="*/ 1433 w 2002"/>
              <a:gd name="T43" fmla="*/ 981 h 993"/>
              <a:gd name="T44" fmla="*/ 1492 w 2002"/>
              <a:gd name="T45" fmla="*/ 993 h 993"/>
              <a:gd name="T46" fmla="*/ 1588 w 2002"/>
              <a:gd name="T47" fmla="*/ 968 h 993"/>
              <a:gd name="T48" fmla="*/ 1629 w 2002"/>
              <a:gd name="T49" fmla="*/ 917 h 993"/>
              <a:gd name="T50" fmla="*/ 1669 w 2002"/>
              <a:gd name="T51" fmla="*/ 946 h 993"/>
              <a:gd name="T52" fmla="*/ 1747 w 2002"/>
              <a:gd name="T53" fmla="*/ 968 h 993"/>
              <a:gd name="T54" fmla="*/ 1825 w 2002"/>
              <a:gd name="T55" fmla="*/ 952 h 993"/>
              <a:gd name="T56" fmla="*/ 1875 w 2002"/>
              <a:gd name="T57" fmla="*/ 900 h 993"/>
              <a:gd name="T58" fmla="*/ 1997 w 2002"/>
              <a:gd name="T59" fmla="*/ 829 h 993"/>
              <a:gd name="T60" fmla="*/ 1953 w 2002"/>
              <a:gd name="T61" fmla="*/ 513 h 993"/>
              <a:gd name="T62" fmla="*/ 1922 w 2002"/>
              <a:gd name="T63" fmla="*/ 464 h 993"/>
              <a:gd name="T64" fmla="*/ 1824 w 2002"/>
              <a:gd name="T65" fmla="*/ 403 h 993"/>
              <a:gd name="T66" fmla="*/ 1730 w 2002"/>
              <a:gd name="T67" fmla="*/ 383 h 993"/>
              <a:gd name="T68" fmla="*/ 1219 w 2002"/>
              <a:gd name="T69" fmla="*/ 364 h 993"/>
              <a:gd name="T70" fmla="*/ 1236 w 2002"/>
              <a:gd name="T71" fmla="*/ 334 h 993"/>
              <a:gd name="T72" fmla="*/ 1240 w 2002"/>
              <a:gd name="T73" fmla="*/ 267 h 993"/>
              <a:gd name="T74" fmla="*/ 1209 w 2002"/>
              <a:gd name="T75" fmla="*/ 245 h 993"/>
              <a:gd name="T76" fmla="*/ 1134 w 2002"/>
              <a:gd name="T77" fmla="*/ 241 h 993"/>
              <a:gd name="T78" fmla="*/ 1116 w 2002"/>
              <a:gd name="T79" fmla="*/ 258 h 993"/>
              <a:gd name="T80" fmla="*/ 1125 w 2002"/>
              <a:gd name="T81" fmla="*/ 329 h 993"/>
              <a:gd name="T82" fmla="*/ 1140 w 2002"/>
              <a:gd name="T83" fmla="*/ 359 h 993"/>
              <a:gd name="T84" fmla="*/ 1048 w 2002"/>
              <a:gd name="T85" fmla="*/ 82 h 993"/>
              <a:gd name="T86" fmla="*/ 1191 w 2002"/>
              <a:gd name="T87" fmla="*/ 96 h 993"/>
              <a:gd name="T88" fmla="*/ 1386 w 2002"/>
              <a:gd name="T89" fmla="*/ 352 h 993"/>
              <a:gd name="T90" fmla="*/ 1690 w 2002"/>
              <a:gd name="T91" fmla="*/ 368 h 993"/>
              <a:gd name="T92" fmla="*/ 1458 w 2002"/>
              <a:gd name="T93" fmla="*/ 361 h 993"/>
              <a:gd name="T94" fmla="*/ 1576 w 2002"/>
              <a:gd name="T95" fmla="*/ 473 h 993"/>
              <a:gd name="T96" fmla="*/ 1614 w 2002"/>
              <a:gd name="T97" fmla="*/ 470 h 993"/>
              <a:gd name="T98" fmla="*/ 1728 w 2002"/>
              <a:gd name="T99" fmla="*/ 494 h 993"/>
              <a:gd name="T100" fmla="*/ 1806 w 2002"/>
              <a:gd name="T101" fmla="*/ 525 h 993"/>
              <a:gd name="T102" fmla="*/ 1792 w 2002"/>
              <a:gd name="T103" fmla="*/ 570 h 993"/>
              <a:gd name="T104" fmla="*/ 1586 w 2002"/>
              <a:gd name="T105" fmla="*/ 497 h 993"/>
              <a:gd name="T106" fmla="*/ 154 w 2002"/>
              <a:gd name="T107" fmla="*/ 309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2" h="993">
                <a:moveTo>
                  <a:pt x="1437" y="61"/>
                </a:moveTo>
                <a:lnTo>
                  <a:pt x="1437" y="61"/>
                </a:lnTo>
                <a:lnTo>
                  <a:pt x="1383" y="48"/>
                </a:lnTo>
                <a:lnTo>
                  <a:pt x="1328" y="34"/>
                </a:lnTo>
                <a:lnTo>
                  <a:pt x="1269" y="17"/>
                </a:lnTo>
                <a:lnTo>
                  <a:pt x="1269" y="17"/>
                </a:lnTo>
                <a:lnTo>
                  <a:pt x="1259" y="14"/>
                </a:lnTo>
                <a:lnTo>
                  <a:pt x="1243" y="13"/>
                </a:lnTo>
                <a:lnTo>
                  <a:pt x="1197" y="9"/>
                </a:lnTo>
                <a:lnTo>
                  <a:pt x="1134" y="7"/>
                </a:lnTo>
                <a:lnTo>
                  <a:pt x="1057" y="4"/>
                </a:lnTo>
                <a:lnTo>
                  <a:pt x="872" y="2"/>
                </a:lnTo>
                <a:lnTo>
                  <a:pt x="666" y="0"/>
                </a:lnTo>
                <a:lnTo>
                  <a:pt x="290" y="2"/>
                </a:lnTo>
                <a:lnTo>
                  <a:pt x="119" y="2"/>
                </a:lnTo>
                <a:lnTo>
                  <a:pt x="119" y="2"/>
                </a:lnTo>
                <a:lnTo>
                  <a:pt x="113" y="0"/>
                </a:lnTo>
                <a:lnTo>
                  <a:pt x="103" y="2"/>
                </a:lnTo>
                <a:lnTo>
                  <a:pt x="93" y="3"/>
                </a:lnTo>
                <a:lnTo>
                  <a:pt x="90" y="4"/>
                </a:lnTo>
                <a:lnTo>
                  <a:pt x="89" y="7"/>
                </a:lnTo>
                <a:lnTo>
                  <a:pt x="89" y="7"/>
                </a:lnTo>
                <a:lnTo>
                  <a:pt x="88" y="13"/>
                </a:lnTo>
                <a:lnTo>
                  <a:pt x="90" y="15"/>
                </a:lnTo>
                <a:lnTo>
                  <a:pt x="94" y="22"/>
                </a:lnTo>
                <a:lnTo>
                  <a:pt x="94" y="22"/>
                </a:lnTo>
                <a:lnTo>
                  <a:pt x="97" y="24"/>
                </a:lnTo>
                <a:lnTo>
                  <a:pt x="100" y="26"/>
                </a:lnTo>
                <a:lnTo>
                  <a:pt x="105" y="30"/>
                </a:lnTo>
                <a:lnTo>
                  <a:pt x="108" y="33"/>
                </a:lnTo>
                <a:lnTo>
                  <a:pt x="109" y="35"/>
                </a:lnTo>
                <a:lnTo>
                  <a:pt x="109" y="40"/>
                </a:lnTo>
                <a:lnTo>
                  <a:pt x="109" y="46"/>
                </a:lnTo>
                <a:lnTo>
                  <a:pt x="109" y="46"/>
                </a:lnTo>
                <a:lnTo>
                  <a:pt x="108" y="50"/>
                </a:lnTo>
                <a:lnTo>
                  <a:pt x="106" y="55"/>
                </a:lnTo>
                <a:lnTo>
                  <a:pt x="101" y="65"/>
                </a:lnTo>
                <a:lnTo>
                  <a:pt x="84" y="95"/>
                </a:lnTo>
                <a:lnTo>
                  <a:pt x="75" y="113"/>
                </a:lnTo>
                <a:lnTo>
                  <a:pt x="67" y="137"/>
                </a:lnTo>
                <a:lnTo>
                  <a:pt x="62" y="149"/>
                </a:lnTo>
                <a:lnTo>
                  <a:pt x="59" y="163"/>
                </a:lnTo>
                <a:lnTo>
                  <a:pt x="57" y="179"/>
                </a:lnTo>
                <a:lnTo>
                  <a:pt x="54" y="195"/>
                </a:lnTo>
                <a:lnTo>
                  <a:pt x="54" y="195"/>
                </a:lnTo>
                <a:lnTo>
                  <a:pt x="38" y="387"/>
                </a:lnTo>
                <a:lnTo>
                  <a:pt x="30" y="512"/>
                </a:lnTo>
                <a:lnTo>
                  <a:pt x="30" y="512"/>
                </a:lnTo>
                <a:lnTo>
                  <a:pt x="25" y="546"/>
                </a:lnTo>
                <a:lnTo>
                  <a:pt x="22" y="575"/>
                </a:lnTo>
                <a:lnTo>
                  <a:pt x="20" y="601"/>
                </a:lnTo>
                <a:lnTo>
                  <a:pt x="20" y="601"/>
                </a:lnTo>
                <a:lnTo>
                  <a:pt x="10" y="729"/>
                </a:lnTo>
                <a:lnTo>
                  <a:pt x="0" y="834"/>
                </a:lnTo>
                <a:lnTo>
                  <a:pt x="25" y="834"/>
                </a:lnTo>
                <a:lnTo>
                  <a:pt x="25" y="834"/>
                </a:lnTo>
                <a:lnTo>
                  <a:pt x="22" y="827"/>
                </a:lnTo>
                <a:lnTo>
                  <a:pt x="22" y="822"/>
                </a:lnTo>
                <a:lnTo>
                  <a:pt x="22" y="821"/>
                </a:lnTo>
                <a:lnTo>
                  <a:pt x="25" y="820"/>
                </a:lnTo>
                <a:lnTo>
                  <a:pt x="54" y="820"/>
                </a:lnTo>
                <a:lnTo>
                  <a:pt x="54" y="820"/>
                </a:lnTo>
                <a:lnTo>
                  <a:pt x="56" y="826"/>
                </a:lnTo>
                <a:lnTo>
                  <a:pt x="62" y="842"/>
                </a:lnTo>
                <a:lnTo>
                  <a:pt x="72" y="865"/>
                </a:lnTo>
                <a:lnTo>
                  <a:pt x="78" y="878"/>
                </a:lnTo>
                <a:lnTo>
                  <a:pt x="87" y="891"/>
                </a:lnTo>
                <a:lnTo>
                  <a:pt x="97" y="905"/>
                </a:lnTo>
                <a:lnTo>
                  <a:pt x="108" y="917"/>
                </a:lnTo>
                <a:lnTo>
                  <a:pt x="120" y="930"/>
                </a:lnTo>
                <a:lnTo>
                  <a:pt x="134" y="941"/>
                </a:lnTo>
                <a:lnTo>
                  <a:pt x="150" y="950"/>
                </a:lnTo>
                <a:lnTo>
                  <a:pt x="167" y="957"/>
                </a:lnTo>
                <a:lnTo>
                  <a:pt x="177" y="960"/>
                </a:lnTo>
                <a:lnTo>
                  <a:pt x="187" y="962"/>
                </a:lnTo>
                <a:lnTo>
                  <a:pt x="197" y="963"/>
                </a:lnTo>
                <a:lnTo>
                  <a:pt x="208" y="963"/>
                </a:lnTo>
                <a:lnTo>
                  <a:pt x="208" y="963"/>
                </a:lnTo>
                <a:lnTo>
                  <a:pt x="229" y="962"/>
                </a:lnTo>
                <a:lnTo>
                  <a:pt x="249" y="960"/>
                </a:lnTo>
                <a:lnTo>
                  <a:pt x="265" y="955"/>
                </a:lnTo>
                <a:lnTo>
                  <a:pt x="281" y="950"/>
                </a:lnTo>
                <a:lnTo>
                  <a:pt x="294" y="942"/>
                </a:lnTo>
                <a:lnTo>
                  <a:pt x="306" y="935"/>
                </a:lnTo>
                <a:lnTo>
                  <a:pt x="316" y="927"/>
                </a:lnTo>
                <a:lnTo>
                  <a:pt x="325" y="919"/>
                </a:lnTo>
                <a:lnTo>
                  <a:pt x="332" y="910"/>
                </a:lnTo>
                <a:lnTo>
                  <a:pt x="338" y="903"/>
                </a:lnTo>
                <a:lnTo>
                  <a:pt x="346" y="888"/>
                </a:lnTo>
                <a:lnTo>
                  <a:pt x="351" y="878"/>
                </a:lnTo>
                <a:lnTo>
                  <a:pt x="352" y="874"/>
                </a:lnTo>
                <a:lnTo>
                  <a:pt x="372" y="874"/>
                </a:lnTo>
                <a:lnTo>
                  <a:pt x="372" y="874"/>
                </a:lnTo>
                <a:lnTo>
                  <a:pt x="373" y="877"/>
                </a:lnTo>
                <a:lnTo>
                  <a:pt x="378" y="885"/>
                </a:lnTo>
                <a:lnTo>
                  <a:pt x="388" y="896"/>
                </a:lnTo>
                <a:lnTo>
                  <a:pt x="400" y="909"/>
                </a:lnTo>
                <a:lnTo>
                  <a:pt x="409" y="915"/>
                </a:lnTo>
                <a:lnTo>
                  <a:pt x="417" y="921"/>
                </a:lnTo>
                <a:lnTo>
                  <a:pt x="429" y="927"/>
                </a:lnTo>
                <a:lnTo>
                  <a:pt x="440" y="932"/>
                </a:lnTo>
                <a:lnTo>
                  <a:pt x="453" y="937"/>
                </a:lnTo>
                <a:lnTo>
                  <a:pt x="467" y="941"/>
                </a:lnTo>
                <a:lnTo>
                  <a:pt x="483" y="942"/>
                </a:lnTo>
                <a:lnTo>
                  <a:pt x="500" y="944"/>
                </a:lnTo>
                <a:lnTo>
                  <a:pt x="500" y="944"/>
                </a:lnTo>
                <a:lnTo>
                  <a:pt x="518" y="942"/>
                </a:lnTo>
                <a:lnTo>
                  <a:pt x="534" y="940"/>
                </a:lnTo>
                <a:lnTo>
                  <a:pt x="549" y="936"/>
                </a:lnTo>
                <a:lnTo>
                  <a:pt x="561" y="932"/>
                </a:lnTo>
                <a:lnTo>
                  <a:pt x="574" y="926"/>
                </a:lnTo>
                <a:lnTo>
                  <a:pt x="585" y="920"/>
                </a:lnTo>
                <a:lnTo>
                  <a:pt x="595" y="914"/>
                </a:lnTo>
                <a:lnTo>
                  <a:pt x="603" y="906"/>
                </a:lnTo>
                <a:lnTo>
                  <a:pt x="617" y="893"/>
                </a:lnTo>
                <a:lnTo>
                  <a:pt x="627" y="880"/>
                </a:lnTo>
                <a:lnTo>
                  <a:pt x="633" y="873"/>
                </a:lnTo>
                <a:lnTo>
                  <a:pt x="634" y="869"/>
                </a:lnTo>
                <a:lnTo>
                  <a:pt x="1323" y="869"/>
                </a:lnTo>
                <a:lnTo>
                  <a:pt x="1328" y="854"/>
                </a:lnTo>
                <a:lnTo>
                  <a:pt x="1338" y="854"/>
                </a:lnTo>
                <a:lnTo>
                  <a:pt x="1338" y="854"/>
                </a:lnTo>
                <a:lnTo>
                  <a:pt x="1339" y="860"/>
                </a:lnTo>
                <a:lnTo>
                  <a:pt x="1345" y="875"/>
                </a:lnTo>
                <a:lnTo>
                  <a:pt x="1355" y="898"/>
                </a:lnTo>
                <a:lnTo>
                  <a:pt x="1362" y="911"/>
                </a:lnTo>
                <a:lnTo>
                  <a:pt x="1370" y="924"/>
                </a:lnTo>
                <a:lnTo>
                  <a:pt x="1380" y="936"/>
                </a:lnTo>
                <a:lnTo>
                  <a:pt x="1391" y="950"/>
                </a:lnTo>
                <a:lnTo>
                  <a:pt x="1404" y="961"/>
                </a:lnTo>
                <a:lnTo>
                  <a:pt x="1417" y="971"/>
                </a:lnTo>
                <a:lnTo>
                  <a:pt x="1433" y="981"/>
                </a:lnTo>
                <a:lnTo>
                  <a:pt x="1451" y="987"/>
                </a:lnTo>
                <a:lnTo>
                  <a:pt x="1461" y="989"/>
                </a:lnTo>
                <a:lnTo>
                  <a:pt x="1471" y="992"/>
                </a:lnTo>
                <a:lnTo>
                  <a:pt x="1481" y="993"/>
                </a:lnTo>
                <a:lnTo>
                  <a:pt x="1492" y="993"/>
                </a:lnTo>
                <a:lnTo>
                  <a:pt x="1492" y="993"/>
                </a:lnTo>
                <a:lnTo>
                  <a:pt x="1513" y="992"/>
                </a:lnTo>
                <a:lnTo>
                  <a:pt x="1531" y="989"/>
                </a:lnTo>
                <a:lnTo>
                  <a:pt x="1549" y="986"/>
                </a:lnTo>
                <a:lnTo>
                  <a:pt x="1564" y="981"/>
                </a:lnTo>
                <a:lnTo>
                  <a:pt x="1577" y="974"/>
                </a:lnTo>
                <a:lnTo>
                  <a:pt x="1588" y="968"/>
                </a:lnTo>
                <a:lnTo>
                  <a:pt x="1597" y="961"/>
                </a:lnTo>
                <a:lnTo>
                  <a:pt x="1606" y="953"/>
                </a:lnTo>
                <a:lnTo>
                  <a:pt x="1612" y="946"/>
                </a:lnTo>
                <a:lnTo>
                  <a:pt x="1618" y="939"/>
                </a:lnTo>
                <a:lnTo>
                  <a:pt x="1625" y="926"/>
                </a:lnTo>
                <a:lnTo>
                  <a:pt x="1629" y="917"/>
                </a:lnTo>
                <a:lnTo>
                  <a:pt x="1630" y="914"/>
                </a:lnTo>
                <a:lnTo>
                  <a:pt x="1630" y="914"/>
                </a:lnTo>
                <a:lnTo>
                  <a:pt x="1638" y="922"/>
                </a:lnTo>
                <a:lnTo>
                  <a:pt x="1647" y="931"/>
                </a:lnTo>
                <a:lnTo>
                  <a:pt x="1660" y="941"/>
                </a:lnTo>
                <a:lnTo>
                  <a:pt x="1669" y="946"/>
                </a:lnTo>
                <a:lnTo>
                  <a:pt x="1679" y="951"/>
                </a:lnTo>
                <a:lnTo>
                  <a:pt x="1690" y="956"/>
                </a:lnTo>
                <a:lnTo>
                  <a:pt x="1702" y="960"/>
                </a:lnTo>
                <a:lnTo>
                  <a:pt x="1716" y="963"/>
                </a:lnTo>
                <a:lnTo>
                  <a:pt x="1731" y="966"/>
                </a:lnTo>
                <a:lnTo>
                  <a:pt x="1747" y="968"/>
                </a:lnTo>
                <a:lnTo>
                  <a:pt x="1764" y="968"/>
                </a:lnTo>
                <a:lnTo>
                  <a:pt x="1764" y="968"/>
                </a:lnTo>
                <a:lnTo>
                  <a:pt x="1782" y="967"/>
                </a:lnTo>
                <a:lnTo>
                  <a:pt x="1798" y="965"/>
                </a:lnTo>
                <a:lnTo>
                  <a:pt x="1811" y="960"/>
                </a:lnTo>
                <a:lnTo>
                  <a:pt x="1825" y="952"/>
                </a:lnTo>
                <a:lnTo>
                  <a:pt x="1836" y="945"/>
                </a:lnTo>
                <a:lnTo>
                  <a:pt x="1846" y="937"/>
                </a:lnTo>
                <a:lnTo>
                  <a:pt x="1855" y="927"/>
                </a:lnTo>
                <a:lnTo>
                  <a:pt x="1863" y="919"/>
                </a:lnTo>
                <a:lnTo>
                  <a:pt x="1870" y="910"/>
                </a:lnTo>
                <a:lnTo>
                  <a:pt x="1875" y="900"/>
                </a:lnTo>
                <a:lnTo>
                  <a:pt x="1882" y="884"/>
                </a:lnTo>
                <a:lnTo>
                  <a:pt x="1887" y="873"/>
                </a:lnTo>
                <a:lnTo>
                  <a:pt x="1888" y="869"/>
                </a:lnTo>
                <a:lnTo>
                  <a:pt x="1992" y="869"/>
                </a:lnTo>
                <a:lnTo>
                  <a:pt x="2002" y="839"/>
                </a:lnTo>
                <a:lnTo>
                  <a:pt x="1997" y="829"/>
                </a:lnTo>
                <a:lnTo>
                  <a:pt x="1997" y="711"/>
                </a:lnTo>
                <a:lnTo>
                  <a:pt x="1997" y="621"/>
                </a:lnTo>
                <a:lnTo>
                  <a:pt x="1967" y="572"/>
                </a:lnTo>
                <a:lnTo>
                  <a:pt x="1967" y="572"/>
                </a:lnTo>
                <a:lnTo>
                  <a:pt x="1960" y="541"/>
                </a:lnTo>
                <a:lnTo>
                  <a:pt x="1953" y="513"/>
                </a:lnTo>
                <a:lnTo>
                  <a:pt x="1948" y="500"/>
                </a:lnTo>
                <a:lnTo>
                  <a:pt x="1943" y="487"/>
                </a:lnTo>
                <a:lnTo>
                  <a:pt x="1943" y="487"/>
                </a:lnTo>
                <a:lnTo>
                  <a:pt x="1939" y="481"/>
                </a:lnTo>
                <a:lnTo>
                  <a:pt x="1935" y="476"/>
                </a:lnTo>
                <a:lnTo>
                  <a:pt x="1922" y="464"/>
                </a:lnTo>
                <a:lnTo>
                  <a:pt x="1907" y="452"/>
                </a:lnTo>
                <a:lnTo>
                  <a:pt x="1888" y="439"/>
                </a:lnTo>
                <a:lnTo>
                  <a:pt x="1870" y="428"/>
                </a:lnTo>
                <a:lnTo>
                  <a:pt x="1851" y="418"/>
                </a:lnTo>
                <a:lnTo>
                  <a:pt x="1824" y="403"/>
                </a:lnTo>
                <a:lnTo>
                  <a:pt x="1824" y="403"/>
                </a:lnTo>
                <a:lnTo>
                  <a:pt x="1814" y="398"/>
                </a:lnTo>
                <a:lnTo>
                  <a:pt x="1804" y="396"/>
                </a:lnTo>
                <a:lnTo>
                  <a:pt x="1784" y="391"/>
                </a:lnTo>
                <a:lnTo>
                  <a:pt x="1770" y="388"/>
                </a:lnTo>
                <a:lnTo>
                  <a:pt x="1764" y="388"/>
                </a:lnTo>
                <a:lnTo>
                  <a:pt x="1730" y="383"/>
                </a:lnTo>
                <a:lnTo>
                  <a:pt x="1437" y="61"/>
                </a:lnTo>
                <a:close/>
                <a:moveTo>
                  <a:pt x="1393" y="364"/>
                </a:moveTo>
                <a:lnTo>
                  <a:pt x="1393" y="364"/>
                </a:lnTo>
                <a:lnTo>
                  <a:pt x="1363" y="365"/>
                </a:lnTo>
                <a:lnTo>
                  <a:pt x="1305" y="364"/>
                </a:lnTo>
                <a:lnTo>
                  <a:pt x="1219" y="364"/>
                </a:lnTo>
                <a:lnTo>
                  <a:pt x="1219" y="364"/>
                </a:lnTo>
                <a:lnTo>
                  <a:pt x="1227" y="360"/>
                </a:lnTo>
                <a:lnTo>
                  <a:pt x="1231" y="357"/>
                </a:lnTo>
                <a:lnTo>
                  <a:pt x="1234" y="354"/>
                </a:lnTo>
                <a:lnTo>
                  <a:pt x="1234" y="354"/>
                </a:lnTo>
                <a:lnTo>
                  <a:pt x="1236" y="334"/>
                </a:lnTo>
                <a:lnTo>
                  <a:pt x="1239" y="316"/>
                </a:lnTo>
                <a:lnTo>
                  <a:pt x="1239" y="299"/>
                </a:lnTo>
                <a:lnTo>
                  <a:pt x="1239" y="299"/>
                </a:lnTo>
                <a:lnTo>
                  <a:pt x="1240" y="282"/>
                </a:lnTo>
                <a:lnTo>
                  <a:pt x="1241" y="274"/>
                </a:lnTo>
                <a:lnTo>
                  <a:pt x="1240" y="267"/>
                </a:lnTo>
                <a:lnTo>
                  <a:pt x="1238" y="261"/>
                </a:lnTo>
                <a:lnTo>
                  <a:pt x="1235" y="257"/>
                </a:lnTo>
                <a:lnTo>
                  <a:pt x="1231" y="254"/>
                </a:lnTo>
                <a:lnTo>
                  <a:pt x="1223" y="248"/>
                </a:lnTo>
                <a:lnTo>
                  <a:pt x="1209" y="245"/>
                </a:lnTo>
                <a:lnTo>
                  <a:pt x="1209" y="245"/>
                </a:lnTo>
                <a:lnTo>
                  <a:pt x="1193" y="242"/>
                </a:lnTo>
                <a:lnTo>
                  <a:pt x="1178" y="240"/>
                </a:lnTo>
                <a:lnTo>
                  <a:pt x="1165" y="238"/>
                </a:lnTo>
                <a:lnTo>
                  <a:pt x="1152" y="238"/>
                </a:lnTo>
                <a:lnTo>
                  <a:pt x="1142" y="240"/>
                </a:lnTo>
                <a:lnTo>
                  <a:pt x="1134" y="241"/>
                </a:lnTo>
                <a:lnTo>
                  <a:pt x="1129" y="243"/>
                </a:lnTo>
                <a:lnTo>
                  <a:pt x="1125" y="245"/>
                </a:lnTo>
                <a:lnTo>
                  <a:pt x="1125" y="245"/>
                </a:lnTo>
                <a:lnTo>
                  <a:pt x="1121" y="248"/>
                </a:lnTo>
                <a:lnTo>
                  <a:pt x="1119" y="253"/>
                </a:lnTo>
                <a:lnTo>
                  <a:pt x="1116" y="258"/>
                </a:lnTo>
                <a:lnTo>
                  <a:pt x="1115" y="264"/>
                </a:lnTo>
                <a:lnTo>
                  <a:pt x="1115" y="264"/>
                </a:lnTo>
                <a:lnTo>
                  <a:pt x="1115" y="269"/>
                </a:lnTo>
                <a:lnTo>
                  <a:pt x="1116" y="277"/>
                </a:lnTo>
                <a:lnTo>
                  <a:pt x="1120" y="298"/>
                </a:lnTo>
                <a:lnTo>
                  <a:pt x="1125" y="329"/>
                </a:lnTo>
                <a:lnTo>
                  <a:pt x="1125" y="329"/>
                </a:lnTo>
                <a:lnTo>
                  <a:pt x="1126" y="331"/>
                </a:lnTo>
                <a:lnTo>
                  <a:pt x="1127" y="334"/>
                </a:lnTo>
                <a:lnTo>
                  <a:pt x="1132" y="338"/>
                </a:lnTo>
                <a:lnTo>
                  <a:pt x="1140" y="344"/>
                </a:lnTo>
                <a:lnTo>
                  <a:pt x="1140" y="359"/>
                </a:lnTo>
                <a:lnTo>
                  <a:pt x="813" y="349"/>
                </a:lnTo>
                <a:lnTo>
                  <a:pt x="783" y="86"/>
                </a:lnTo>
                <a:lnTo>
                  <a:pt x="783" y="86"/>
                </a:lnTo>
                <a:lnTo>
                  <a:pt x="842" y="85"/>
                </a:lnTo>
                <a:lnTo>
                  <a:pt x="976" y="82"/>
                </a:lnTo>
                <a:lnTo>
                  <a:pt x="1048" y="82"/>
                </a:lnTo>
                <a:lnTo>
                  <a:pt x="1113" y="83"/>
                </a:lnTo>
                <a:lnTo>
                  <a:pt x="1161" y="86"/>
                </a:lnTo>
                <a:lnTo>
                  <a:pt x="1177" y="88"/>
                </a:lnTo>
                <a:lnTo>
                  <a:pt x="1184" y="91"/>
                </a:lnTo>
                <a:lnTo>
                  <a:pt x="1184" y="91"/>
                </a:lnTo>
                <a:lnTo>
                  <a:pt x="1191" y="96"/>
                </a:lnTo>
                <a:lnTo>
                  <a:pt x="1199" y="107"/>
                </a:lnTo>
                <a:lnTo>
                  <a:pt x="1227" y="139"/>
                </a:lnTo>
                <a:lnTo>
                  <a:pt x="1261" y="184"/>
                </a:lnTo>
                <a:lnTo>
                  <a:pt x="1298" y="232"/>
                </a:lnTo>
                <a:lnTo>
                  <a:pt x="1365" y="323"/>
                </a:lnTo>
                <a:lnTo>
                  <a:pt x="1386" y="352"/>
                </a:lnTo>
                <a:lnTo>
                  <a:pt x="1391" y="360"/>
                </a:lnTo>
                <a:lnTo>
                  <a:pt x="1393" y="364"/>
                </a:lnTo>
                <a:lnTo>
                  <a:pt x="1393" y="364"/>
                </a:lnTo>
                <a:close/>
                <a:moveTo>
                  <a:pt x="1249" y="91"/>
                </a:moveTo>
                <a:lnTo>
                  <a:pt x="1447" y="86"/>
                </a:lnTo>
                <a:lnTo>
                  <a:pt x="1690" y="368"/>
                </a:lnTo>
                <a:lnTo>
                  <a:pt x="1690" y="368"/>
                </a:lnTo>
                <a:lnTo>
                  <a:pt x="1578" y="366"/>
                </a:lnTo>
                <a:lnTo>
                  <a:pt x="1500" y="364"/>
                </a:lnTo>
                <a:lnTo>
                  <a:pt x="1462" y="364"/>
                </a:lnTo>
                <a:lnTo>
                  <a:pt x="1462" y="364"/>
                </a:lnTo>
                <a:lnTo>
                  <a:pt x="1458" y="361"/>
                </a:lnTo>
                <a:lnTo>
                  <a:pt x="1451" y="352"/>
                </a:lnTo>
                <a:lnTo>
                  <a:pt x="1426" y="321"/>
                </a:lnTo>
                <a:lnTo>
                  <a:pt x="1353" y="227"/>
                </a:lnTo>
                <a:lnTo>
                  <a:pt x="1249" y="91"/>
                </a:lnTo>
                <a:lnTo>
                  <a:pt x="1249" y="91"/>
                </a:lnTo>
                <a:close/>
                <a:moveTo>
                  <a:pt x="1576" y="473"/>
                </a:moveTo>
                <a:lnTo>
                  <a:pt x="1576" y="473"/>
                </a:lnTo>
                <a:lnTo>
                  <a:pt x="1576" y="471"/>
                </a:lnTo>
                <a:lnTo>
                  <a:pt x="1578" y="471"/>
                </a:lnTo>
                <a:lnTo>
                  <a:pt x="1586" y="470"/>
                </a:lnTo>
                <a:lnTo>
                  <a:pt x="1598" y="470"/>
                </a:lnTo>
                <a:lnTo>
                  <a:pt x="1614" y="470"/>
                </a:lnTo>
                <a:lnTo>
                  <a:pt x="1632" y="473"/>
                </a:lnTo>
                <a:lnTo>
                  <a:pt x="1651" y="475"/>
                </a:lnTo>
                <a:lnTo>
                  <a:pt x="1671" y="478"/>
                </a:lnTo>
                <a:lnTo>
                  <a:pt x="1690" y="483"/>
                </a:lnTo>
                <a:lnTo>
                  <a:pt x="1690" y="483"/>
                </a:lnTo>
                <a:lnTo>
                  <a:pt x="1728" y="494"/>
                </a:lnTo>
                <a:lnTo>
                  <a:pt x="1763" y="505"/>
                </a:lnTo>
                <a:lnTo>
                  <a:pt x="1804" y="517"/>
                </a:lnTo>
                <a:lnTo>
                  <a:pt x="1804" y="517"/>
                </a:lnTo>
                <a:lnTo>
                  <a:pt x="1805" y="518"/>
                </a:lnTo>
                <a:lnTo>
                  <a:pt x="1806" y="520"/>
                </a:lnTo>
                <a:lnTo>
                  <a:pt x="1806" y="525"/>
                </a:lnTo>
                <a:lnTo>
                  <a:pt x="1806" y="540"/>
                </a:lnTo>
                <a:lnTo>
                  <a:pt x="1804" y="567"/>
                </a:lnTo>
                <a:lnTo>
                  <a:pt x="1804" y="567"/>
                </a:lnTo>
                <a:lnTo>
                  <a:pt x="1803" y="568"/>
                </a:lnTo>
                <a:lnTo>
                  <a:pt x="1800" y="569"/>
                </a:lnTo>
                <a:lnTo>
                  <a:pt x="1792" y="570"/>
                </a:lnTo>
                <a:lnTo>
                  <a:pt x="1764" y="570"/>
                </a:lnTo>
                <a:lnTo>
                  <a:pt x="1737" y="568"/>
                </a:lnTo>
                <a:lnTo>
                  <a:pt x="1725" y="567"/>
                </a:lnTo>
                <a:lnTo>
                  <a:pt x="1660" y="567"/>
                </a:lnTo>
                <a:lnTo>
                  <a:pt x="1586" y="497"/>
                </a:lnTo>
                <a:lnTo>
                  <a:pt x="1586" y="497"/>
                </a:lnTo>
                <a:lnTo>
                  <a:pt x="1576" y="473"/>
                </a:lnTo>
                <a:lnTo>
                  <a:pt x="1576" y="473"/>
                </a:lnTo>
                <a:close/>
                <a:moveTo>
                  <a:pt x="193" y="81"/>
                </a:moveTo>
                <a:lnTo>
                  <a:pt x="709" y="81"/>
                </a:lnTo>
                <a:lnTo>
                  <a:pt x="709" y="344"/>
                </a:lnTo>
                <a:lnTo>
                  <a:pt x="154" y="309"/>
                </a:lnTo>
                <a:lnTo>
                  <a:pt x="193" y="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16E82539-1B66-4BFE-B67D-9D6625D3C404}"/>
              </a:ext>
            </a:extLst>
          </p:cNvPr>
          <p:cNvSpPr>
            <a:spLocks noEditPoints="1"/>
          </p:cNvSpPr>
          <p:nvPr/>
        </p:nvSpPr>
        <p:spPr bwMode="auto">
          <a:xfrm>
            <a:off x="6056283" y="1501792"/>
            <a:ext cx="1579713" cy="638248"/>
          </a:xfrm>
          <a:custGeom>
            <a:avLst/>
            <a:gdLst>
              <a:gd name="T0" fmla="*/ 84 w 1589"/>
              <a:gd name="T1" fmla="*/ 287 h 642"/>
              <a:gd name="T2" fmla="*/ 46 w 1589"/>
              <a:gd name="T3" fmla="*/ 338 h 642"/>
              <a:gd name="T4" fmla="*/ 19 w 1589"/>
              <a:gd name="T5" fmla="*/ 418 h 642"/>
              <a:gd name="T6" fmla="*/ 10 w 1589"/>
              <a:gd name="T7" fmla="*/ 483 h 642"/>
              <a:gd name="T8" fmla="*/ 9 w 1589"/>
              <a:gd name="T9" fmla="*/ 536 h 642"/>
              <a:gd name="T10" fmla="*/ 112 w 1589"/>
              <a:gd name="T11" fmla="*/ 497 h 642"/>
              <a:gd name="T12" fmla="*/ 118 w 1589"/>
              <a:gd name="T13" fmla="*/ 545 h 642"/>
              <a:gd name="T14" fmla="*/ 150 w 1589"/>
              <a:gd name="T15" fmla="*/ 599 h 642"/>
              <a:gd name="T16" fmla="*/ 206 w 1589"/>
              <a:gd name="T17" fmla="*/ 617 h 642"/>
              <a:gd name="T18" fmla="*/ 278 w 1589"/>
              <a:gd name="T19" fmla="*/ 605 h 642"/>
              <a:gd name="T20" fmla="*/ 320 w 1589"/>
              <a:gd name="T21" fmla="*/ 575 h 642"/>
              <a:gd name="T22" fmla="*/ 351 w 1589"/>
              <a:gd name="T23" fmla="*/ 573 h 642"/>
              <a:gd name="T24" fmla="*/ 395 w 1589"/>
              <a:gd name="T25" fmla="*/ 603 h 642"/>
              <a:gd name="T26" fmla="*/ 434 w 1589"/>
              <a:gd name="T27" fmla="*/ 605 h 642"/>
              <a:gd name="T28" fmla="*/ 479 w 1589"/>
              <a:gd name="T29" fmla="*/ 586 h 642"/>
              <a:gd name="T30" fmla="*/ 1026 w 1589"/>
              <a:gd name="T31" fmla="*/ 567 h 642"/>
              <a:gd name="T32" fmla="*/ 1062 w 1589"/>
              <a:gd name="T33" fmla="*/ 618 h 642"/>
              <a:gd name="T34" fmla="*/ 1113 w 1589"/>
              <a:gd name="T35" fmla="*/ 641 h 642"/>
              <a:gd name="T36" fmla="*/ 1164 w 1589"/>
              <a:gd name="T37" fmla="*/ 638 h 642"/>
              <a:gd name="T38" fmla="*/ 1226 w 1589"/>
              <a:gd name="T39" fmla="*/ 604 h 642"/>
              <a:gd name="T40" fmla="*/ 1249 w 1589"/>
              <a:gd name="T41" fmla="*/ 614 h 642"/>
              <a:gd name="T42" fmla="*/ 1305 w 1589"/>
              <a:gd name="T43" fmla="*/ 631 h 642"/>
              <a:gd name="T44" fmla="*/ 1364 w 1589"/>
              <a:gd name="T45" fmla="*/ 614 h 642"/>
              <a:gd name="T46" fmla="*/ 1392 w 1589"/>
              <a:gd name="T47" fmla="*/ 589 h 642"/>
              <a:gd name="T48" fmla="*/ 1564 w 1589"/>
              <a:gd name="T49" fmla="*/ 553 h 642"/>
              <a:gd name="T50" fmla="*/ 1589 w 1589"/>
              <a:gd name="T51" fmla="*/ 533 h 642"/>
              <a:gd name="T52" fmla="*/ 1576 w 1589"/>
              <a:gd name="T53" fmla="*/ 269 h 642"/>
              <a:gd name="T54" fmla="*/ 1567 w 1589"/>
              <a:gd name="T55" fmla="*/ 236 h 642"/>
              <a:gd name="T56" fmla="*/ 1525 w 1589"/>
              <a:gd name="T57" fmla="*/ 69 h 642"/>
              <a:gd name="T58" fmla="*/ 1504 w 1589"/>
              <a:gd name="T59" fmla="*/ 27 h 642"/>
              <a:gd name="T60" fmla="*/ 1460 w 1589"/>
              <a:gd name="T61" fmla="*/ 13 h 642"/>
              <a:gd name="T62" fmla="*/ 1022 w 1589"/>
              <a:gd name="T63" fmla="*/ 0 h 642"/>
              <a:gd name="T64" fmla="*/ 784 w 1589"/>
              <a:gd name="T65" fmla="*/ 9 h 642"/>
              <a:gd name="T66" fmla="*/ 568 w 1589"/>
              <a:gd name="T67" fmla="*/ 45 h 642"/>
              <a:gd name="T68" fmla="*/ 457 w 1589"/>
              <a:gd name="T69" fmla="*/ 95 h 642"/>
              <a:gd name="T70" fmla="*/ 242 w 1589"/>
              <a:gd name="T71" fmla="*/ 231 h 642"/>
              <a:gd name="T72" fmla="*/ 356 w 1589"/>
              <a:gd name="T73" fmla="*/ 198 h 642"/>
              <a:gd name="T74" fmla="*/ 460 w 1589"/>
              <a:gd name="T75" fmla="*/ 134 h 642"/>
              <a:gd name="T76" fmla="*/ 406 w 1589"/>
              <a:gd name="T77" fmla="*/ 196 h 642"/>
              <a:gd name="T78" fmla="*/ 279 w 1589"/>
              <a:gd name="T79" fmla="*/ 259 h 642"/>
              <a:gd name="T80" fmla="*/ 428 w 1589"/>
              <a:gd name="T81" fmla="*/ 202 h 642"/>
              <a:gd name="T82" fmla="*/ 458 w 1589"/>
              <a:gd name="T83" fmla="*/ 156 h 642"/>
              <a:gd name="T84" fmla="*/ 528 w 1589"/>
              <a:gd name="T85" fmla="*/ 100 h 642"/>
              <a:gd name="T86" fmla="*/ 630 w 1589"/>
              <a:gd name="T87" fmla="*/ 74 h 642"/>
              <a:gd name="T88" fmla="*/ 795 w 1589"/>
              <a:gd name="T89" fmla="*/ 61 h 642"/>
              <a:gd name="T90" fmla="*/ 1280 w 1589"/>
              <a:gd name="T91" fmla="*/ 63 h 642"/>
              <a:gd name="T92" fmla="*/ 1299 w 1589"/>
              <a:gd name="T93" fmla="*/ 69 h 642"/>
              <a:gd name="T94" fmla="*/ 1272 w 1589"/>
              <a:gd name="T95" fmla="*/ 148 h 642"/>
              <a:gd name="T96" fmla="*/ 1243 w 1589"/>
              <a:gd name="T97" fmla="*/ 190 h 642"/>
              <a:gd name="T98" fmla="*/ 941 w 1589"/>
              <a:gd name="T99" fmla="*/ 217 h 642"/>
              <a:gd name="T100" fmla="*/ 518 w 1589"/>
              <a:gd name="T101" fmla="*/ 247 h 642"/>
              <a:gd name="T102" fmla="*/ 1411 w 1589"/>
              <a:gd name="T103" fmla="*/ 53 h 642"/>
              <a:gd name="T104" fmla="*/ 1502 w 1589"/>
              <a:gd name="T105" fmla="*/ 55 h 642"/>
              <a:gd name="T106" fmla="*/ 1528 w 1589"/>
              <a:gd name="T107" fmla="*/ 131 h 642"/>
              <a:gd name="T108" fmla="*/ 1497 w 1589"/>
              <a:gd name="T109" fmla="*/ 214 h 642"/>
              <a:gd name="T110" fmla="*/ 1436 w 1589"/>
              <a:gd name="T111" fmla="*/ 221 h 642"/>
              <a:gd name="T112" fmla="*/ 1418 w 1589"/>
              <a:gd name="T113" fmla="*/ 198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89" h="642">
                <a:moveTo>
                  <a:pt x="242" y="231"/>
                </a:moveTo>
                <a:lnTo>
                  <a:pt x="242" y="231"/>
                </a:lnTo>
                <a:lnTo>
                  <a:pt x="163" y="258"/>
                </a:lnTo>
                <a:lnTo>
                  <a:pt x="106" y="278"/>
                </a:lnTo>
                <a:lnTo>
                  <a:pt x="84" y="287"/>
                </a:lnTo>
                <a:lnTo>
                  <a:pt x="73" y="293"/>
                </a:lnTo>
                <a:lnTo>
                  <a:pt x="73" y="293"/>
                </a:lnTo>
                <a:lnTo>
                  <a:pt x="66" y="300"/>
                </a:lnTo>
                <a:lnTo>
                  <a:pt x="60" y="311"/>
                </a:lnTo>
                <a:lnTo>
                  <a:pt x="46" y="338"/>
                </a:lnTo>
                <a:lnTo>
                  <a:pt x="36" y="363"/>
                </a:lnTo>
                <a:lnTo>
                  <a:pt x="30" y="373"/>
                </a:lnTo>
                <a:lnTo>
                  <a:pt x="30" y="373"/>
                </a:lnTo>
                <a:lnTo>
                  <a:pt x="28" y="385"/>
                </a:lnTo>
                <a:lnTo>
                  <a:pt x="19" y="418"/>
                </a:lnTo>
                <a:lnTo>
                  <a:pt x="19" y="418"/>
                </a:lnTo>
                <a:lnTo>
                  <a:pt x="13" y="449"/>
                </a:lnTo>
                <a:lnTo>
                  <a:pt x="11" y="466"/>
                </a:lnTo>
                <a:lnTo>
                  <a:pt x="11" y="466"/>
                </a:lnTo>
                <a:lnTo>
                  <a:pt x="10" y="483"/>
                </a:lnTo>
                <a:lnTo>
                  <a:pt x="10" y="506"/>
                </a:lnTo>
                <a:lnTo>
                  <a:pt x="10" y="526"/>
                </a:lnTo>
                <a:lnTo>
                  <a:pt x="9" y="533"/>
                </a:lnTo>
                <a:lnTo>
                  <a:pt x="9" y="536"/>
                </a:lnTo>
                <a:lnTo>
                  <a:pt x="9" y="536"/>
                </a:lnTo>
                <a:lnTo>
                  <a:pt x="6" y="539"/>
                </a:lnTo>
                <a:lnTo>
                  <a:pt x="2" y="544"/>
                </a:lnTo>
                <a:lnTo>
                  <a:pt x="0" y="550"/>
                </a:lnTo>
                <a:lnTo>
                  <a:pt x="101" y="550"/>
                </a:lnTo>
                <a:lnTo>
                  <a:pt x="112" y="497"/>
                </a:lnTo>
                <a:lnTo>
                  <a:pt x="112" y="497"/>
                </a:lnTo>
                <a:lnTo>
                  <a:pt x="112" y="502"/>
                </a:lnTo>
                <a:lnTo>
                  <a:pt x="112" y="516"/>
                </a:lnTo>
                <a:lnTo>
                  <a:pt x="116" y="535"/>
                </a:lnTo>
                <a:lnTo>
                  <a:pt x="118" y="545"/>
                </a:lnTo>
                <a:lnTo>
                  <a:pt x="122" y="557"/>
                </a:lnTo>
                <a:lnTo>
                  <a:pt x="126" y="568"/>
                </a:lnTo>
                <a:lnTo>
                  <a:pt x="132" y="578"/>
                </a:lnTo>
                <a:lnTo>
                  <a:pt x="140" y="589"/>
                </a:lnTo>
                <a:lnTo>
                  <a:pt x="150" y="599"/>
                </a:lnTo>
                <a:lnTo>
                  <a:pt x="160" y="607"/>
                </a:lnTo>
                <a:lnTo>
                  <a:pt x="173" y="612"/>
                </a:lnTo>
                <a:lnTo>
                  <a:pt x="188" y="615"/>
                </a:lnTo>
                <a:lnTo>
                  <a:pt x="206" y="617"/>
                </a:lnTo>
                <a:lnTo>
                  <a:pt x="206" y="617"/>
                </a:lnTo>
                <a:lnTo>
                  <a:pt x="224" y="617"/>
                </a:lnTo>
                <a:lnTo>
                  <a:pt x="239" y="615"/>
                </a:lnTo>
                <a:lnTo>
                  <a:pt x="253" y="613"/>
                </a:lnTo>
                <a:lnTo>
                  <a:pt x="266" y="609"/>
                </a:lnTo>
                <a:lnTo>
                  <a:pt x="278" y="605"/>
                </a:lnTo>
                <a:lnTo>
                  <a:pt x="286" y="601"/>
                </a:lnTo>
                <a:lnTo>
                  <a:pt x="295" y="596"/>
                </a:lnTo>
                <a:lnTo>
                  <a:pt x="302" y="591"/>
                </a:lnTo>
                <a:lnTo>
                  <a:pt x="312" y="582"/>
                </a:lnTo>
                <a:lnTo>
                  <a:pt x="320" y="575"/>
                </a:lnTo>
                <a:lnTo>
                  <a:pt x="322" y="568"/>
                </a:lnTo>
                <a:lnTo>
                  <a:pt x="323" y="567"/>
                </a:lnTo>
                <a:lnTo>
                  <a:pt x="349" y="567"/>
                </a:lnTo>
                <a:lnTo>
                  <a:pt x="349" y="567"/>
                </a:lnTo>
                <a:lnTo>
                  <a:pt x="351" y="573"/>
                </a:lnTo>
                <a:lnTo>
                  <a:pt x="356" y="578"/>
                </a:lnTo>
                <a:lnTo>
                  <a:pt x="364" y="586"/>
                </a:lnTo>
                <a:lnTo>
                  <a:pt x="374" y="594"/>
                </a:lnTo>
                <a:lnTo>
                  <a:pt x="387" y="600"/>
                </a:lnTo>
                <a:lnTo>
                  <a:pt x="395" y="603"/>
                </a:lnTo>
                <a:lnTo>
                  <a:pt x="404" y="604"/>
                </a:lnTo>
                <a:lnTo>
                  <a:pt x="414" y="605"/>
                </a:lnTo>
                <a:lnTo>
                  <a:pt x="424" y="605"/>
                </a:lnTo>
                <a:lnTo>
                  <a:pt x="424" y="605"/>
                </a:lnTo>
                <a:lnTo>
                  <a:pt x="434" y="605"/>
                </a:lnTo>
                <a:lnTo>
                  <a:pt x="443" y="604"/>
                </a:lnTo>
                <a:lnTo>
                  <a:pt x="452" y="603"/>
                </a:lnTo>
                <a:lnTo>
                  <a:pt x="458" y="600"/>
                </a:lnTo>
                <a:lnTo>
                  <a:pt x="471" y="594"/>
                </a:lnTo>
                <a:lnTo>
                  <a:pt x="479" y="586"/>
                </a:lnTo>
                <a:lnTo>
                  <a:pt x="485" y="578"/>
                </a:lnTo>
                <a:lnTo>
                  <a:pt x="489" y="573"/>
                </a:lnTo>
                <a:lnTo>
                  <a:pt x="490" y="567"/>
                </a:lnTo>
                <a:lnTo>
                  <a:pt x="1026" y="567"/>
                </a:lnTo>
                <a:lnTo>
                  <a:pt x="1026" y="567"/>
                </a:lnTo>
                <a:lnTo>
                  <a:pt x="1031" y="578"/>
                </a:lnTo>
                <a:lnTo>
                  <a:pt x="1038" y="591"/>
                </a:lnTo>
                <a:lnTo>
                  <a:pt x="1048" y="604"/>
                </a:lnTo>
                <a:lnTo>
                  <a:pt x="1054" y="612"/>
                </a:lnTo>
                <a:lnTo>
                  <a:pt x="1062" y="618"/>
                </a:lnTo>
                <a:lnTo>
                  <a:pt x="1070" y="624"/>
                </a:lnTo>
                <a:lnTo>
                  <a:pt x="1078" y="631"/>
                </a:lnTo>
                <a:lnTo>
                  <a:pt x="1089" y="636"/>
                </a:lnTo>
                <a:lnTo>
                  <a:pt x="1100" y="638"/>
                </a:lnTo>
                <a:lnTo>
                  <a:pt x="1113" y="641"/>
                </a:lnTo>
                <a:lnTo>
                  <a:pt x="1127" y="642"/>
                </a:lnTo>
                <a:lnTo>
                  <a:pt x="1127" y="642"/>
                </a:lnTo>
                <a:lnTo>
                  <a:pt x="1140" y="642"/>
                </a:lnTo>
                <a:lnTo>
                  <a:pt x="1152" y="640"/>
                </a:lnTo>
                <a:lnTo>
                  <a:pt x="1164" y="638"/>
                </a:lnTo>
                <a:lnTo>
                  <a:pt x="1174" y="636"/>
                </a:lnTo>
                <a:lnTo>
                  <a:pt x="1193" y="628"/>
                </a:lnTo>
                <a:lnTo>
                  <a:pt x="1207" y="619"/>
                </a:lnTo>
                <a:lnTo>
                  <a:pt x="1219" y="612"/>
                </a:lnTo>
                <a:lnTo>
                  <a:pt x="1226" y="604"/>
                </a:lnTo>
                <a:lnTo>
                  <a:pt x="1233" y="598"/>
                </a:lnTo>
                <a:lnTo>
                  <a:pt x="1233" y="598"/>
                </a:lnTo>
                <a:lnTo>
                  <a:pt x="1236" y="603"/>
                </a:lnTo>
                <a:lnTo>
                  <a:pt x="1241" y="608"/>
                </a:lnTo>
                <a:lnTo>
                  <a:pt x="1249" y="614"/>
                </a:lnTo>
                <a:lnTo>
                  <a:pt x="1259" y="621"/>
                </a:lnTo>
                <a:lnTo>
                  <a:pt x="1272" y="626"/>
                </a:lnTo>
                <a:lnTo>
                  <a:pt x="1287" y="629"/>
                </a:lnTo>
                <a:lnTo>
                  <a:pt x="1296" y="631"/>
                </a:lnTo>
                <a:lnTo>
                  <a:pt x="1305" y="631"/>
                </a:lnTo>
                <a:lnTo>
                  <a:pt x="1305" y="631"/>
                </a:lnTo>
                <a:lnTo>
                  <a:pt x="1323" y="629"/>
                </a:lnTo>
                <a:lnTo>
                  <a:pt x="1338" y="626"/>
                </a:lnTo>
                <a:lnTo>
                  <a:pt x="1352" y="621"/>
                </a:lnTo>
                <a:lnTo>
                  <a:pt x="1364" y="614"/>
                </a:lnTo>
                <a:lnTo>
                  <a:pt x="1374" y="608"/>
                </a:lnTo>
                <a:lnTo>
                  <a:pt x="1382" y="601"/>
                </a:lnTo>
                <a:lnTo>
                  <a:pt x="1388" y="595"/>
                </a:lnTo>
                <a:lnTo>
                  <a:pt x="1392" y="589"/>
                </a:lnTo>
                <a:lnTo>
                  <a:pt x="1392" y="589"/>
                </a:lnTo>
                <a:lnTo>
                  <a:pt x="1396" y="578"/>
                </a:lnTo>
                <a:lnTo>
                  <a:pt x="1399" y="567"/>
                </a:lnTo>
                <a:lnTo>
                  <a:pt x="1402" y="556"/>
                </a:lnTo>
                <a:lnTo>
                  <a:pt x="1564" y="553"/>
                </a:lnTo>
                <a:lnTo>
                  <a:pt x="1564" y="553"/>
                </a:lnTo>
                <a:lnTo>
                  <a:pt x="1578" y="544"/>
                </a:lnTo>
                <a:lnTo>
                  <a:pt x="1585" y="538"/>
                </a:lnTo>
                <a:lnTo>
                  <a:pt x="1588" y="535"/>
                </a:lnTo>
                <a:lnTo>
                  <a:pt x="1589" y="533"/>
                </a:lnTo>
                <a:lnTo>
                  <a:pt x="1589" y="533"/>
                </a:lnTo>
                <a:lnTo>
                  <a:pt x="1580" y="440"/>
                </a:lnTo>
                <a:lnTo>
                  <a:pt x="1573" y="349"/>
                </a:lnTo>
                <a:lnTo>
                  <a:pt x="1573" y="349"/>
                </a:lnTo>
                <a:lnTo>
                  <a:pt x="1575" y="303"/>
                </a:lnTo>
                <a:lnTo>
                  <a:pt x="1576" y="269"/>
                </a:lnTo>
                <a:lnTo>
                  <a:pt x="1576" y="256"/>
                </a:lnTo>
                <a:lnTo>
                  <a:pt x="1575" y="249"/>
                </a:lnTo>
                <a:lnTo>
                  <a:pt x="1575" y="249"/>
                </a:lnTo>
                <a:lnTo>
                  <a:pt x="1571" y="241"/>
                </a:lnTo>
                <a:lnTo>
                  <a:pt x="1567" y="236"/>
                </a:lnTo>
                <a:lnTo>
                  <a:pt x="1565" y="233"/>
                </a:lnTo>
                <a:lnTo>
                  <a:pt x="1564" y="231"/>
                </a:lnTo>
                <a:lnTo>
                  <a:pt x="1564" y="231"/>
                </a:lnTo>
                <a:lnTo>
                  <a:pt x="1546" y="153"/>
                </a:lnTo>
                <a:lnTo>
                  <a:pt x="1525" y="69"/>
                </a:lnTo>
                <a:lnTo>
                  <a:pt x="1525" y="69"/>
                </a:lnTo>
                <a:lnTo>
                  <a:pt x="1522" y="59"/>
                </a:lnTo>
                <a:lnTo>
                  <a:pt x="1515" y="42"/>
                </a:lnTo>
                <a:lnTo>
                  <a:pt x="1510" y="35"/>
                </a:lnTo>
                <a:lnTo>
                  <a:pt x="1504" y="27"/>
                </a:lnTo>
                <a:lnTo>
                  <a:pt x="1497" y="21"/>
                </a:lnTo>
                <a:lnTo>
                  <a:pt x="1488" y="17"/>
                </a:lnTo>
                <a:lnTo>
                  <a:pt x="1488" y="17"/>
                </a:lnTo>
                <a:lnTo>
                  <a:pt x="1480" y="14"/>
                </a:lnTo>
                <a:lnTo>
                  <a:pt x="1460" y="13"/>
                </a:lnTo>
                <a:lnTo>
                  <a:pt x="1401" y="9"/>
                </a:lnTo>
                <a:lnTo>
                  <a:pt x="1318" y="7"/>
                </a:lnTo>
                <a:lnTo>
                  <a:pt x="1221" y="4"/>
                </a:lnTo>
                <a:lnTo>
                  <a:pt x="1119" y="2"/>
                </a:lnTo>
                <a:lnTo>
                  <a:pt x="1022" y="0"/>
                </a:lnTo>
                <a:lnTo>
                  <a:pt x="938" y="0"/>
                </a:lnTo>
                <a:lnTo>
                  <a:pt x="879" y="3"/>
                </a:lnTo>
                <a:lnTo>
                  <a:pt x="879" y="3"/>
                </a:lnTo>
                <a:lnTo>
                  <a:pt x="831" y="5"/>
                </a:lnTo>
                <a:lnTo>
                  <a:pt x="784" y="9"/>
                </a:lnTo>
                <a:lnTo>
                  <a:pt x="736" y="14"/>
                </a:lnTo>
                <a:lnTo>
                  <a:pt x="690" y="21"/>
                </a:lnTo>
                <a:lnTo>
                  <a:pt x="646" y="28"/>
                </a:lnTo>
                <a:lnTo>
                  <a:pt x="605" y="36"/>
                </a:lnTo>
                <a:lnTo>
                  <a:pt x="568" y="45"/>
                </a:lnTo>
                <a:lnTo>
                  <a:pt x="535" y="55"/>
                </a:lnTo>
                <a:lnTo>
                  <a:pt x="535" y="55"/>
                </a:lnTo>
                <a:lnTo>
                  <a:pt x="519" y="61"/>
                </a:lnTo>
                <a:lnTo>
                  <a:pt x="500" y="72"/>
                </a:lnTo>
                <a:lnTo>
                  <a:pt x="457" y="95"/>
                </a:lnTo>
                <a:lnTo>
                  <a:pt x="409" y="124"/>
                </a:lnTo>
                <a:lnTo>
                  <a:pt x="359" y="154"/>
                </a:lnTo>
                <a:lnTo>
                  <a:pt x="278" y="208"/>
                </a:lnTo>
                <a:lnTo>
                  <a:pt x="242" y="231"/>
                </a:lnTo>
                <a:lnTo>
                  <a:pt x="242" y="231"/>
                </a:lnTo>
                <a:close/>
                <a:moveTo>
                  <a:pt x="279" y="259"/>
                </a:moveTo>
                <a:lnTo>
                  <a:pt x="279" y="259"/>
                </a:lnTo>
                <a:lnTo>
                  <a:pt x="286" y="252"/>
                </a:lnTo>
                <a:lnTo>
                  <a:pt x="307" y="236"/>
                </a:lnTo>
                <a:lnTo>
                  <a:pt x="356" y="198"/>
                </a:lnTo>
                <a:lnTo>
                  <a:pt x="356" y="198"/>
                </a:lnTo>
                <a:lnTo>
                  <a:pt x="383" y="179"/>
                </a:lnTo>
                <a:lnTo>
                  <a:pt x="416" y="158"/>
                </a:lnTo>
                <a:lnTo>
                  <a:pt x="446" y="142"/>
                </a:lnTo>
                <a:lnTo>
                  <a:pt x="460" y="134"/>
                </a:lnTo>
                <a:lnTo>
                  <a:pt x="460" y="134"/>
                </a:lnTo>
                <a:lnTo>
                  <a:pt x="460" y="135"/>
                </a:lnTo>
                <a:lnTo>
                  <a:pt x="457" y="139"/>
                </a:lnTo>
                <a:lnTo>
                  <a:pt x="446" y="153"/>
                </a:lnTo>
                <a:lnTo>
                  <a:pt x="406" y="196"/>
                </a:lnTo>
                <a:lnTo>
                  <a:pt x="349" y="259"/>
                </a:lnTo>
                <a:lnTo>
                  <a:pt x="349" y="259"/>
                </a:lnTo>
                <a:lnTo>
                  <a:pt x="314" y="260"/>
                </a:lnTo>
                <a:lnTo>
                  <a:pt x="279" y="259"/>
                </a:lnTo>
                <a:lnTo>
                  <a:pt x="279" y="259"/>
                </a:lnTo>
                <a:close/>
                <a:moveTo>
                  <a:pt x="438" y="256"/>
                </a:moveTo>
                <a:lnTo>
                  <a:pt x="438" y="200"/>
                </a:lnTo>
                <a:lnTo>
                  <a:pt x="438" y="200"/>
                </a:lnTo>
                <a:lnTo>
                  <a:pt x="432" y="202"/>
                </a:lnTo>
                <a:lnTo>
                  <a:pt x="428" y="202"/>
                </a:lnTo>
                <a:lnTo>
                  <a:pt x="427" y="200"/>
                </a:lnTo>
                <a:lnTo>
                  <a:pt x="427" y="200"/>
                </a:lnTo>
                <a:lnTo>
                  <a:pt x="435" y="186"/>
                </a:lnTo>
                <a:lnTo>
                  <a:pt x="444" y="172"/>
                </a:lnTo>
                <a:lnTo>
                  <a:pt x="458" y="156"/>
                </a:lnTo>
                <a:lnTo>
                  <a:pt x="475" y="138"/>
                </a:lnTo>
                <a:lnTo>
                  <a:pt x="494" y="121"/>
                </a:lnTo>
                <a:lnTo>
                  <a:pt x="505" y="114"/>
                </a:lnTo>
                <a:lnTo>
                  <a:pt x="517" y="106"/>
                </a:lnTo>
                <a:lnTo>
                  <a:pt x="528" y="100"/>
                </a:lnTo>
                <a:lnTo>
                  <a:pt x="541" y="95"/>
                </a:lnTo>
                <a:lnTo>
                  <a:pt x="541" y="95"/>
                </a:lnTo>
                <a:lnTo>
                  <a:pt x="568" y="86"/>
                </a:lnTo>
                <a:lnTo>
                  <a:pt x="598" y="79"/>
                </a:lnTo>
                <a:lnTo>
                  <a:pt x="630" y="74"/>
                </a:lnTo>
                <a:lnTo>
                  <a:pt x="665" y="69"/>
                </a:lnTo>
                <a:lnTo>
                  <a:pt x="698" y="65"/>
                </a:lnTo>
                <a:lnTo>
                  <a:pt x="732" y="64"/>
                </a:lnTo>
                <a:lnTo>
                  <a:pt x="795" y="61"/>
                </a:lnTo>
                <a:lnTo>
                  <a:pt x="795" y="61"/>
                </a:lnTo>
                <a:lnTo>
                  <a:pt x="905" y="60"/>
                </a:lnTo>
                <a:lnTo>
                  <a:pt x="1075" y="59"/>
                </a:lnTo>
                <a:lnTo>
                  <a:pt x="1159" y="60"/>
                </a:lnTo>
                <a:lnTo>
                  <a:pt x="1230" y="61"/>
                </a:lnTo>
                <a:lnTo>
                  <a:pt x="1280" y="63"/>
                </a:lnTo>
                <a:lnTo>
                  <a:pt x="1294" y="65"/>
                </a:lnTo>
                <a:lnTo>
                  <a:pt x="1297" y="65"/>
                </a:lnTo>
                <a:lnTo>
                  <a:pt x="1299" y="67"/>
                </a:lnTo>
                <a:lnTo>
                  <a:pt x="1299" y="67"/>
                </a:lnTo>
                <a:lnTo>
                  <a:pt x="1299" y="69"/>
                </a:lnTo>
                <a:lnTo>
                  <a:pt x="1299" y="74"/>
                </a:lnTo>
                <a:lnTo>
                  <a:pt x="1295" y="88"/>
                </a:lnTo>
                <a:lnTo>
                  <a:pt x="1289" y="107"/>
                </a:lnTo>
                <a:lnTo>
                  <a:pt x="1281" y="128"/>
                </a:lnTo>
                <a:lnTo>
                  <a:pt x="1272" y="148"/>
                </a:lnTo>
                <a:lnTo>
                  <a:pt x="1262" y="167"/>
                </a:lnTo>
                <a:lnTo>
                  <a:pt x="1252" y="181"/>
                </a:lnTo>
                <a:lnTo>
                  <a:pt x="1248" y="186"/>
                </a:lnTo>
                <a:lnTo>
                  <a:pt x="1243" y="190"/>
                </a:lnTo>
                <a:lnTo>
                  <a:pt x="1243" y="190"/>
                </a:lnTo>
                <a:lnTo>
                  <a:pt x="1234" y="193"/>
                </a:lnTo>
                <a:lnTo>
                  <a:pt x="1212" y="195"/>
                </a:lnTo>
                <a:lnTo>
                  <a:pt x="1143" y="202"/>
                </a:lnTo>
                <a:lnTo>
                  <a:pt x="1049" y="209"/>
                </a:lnTo>
                <a:lnTo>
                  <a:pt x="941" y="217"/>
                </a:lnTo>
                <a:lnTo>
                  <a:pt x="736" y="231"/>
                </a:lnTo>
                <a:lnTo>
                  <a:pt x="628" y="237"/>
                </a:lnTo>
                <a:lnTo>
                  <a:pt x="628" y="237"/>
                </a:lnTo>
                <a:lnTo>
                  <a:pt x="582" y="241"/>
                </a:lnTo>
                <a:lnTo>
                  <a:pt x="518" y="247"/>
                </a:lnTo>
                <a:lnTo>
                  <a:pt x="438" y="256"/>
                </a:lnTo>
                <a:lnTo>
                  <a:pt x="438" y="256"/>
                </a:lnTo>
                <a:close/>
                <a:moveTo>
                  <a:pt x="1399" y="53"/>
                </a:moveTo>
                <a:lnTo>
                  <a:pt x="1399" y="53"/>
                </a:lnTo>
                <a:lnTo>
                  <a:pt x="1411" y="53"/>
                </a:lnTo>
                <a:lnTo>
                  <a:pt x="1446" y="53"/>
                </a:lnTo>
                <a:lnTo>
                  <a:pt x="1446" y="53"/>
                </a:lnTo>
                <a:lnTo>
                  <a:pt x="1485" y="54"/>
                </a:lnTo>
                <a:lnTo>
                  <a:pt x="1502" y="55"/>
                </a:lnTo>
                <a:lnTo>
                  <a:pt x="1502" y="55"/>
                </a:lnTo>
                <a:lnTo>
                  <a:pt x="1505" y="58"/>
                </a:lnTo>
                <a:lnTo>
                  <a:pt x="1508" y="63"/>
                </a:lnTo>
                <a:lnTo>
                  <a:pt x="1515" y="81"/>
                </a:lnTo>
                <a:lnTo>
                  <a:pt x="1522" y="105"/>
                </a:lnTo>
                <a:lnTo>
                  <a:pt x="1528" y="131"/>
                </a:lnTo>
                <a:lnTo>
                  <a:pt x="1528" y="131"/>
                </a:lnTo>
                <a:lnTo>
                  <a:pt x="1545" y="218"/>
                </a:lnTo>
                <a:lnTo>
                  <a:pt x="1545" y="218"/>
                </a:lnTo>
                <a:lnTo>
                  <a:pt x="1528" y="216"/>
                </a:lnTo>
                <a:lnTo>
                  <a:pt x="1497" y="214"/>
                </a:lnTo>
                <a:lnTo>
                  <a:pt x="1497" y="214"/>
                </a:lnTo>
                <a:lnTo>
                  <a:pt x="1478" y="216"/>
                </a:lnTo>
                <a:lnTo>
                  <a:pt x="1458" y="218"/>
                </a:lnTo>
                <a:lnTo>
                  <a:pt x="1436" y="221"/>
                </a:lnTo>
                <a:lnTo>
                  <a:pt x="1436" y="221"/>
                </a:lnTo>
                <a:lnTo>
                  <a:pt x="1430" y="204"/>
                </a:lnTo>
                <a:lnTo>
                  <a:pt x="1430" y="204"/>
                </a:lnTo>
                <a:lnTo>
                  <a:pt x="1427" y="200"/>
                </a:lnTo>
                <a:lnTo>
                  <a:pt x="1424" y="199"/>
                </a:lnTo>
                <a:lnTo>
                  <a:pt x="1418" y="198"/>
                </a:lnTo>
                <a:lnTo>
                  <a:pt x="1399" y="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B618ECE5-AEA7-445E-AB76-D5F3E9319A74}"/>
              </a:ext>
            </a:extLst>
          </p:cNvPr>
          <p:cNvSpPr>
            <a:spLocks noEditPoints="1"/>
          </p:cNvSpPr>
          <p:nvPr/>
        </p:nvSpPr>
        <p:spPr bwMode="auto">
          <a:xfrm>
            <a:off x="2232205" y="5375622"/>
            <a:ext cx="1665186" cy="576270"/>
          </a:xfrm>
          <a:custGeom>
            <a:avLst/>
            <a:gdLst>
              <a:gd name="T0" fmla="*/ 83 w 1361"/>
              <a:gd name="T1" fmla="*/ 20 h 471"/>
              <a:gd name="T2" fmla="*/ 69 w 1361"/>
              <a:gd name="T3" fmla="*/ 25 h 471"/>
              <a:gd name="T4" fmla="*/ 57 w 1361"/>
              <a:gd name="T5" fmla="*/ 47 h 471"/>
              <a:gd name="T6" fmla="*/ 37 w 1361"/>
              <a:gd name="T7" fmla="*/ 124 h 471"/>
              <a:gd name="T8" fmla="*/ 18 w 1361"/>
              <a:gd name="T9" fmla="*/ 176 h 471"/>
              <a:gd name="T10" fmla="*/ 9 w 1361"/>
              <a:gd name="T11" fmla="*/ 244 h 471"/>
              <a:gd name="T12" fmla="*/ 2 w 1361"/>
              <a:gd name="T13" fmla="*/ 263 h 471"/>
              <a:gd name="T14" fmla="*/ 3 w 1361"/>
              <a:gd name="T15" fmla="*/ 339 h 471"/>
              <a:gd name="T16" fmla="*/ 19 w 1361"/>
              <a:gd name="T17" fmla="*/ 361 h 471"/>
              <a:gd name="T18" fmla="*/ 83 w 1361"/>
              <a:gd name="T19" fmla="*/ 377 h 471"/>
              <a:gd name="T20" fmla="*/ 102 w 1361"/>
              <a:gd name="T21" fmla="*/ 383 h 471"/>
              <a:gd name="T22" fmla="*/ 107 w 1361"/>
              <a:gd name="T23" fmla="*/ 371 h 471"/>
              <a:gd name="T24" fmla="*/ 139 w 1361"/>
              <a:gd name="T25" fmla="*/ 412 h 471"/>
              <a:gd name="T26" fmla="*/ 172 w 1361"/>
              <a:gd name="T27" fmla="*/ 445 h 471"/>
              <a:gd name="T28" fmla="*/ 216 w 1361"/>
              <a:gd name="T29" fmla="*/ 452 h 471"/>
              <a:gd name="T30" fmla="*/ 264 w 1361"/>
              <a:gd name="T31" fmla="*/ 436 h 471"/>
              <a:gd name="T32" fmla="*/ 312 w 1361"/>
              <a:gd name="T33" fmla="*/ 398 h 471"/>
              <a:gd name="T34" fmla="*/ 341 w 1361"/>
              <a:gd name="T35" fmla="*/ 428 h 471"/>
              <a:gd name="T36" fmla="*/ 378 w 1361"/>
              <a:gd name="T37" fmla="*/ 443 h 471"/>
              <a:gd name="T38" fmla="*/ 435 w 1361"/>
              <a:gd name="T39" fmla="*/ 433 h 471"/>
              <a:gd name="T40" fmla="*/ 453 w 1361"/>
              <a:gd name="T41" fmla="*/ 409 h 471"/>
              <a:gd name="T42" fmla="*/ 903 w 1361"/>
              <a:gd name="T43" fmla="*/ 405 h 471"/>
              <a:gd name="T44" fmla="*/ 937 w 1361"/>
              <a:gd name="T45" fmla="*/ 450 h 471"/>
              <a:gd name="T46" fmla="*/ 984 w 1361"/>
              <a:gd name="T47" fmla="*/ 470 h 471"/>
              <a:gd name="T48" fmla="*/ 1052 w 1361"/>
              <a:gd name="T49" fmla="*/ 462 h 471"/>
              <a:gd name="T50" fmla="*/ 1077 w 1361"/>
              <a:gd name="T51" fmla="*/ 443 h 471"/>
              <a:gd name="T52" fmla="*/ 1110 w 1361"/>
              <a:gd name="T53" fmla="*/ 459 h 471"/>
              <a:gd name="T54" fmla="*/ 1155 w 1361"/>
              <a:gd name="T55" fmla="*/ 461 h 471"/>
              <a:gd name="T56" fmla="*/ 1216 w 1361"/>
              <a:gd name="T57" fmla="*/ 427 h 471"/>
              <a:gd name="T58" fmla="*/ 1343 w 1361"/>
              <a:gd name="T59" fmla="*/ 414 h 471"/>
              <a:gd name="T60" fmla="*/ 1356 w 1361"/>
              <a:gd name="T61" fmla="*/ 390 h 471"/>
              <a:gd name="T62" fmla="*/ 1348 w 1361"/>
              <a:gd name="T63" fmla="*/ 388 h 471"/>
              <a:gd name="T64" fmla="*/ 1359 w 1361"/>
              <a:gd name="T65" fmla="*/ 350 h 471"/>
              <a:gd name="T66" fmla="*/ 1357 w 1361"/>
              <a:gd name="T67" fmla="*/ 309 h 471"/>
              <a:gd name="T68" fmla="*/ 1340 w 1361"/>
              <a:gd name="T69" fmla="*/ 277 h 471"/>
              <a:gd name="T70" fmla="*/ 1326 w 1361"/>
              <a:gd name="T71" fmla="*/ 255 h 471"/>
              <a:gd name="T72" fmla="*/ 1266 w 1361"/>
              <a:gd name="T73" fmla="*/ 223 h 471"/>
              <a:gd name="T74" fmla="*/ 1140 w 1361"/>
              <a:gd name="T75" fmla="*/ 177 h 471"/>
              <a:gd name="T76" fmla="*/ 806 w 1361"/>
              <a:gd name="T77" fmla="*/ 28 h 471"/>
              <a:gd name="T78" fmla="*/ 714 w 1361"/>
              <a:gd name="T79" fmla="*/ 1 h 471"/>
              <a:gd name="T80" fmla="*/ 406 w 1361"/>
              <a:gd name="T81" fmla="*/ 5 h 471"/>
              <a:gd name="T82" fmla="*/ 138 w 1361"/>
              <a:gd name="T83" fmla="*/ 93 h 471"/>
              <a:gd name="T84" fmla="*/ 197 w 1361"/>
              <a:gd name="T85" fmla="*/ 56 h 471"/>
              <a:gd name="T86" fmla="*/ 276 w 1361"/>
              <a:gd name="T87" fmla="*/ 44 h 471"/>
              <a:gd name="T88" fmla="*/ 521 w 1361"/>
              <a:gd name="T89" fmla="*/ 42 h 471"/>
              <a:gd name="T90" fmla="*/ 542 w 1361"/>
              <a:gd name="T91" fmla="*/ 49 h 471"/>
              <a:gd name="T92" fmla="*/ 683 w 1361"/>
              <a:gd name="T93" fmla="*/ 49 h 471"/>
              <a:gd name="T94" fmla="*/ 761 w 1361"/>
              <a:gd name="T95" fmla="*/ 82 h 471"/>
              <a:gd name="T96" fmla="*/ 778 w 1361"/>
              <a:gd name="T97" fmla="*/ 99 h 471"/>
              <a:gd name="T98" fmla="*/ 759 w 1361"/>
              <a:gd name="T99" fmla="*/ 122 h 471"/>
              <a:gd name="T100" fmla="*/ 717 w 1361"/>
              <a:gd name="T101" fmla="*/ 130 h 471"/>
              <a:gd name="T102" fmla="*/ 723 w 1361"/>
              <a:gd name="T103" fmla="*/ 148 h 471"/>
              <a:gd name="T104" fmla="*/ 559 w 1361"/>
              <a:gd name="T105" fmla="*/ 147 h 471"/>
              <a:gd name="T106" fmla="*/ 1008 w 1361"/>
              <a:gd name="T107" fmla="*/ 167 h 471"/>
              <a:gd name="T108" fmla="*/ 955 w 1361"/>
              <a:gd name="T109" fmla="*/ 168 h 471"/>
              <a:gd name="T110" fmla="*/ 1062 w 1361"/>
              <a:gd name="T111" fmla="*/ 226 h 471"/>
              <a:gd name="T112" fmla="*/ 1160 w 1361"/>
              <a:gd name="T113" fmla="*/ 239 h 471"/>
              <a:gd name="T114" fmla="*/ 1196 w 1361"/>
              <a:gd name="T115" fmla="*/ 255 h 471"/>
              <a:gd name="T116" fmla="*/ 1196 w 1361"/>
              <a:gd name="T117" fmla="*/ 279 h 471"/>
              <a:gd name="T118" fmla="*/ 1157 w 1361"/>
              <a:gd name="T119" fmla="*/ 279 h 471"/>
              <a:gd name="T120" fmla="*/ 1105 w 1361"/>
              <a:gd name="T121" fmla="*/ 269 h 471"/>
              <a:gd name="T122" fmla="*/ 1062 w 1361"/>
              <a:gd name="T123" fmla="*/ 231 h 471"/>
              <a:gd name="T124" fmla="*/ 1062 w 1361"/>
              <a:gd name="T125" fmla="*/ 2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1" h="471">
                <a:moveTo>
                  <a:pt x="128" y="20"/>
                </a:moveTo>
                <a:lnTo>
                  <a:pt x="128" y="20"/>
                </a:lnTo>
                <a:lnTo>
                  <a:pt x="109" y="20"/>
                </a:lnTo>
                <a:lnTo>
                  <a:pt x="83" y="20"/>
                </a:lnTo>
                <a:lnTo>
                  <a:pt x="83" y="20"/>
                </a:lnTo>
                <a:lnTo>
                  <a:pt x="78" y="20"/>
                </a:lnTo>
                <a:lnTo>
                  <a:pt x="75" y="19"/>
                </a:lnTo>
                <a:lnTo>
                  <a:pt x="74" y="19"/>
                </a:lnTo>
                <a:lnTo>
                  <a:pt x="72" y="20"/>
                </a:lnTo>
                <a:lnTo>
                  <a:pt x="69" y="25"/>
                </a:lnTo>
                <a:lnTo>
                  <a:pt x="69" y="25"/>
                </a:lnTo>
                <a:lnTo>
                  <a:pt x="63" y="36"/>
                </a:lnTo>
                <a:lnTo>
                  <a:pt x="60" y="39"/>
                </a:lnTo>
                <a:lnTo>
                  <a:pt x="57" y="47"/>
                </a:lnTo>
                <a:lnTo>
                  <a:pt x="57" y="47"/>
                </a:lnTo>
                <a:lnTo>
                  <a:pt x="49" y="76"/>
                </a:lnTo>
                <a:lnTo>
                  <a:pt x="43" y="99"/>
                </a:lnTo>
                <a:lnTo>
                  <a:pt x="43" y="99"/>
                </a:lnTo>
                <a:lnTo>
                  <a:pt x="40" y="112"/>
                </a:lnTo>
                <a:lnTo>
                  <a:pt x="37" y="124"/>
                </a:lnTo>
                <a:lnTo>
                  <a:pt x="33" y="132"/>
                </a:lnTo>
                <a:lnTo>
                  <a:pt x="33" y="132"/>
                </a:lnTo>
                <a:lnTo>
                  <a:pt x="30" y="141"/>
                </a:lnTo>
                <a:lnTo>
                  <a:pt x="24" y="156"/>
                </a:lnTo>
                <a:lnTo>
                  <a:pt x="18" y="176"/>
                </a:lnTo>
                <a:lnTo>
                  <a:pt x="16" y="189"/>
                </a:lnTo>
                <a:lnTo>
                  <a:pt x="14" y="204"/>
                </a:lnTo>
                <a:lnTo>
                  <a:pt x="14" y="204"/>
                </a:lnTo>
                <a:lnTo>
                  <a:pt x="12" y="227"/>
                </a:lnTo>
                <a:lnTo>
                  <a:pt x="9" y="244"/>
                </a:lnTo>
                <a:lnTo>
                  <a:pt x="7" y="255"/>
                </a:lnTo>
                <a:lnTo>
                  <a:pt x="7" y="255"/>
                </a:lnTo>
                <a:lnTo>
                  <a:pt x="7" y="256"/>
                </a:lnTo>
                <a:lnTo>
                  <a:pt x="5" y="258"/>
                </a:lnTo>
                <a:lnTo>
                  <a:pt x="2" y="263"/>
                </a:lnTo>
                <a:lnTo>
                  <a:pt x="0" y="271"/>
                </a:lnTo>
                <a:lnTo>
                  <a:pt x="0" y="271"/>
                </a:lnTo>
                <a:lnTo>
                  <a:pt x="0" y="289"/>
                </a:lnTo>
                <a:lnTo>
                  <a:pt x="1" y="314"/>
                </a:lnTo>
                <a:lnTo>
                  <a:pt x="3" y="339"/>
                </a:lnTo>
                <a:lnTo>
                  <a:pt x="6" y="348"/>
                </a:lnTo>
                <a:lnTo>
                  <a:pt x="7" y="352"/>
                </a:lnTo>
                <a:lnTo>
                  <a:pt x="7" y="352"/>
                </a:lnTo>
                <a:lnTo>
                  <a:pt x="13" y="357"/>
                </a:lnTo>
                <a:lnTo>
                  <a:pt x="19" y="361"/>
                </a:lnTo>
                <a:lnTo>
                  <a:pt x="28" y="364"/>
                </a:lnTo>
                <a:lnTo>
                  <a:pt x="38" y="367"/>
                </a:lnTo>
                <a:lnTo>
                  <a:pt x="38" y="367"/>
                </a:lnTo>
                <a:lnTo>
                  <a:pt x="68" y="374"/>
                </a:lnTo>
                <a:lnTo>
                  <a:pt x="83" y="377"/>
                </a:lnTo>
                <a:lnTo>
                  <a:pt x="93" y="381"/>
                </a:lnTo>
                <a:lnTo>
                  <a:pt x="93" y="381"/>
                </a:lnTo>
                <a:lnTo>
                  <a:pt x="101" y="384"/>
                </a:lnTo>
                <a:lnTo>
                  <a:pt x="102" y="384"/>
                </a:lnTo>
                <a:lnTo>
                  <a:pt x="102" y="383"/>
                </a:lnTo>
                <a:lnTo>
                  <a:pt x="102" y="383"/>
                </a:lnTo>
                <a:lnTo>
                  <a:pt x="103" y="376"/>
                </a:lnTo>
                <a:lnTo>
                  <a:pt x="105" y="373"/>
                </a:lnTo>
                <a:lnTo>
                  <a:pt x="106" y="373"/>
                </a:lnTo>
                <a:lnTo>
                  <a:pt x="107" y="371"/>
                </a:lnTo>
                <a:lnTo>
                  <a:pt x="124" y="371"/>
                </a:lnTo>
                <a:lnTo>
                  <a:pt x="124" y="371"/>
                </a:lnTo>
                <a:lnTo>
                  <a:pt x="127" y="384"/>
                </a:lnTo>
                <a:lnTo>
                  <a:pt x="132" y="398"/>
                </a:lnTo>
                <a:lnTo>
                  <a:pt x="139" y="412"/>
                </a:lnTo>
                <a:lnTo>
                  <a:pt x="144" y="419"/>
                </a:lnTo>
                <a:lnTo>
                  <a:pt x="150" y="427"/>
                </a:lnTo>
                <a:lnTo>
                  <a:pt x="156" y="433"/>
                </a:lnTo>
                <a:lnTo>
                  <a:pt x="164" y="439"/>
                </a:lnTo>
                <a:lnTo>
                  <a:pt x="172" y="445"/>
                </a:lnTo>
                <a:lnTo>
                  <a:pt x="182" y="449"/>
                </a:lnTo>
                <a:lnTo>
                  <a:pt x="193" y="451"/>
                </a:lnTo>
                <a:lnTo>
                  <a:pt x="204" y="452"/>
                </a:lnTo>
                <a:lnTo>
                  <a:pt x="204" y="452"/>
                </a:lnTo>
                <a:lnTo>
                  <a:pt x="216" y="452"/>
                </a:lnTo>
                <a:lnTo>
                  <a:pt x="228" y="450"/>
                </a:lnTo>
                <a:lnTo>
                  <a:pt x="239" y="447"/>
                </a:lnTo>
                <a:lnTo>
                  <a:pt x="248" y="444"/>
                </a:lnTo>
                <a:lnTo>
                  <a:pt x="257" y="439"/>
                </a:lnTo>
                <a:lnTo>
                  <a:pt x="264" y="436"/>
                </a:lnTo>
                <a:lnTo>
                  <a:pt x="277" y="425"/>
                </a:lnTo>
                <a:lnTo>
                  <a:pt x="288" y="415"/>
                </a:lnTo>
                <a:lnTo>
                  <a:pt x="295" y="406"/>
                </a:lnTo>
                <a:lnTo>
                  <a:pt x="300" y="398"/>
                </a:lnTo>
                <a:lnTo>
                  <a:pt x="312" y="398"/>
                </a:lnTo>
                <a:lnTo>
                  <a:pt x="312" y="398"/>
                </a:lnTo>
                <a:lnTo>
                  <a:pt x="317" y="405"/>
                </a:lnTo>
                <a:lnTo>
                  <a:pt x="323" y="412"/>
                </a:lnTo>
                <a:lnTo>
                  <a:pt x="332" y="420"/>
                </a:lnTo>
                <a:lnTo>
                  <a:pt x="341" y="428"/>
                </a:lnTo>
                <a:lnTo>
                  <a:pt x="353" y="436"/>
                </a:lnTo>
                <a:lnTo>
                  <a:pt x="359" y="439"/>
                </a:lnTo>
                <a:lnTo>
                  <a:pt x="365" y="440"/>
                </a:lnTo>
                <a:lnTo>
                  <a:pt x="372" y="443"/>
                </a:lnTo>
                <a:lnTo>
                  <a:pt x="378" y="443"/>
                </a:lnTo>
                <a:lnTo>
                  <a:pt x="378" y="443"/>
                </a:lnTo>
                <a:lnTo>
                  <a:pt x="400" y="443"/>
                </a:lnTo>
                <a:lnTo>
                  <a:pt x="414" y="442"/>
                </a:lnTo>
                <a:lnTo>
                  <a:pt x="425" y="439"/>
                </a:lnTo>
                <a:lnTo>
                  <a:pt x="435" y="433"/>
                </a:lnTo>
                <a:lnTo>
                  <a:pt x="435" y="433"/>
                </a:lnTo>
                <a:lnTo>
                  <a:pt x="440" y="430"/>
                </a:lnTo>
                <a:lnTo>
                  <a:pt x="445" y="425"/>
                </a:lnTo>
                <a:lnTo>
                  <a:pt x="451" y="417"/>
                </a:lnTo>
                <a:lnTo>
                  <a:pt x="453" y="409"/>
                </a:lnTo>
                <a:lnTo>
                  <a:pt x="454" y="407"/>
                </a:lnTo>
                <a:lnTo>
                  <a:pt x="880" y="417"/>
                </a:lnTo>
                <a:lnTo>
                  <a:pt x="887" y="405"/>
                </a:lnTo>
                <a:lnTo>
                  <a:pt x="903" y="405"/>
                </a:lnTo>
                <a:lnTo>
                  <a:pt x="903" y="405"/>
                </a:lnTo>
                <a:lnTo>
                  <a:pt x="909" y="415"/>
                </a:lnTo>
                <a:lnTo>
                  <a:pt x="915" y="426"/>
                </a:lnTo>
                <a:lnTo>
                  <a:pt x="924" y="438"/>
                </a:lnTo>
                <a:lnTo>
                  <a:pt x="930" y="444"/>
                </a:lnTo>
                <a:lnTo>
                  <a:pt x="937" y="450"/>
                </a:lnTo>
                <a:lnTo>
                  <a:pt x="945" y="456"/>
                </a:lnTo>
                <a:lnTo>
                  <a:pt x="953" y="461"/>
                </a:lnTo>
                <a:lnTo>
                  <a:pt x="962" y="465"/>
                </a:lnTo>
                <a:lnTo>
                  <a:pt x="973" y="469"/>
                </a:lnTo>
                <a:lnTo>
                  <a:pt x="984" y="470"/>
                </a:lnTo>
                <a:lnTo>
                  <a:pt x="996" y="471"/>
                </a:lnTo>
                <a:lnTo>
                  <a:pt x="996" y="471"/>
                </a:lnTo>
                <a:lnTo>
                  <a:pt x="1019" y="470"/>
                </a:lnTo>
                <a:lnTo>
                  <a:pt x="1037" y="466"/>
                </a:lnTo>
                <a:lnTo>
                  <a:pt x="1052" y="462"/>
                </a:lnTo>
                <a:lnTo>
                  <a:pt x="1062" y="457"/>
                </a:lnTo>
                <a:lnTo>
                  <a:pt x="1069" y="452"/>
                </a:lnTo>
                <a:lnTo>
                  <a:pt x="1074" y="447"/>
                </a:lnTo>
                <a:lnTo>
                  <a:pt x="1077" y="443"/>
                </a:lnTo>
                <a:lnTo>
                  <a:pt x="1077" y="443"/>
                </a:lnTo>
                <a:lnTo>
                  <a:pt x="1080" y="446"/>
                </a:lnTo>
                <a:lnTo>
                  <a:pt x="1085" y="449"/>
                </a:lnTo>
                <a:lnTo>
                  <a:pt x="1091" y="452"/>
                </a:lnTo>
                <a:lnTo>
                  <a:pt x="1099" y="456"/>
                </a:lnTo>
                <a:lnTo>
                  <a:pt x="1110" y="459"/>
                </a:lnTo>
                <a:lnTo>
                  <a:pt x="1123" y="461"/>
                </a:lnTo>
                <a:lnTo>
                  <a:pt x="1138" y="462"/>
                </a:lnTo>
                <a:lnTo>
                  <a:pt x="1138" y="462"/>
                </a:lnTo>
                <a:lnTo>
                  <a:pt x="1147" y="462"/>
                </a:lnTo>
                <a:lnTo>
                  <a:pt x="1155" y="461"/>
                </a:lnTo>
                <a:lnTo>
                  <a:pt x="1171" y="456"/>
                </a:lnTo>
                <a:lnTo>
                  <a:pt x="1185" y="449"/>
                </a:lnTo>
                <a:lnTo>
                  <a:pt x="1198" y="442"/>
                </a:lnTo>
                <a:lnTo>
                  <a:pt x="1207" y="434"/>
                </a:lnTo>
                <a:lnTo>
                  <a:pt x="1216" y="427"/>
                </a:lnTo>
                <a:lnTo>
                  <a:pt x="1222" y="421"/>
                </a:lnTo>
                <a:lnTo>
                  <a:pt x="1331" y="421"/>
                </a:lnTo>
                <a:lnTo>
                  <a:pt x="1331" y="421"/>
                </a:lnTo>
                <a:lnTo>
                  <a:pt x="1335" y="419"/>
                </a:lnTo>
                <a:lnTo>
                  <a:pt x="1343" y="414"/>
                </a:lnTo>
                <a:lnTo>
                  <a:pt x="1351" y="407"/>
                </a:lnTo>
                <a:lnTo>
                  <a:pt x="1354" y="403"/>
                </a:lnTo>
                <a:lnTo>
                  <a:pt x="1355" y="400"/>
                </a:lnTo>
                <a:lnTo>
                  <a:pt x="1355" y="400"/>
                </a:lnTo>
                <a:lnTo>
                  <a:pt x="1356" y="390"/>
                </a:lnTo>
                <a:lnTo>
                  <a:pt x="1356" y="389"/>
                </a:lnTo>
                <a:lnTo>
                  <a:pt x="1355" y="388"/>
                </a:lnTo>
                <a:lnTo>
                  <a:pt x="1355" y="388"/>
                </a:lnTo>
                <a:lnTo>
                  <a:pt x="1350" y="388"/>
                </a:lnTo>
                <a:lnTo>
                  <a:pt x="1348" y="388"/>
                </a:lnTo>
                <a:lnTo>
                  <a:pt x="1348" y="386"/>
                </a:lnTo>
                <a:lnTo>
                  <a:pt x="1348" y="386"/>
                </a:lnTo>
                <a:lnTo>
                  <a:pt x="1351" y="377"/>
                </a:lnTo>
                <a:lnTo>
                  <a:pt x="1356" y="359"/>
                </a:lnTo>
                <a:lnTo>
                  <a:pt x="1359" y="350"/>
                </a:lnTo>
                <a:lnTo>
                  <a:pt x="1361" y="340"/>
                </a:lnTo>
                <a:lnTo>
                  <a:pt x="1361" y="330"/>
                </a:lnTo>
                <a:lnTo>
                  <a:pt x="1360" y="321"/>
                </a:lnTo>
                <a:lnTo>
                  <a:pt x="1360" y="321"/>
                </a:lnTo>
                <a:lnTo>
                  <a:pt x="1357" y="309"/>
                </a:lnTo>
                <a:lnTo>
                  <a:pt x="1355" y="301"/>
                </a:lnTo>
                <a:lnTo>
                  <a:pt x="1354" y="295"/>
                </a:lnTo>
                <a:lnTo>
                  <a:pt x="1350" y="290"/>
                </a:lnTo>
                <a:lnTo>
                  <a:pt x="1350" y="290"/>
                </a:lnTo>
                <a:lnTo>
                  <a:pt x="1340" y="277"/>
                </a:lnTo>
                <a:lnTo>
                  <a:pt x="1334" y="269"/>
                </a:lnTo>
                <a:lnTo>
                  <a:pt x="1334" y="269"/>
                </a:lnTo>
                <a:lnTo>
                  <a:pt x="1332" y="267"/>
                </a:lnTo>
                <a:lnTo>
                  <a:pt x="1326" y="255"/>
                </a:lnTo>
                <a:lnTo>
                  <a:pt x="1326" y="255"/>
                </a:lnTo>
                <a:lnTo>
                  <a:pt x="1324" y="252"/>
                </a:lnTo>
                <a:lnTo>
                  <a:pt x="1320" y="250"/>
                </a:lnTo>
                <a:lnTo>
                  <a:pt x="1306" y="242"/>
                </a:lnTo>
                <a:lnTo>
                  <a:pt x="1288" y="233"/>
                </a:lnTo>
                <a:lnTo>
                  <a:pt x="1266" y="223"/>
                </a:lnTo>
                <a:lnTo>
                  <a:pt x="1219" y="204"/>
                </a:lnTo>
                <a:lnTo>
                  <a:pt x="1198" y="195"/>
                </a:lnTo>
                <a:lnTo>
                  <a:pt x="1179" y="189"/>
                </a:lnTo>
                <a:lnTo>
                  <a:pt x="1179" y="189"/>
                </a:lnTo>
                <a:lnTo>
                  <a:pt x="1140" y="177"/>
                </a:lnTo>
                <a:lnTo>
                  <a:pt x="1096" y="166"/>
                </a:lnTo>
                <a:lnTo>
                  <a:pt x="1043" y="154"/>
                </a:lnTo>
                <a:lnTo>
                  <a:pt x="816" y="32"/>
                </a:lnTo>
                <a:lnTo>
                  <a:pt x="816" y="32"/>
                </a:lnTo>
                <a:lnTo>
                  <a:pt x="806" y="28"/>
                </a:lnTo>
                <a:lnTo>
                  <a:pt x="784" y="19"/>
                </a:lnTo>
                <a:lnTo>
                  <a:pt x="768" y="13"/>
                </a:lnTo>
                <a:lnTo>
                  <a:pt x="752" y="9"/>
                </a:lnTo>
                <a:lnTo>
                  <a:pt x="733" y="4"/>
                </a:lnTo>
                <a:lnTo>
                  <a:pt x="714" y="1"/>
                </a:lnTo>
                <a:lnTo>
                  <a:pt x="714" y="1"/>
                </a:lnTo>
                <a:lnTo>
                  <a:pt x="698" y="0"/>
                </a:lnTo>
                <a:lnTo>
                  <a:pt x="673" y="0"/>
                </a:lnTo>
                <a:lnTo>
                  <a:pt x="602" y="1"/>
                </a:lnTo>
                <a:lnTo>
                  <a:pt x="406" y="5"/>
                </a:lnTo>
                <a:lnTo>
                  <a:pt x="138" y="13"/>
                </a:lnTo>
                <a:lnTo>
                  <a:pt x="128" y="20"/>
                </a:lnTo>
                <a:close/>
                <a:moveTo>
                  <a:pt x="107" y="116"/>
                </a:moveTo>
                <a:lnTo>
                  <a:pt x="107" y="116"/>
                </a:lnTo>
                <a:lnTo>
                  <a:pt x="138" y="93"/>
                </a:lnTo>
                <a:lnTo>
                  <a:pt x="162" y="75"/>
                </a:lnTo>
                <a:lnTo>
                  <a:pt x="181" y="63"/>
                </a:lnTo>
                <a:lnTo>
                  <a:pt x="181" y="63"/>
                </a:lnTo>
                <a:lnTo>
                  <a:pt x="189" y="60"/>
                </a:lnTo>
                <a:lnTo>
                  <a:pt x="197" y="56"/>
                </a:lnTo>
                <a:lnTo>
                  <a:pt x="208" y="53"/>
                </a:lnTo>
                <a:lnTo>
                  <a:pt x="221" y="49"/>
                </a:lnTo>
                <a:lnTo>
                  <a:pt x="237" y="47"/>
                </a:lnTo>
                <a:lnTo>
                  <a:pt x="254" y="45"/>
                </a:lnTo>
                <a:lnTo>
                  <a:pt x="276" y="44"/>
                </a:lnTo>
                <a:lnTo>
                  <a:pt x="300" y="44"/>
                </a:lnTo>
                <a:lnTo>
                  <a:pt x="300" y="44"/>
                </a:lnTo>
                <a:lnTo>
                  <a:pt x="363" y="44"/>
                </a:lnTo>
                <a:lnTo>
                  <a:pt x="435" y="43"/>
                </a:lnTo>
                <a:lnTo>
                  <a:pt x="521" y="42"/>
                </a:lnTo>
                <a:lnTo>
                  <a:pt x="528" y="139"/>
                </a:lnTo>
                <a:lnTo>
                  <a:pt x="528" y="139"/>
                </a:lnTo>
                <a:lnTo>
                  <a:pt x="107" y="116"/>
                </a:lnTo>
                <a:lnTo>
                  <a:pt x="107" y="116"/>
                </a:lnTo>
                <a:close/>
                <a:moveTo>
                  <a:pt x="542" y="49"/>
                </a:moveTo>
                <a:lnTo>
                  <a:pt x="640" y="49"/>
                </a:lnTo>
                <a:lnTo>
                  <a:pt x="640" y="49"/>
                </a:lnTo>
                <a:lnTo>
                  <a:pt x="652" y="49"/>
                </a:lnTo>
                <a:lnTo>
                  <a:pt x="683" y="49"/>
                </a:lnTo>
                <a:lnTo>
                  <a:pt x="683" y="49"/>
                </a:lnTo>
                <a:lnTo>
                  <a:pt x="692" y="50"/>
                </a:lnTo>
                <a:lnTo>
                  <a:pt x="705" y="55"/>
                </a:lnTo>
                <a:lnTo>
                  <a:pt x="721" y="61"/>
                </a:lnTo>
                <a:lnTo>
                  <a:pt x="735" y="68"/>
                </a:lnTo>
                <a:lnTo>
                  <a:pt x="761" y="82"/>
                </a:lnTo>
                <a:lnTo>
                  <a:pt x="771" y="88"/>
                </a:lnTo>
                <a:lnTo>
                  <a:pt x="776" y="92"/>
                </a:lnTo>
                <a:lnTo>
                  <a:pt x="776" y="92"/>
                </a:lnTo>
                <a:lnTo>
                  <a:pt x="777" y="94"/>
                </a:lnTo>
                <a:lnTo>
                  <a:pt x="778" y="99"/>
                </a:lnTo>
                <a:lnTo>
                  <a:pt x="780" y="108"/>
                </a:lnTo>
                <a:lnTo>
                  <a:pt x="783" y="123"/>
                </a:lnTo>
                <a:lnTo>
                  <a:pt x="783" y="123"/>
                </a:lnTo>
                <a:lnTo>
                  <a:pt x="776" y="123"/>
                </a:lnTo>
                <a:lnTo>
                  <a:pt x="759" y="122"/>
                </a:lnTo>
                <a:lnTo>
                  <a:pt x="735" y="120"/>
                </a:lnTo>
                <a:lnTo>
                  <a:pt x="735" y="120"/>
                </a:lnTo>
                <a:lnTo>
                  <a:pt x="726" y="124"/>
                </a:lnTo>
                <a:lnTo>
                  <a:pt x="720" y="128"/>
                </a:lnTo>
                <a:lnTo>
                  <a:pt x="717" y="130"/>
                </a:lnTo>
                <a:lnTo>
                  <a:pt x="716" y="132"/>
                </a:lnTo>
                <a:lnTo>
                  <a:pt x="716" y="132"/>
                </a:lnTo>
                <a:lnTo>
                  <a:pt x="716" y="135"/>
                </a:lnTo>
                <a:lnTo>
                  <a:pt x="717" y="138"/>
                </a:lnTo>
                <a:lnTo>
                  <a:pt x="723" y="148"/>
                </a:lnTo>
                <a:lnTo>
                  <a:pt x="733" y="161"/>
                </a:lnTo>
                <a:lnTo>
                  <a:pt x="733" y="161"/>
                </a:lnTo>
                <a:lnTo>
                  <a:pt x="705" y="158"/>
                </a:lnTo>
                <a:lnTo>
                  <a:pt x="646" y="154"/>
                </a:lnTo>
                <a:lnTo>
                  <a:pt x="559" y="147"/>
                </a:lnTo>
                <a:lnTo>
                  <a:pt x="542" y="49"/>
                </a:lnTo>
                <a:close/>
                <a:moveTo>
                  <a:pt x="828" y="51"/>
                </a:moveTo>
                <a:lnTo>
                  <a:pt x="1041" y="161"/>
                </a:lnTo>
                <a:lnTo>
                  <a:pt x="1041" y="161"/>
                </a:lnTo>
                <a:lnTo>
                  <a:pt x="1008" y="167"/>
                </a:lnTo>
                <a:lnTo>
                  <a:pt x="983" y="170"/>
                </a:lnTo>
                <a:lnTo>
                  <a:pt x="967" y="173"/>
                </a:lnTo>
                <a:lnTo>
                  <a:pt x="967" y="173"/>
                </a:lnTo>
                <a:lnTo>
                  <a:pt x="961" y="172"/>
                </a:lnTo>
                <a:lnTo>
                  <a:pt x="955" y="168"/>
                </a:lnTo>
                <a:lnTo>
                  <a:pt x="936" y="156"/>
                </a:lnTo>
                <a:lnTo>
                  <a:pt x="936" y="156"/>
                </a:lnTo>
                <a:lnTo>
                  <a:pt x="771" y="54"/>
                </a:lnTo>
                <a:lnTo>
                  <a:pt x="828" y="51"/>
                </a:lnTo>
                <a:close/>
                <a:moveTo>
                  <a:pt x="1062" y="226"/>
                </a:moveTo>
                <a:lnTo>
                  <a:pt x="1062" y="226"/>
                </a:lnTo>
                <a:lnTo>
                  <a:pt x="1078" y="227"/>
                </a:lnTo>
                <a:lnTo>
                  <a:pt x="1112" y="232"/>
                </a:lnTo>
                <a:lnTo>
                  <a:pt x="1147" y="237"/>
                </a:lnTo>
                <a:lnTo>
                  <a:pt x="1160" y="239"/>
                </a:lnTo>
                <a:lnTo>
                  <a:pt x="1167" y="240"/>
                </a:lnTo>
                <a:lnTo>
                  <a:pt x="1167" y="240"/>
                </a:lnTo>
                <a:lnTo>
                  <a:pt x="1185" y="249"/>
                </a:lnTo>
                <a:lnTo>
                  <a:pt x="1192" y="252"/>
                </a:lnTo>
                <a:lnTo>
                  <a:pt x="1196" y="255"/>
                </a:lnTo>
                <a:lnTo>
                  <a:pt x="1196" y="255"/>
                </a:lnTo>
                <a:lnTo>
                  <a:pt x="1197" y="258"/>
                </a:lnTo>
                <a:lnTo>
                  <a:pt x="1197" y="265"/>
                </a:lnTo>
                <a:lnTo>
                  <a:pt x="1196" y="279"/>
                </a:lnTo>
                <a:lnTo>
                  <a:pt x="1196" y="279"/>
                </a:lnTo>
                <a:lnTo>
                  <a:pt x="1196" y="281"/>
                </a:lnTo>
                <a:lnTo>
                  <a:pt x="1193" y="282"/>
                </a:lnTo>
                <a:lnTo>
                  <a:pt x="1185" y="282"/>
                </a:lnTo>
                <a:lnTo>
                  <a:pt x="1173" y="280"/>
                </a:lnTo>
                <a:lnTo>
                  <a:pt x="1157" y="279"/>
                </a:lnTo>
                <a:lnTo>
                  <a:pt x="1157" y="279"/>
                </a:lnTo>
                <a:lnTo>
                  <a:pt x="1142" y="277"/>
                </a:lnTo>
                <a:lnTo>
                  <a:pt x="1127" y="275"/>
                </a:lnTo>
                <a:lnTo>
                  <a:pt x="1113" y="273"/>
                </a:lnTo>
                <a:lnTo>
                  <a:pt x="1105" y="269"/>
                </a:lnTo>
                <a:lnTo>
                  <a:pt x="1105" y="269"/>
                </a:lnTo>
                <a:lnTo>
                  <a:pt x="1097" y="263"/>
                </a:lnTo>
                <a:lnTo>
                  <a:pt x="1084" y="252"/>
                </a:lnTo>
                <a:lnTo>
                  <a:pt x="1071" y="240"/>
                </a:lnTo>
                <a:lnTo>
                  <a:pt x="1062" y="231"/>
                </a:lnTo>
                <a:lnTo>
                  <a:pt x="1062" y="231"/>
                </a:lnTo>
                <a:lnTo>
                  <a:pt x="1060" y="227"/>
                </a:lnTo>
                <a:lnTo>
                  <a:pt x="1060" y="226"/>
                </a:lnTo>
                <a:lnTo>
                  <a:pt x="1061" y="227"/>
                </a:lnTo>
                <a:lnTo>
                  <a:pt x="1062" y="226"/>
                </a:lnTo>
                <a:lnTo>
                  <a:pt x="1062" y="22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9">
            <a:extLst>
              <a:ext uri="{FF2B5EF4-FFF2-40B4-BE49-F238E27FC236}">
                <a16:creationId xmlns:a16="http://schemas.microsoft.com/office/drawing/2014/main" id="{88C14B54-B66D-4FDB-9BFC-8893000C338E}"/>
              </a:ext>
            </a:extLst>
          </p:cNvPr>
          <p:cNvSpPr>
            <a:spLocks noEditPoints="1"/>
          </p:cNvSpPr>
          <p:nvPr/>
        </p:nvSpPr>
        <p:spPr bwMode="auto">
          <a:xfrm>
            <a:off x="6056283" y="3127489"/>
            <a:ext cx="1591327" cy="861208"/>
          </a:xfrm>
          <a:custGeom>
            <a:avLst/>
            <a:gdLst>
              <a:gd name="T0" fmla="*/ 119 w 1918"/>
              <a:gd name="T1" fmla="*/ 440 h 1038"/>
              <a:gd name="T2" fmla="*/ 65 w 1918"/>
              <a:gd name="T3" fmla="*/ 482 h 1038"/>
              <a:gd name="T4" fmla="*/ 41 w 1918"/>
              <a:gd name="T5" fmla="*/ 539 h 1038"/>
              <a:gd name="T6" fmla="*/ 12 w 1918"/>
              <a:gd name="T7" fmla="*/ 657 h 1038"/>
              <a:gd name="T8" fmla="*/ 4 w 1918"/>
              <a:gd name="T9" fmla="*/ 797 h 1038"/>
              <a:gd name="T10" fmla="*/ 90 w 1918"/>
              <a:gd name="T11" fmla="*/ 890 h 1038"/>
              <a:gd name="T12" fmla="*/ 103 w 1918"/>
              <a:gd name="T13" fmla="*/ 950 h 1038"/>
              <a:gd name="T14" fmla="*/ 163 w 1918"/>
              <a:gd name="T15" fmla="*/ 1020 h 1038"/>
              <a:gd name="T16" fmla="*/ 228 w 1918"/>
              <a:gd name="T17" fmla="*/ 1038 h 1038"/>
              <a:gd name="T18" fmla="*/ 295 w 1918"/>
              <a:gd name="T19" fmla="*/ 1032 h 1038"/>
              <a:gd name="T20" fmla="*/ 383 w 1918"/>
              <a:gd name="T21" fmla="*/ 979 h 1038"/>
              <a:gd name="T22" fmla="*/ 430 w 1918"/>
              <a:gd name="T23" fmla="*/ 901 h 1038"/>
              <a:gd name="T24" fmla="*/ 1457 w 1918"/>
              <a:gd name="T25" fmla="*/ 877 h 1038"/>
              <a:gd name="T26" fmla="*/ 1495 w 1918"/>
              <a:gd name="T27" fmla="*/ 961 h 1038"/>
              <a:gd name="T28" fmla="*/ 1567 w 1918"/>
              <a:gd name="T29" fmla="*/ 1014 h 1038"/>
              <a:gd name="T30" fmla="*/ 1627 w 1918"/>
              <a:gd name="T31" fmla="*/ 1023 h 1038"/>
              <a:gd name="T32" fmla="*/ 1699 w 1918"/>
              <a:gd name="T33" fmla="*/ 1009 h 1038"/>
              <a:gd name="T34" fmla="*/ 1767 w 1918"/>
              <a:gd name="T35" fmla="*/ 947 h 1038"/>
              <a:gd name="T36" fmla="*/ 1794 w 1918"/>
              <a:gd name="T37" fmla="*/ 871 h 1038"/>
              <a:gd name="T38" fmla="*/ 1903 w 1918"/>
              <a:gd name="T39" fmla="*/ 861 h 1038"/>
              <a:gd name="T40" fmla="*/ 1918 w 1918"/>
              <a:gd name="T41" fmla="*/ 700 h 1038"/>
              <a:gd name="T42" fmla="*/ 1888 w 1918"/>
              <a:gd name="T43" fmla="*/ 273 h 1038"/>
              <a:gd name="T44" fmla="*/ 1858 w 1918"/>
              <a:gd name="T45" fmla="*/ 154 h 1038"/>
              <a:gd name="T46" fmla="*/ 1806 w 1918"/>
              <a:gd name="T47" fmla="*/ 17 h 1038"/>
              <a:gd name="T48" fmla="*/ 1759 w 1918"/>
              <a:gd name="T49" fmla="*/ 3 h 1038"/>
              <a:gd name="T50" fmla="*/ 1292 w 1918"/>
              <a:gd name="T51" fmla="*/ 9 h 1038"/>
              <a:gd name="T52" fmla="*/ 618 w 1918"/>
              <a:gd name="T53" fmla="*/ 50 h 1038"/>
              <a:gd name="T54" fmla="*/ 518 w 1918"/>
              <a:gd name="T55" fmla="*/ 82 h 1038"/>
              <a:gd name="T56" fmla="*/ 471 w 1918"/>
              <a:gd name="T57" fmla="*/ 129 h 1038"/>
              <a:gd name="T58" fmla="*/ 533 w 1918"/>
              <a:gd name="T59" fmla="*/ 186 h 1038"/>
              <a:gd name="T60" fmla="*/ 659 w 1918"/>
              <a:gd name="T61" fmla="*/ 167 h 1038"/>
              <a:gd name="T62" fmla="*/ 766 w 1918"/>
              <a:gd name="T63" fmla="*/ 162 h 1038"/>
              <a:gd name="T64" fmla="*/ 781 w 1918"/>
              <a:gd name="T65" fmla="*/ 174 h 1038"/>
              <a:gd name="T66" fmla="*/ 761 w 1918"/>
              <a:gd name="T67" fmla="*/ 333 h 1038"/>
              <a:gd name="T68" fmla="*/ 745 w 1918"/>
              <a:gd name="T69" fmla="*/ 406 h 1038"/>
              <a:gd name="T70" fmla="*/ 395 w 1918"/>
              <a:gd name="T71" fmla="*/ 433 h 1038"/>
              <a:gd name="T72" fmla="*/ 400 w 1918"/>
              <a:gd name="T73" fmla="*/ 319 h 1038"/>
              <a:gd name="T74" fmla="*/ 434 w 1918"/>
              <a:gd name="T75" fmla="*/ 264 h 1038"/>
              <a:gd name="T76" fmla="*/ 504 w 1918"/>
              <a:gd name="T77" fmla="*/ 200 h 1038"/>
              <a:gd name="T78" fmla="*/ 891 w 1918"/>
              <a:gd name="T79" fmla="*/ 159 h 1038"/>
              <a:gd name="T80" fmla="*/ 1229 w 1918"/>
              <a:gd name="T81" fmla="*/ 131 h 1038"/>
              <a:gd name="T82" fmla="*/ 1299 w 1918"/>
              <a:gd name="T83" fmla="*/ 148 h 1038"/>
              <a:gd name="T84" fmla="*/ 1295 w 1918"/>
              <a:gd name="T85" fmla="*/ 277 h 1038"/>
              <a:gd name="T86" fmla="*/ 1284 w 1918"/>
              <a:gd name="T87" fmla="*/ 380 h 1038"/>
              <a:gd name="T88" fmla="*/ 1256 w 1918"/>
              <a:gd name="T89" fmla="*/ 387 h 1038"/>
              <a:gd name="T90" fmla="*/ 959 w 1918"/>
              <a:gd name="T91" fmla="*/ 400 h 1038"/>
              <a:gd name="T92" fmla="*/ 891 w 1918"/>
              <a:gd name="T93" fmla="*/ 386 h 1038"/>
              <a:gd name="T94" fmla="*/ 880 w 1918"/>
              <a:gd name="T95" fmla="*/ 333 h 1038"/>
              <a:gd name="T96" fmla="*/ 885 w 1918"/>
              <a:gd name="T97" fmla="*/ 162 h 1038"/>
              <a:gd name="T98" fmla="*/ 1665 w 1918"/>
              <a:gd name="T99" fmla="*/ 105 h 1038"/>
              <a:gd name="T100" fmla="*/ 1723 w 1918"/>
              <a:gd name="T101" fmla="*/ 115 h 1038"/>
              <a:gd name="T102" fmla="*/ 1752 w 1918"/>
              <a:gd name="T103" fmla="*/ 159 h 1038"/>
              <a:gd name="T104" fmla="*/ 1763 w 1918"/>
              <a:gd name="T105" fmla="*/ 339 h 1038"/>
              <a:gd name="T106" fmla="*/ 1749 w 1918"/>
              <a:gd name="T107" fmla="*/ 370 h 1038"/>
              <a:gd name="T108" fmla="*/ 1456 w 1918"/>
              <a:gd name="T109" fmla="*/ 377 h 1038"/>
              <a:gd name="T110" fmla="*/ 52 w 1918"/>
              <a:gd name="T111" fmla="*/ 590 h 1038"/>
              <a:gd name="T112" fmla="*/ 71 w 1918"/>
              <a:gd name="T113" fmla="*/ 498 h 1038"/>
              <a:gd name="T114" fmla="*/ 128 w 1918"/>
              <a:gd name="T115" fmla="*/ 486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18" h="1038">
                <a:moveTo>
                  <a:pt x="219" y="405"/>
                </a:moveTo>
                <a:lnTo>
                  <a:pt x="219" y="405"/>
                </a:lnTo>
                <a:lnTo>
                  <a:pt x="202" y="410"/>
                </a:lnTo>
                <a:lnTo>
                  <a:pt x="164" y="423"/>
                </a:lnTo>
                <a:lnTo>
                  <a:pt x="141" y="431"/>
                </a:lnTo>
                <a:lnTo>
                  <a:pt x="119" y="440"/>
                </a:lnTo>
                <a:lnTo>
                  <a:pt x="100" y="451"/>
                </a:lnTo>
                <a:lnTo>
                  <a:pt x="93" y="457"/>
                </a:lnTo>
                <a:lnTo>
                  <a:pt x="85" y="462"/>
                </a:lnTo>
                <a:lnTo>
                  <a:pt x="85" y="462"/>
                </a:lnTo>
                <a:lnTo>
                  <a:pt x="69" y="477"/>
                </a:lnTo>
                <a:lnTo>
                  <a:pt x="65" y="482"/>
                </a:lnTo>
                <a:lnTo>
                  <a:pt x="63" y="487"/>
                </a:lnTo>
                <a:lnTo>
                  <a:pt x="59" y="495"/>
                </a:lnTo>
                <a:lnTo>
                  <a:pt x="52" y="509"/>
                </a:lnTo>
                <a:lnTo>
                  <a:pt x="52" y="509"/>
                </a:lnTo>
                <a:lnTo>
                  <a:pt x="47" y="523"/>
                </a:lnTo>
                <a:lnTo>
                  <a:pt x="41" y="539"/>
                </a:lnTo>
                <a:lnTo>
                  <a:pt x="37" y="558"/>
                </a:lnTo>
                <a:lnTo>
                  <a:pt x="33" y="578"/>
                </a:lnTo>
                <a:lnTo>
                  <a:pt x="26" y="613"/>
                </a:lnTo>
                <a:lnTo>
                  <a:pt x="24" y="628"/>
                </a:lnTo>
                <a:lnTo>
                  <a:pt x="24" y="628"/>
                </a:lnTo>
                <a:lnTo>
                  <a:pt x="12" y="657"/>
                </a:lnTo>
                <a:lnTo>
                  <a:pt x="3" y="681"/>
                </a:lnTo>
                <a:lnTo>
                  <a:pt x="1" y="691"/>
                </a:lnTo>
                <a:lnTo>
                  <a:pt x="0" y="700"/>
                </a:lnTo>
                <a:lnTo>
                  <a:pt x="0" y="700"/>
                </a:lnTo>
                <a:lnTo>
                  <a:pt x="1" y="735"/>
                </a:lnTo>
                <a:lnTo>
                  <a:pt x="4" y="797"/>
                </a:lnTo>
                <a:lnTo>
                  <a:pt x="9" y="856"/>
                </a:lnTo>
                <a:lnTo>
                  <a:pt x="12" y="876"/>
                </a:lnTo>
                <a:lnTo>
                  <a:pt x="13" y="882"/>
                </a:lnTo>
                <a:lnTo>
                  <a:pt x="14" y="885"/>
                </a:lnTo>
                <a:lnTo>
                  <a:pt x="52" y="923"/>
                </a:lnTo>
                <a:lnTo>
                  <a:pt x="90" y="890"/>
                </a:lnTo>
                <a:lnTo>
                  <a:pt x="90" y="890"/>
                </a:lnTo>
                <a:lnTo>
                  <a:pt x="90" y="896"/>
                </a:lnTo>
                <a:lnTo>
                  <a:pt x="93" y="913"/>
                </a:lnTo>
                <a:lnTo>
                  <a:pt x="95" y="925"/>
                </a:lnTo>
                <a:lnTo>
                  <a:pt x="98" y="936"/>
                </a:lnTo>
                <a:lnTo>
                  <a:pt x="103" y="950"/>
                </a:lnTo>
                <a:lnTo>
                  <a:pt x="109" y="964"/>
                </a:lnTo>
                <a:lnTo>
                  <a:pt x="118" y="978"/>
                </a:lnTo>
                <a:lnTo>
                  <a:pt x="127" y="991"/>
                </a:lnTo>
                <a:lnTo>
                  <a:pt x="140" y="1003"/>
                </a:lnTo>
                <a:lnTo>
                  <a:pt x="154" y="1015"/>
                </a:lnTo>
                <a:lnTo>
                  <a:pt x="163" y="1020"/>
                </a:lnTo>
                <a:lnTo>
                  <a:pt x="172" y="1024"/>
                </a:lnTo>
                <a:lnTo>
                  <a:pt x="182" y="1028"/>
                </a:lnTo>
                <a:lnTo>
                  <a:pt x="192" y="1032"/>
                </a:lnTo>
                <a:lnTo>
                  <a:pt x="203" y="1034"/>
                </a:lnTo>
                <a:lnTo>
                  <a:pt x="215" y="1036"/>
                </a:lnTo>
                <a:lnTo>
                  <a:pt x="228" y="1038"/>
                </a:lnTo>
                <a:lnTo>
                  <a:pt x="242" y="1038"/>
                </a:lnTo>
                <a:lnTo>
                  <a:pt x="242" y="1038"/>
                </a:lnTo>
                <a:lnTo>
                  <a:pt x="257" y="1038"/>
                </a:lnTo>
                <a:lnTo>
                  <a:pt x="270" y="1036"/>
                </a:lnTo>
                <a:lnTo>
                  <a:pt x="283" y="1034"/>
                </a:lnTo>
                <a:lnTo>
                  <a:pt x="295" y="1032"/>
                </a:lnTo>
                <a:lnTo>
                  <a:pt x="306" y="1028"/>
                </a:lnTo>
                <a:lnTo>
                  <a:pt x="316" y="1024"/>
                </a:lnTo>
                <a:lnTo>
                  <a:pt x="336" y="1015"/>
                </a:lnTo>
                <a:lnTo>
                  <a:pt x="354" y="1004"/>
                </a:lnTo>
                <a:lnTo>
                  <a:pt x="370" y="992"/>
                </a:lnTo>
                <a:lnTo>
                  <a:pt x="383" y="979"/>
                </a:lnTo>
                <a:lnTo>
                  <a:pt x="395" y="966"/>
                </a:lnTo>
                <a:lnTo>
                  <a:pt x="404" y="953"/>
                </a:lnTo>
                <a:lnTo>
                  <a:pt x="413" y="940"/>
                </a:lnTo>
                <a:lnTo>
                  <a:pt x="420" y="928"/>
                </a:lnTo>
                <a:lnTo>
                  <a:pt x="424" y="917"/>
                </a:lnTo>
                <a:lnTo>
                  <a:pt x="430" y="901"/>
                </a:lnTo>
                <a:lnTo>
                  <a:pt x="433" y="895"/>
                </a:lnTo>
                <a:lnTo>
                  <a:pt x="1432" y="895"/>
                </a:lnTo>
                <a:lnTo>
                  <a:pt x="1437" y="871"/>
                </a:lnTo>
                <a:lnTo>
                  <a:pt x="1456" y="871"/>
                </a:lnTo>
                <a:lnTo>
                  <a:pt x="1456" y="871"/>
                </a:lnTo>
                <a:lnTo>
                  <a:pt x="1457" y="877"/>
                </a:lnTo>
                <a:lnTo>
                  <a:pt x="1462" y="895"/>
                </a:lnTo>
                <a:lnTo>
                  <a:pt x="1466" y="907"/>
                </a:lnTo>
                <a:lnTo>
                  <a:pt x="1470" y="919"/>
                </a:lnTo>
                <a:lnTo>
                  <a:pt x="1477" y="933"/>
                </a:lnTo>
                <a:lnTo>
                  <a:pt x="1486" y="947"/>
                </a:lnTo>
                <a:lnTo>
                  <a:pt x="1495" y="961"/>
                </a:lnTo>
                <a:lnTo>
                  <a:pt x="1507" y="974"/>
                </a:lnTo>
                <a:lnTo>
                  <a:pt x="1521" y="988"/>
                </a:lnTo>
                <a:lnTo>
                  <a:pt x="1537" y="999"/>
                </a:lnTo>
                <a:lnTo>
                  <a:pt x="1546" y="1004"/>
                </a:lnTo>
                <a:lnTo>
                  <a:pt x="1556" y="1009"/>
                </a:lnTo>
                <a:lnTo>
                  <a:pt x="1567" y="1014"/>
                </a:lnTo>
                <a:lnTo>
                  <a:pt x="1577" y="1016"/>
                </a:lnTo>
                <a:lnTo>
                  <a:pt x="1588" y="1020"/>
                </a:lnTo>
                <a:lnTo>
                  <a:pt x="1601" y="1022"/>
                </a:lnTo>
                <a:lnTo>
                  <a:pt x="1614" y="1023"/>
                </a:lnTo>
                <a:lnTo>
                  <a:pt x="1627" y="1023"/>
                </a:lnTo>
                <a:lnTo>
                  <a:pt x="1627" y="1023"/>
                </a:lnTo>
                <a:lnTo>
                  <a:pt x="1640" y="1023"/>
                </a:lnTo>
                <a:lnTo>
                  <a:pt x="1654" y="1022"/>
                </a:lnTo>
                <a:lnTo>
                  <a:pt x="1667" y="1020"/>
                </a:lnTo>
                <a:lnTo>
                  <a:pt x="1677" y="1016"/>
                </a:lnTo>
                <a:lnTo>
                  <a:pt x="1688" y="1014"/>
                </a:lnTo>
                <a:lnTo>
                  <a:pt x="1699" y="1009"/>
                </a:lnTo>
                <a:lnTo>
                  <a:pt x="1708" y="1004"/>
                </a:lnTo>
                <a:lnTo>
                  <a:pt x="1717" y="999"/>
                </a:lnTo>
                <a:lnTo>
                  <a:pt x="1732" y="988"/>
                </a:lnTo>
                <a:lnTo>
                  <a:pt x="1746" y="974"/>
                </a:lnTo>
                <a:lnTo>
                  <a:pt x="1757" y="961"/>
                </a:lnTo>
                <a:lnTo>
                  <a:pt x="1767" y="947"/>
                </a:lnTo>
                <a:lnTo>
                  <a:pt x="1775" y="933"/>
                </a:lnTo>
                <a:lnTo>
                  <a:pt x="1781" y="919"/>
                </a:lnTo>
                <a:lnTo>
                  <a:pt x="1786" y="907"/>
                </a:lnTo>
                <a:lnTo>
                  <a:pt x="1789" y="895"/>
                </a:lnTo>
                <a:lnTo>
                  <a:pt x="1793" y="877"/>
                </a:lnTo>
                <a:lnTo>
                  <a:pt x="1794" y="871"/>
                </a:lnTo>
                <a:lnTo>
                  <a:pt x="1808" y="866"/>
                </a:lnTo>
                <a:lnTo>
                  <a:pt x="1808" y="866"/>
                </a:lnTo>
                <a:lnTo>
                  <a:pt x="1852" y="866"/>
                </a:lnTo>
                <a:lnTo>
                  <a:pt x="1884" y="865"/>
                </a:lnTo>
                <a:lnTo>
                  <a:pt x="1896" y="864"/>
                </a:lnTo>
                <a:lnTo>
                  <a:pt x="1903" y="861"/>
                </a:lnTo>
                <a:lnTo>
                  <a:pt x="1903" y="861"/>
                </a:lnTo>
                <a:lnTo>
                  <a:pt x="1907" y="858"/>
                </a:lnTo>
                <a:lnTo>
                  <a:pt x="1909" y="854"/>
                </a:lnTo>
                <a:lnTo>
                  <a:pt x="1914" y="847"/>
                </a:lnTo>
                <a:lnTo>
                  <a:pt x="1918" y="838"/>
                </a:lnTo>
                <a:lnTo>
                  <a:pt x="1918" y="700"/>
                </a:lnTo>
                <a:lnTo>
                  <a:pt x="1918" y="700"/>
                </a:lnTo>
                <a:lnTo>
                  <a:pt x="1914" y="631"/>
                </a:lnTo>
                <a:lnTo>
                  <a:pt x="1906" y="475"/>
                </a:lnTo>
                <a:lnTo>
                  <a:pt x="1899" y="388"/>
                </a:lnTo>
                <a:lnTo>
                  <a:pt x="1891" y="307"/>
                </a:lnTo>
                <a:lnTo>
                  <a:pt x="1888" y="273"/>
                </a:lnTo>
                <a:lnTo>
                  <a:pt x="1883" y="243"/>
                </a:lnTo>
                <a:lnTo>
                  <a:pt x="1880" y="220"/>
                </a:lnTo>
                <a:lnTo>
                  <a:pt x="1875" y="205"/>
                </a:lnTo>
                <a:lnTo>
                  <a:pt x="1875" y="205"/>
                </a:lnTo>
                <a:lnTo>
                  <a:pt x="1867" y="181"/>
                </a:lnTo>
                <a:lnTo>
                  <a:pt x="1858" y="154"/>
                </a:lnTo>
                <a:lnTo>
                  <a:pt x="1843" y="98"/>
                </a:lnTo>
                <a:lnTo>
                  <a:pt x="1834" y="71"/>
                </a:lnTo>
                <a:lnTo>
                  <a:pt x="1825" y="46"/>
                </a:lnTo>
                <a:lnTo>
                  <a:pt x="1819" y="35"/>
                </a:lnTo>
                <a:lnTo>
                  <a:pt x="1813" y="25"/>
                </a:lnTo>
                <a:lnTo>
                  <a:pt x="1806" y="17"/>
                </a:lnTo>
                <a:lnTo>
                  <a:pt x="1799" y="10"/>
                </a:lnTo>
                <a:lnTo>
                  <a:pt x="1799" y="10"/>
                </a:lnTo>
                <a:lnTo>
                  <a:pt x="1796" y="9"/>
                </a:lnTo>
                <a:lnTo>
                  <a:pt x="1792" y="7"/>
                </a:lnTo>
                <a:lnTo>
                  <a:pt x="1778" y="5"/>
                </a:lnTo>
                <a:lnTo>
                  <a:pt x="1759" y="3"/>
                </a:lnTo>
                <a:lnTo>
                  <a:pt x="1736" y="2"/>
                </a:lnTo>
                <a:lnTo>
                  <a:pt x="1673" y="0"/>
                </a:lnTo>
                <a:lnTo>
                  <a:pt x="1594" y="0"/>
                </a:lnTo>
                <a:lnTo>
                  <a:pt x="1502" y="2"/>
                </a:lnTo>
                <a:lnTo>
                  <a:pt x="1400" y="4"/>
                </a:lnTo>
                <a:lnTo>
                  <a:pt x="1292" y="9"/>
                </a:lnTo>
                <a:lnTo>
                  <a:pt x="1180" y="12"/>
                </a:lnTo>
                <a:lnTo>
                  <a:pt x="959" y="24"/>
                </a:lnTo>
                <a:lnTo>
                  <a:pt x="856" y="31"/>
                </a:lnTo>
                <a:lnTo>
                  <a:pt x="764" y="37"/>
                </a:lnTo>
                <a:lnTo>
                  <a:pt x="683" y="44"/>
                </a:lnTo>
                <a:lnTo>
                  <a:pt x="618" y="50"/>
                </a:lnTo>
                <a:lnTo>
                  <a:pt x="574" y="56"/>
                </a:lnTo>
                <a:lnTo>
                  <a:pt x="560" y="60"/>
                </a:lnTo>
                <a:lnTo>
                  <a:pt x="552" y="62"/>
                </a:lnTo>
                <a:lnTo>
                  <a:pt x="552" y="62"/>
                </a:lnTo>
                <a:lnTo>
                  <a:pt x="534" y="73"/>
                </a:lnTo>
                <a:lnTo>
                  <a:pt x="518" y="82"/>
                </a:lnTo>
                <a:lnTo>
                  <a:pt x="505" y="92"/>
                </a:lnTo>
                <a:lnTo>
                  <a:pt x="496" y="100"/>
                </a:lnTo>
                <a:lnTo>
                  <a:pt x="486" y="109"/>
                </a:lnTo>
                <a:lnTo>
                  <a:pt x="480" y="117"/>
                </a:lnTo>
                <a:lnTo>
                  <a:pt x="471" y="129"/>
                </a:lnTo>
                <a:lnTo>
                  <a:pt x="471" y="129"/>
                </a:lnTo>
                <a:lnTo>
                  <a:pt x="458" y="144"/>
                </a:lnTo>
                <a:lnTo>
                  <a:pt x="428" y="178"/>
                </a:lnTo>
                <a:lnTo>
                  <a:pt x="341" y="272"/>
                </a:lnTo>
                <a:lnTo>
                  <a:pt x="219" y="405"/>
                </a:lnTo>
                <a:lnTo>
                  <a:pt x="219" y="405"/>
                </a:lnTo>
                <a:close/>
                <a:moveTo>
                  <a:pt x="533" y="186"/>
                </a:moveTo>
                <a:lnTo>
                  <a:pt x="533" y="186"/>
                </a:lnTo>
                <a:lnTo>
                  <a:pt x="540" y="184"/>
                </a:lnTo>
                <a:lnTo>
                  <a:pt x="551" y="181"/>
                </a:lnTo>
                <a:lnTo>
                  <a:pt x="580" y="175"/>
                </a:lnTo>
                <a:lnTo>
                  <a:pt x="618" y="170"/>
                </a:lnTo>
                <a:lnTo>
                  <a:pt x="659" y="167"/>
                </a:lnTo>
                <a:lnTo>
                  <a:pt x="698" y="163"/>
                </a:lnTo>
                <a:lnTo>
                  <a:pt x="733" y="162"/>
                </a:lnTo>
                <a:lnTo>
                  <a:pt x="756" y="161"/>
                </a:lnTo>
                <a:lnTo>
                  <a:pt x="764" y="161"/>
                </a:lnTo>
                <a:lnTo>
                  <a:pt x="766" y="162"/>
                </a:lnTo>
                <a:lnTo>
                  <a:pt x="766" y="162"/>
                </a:lnTo>
                <a:lnTo>
                  <a:pt x="768" y="164"/>
                </a:lnTo>
                <a:lnTo>
                  <a:pt x="771" y="166"/>
                </a:lnTo>
                <a:lnTo>
                  <a:pt x="774" y="168"/>
                </a:lnTo>
                <a:lnTo>
                  <a:pt x="780" y="172"/>
                </a:lnTo>
                <a:lnTo>
                  <a:pt x="780" y="172"/>
                </a:lnTo>
                <a:lnTo>
                  <a:pt x="781" y="174"/>
                </a:lnTo>
                <a:lnTo>
                  <a:pt x="783" y="180"/>
                </a:lnTo>
                <a:lnTo>
                  <a:pt x="781" y="197"/>
                </a:lnTo>
                <a:lnTo>
                  <a:pt x="779" y="220"/>
                </a:lnTo>
                <a:lnTo>
                  <a:pt x="775" y="247"/>
                </a:lnTo>
                <a:lnTo>
                  <a:pt x="766" y="300"/>
                </a:lnTo>
                <a:lnTo>
                  <a:pt x="761" y="333"/>
                </a:lnTo>
                <a:lnTo>
                  <a:pt x="761" y="333"/>
                </a:lnTo>
                <a:lnTo>
                  <a:pt x="759" y="350"/>
                </a:lnTo>
                <a:lnTo>
                  <a:pt x="755" y="368"/>
                </a:lnTo>
                <a:lnTo>
                  <a:pt x="747" y="400"/>
                </a:lnTo>
                <a:lnTo>
                  <a:pt x="747" y="400"/>
                </a:lnTo>
                <a:lnTo>
                  <a:pt x="745" y="406"/>
                </a:lnTo>
                <a:lnTo>
                  <a:pt x="741" y="411"/>
                </a:lnTo>
                <a:lnTo>
                  <a:pt x="737" y="413"/>
                </a:lnTo>
                <a:lnTo>
                  <a:pt x="734" y="414"/>
                </a:lnTo>
                <a:lnTo>
                  <a:pt x="727" y="414"/>
                </a:lnTo>
                <a:lnTo>
                  <a:pt x="723" y="414"/>
                </a:lnTo>
                <a:lnTo>
                  <a:pt x="395" y="433"/>
                </a:lnTo>
                <a:lnTo>
                  <a:pt x="395" y="433"/>
                </a:lnTo>
                <a:lnTo>
                  <a:pt x="400" y="385"/>
                </a:lnTo>
                <a:lnTo>
                  <a:pt x="401" y="346"/>
                </a:lnTo>
                <a:lnTo>
                  <a:pt x="401" y="330"/>
                </a:lnTo>
                <a:lnTo>
                  <a:pt x="400" y="319"/>
                </a:lnTo>
                <a:lnTo>
                  <a:pt x="400" y="319"/>
                </a:lnTo>
                <a:lnTo>
                  <a:pt x="400" y="314"/>
                </a:lnTo>
                <a:lnTo>
                  <a:pt x="401" y="310"/>
                </a:lnTo>
                <a:lnTo>
                  <a:pt x="404" y="302"/>
                </a:lnTo>
                <a:lnTo>
                  <a:pt x="409" y="295"/>
                </a:lnTo>
                <a:lnTo>
                  <a:pt x="420" y="280"/>
                </a:lnTo>
                <a:lnTo>
                  <a:pt x="434" y="264"/>
                </a:lnTo>
                <a:lnTo>
                  <a:pt x="449" y="248"/>
                </a:lnTo>
                <a:lnTo>
                  <a:pt x="464" y="233"/>
                </a:lnTo>
                <a:lnTo>
                  <a:pt x="485" y="214"/>
                </a:lnTo>
                <a:lnTo>
                  <a:pt x="485" y="214"/>
                </a:lnTo>
                <a:lnTo>
                  <a:pt x="496" y="206"/>
                </a:lnTo>
                <a:lnTo>
                  <a:pt x="504" y="200"/>
                </a:lnTo>
                <a:lnTo>
                  <a:pt x="533" y="186"/>
                </a:lnTo>
                <a:lnTo>
                  <a:pt x="533" y="186"/>
                </a:lnTo>
                <a:close/>
                <a:moveTo>
                  <a:pt x="885" y="162"/>
                </a:moveTo>
                <a:lnTo>
                  <a:pt x="885" y="162"/>
                </a:lnTo>
                <a:lnTo>
                  <a:pt x="886" y="161"/>
                </a:lnTo>
                <a:lnTo>
                  <a:pt x="891" y="159"/>
                </a:lnTo>
                <a:lnTo>
                  <a:pt x="904" y="155"/>
                </a:lnTo>
                <a:lnTo>
                  <a:pt x="924" y="151"/>
                </a:lnTo>
                <a:lnTo>
                  <a:pt x="950" y="149"/>
                </a:lnTo>
                <a:lnTo>
                  <a:pt x="1016" y="143"/>
                </a:lnTo>
                <a:lnTo>
                  <a:pt x="1090" y="138"/>
                </a:lnTo>
                <a:lnTo>
                  <a:pt x="1229" y="131"/>
                </a:lnTo>
                <a:lnTo>
                  <a:pt x="1294" y="129"/>
                </a:lnTo>
                <a:lnTo>
                  <a:pt x="1294" y="129"/>
                </a:lnTo>
                <a:lnTo>
                  <a:pt x="1295" y="129"/>
                </a:lnTo>
                <a:lnTo>
                  <a:pt x="1297" y="130"/>
                </a:lnTo>
                <a:lnTo>
                  <a:pt x="1298" y="135"/>
                </a:lnTo>
                <a:lnTo>
                  <a:pt x="1299" y="148"/>
                </a:lnTo>
                <a:lnTo>
                  <a:pt x="1298" y="167"/>
                </a:lnTo>
                <a:lnTo>
                  <a:pt x="1299" y="186"/>
                </a:lnTo>
                <a:lnTo>
                  <a:pt x="1299" y="186"/>
                </a:lnTo>
                <a:lnTo>
                  <a:pt x="1299" y="200"/>
                </a:lnTo>
                <a:lnTo>
                  <a:pt x="1299" y="222"/>
                </a:lnTo>
                <a:lnTo>
                  <a:pt x="1295" y="277"/>
                </a:lnTo>
                <a:lnTo>
                  <a:pt x="1292" y="332"/>
                </a:lnTo>
                <a:lnTo>
                  <a:pt x="1289" y="367"/>
                </a:lnTo>
                <a:lnTo>
                  <a:pt x="1289" y="367"/>
                </a:lnTo>
                <a:lnTo>
                  <a:pt x="1288" y="374"/>
                </a:lnTo>
                <a:lnTo>
                  <a:pt x="1287" y="377"/>
                </a:lnTo>
                <a:lnTo>
                  <a:pt x="1284" y="380"/>
                </a:lnTo>
                <a:lnTo>
                  <a:pt x="1280" y="381"/>
                </a:lnTo>
                <a:lnTo>
                  <a:pt x="1270" y="382"/>
                </a:lnTo>
                <a:lnTo>
                  <a:pt x="1266" y="383"/>
                </a:lnTo>
                <a:lnTo>
                  <a:pt x="1261" y="386"/>
                </a:lnTo>
                <a:lnTo>
                  <a:pt x="1261" y="386"/>
                </a:lnTo>
                <a:lnTo>
                  <a:pt x="1256" y="387"/>
                </a:lnTo>
                <a:lnTo>
                  <a:pt x="1245" y="388"/>
                </a:lnTo>
                <a:lnTo>
                  <a:pt x="1211" y="390"/>
                </a:lnTo>
                <a:lnTo>
                  <a:pt x="1111" y="395"/>
                </a:lnTo>
                <a:lnTo>
                  <a:pt x="971" y="400"/>
                </a:lnTo>
                <a:lnTo>
                  <a:pt x="971" y="400"/>
                </a:lnTo>
                <a:lnTo>
                  <a:pt x="959" y="400"/>
                </a:lnTo>
                <a:lnTo>
                  <a:pt x="946" y="400"/>
                </a:lnTo>
                <a:lnTo>
                  <a:pt x="931" y="399"/>
                </a:lnTo>
                <a:lnTo>
                  <a:pt x="916" y="396"/>
                </a:lnTo>
                <a:lnTo>
                  <a:pt x="903" y="392"/>
                </a:lnTo>
                <a:lnTo>
                  <a:pt x="897" y="389"/>
                </a:lnTo>
                <a:lnTo>
                  <a:pt x="891" y="386"/>
                </a:lnTo>
                <a:lnTo>
                  <a:pt x="887" y="381"/>
                </a:lnTo>
                <a:lnTo>
                  <a:pt x="885" y="376"/>
                </a:lnTo>
                <a:lnTo>
                  <a:pt x="885" y="376"/>
                </a:lnTo>
                <a:lnTo>
                  <a:pt x="884" y="369"/>
                </a:lnTo>
                <a:lnTo>
                  <a:pt x="881" y="360"/>
                </a:lnTo>
                <a:lnTo>
                  <a:pt x="880" y="333"/>
                </a:lnTo>
                <a:lnTo>
                  <a:pt x="879" y="301"/>
                </a:lnTo>
                <a:lnTo>
                  <a:pt x="879" y="266"/>
                </a:lnTo>
                <a:lnTo>
                  <a:pt x="879" y="231"/>
                </a:lnTo>
                <a:lnTo>
                  <a:pt x="880" y="199"/>
                </a:lnTo>
                <a:lnTo>
                  <a:pt x="883" y="175"/>
                </a:lnTo>
                <a:lnTo>
                  <a:pt x="885" y="162"/>
                </a:lnTo>
                <a:lnTo>
                  <a:pt x="885" y="162"/>
                </a:lnTo>
                <a:close/>
                <a:moveTo>
                  <a:pt x="1389" y="129"/>
                </a:moveTo>
                <a:lnTo>
                  <a:pt x="1394" y="115"/>
                </a:lnTo>
                <a:lnTo>
                  <a:pt x="1394" y="115"/>
                </a:lnTo>
                <a:lnTo>
                  <a:pt x="1524" y="110"/>
                </a:lnTo>
                <a:lnTo>
                  <a:pt x="1665" y="105"/>
                </a:lnTo>
                <a:lnTo>
                  <a:pt x="1665" y="105"/>
                </a:lnTo>
                <a:lnTo>
                  <a:pt x="1681" y="105"/>
                </a:lnTo>
                <a:lnTo>
                  <a:pt x="1692" y="106"/>
                </a:lnTo>
                <a:lnTo>
                  <a:pt x="1702" y="107"/>
                </a:lnTo>
                <a:lnTo>
                  <a:pt x="1713" y="110"/>
                </a:lnTo>
                <a:lnTo>
                  <a:pt x="1723" y="115"/>
                </a:lnTo>
                <a:lnTo>
                  <a:pt x="1733" y="120"/>
                </a:lnTo>
                <a:lnTo>
                  <a:pt x="1742" y="129"/>
                </a:lnTo>
                <a:lnTo>
                  <a:pt x="1742" y="129"/>
                </a:lnTo>
                <a:lnTo>
                  <a:pt x="1745" y="136"/>
                </a:lnTo>
                <a:lnTo>
                  <a:pt x="1749" y="145"/>
                </a:lnTo>
                <a:lnTo>
                  <a:pt x="1752" y="159"/>
                </a:lnTo>
                <a:lnTo>
                  <a:pt x="1756" y="174"/>
                </a:lnTo>
                <a:lnTo>
                  <a:pt x="1761" y="211"/>
                </a:lnTo>
                <a:lnTo>
                  <a:pt x="1764" y="250"/>
                </a:lnTo>
                <a:lnTo>
                  <a:pt x="1765" y="289"/>
                </a:lnTo>
                <a:lnTo>
                  <a:pt x="1764" y="325"/>
                </a:lnTo>
                <a:lnTo>
                  <a:pt x="1763" y="339"/>
                </a:lnTo>
                <a:lnTo>
                  <a:pt x="1762" y="352"/>
                </a:lnTo>
                <a:lnTo>
                  <a:pt x="1759" y="361"/>
                </a:lnTo>
                <a:lnTo>
                  <a:pt x="1756" y="367"/>
                </a:lnTo>
                <a:lnTo>
                  <a:pt x="1756" y="367"/>
                </a:lnTo>
                <a:lnTo>
                  <a:pt x="1753" y="368"/>
                </a:lnTo>
                <a:lnTo>
                  <a:pt x="1749" y="370"/>
                </a:lnTo>
                <a:lnTo>
                  <a:pt x="1736" y="373"/>
                </a:lnTo>
                <a:lnTo>
                  <a:pt x="1717" y="375"/>
                </a:lnTo>
                <a:lnTo>
                  <a:pt x="1693" y="376"/>
                </a:lnTo>
                <a:lnTo>
                  <a:pt x="1636" y="379"/>
                </a:lnTo>
                <a:lnTo>
                  <a:pt x="1573" y="379"/>
                </a:lnTo>
                <a:lnTo>
                  <a:pt x="1456" y="377"/>
                </a:lnTo>
                <a:lnTo>
                  <a:pt x="1404" y="376"/>
                </a:lnTo>
                <a:lnTo>
                  <a:pt x="1389" y="129"/>
                </a:lnTo>
                <a:close/>
                <a:moveTo>
                  <a:pt x="138" y="486"/>
                </a:moveTo>
                <a:lnTo>
                  <a:pt x="104" y="581"/>
                </a:lnTo>
                <a:lnTo>
                  <a:pt x="52" y="590"/>
                </a:lnTo>
                <a:lnTo>
                  <a:pt x="52" y="590"/>
                </a:lnTo>
                <a:lnTo>
                  <a:pt x="53" y="577"/>
                </a:lnTo>
                <a:lnTo>
                  <a:pt x="58" y="549"/>
                </a:lnTo>
                <a:lnTo>
                  <a:pt x="64" y="517"/>
                </a:lnTo>
                <a:lnTo>
                  <a:pt x="68" y="505"/>
                </a:lnTo>
                <a:lnTo>
                  <a:pt x="71" y="498"/>
                </a:lnTo>
                <a:lnTo>
                  <a:pt x="71" y="498"/>
                </a:lnTo>
                <a:lnTo>
                  <a:pt x="74" y="495"/>
                </a:lnTo>
                <a:lnTo>
                  <a:pt x="77" y="494"/>
                </a:lnTo>
                <a:lnTo>
                  <a:pt x="85" y="490"/>
                </a:lnTo>
                <a:lnTo>
                  <a:pt x="96" y="488"/>
                </a:lnTo>
                <a:lnTo>
                  <a:pt x="108" y="487"/>
                </a:lnTo>
                <a:lnTo>
                  <a:pt x="128" y="486"/>
                </a:lnTo>
                <a:lnTo>
                  <a:pt x="138" y="486"/>
                </a:lnTo>
                <a:lnTo>
                  <a:pt x="138" y="48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31E1F274-FE78-460C-A67D-C07D23DAC9E0}"/>
              </a:ext>
            </a:extLst>
          </p:cNvPr>
          <p:cNvSpPr>
            <a:spLocks noEditPoints="1"/>
          </p:cNvSpPr>
          <p:nvPr/>
        </p:nvSpPr>
        <p:spPr bwMode="auto">
          <a:xfrm>
            <a:off x="4161623" y="5244421"/>
            <a:ext cx="1614892" cy="666014"/>
          </a:xfrm>
          <a:custGeom>
            <a:avLst/>
            <a:gdLst>
              <a:gd name="T0" fmla="*/ 986 w 1256"/>
              <a:gd name="T1" fmla="*/ 114 h 518"/>
              <a:gd name="T2" fmla="*/ 834 w 1256"/>
              <a:gd name="T3" fmla="*/ 35 h 518"/>
              <a:gd name="T4" fmla="*/ 705 w 1256"/>
              <a:gd name="T5" fmla="*/ 20 h 518"/>
              <a:gd name="T6" fmla="*/ 211 w 1256"/>
              <a:gd name="T7" fmla="*/ 0 h 518"/>
              <a:gd name="T8" fmla="*/ 66 w 1256"/>
              <a:gd name="T9" fmla="*/ 15 h 518"/>
              <a:gd name="T10" fmla="*/ 51 w 1256"/>
              <a:gd name="T11" fmla="*/ 30 h 518"/>
              <a:gd name="T12" fmla="*/ 0 w 1256"/>
              <a:gd name="T13" fmla="*/ 349 h 518"/>
              <a:gd name="T14" fmla="*/ 4 w 1256"/>
              <a:gd name="T15" fmla="*/ 391 h 518"/>
              <a:gd name="T16" fmla="*/ 16 w 1256"/>
              <a:gd name="T17" fmla="*/ 404 h 518"/>
              <a:gd name="T18" fmla="*/ 26 w 1256"/>
              <a:gd name="T19" fmla="*/ 422 h 518"/>
              <a:gd name="T20" fmla="*/ 176 w 1256"/>
              <a:gd name="T21" fmla="*/ 462 h 518"/>
              <a:gd name="T22" fmla="*/ 205 w 1256"/>
              <a:gd name="T23" fmla="*/ 485 h 518"/>
              <a:gd name="T24" fmla="*/ 248 w 1256"/>
              <a:gd name="T25" fmla="*/ 496 h 518"/>
              <a:gd name="T26" fmla="*/ 287 w 1256"/>
              <a:gd name="T27" fmla="*/ 497 h 518"/>
              <a:gd name="T28" fmla="*/ 347 w 1256"/>
              <a:gd name="T29" fmla="*/ 518 h 518"/>
              <a:gd name="T30" fmla="*/ 396 w 1256"/>
              <a:gd name="T31" fmla="*/ 511 h 518"/>
              <a:gd name="T32" fmla="*/ 438 w 1256"/>
              <a:gd name="T33" fmla="*/ 479 h 518"/>
              <a:gd name="T34" fmla="*/ 915 w 1256"/>
              <a:gd name="T35" fmla="*/ 452 h 518"/>
              <a:gd name="T36" fmla="*/ 968 w 1256"/>
              <a:gd name="T37" fmla="*/ 466 h 518"/>
              <a:gd name="T38" fmla="*/ 1008 w 1256"/>
              <a:gd name="T39" fmla="*/ 463 h 518"/>
              <a:gd name="T40" fmla="*/ 1030 w 1256"/>
              <a:gd name="T41" fmla="*/ 447 h 518"/>
              <a:gd name="T42" fmla="*/ 1069 w 1256"/>
              <a:gd name="T43" fmla="*/ 472 h 518"/>
              <a:gd name="T44" fmla="*/ 1126 w 1256"/>
              <a:gd name="T45" fmla="*/ 475 h 518"/>
              <a:gd name="T46" fmla="*/ 1162 w 1256"/>
              <a:gd name="T47" fmla="*/ 455 h 518"/>
              <a:gd name="T48" fmla="*/ 1196 w 1256"/>
              <a:gd name="T49" fmla="*/ 432 h 518"/>
              <a:gd name="T50" fmla="*/ 1206 w 1256"/>
              <a:gd name="T51" fmla="*/ 432 h 518"/>
              <a:gd name="T52" fmla="*/ 1235 w 1256"/>
              <a:gd name="T53" fmla="*/ 427 h 518"/>
              <a:gd name="T54" fmla="*/ 1255 w 1256"/>
              <a:gd name="T55" fmla="*/ 406 h 518"/>
              <a:gd name="T56" fmla="*/ 1246 w 1256"/>
              <a:gd name="T57" fmla="*/ 296 h 518"/>
              <a:gd name="T58" fmla="*/ 1225 w 1256"/>
              <a:gd name="T59" fmla="*/ 246 h 518"/>
              <a:gd name="T60" fmla="*/ 1191 w 1256"/>
              <a:gd name="T61" fmla="*/ 211 h 518"/>
              <a:gd name="T62" fmla="*/ 1092 w 1256"/>
              <a:gd name="T63" fmla="*/ 178 h 518"/>
              <a:gd name="T64" fmla="*/ 720 w 1256"/>
              <a:gd name="T65" fmla="*/ 76 h 518"/>
              <a:gd name="T66" fmla="*/ 783 w 1256"/>
              <a:gd name="T67" fmla="*/ 71 h 518"/>
              <a:gd name="T68" fmla="*/ 886 w 1256"/>
              <a:gd name="T69" fmla="*/ 85 h 518"/>
              <a:gd name="T70" fmla="*/ 990 w 1256"/>
              <a:gd name="T71" fmla="*/ 141 h 518"/>
              <a:gd name="T72" fmla="*/ 956 w 1256"/>
              <a:gd name="T73" fmla="*/ 166 h 518"/>
              <a:gd name="T74" fmla="*/ 935 w 1256"/>
              <a:gd name="T75" fmla="*/ 169 h 518"/>
              <a:gd name="T76" fmla="*/ 942 w 1256"/>
              <a:gd name="T77" fmla="*/ 196 h 518"/>
              <a:gd name="T78" fmla="*/ 684 w 1256"/>
              <a:gd name="T79" fmla="*/ 65 h 518"/>
              <a:gd name="T80" fmla="*/ 424 w 1256"/>
              <a:gd name="T81" fmla="*/ 80 h 518"/>
              <a:gd name="T82" fmla="*/ 553 w 1256"/>
              <a:gd name="T83" fmla="*/ 61 h 518"/>
              <a:gd name="T84" fmla="*/ 71 w 1256"/>
              <a:gd name="T85" fmla="*/ 35 h 518"/>
              <a:gd name="T86" fmla="*/ 121 w 1256"/>
              <a:gd name="T87" fmla="*/ 35 h 518"/>
              <a:gd name="T88" fmla="*/ 151 w 1256"/>
              <a:gd name="T89" fmla="*/ 51 h 518"/>
              <a:gd name="T90" fmla="*/ 116 w 1256"/>
              <a:gd name="T91" fmla="*/ 196 h 518"/>
              <a:gd name="T92" fmla="*/ 87 w 1256"/>
              <a:gd name="T93" fmla="*/ 201 h 518"/>
              <a:gd name="T94" fmla="*/ 19 w 1256"/>
              <a:gd name="T95" fmla="*/ 188 h 518"/>
              <a:gd name="T96" fmla="*/ 57 w 1256"/>
              <a:gd name="T97" fmla="*/ 68 h 518"/>
              <a:gd name="T98" fmla="*/ 189 w 1256"/>
              <a:gd name="T99" fmla="*/ 203 h 518"/>
              <a:gd name="T100" fmla="*/ 156 w 1256"/>
              <a:gd name="T101" fmla="*/ 266 h 518"/>
              <a:gd name="T102" fmla="*/ 126 w 1256"/>
              <a:gd name="T103" fmla="*/ 296 h 518"/>
              <a:gd name="T104" fmla="*/ 107 w 1256"/>
              <a:gd name="T105" fmla="*/ 284 h 518"/>
              <a:gd name="T106" fmla="*/ 106 w 1256"/>
              <a:gd name="T107" fmla="*/ 226 h 518"/>
              <a:gd name="T108" fmla="*/ 147 w 1256"/>
              <a:gd name="T109" fmla="*/ 198 h 518"/>
              <a:gd name="T110" fmla="*/ 1201 w 1256"/>
              <a:gd name="T111" fmla="*/ 241 h 518"/>
              <a:gd name="T112" fmla="*/ 1228 w 1256"/>
              <a:gd name="T113" fmla="*/ 283 h 518"/>
              <a:gd name="T114" fmla="*/ 1223 w 1256"/>
              <a:gd name="T115" fmla="*/ 286 h 518"/>
              <a:gd name="T116" fmla="*/ 1179 w 1256"/>
              <a:gd name="T117" fmla="*/ 250 h 518"/>
              <a:gd name="T118" fmla="*/ 1189 w 1256"/>
              <a:gd name="T119" fmla="*/ 241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6" h="518">
                <a:moveTo>
                  <a:pt x="1081" y="176"/>
                </a:moveTo>
                <a:lnTo>
                  <a:pt x="1081" y="176"/>
                </a:lnTo>
                <a:lnTo>
                  <a:pt x="1053" y="157"/>
                </a:lnTo>
                <a:lnTo>
                  <a:pt x="1023" y="137"/>
                </a:lnTo>
                <a:lnTo>
                  <a:pt x="986" y="114"/>
                </a:lnTo>
                <a:lnTo>
                  <a:pt x="946" y="89"/>
                </a:lnTo>
                <a:lnTo>
                  <a:pt x="905" y="66"/>
                </a:lnTo>
                <a:lnTo>
                  <a:pt x="867" y="48"/>
                </a:lnTo>
                <a:lnTo>
                  <a:pt x="850" y="40"/>
                </a:lnTo>
                <a:lnTo>
                  <a:pt x="834" y="35"/>
                </a:lnTo>
                <a:lnTo>
                  <a:pt x="834" y="35"/>
                </a:lnTo>
                <a:lnTo>
                  <a:pt x="814" y="31"/>
                </a:lnTo>
                <a:lnTo>
                  <a:pt x="785" y="27"/>
                </a:lnTo>
                <a:lnTo>
                  <a:pt x="749" y="24"/>
                </a:lnTo>
                <a:lnTo>
                  <a:pt x="705" y="20"/>
                </a:lnTo>
                <a:lnTo>
                  <a:pt x="603" y="14"/>
                </a:lnTo>
                <a:lnTo>
                  <a:pt x="494" y="9"/>
                </a:lnTo>
                <a:lnTo>
                  <a:pt x="298" y="2"/>
                </a:lnTo>
                <a:lnTo>
                  <a:pt x="211" y="0"/>
                </a:lnTo>
                <a:lnTo>
                  <a:pt x="211" y="0"/>
                </a:lnTo>
                <a:lnTo>
                  <a:pt x="145" y="5"/>
                </a:lnTo>
                <a:lnTo>
                  <a:pt x="95" y="10"/>
                </a:lnTo>
                <a:lnTo>
                  <a:pt x="76" y="12"/>
                </a:lnTo>
                <a:lnTo>
                  <a:pt x="66" y="15"/>
                </a:lnTo>
                <a:lnTo>
                  <a:pt x="66" y="15"/>
                </a:lnTo>
                <a:lnTo>
                  <a:pt x="57" y="17"/>
                </a:lnTo>
                <a:lnTo>
                  <a:pt x="54" y="19"/>
                </a:lnTo>
                <a:lnTo>
                  <a:pt x="52" y="22"/>
                </a:lnTo>
                <a:lnTo>
                  <a:pt x="51" y="30"/>
                </a:lnTo>
                <a:lnTo>
                  <a:pt x="51" y="30"/>
                </a:lnTo>
                <a:lnTo>
                  <a:pt x="5" y="196"/>
                </a:lnTo>
                <a:lnTo>
                  <a:pt x="5" y="196"/>
                </a:lnTo>
                <a:lnTo>
                  <a:pt x="3" y="227"/>
                </a:lnTo>
                <a:lnTo>
                  <a:pt x="2" y="288"/>
                </a:lnTo>
                <a:lnTo>
                  <a:pt x="0" y="349"/>
                </a:lnTo>
                <a:lnTo>
                  <a:pt x="0" y="371"/>
                </a:lnTo>
                <a:lnTo>
                  <a:pt x="0" y="382"/>
                </a:lnTo>
                <a:lnTo>
                  <a:pt x="0" y="382"/>
                </a:lnTo>
                <a:lnTo>
                  <a:pt x="2" y="387"/>
                </a:lnTo>
                <a:lnTo>
                  <a:pt x="4" y="391"/>
                </a:lnTo>
                <a:lnTo>
                  <a:pt x="9" y="397"/>
                </a:lnTo>
                <a:lnTo>
                  <a:pt x="13" y="401"/>
                </a:lnTo>
                <a:lnTo>
                  <a:pt x="16" y="402"/>
                </a:lnTo>
                <a:lnTo>
                  <a:pt x="16" y="402"/>
                </a:lnTo>
                <a:lnTo>
                  <a:pt x="16" y="404"/>
                </a:lnTo>
                <a:lnTo>
                  <a:pt x="16" y="408"/>
                </a:lnTo>
                <a:lnTo>
                  <a:pt x="17" y="412"/>
                </a:lnTo>
                <a:lnTo>
                  <a:pt x="18" y="416"/>
                </a:lnTo>
                <a:lnTo>
                  <a:pt x="21" y="418"/>
                </a:lnTo>
                <a:lnTo>
                  <a:pt x="26" y="422"/>
                </a:lnTo>
                <a:lnTo>
                  <a:pt x="26" y="422"/>
                </a:lnTo>
                <a:lnTo>
                  <a:pt x="36" y="426"/>
                </a:lnTo>
                <a:lnTo>
                  <a:pt x="54" y="432"/>
                </a:lnTo>
                <a:lnTo>
                  <a:pt x="106" y="446"/>
                </a:lnTo>
                <a:lnTo>
                  <a:pt x="176" y="462"/>
                </a:lnTo>
                <a:lnTo>
                  <a:pt x="176" y="462"/>
                </a:lnTo>
                <a:lnTo>
                  <a:pt x="180" y="466"/>
                </a:lnTo>
                <a:lnTo>
                  <a:pt x="190" y="475"/>
                </a:lnTo>
                <a:lnTo>
                  <a:pt x="196" y="480"/>
                </a:lnTo>
                <a:lnTo>
                  <a:pt x="205" y="485"/>
                </a:lnTo>
                <a:lnTo>
                  <a:pt x="215" y="489"/>
                </a:lnTo>
                <a:lnTo>
                  <a:pt x="227" y="492"/>
                </a:lnTo>
                <a:lnTo>
                  <a:pt x="227" y="492"/>
                </a:lnTo>
                <a:lnTo>
                  <a:pt x="238" y="495"/>
                </a:lnTo>
                <a:lnTo>
                  <a:pt x="248" y="496"/>
                </a:lnTo>
                <a:lnTo>
                  <a:pt x="265" y="495"/>
                </a:lnTo>
                <a:lnTo>
                  <a:pt x="278" y="494"/>
                </a:lnTo>
                <a:lnTo>
                  <a:pt x="282" y="492"/>
                </a:lnTo>
                <a:lnTo>
                  <a:pt x="282" y="492"/>
                </a:lnTo>
                <a:lnTo>
                  <a:pt x="287" y="497"/>
                </a:lnTo>
                <a:lnTo>
                  <a:pt x="293" y="501"/>
                </a:lnTo>
                <a:lnTo>
                  <a:pt x="303" y="506"/>
                </a:lnTo>
                <a:lnTo>
                  <a:pt x="314" y="511"/>
                </a:lnTo>
                <a:lnTo>
                  <a:pt x="330" y="515"/>
                </a:lnTo>
                <a:lnTo>
                  <a:pt x="347" y="518"/>
                </a:lnTo>
                <a:lnTo>
                  <a:pt x="367" y="518"/>
                </a:lnTo>
                <a:lnTo>
                  <a:pt x="367" y="518"/>
                </a:lnTo>
                <a:lnTo>
                  <a:pt x="377" y="516"/>
                </a:lnTo>
                <a:lnTo>
                  <a:pt x="387" y="514"/>
                </a:lnTo>
                <a:lnTo>
                  <a:pt x="396" y="511"/>
                </a:lnTo>
                <a:lnTo>
                  <a:pt x="404" y="507"/>
                </a:lnTo>
                <a:lnTo>
                  <a:pt x="411" y="502"/>
                </a:lnTo>
                <a:lnTo>
                  <a:pt x="417" y="499"/>
                </a:lnTo>
                <a:lnTo>
                  <a:pt x="429" y="489"/>
                </a:lnTo>
                <a:lnTo>
                  <a:pt x="438" y="479"/>
                </a:lnTo>
                <a:lnTo>
                  <a:pt x="443" y="470"/>
                </a:lnTo>
                <a:lnTo>
                  <a:pt x="448" y="462"/>
                </a:lnTo>
                <a:lnTo>
                  <a:pt x="463" y="462"/>
                </a:lnTo>
                <a:lnTo>
                  <a:pt x="478" y="467"/>
                </a:lnTo>
                <a:lnTo>
                  <a:pt x="915" y="452"/>
                </a:lnTo>
                <a:lnTo>
                  <a:pt x="915" y="452"/>
                </a:lnTo>
                <a:lnTo>
                  <a:pt x="920" y="455"/>
                </a:lnTo>
                <a:lnTo>
                  <a:pt x="935" y="460"/>
                </a:lnTo>
                <a:lnTo>
                  <a:pt x="956" y="465"/>
                </a:lnTo>
                <a:lnTo>
                  <a:pt x="968" y="466"/>
                </a:lnTo>
                <a:lnTo>
                  <a:pt x="980" y="467"/>
                </a:lnTo>
                <a:lnTo>
                  <a:pt x="980" y="467"/>
                </a:lnTo>
                <a:lnTo>
                  <a:pt x="991" y="467"/>
                </a:lnTo>
                <a:lnTo>
                  <a:pt x="1000" y="466"/>
                </a:lnTo>
                <a:lnTo>
                  <a:pt x="1008" y="463"/>
                </a:lnTo>
                <a:lnTo>
                  <a:pt x="1013" y="462"/>
                </a:lnTo>
                <a:lnTo>
                  <a:pt x="1019" y="458"/>
                </a:lnTo>
                <a:lnTo>
                  <a:pt x="1020" y="457"/>
                </a:lnTo>
                <a:lnTo>
                  <a:pt x="1030" y="447"/>
                </a:lnTo>
                <a:lnTo>
                  <a:pt x="1030" y="447"/>
                </a:lnTo>
                <a:lnTo>
                  <a:pt x="1034" y="452"/>
                </a:lnTo>
                <a:lnTo>
                  <a:pt x="1039" y="457"/>
                </a:lnTo>
                <a:lnTo>
                  <a:pt x="1047" y="462"/>
                </a:lnTo>
                <a:lnTo>
                  <a:pt x="1057" y="467"/>
                </a:lnTo>
                <a:lnTo>
                  <a:pt x="1069" y="472"/>
                </a:lnTo>
                <a:lnTo>
                  <a:pt x="1086" y="476"/>
                </a:lnTo>
                <a:lnTo>
                  <a:pt x="1106" y="477"/>
                </a:lnTo>
                <a:lnTo>
                  <a:pt x="1106" y="477"/>
                </a:lnTo>
                <a:lnTo>
                  <a:pt x="1116" y="477"/>
                </a:lnTo>
                <a:lnTo>
                  <a:pt x="1126" y="475"/>
                </a:lnTo>
                <a:lnTo>
                  <a:pt x="1133" y="474"/>
                </a:lnTo>
                <a:lnTo>
                  <a:pt x="1141" y="470"/>
                </a:lnTo>
                <a:lnTo>
                  <a:pt x="1147" y="467"/>
                </a:lnTo>
                <a:lnTo>
                  <a:pt x="1153" y="463"/>
                </a:lnTo>
                <a:lnTo>
                  <a:pt x="1162" y="455"/>
                </a:lnTo>
                <a:lnTo>
                  <a:pt x="1169" y="446"/>
                </a:lnTo>
                <a:lnTo>
                  <a:pt x="1174" y="440"/>
                </a:lnTo>
                <a:lnTo>
                  <a:pt x="1176" y="432"/>
                </a:lnTo>
                <a:lnTo>
                  <a:pt x="1186" y="432"/>
                </a:lnTo>
                <a:lnTo>
                  <a:pt x="1196" y="432"/>
                </a:lnTo>
                <a:lnTo>
                  <a:pt x="1196" y="432"/>
                </a:lnTo>
                <a:lnTo>
                  <a:pt x="1195" y="433"/>
                </a:lnTo>
                <a:lnTo>
                  <a:pt x="1195" y="433"/>
                </a:lnTo>
                <a:lnTo>
                  <a:pt x="1197" y="435"/>
                </a:lnTo>
                <a:lnTo>
                  <a:pt x="1206" y="432"/>
                </a:lnTo>
                <a:lnTo>
                  <a:pt x="1206" y="432"/>
                </a:lnTo>
                <a:lnTo>
                  <a:pt x="1218" y="430"/>
                </a:lnTo>
                <a:lnTo>
                  <a:pt x="1228" y="430"/>
                </a:lnTo>
                <a:lnTo>
                  <a:pt x="1231" y="428"/>
                </a:lnTo>
                <a:lnTo>
                  <a:pt x="1235" y="427"/>
                </a:lnTo>
                <a:lnTo>
                  <a:pt x="1238" y="426"/>
                </a:lnTo>
                <a:lnTo>
                  <a:pt x="1241" y="422"/>
                </a:lnTo>
                <a:lnTo>
                  <a:pt x="1241" y="422"/>
                </a:lnTo>
                <a:lnTo>
                  <a:pt x="1253" y="409"/>
                </a:lnTo>
                <a:lnTo>
                  <a:pt x="1255" y="406"/>
                </a:lnTo>
                <a:lnTo>
                  <a:pt x="1256" y="402"/>
                </a:lnTo>
                <a:lnTo>
                  <a:pt x="1256" y="402"/>
                </a:lnTo>
                <a:lnTo>
                  <a:pt x="1253" y="350"/>
                </a:lnTo>
                <a:lnTo>
                  <a:pt x="1249" y="316"/>
                </a:lnTo>
                <a:lnTo>
                  <a:pt x="1246" y="296"/>
                </a:lnTo>
                <a:lnTo>
                  <a:pt x="1246" y="296"/>
                </a:lnTo>
                <a:lnTo>
                  <a:pt x="1243" y="283"/>
                </a:lnTo>
                <a:lnTo>
                  <a:pt x="1239" y="272"/>
                </a:lnTo>
                <a:lnTo>
                  <a:pt x="1233" y="260"/>
                </a:lnTo>
                <a:lnTo>
                  <a:pt x="1225" y="246"/>
                </a:lnTo>
                <a:lnTo>
                  <a:pt x="1216" y="234"/>
                </a:lnTo>
                <a:lnTo>
                  <a:pt x="1205" y="221"/>
                </a:lnTo>
                <a:lnTo>
                  <a:pt x="1199" y="216"/>
                </a:lnTo>
                <a:lnTo>
                  <a:pt x="1191" y="211"/>
                </a:lnTo>
                <a:lnTo>
                  <a:pt x="1191" y="211"/>
                </a:lnTo>
                <a:lnTo>
                  <a:pt x="1175" y="202"/>
                </a:lnTo>
                <a:lnTo>
                  <a:pt x="1157" y="195"/>
                </a:lnTo>
                <a:lnTo>
                  <a:pt x="1138" y="188"/>
                </a:lnTo>
                <a:lnTo>
                  <a:pt x="1121" y="183"/>
                </a:lnTo>
                <a:lnTo>
                  <a:pt x="1092" y="178"/>
                </a:lnTo>
                <a:lnTo>
                  <a:pt x="1081" y="176"/>
                </a:lnTo>
                <a:lnTo>
                  <a:pt x="1081" y="176"/>
                </a:lnTo>
                <a:close/>
                <a:moveTo>
                  <a:pt x="719" y="80"/>
                </a:moveTo>
                <a:lnTo>
                  <a:pt x="719" y="80"/>
                </a:lnTo>
                <a:lnTo>
                  <a:pt x="720" y="76"/>
                </a:lnTo>
                <a:lnTo>
                  <a:pt x="724" y="70"/>
                </a:lnTo>
                <a:lnTo>
                  <a:pt x="724" y="70"/>
                </a:lnTo>
                <a:lnTo>
                  <a:pt x="729" y="69"/>
                </a:lnTo>
                <a:lnTo>
                  <a:pt x="743" y="69"/>
                </a:lnTo>
                <a:lnTo>
                  <a:pt x="783" y="71"/>
                </a:lnTo>
                <a:lnTo>
                  <a:pt x="831" y="75"/>
                </a:lnTo>
                <a:lnTo>
                  <a:pt x="852" y="78"/>
                </a:lnTo>
                <a:lnTo>
                  <a:pt x="870" y="80"/>
                </a:lnTo>
                <a:lnTo>
                  <a:pt x="870" y="80"/>
                </a:lnTo>
                <a:lnTo>
                  <a:pt x="886" y="85"/>
                </a:lnTo>
                <a:lnTo>
                  <a:pt x="905" y="93"/>
                </a:lnTo>
                <a:lnTo>
                  <a:pt x="925" y="103"/>
                </a:lnTo>
                <a:lnTo>
                  <a:pt x="945" y="114"/>
                </a:lnTo>
                <a:lnTo>
                  <a:pt x="976" y="132"/>
                </a:lnTo>
                <a:lnTo>
                  <a:pt x="990" y="141"/>
                </a:lnTo>
                <a:lnTo>
                  <a:pt x="995" y="171"/>
                </a:lnTo>
                <a:lnTo>
                  <a:pt x="970" y="171"/>
                </a:lnTo>
                <a:lnTo>
                  <a:pt x="970" y="171"/>
                </a:lnTo>
                <a:lnTo>
                  <a:pt x="964" y="168"/>
                </a:lnTo>
                <a:lnTo>
                  <a:pt x="956" y="166"/>
                </a:lnTo>
                <a:lnTo>
                  <a:pt x="945" y="166"/>
                </a:lnTo>
                <a:lnTo>
                  <a:pt x="945" y="166"/>
                </a:lnTo>
                <a:lnTo>
                  <a:pt x="936" y="166"/>
                </a:lnTo>
                <a:lnTo>
                  <a:pt x="935" y="167"/>
                </a:lnTo>
                <a:lnTo>
                  <a:pt x="935" y="169"/>
                </a:lnTo>
                <a:lnTo>
                  <a:pt x="935" y="176"/>
                </a:lnTo>
                <a:lnTo>
                  <a:pt x="935" y="176"/>
                </a:lnTo>
                <a:lnTo>
                  <a:pt x="935" y="181"/>
                </a:lnTo>
                <a:lnTo>
                  <a:pt x="936" y="186"/>
                </a:lnTo>
                <a:lnTo>
                  <a:pt x="942" y="196"/>
                </a:lnTo>
                <a:lnTo>
                  <a:pt x="947" y="203"/>
                </a:lnTo>
                <a:lnTo>
                  <a:pt x="950" y="206"/>
                </a:lnTo>
                <a:lnTo>
                  <a:pt x="734" y="201"/>
                </a:lnTo>
                <a:lnTo>
                  <a:pt x="719" y="80"/>
                </a:lnTo>
                <a:close/>
                <a:moveTo>
                  <a:pt x="684" y="65"/>
                </a:moveTo>
                <a:lnTo>
                  <a:pt x="704" y="196"/>
                </a:lnTo>
                <a:lnTo>
                  <a:pt x="427" y="186"/>
                </a:lnTo>
                <a:lnTo>
                  <a:pt x="427" y="186"/>
                </a:lnTo>
                <a:lnTo>
                  <a:pt x="425" y="124"/>
                </a:lnTo>
                <a:lnTo>
                  <a:pt x="424" y="80"/>
                </a:lnTo>
                <a:lnTo>
                  <a:pt x="422" y="60"/>
                </a:lnTo>
                <a:lnTo>
                  <a:pt x="422" y="60"/>
                </a:lnTo>
                <a:lnTo>
                  <a:pt x="434" y="60"/>
                </a:lnTo>
                <a:lnTo>
                  <a:pt x="463" y="60"/>
                </a:lnTo>
                <a:lnTo>
                  <a:pt x="553" y="61"/>
                </a:lnTo>
                <a:lnTo>
                  <a:pt x="684" y="65"/>
                </a:lnTo>
                <a:lnTo>
                  <a:pt x="684" y="65"/>
                </a:lnTo>
                <a:close/>
                <a:moveTo>
                  <a:pt x="66" y="45"/>
                </a:moveTo>
                <a:lnTo>
                  <a:pt x="71" y="35"/>
                </a:lnTo>
                <a:lnTo>
                  <a:pt x="71" y="35"/>
                </a:lnTo>
                <a:lnTo>
                  <a:pt x="95" y="34"/>
                </a:lnTo>
                <a:lnTo>
                  <a:pt x="111" y="34"/>
                </a:lnTo>
                <a:lnTo>
                  <a:pt x="117" y="34"/>
                </a:lnTo>
                <a:lnTo>
                  <a:pt x="121" y="35"/>
                </a:lnTo>
                <a:lnTo>
                  <a:pt x="121" y="35"/>
                </a:lnTo>
                <a:lnTo>
                  <a:pt x="127" y="38"/>
                </a:lnTo>
                <a:lnTo>
                  <a:pt x="136" y="40"/>
                </a:lnTo>
                <a:lnTo>
                  <a:pt x="151" y="45"/>
                </a:lnTo>
                <a:lnTo>
                  <a:pt x="151" y="45"/>
                </a:lnTo>
                <a:lnTo>
                  <a:pt x="151" y="51"/>
                </a:lnTo>
                <a:lnTo>
                  <a:pt x="149" y="69"/>
                </a:lnTo>
                <a:lnTo>
                  <a:pt x="140" y="118"/>
                </a:lnTo>
                <a:lnTo>
                  <a:pt x="126" y="191"/>
                </a:lnTo>
                <a:lnTo>
                  <a:pt x="116" y="196"/>
                </a:lnTo>
                <a:lnTo>
                  <a:pt x="116" y="196"/>
                </a:lnTo>
                <a:lnTo>
                  <a:pt x="105" y="197"/>
                </a:lnTo>
                <a:lnTo>
                  <a:pt x="96" y="200"/>
                </a:lnTo>
                <a:lnTo>
                  <a:pt x="91" y="201"/>
                </a:lnTo>
                <a:lnTo>
                  <a:pt x="91" y="201"/>
                </a:lnTo>
                <a:lnTo>
                  <a:pt x="87" y="201"/>
                </a:lnTo>
                <a:lnTo>
                  <a:pt x="80" y="201"/>
                </a:lnTo>
                <a:lnTo>
                  <a:pt x="58" y="197"/>
                </a:lnTo>
                <a:lnTo>
                  <a:pt x="21" y="191"/>
                </a:lnTo>
                <a:lnTo>
                  <a:pt x="21" y="191"/>
                </a:lnTo>
                <a:lnTo>
                  <a:pt x="19" y="188"/>
                </a:lnTo>
                <a:lnTo>
                  <a:pt x="19" y="183"/>
                </a:lnTo>
                <a:lnTo>
                  <a:pt x="23" y="167"/>
                </a:lnTo>
                <a:lnTo>
                  <a:pt x="31" y="143"/>
                </a:lnTo>
                <a:lnTo>
                  <a:pt x="39" y="117"/>
                </a:lnTo>
                <a:lnTo>
                  <a:pt x="57" y="68"/>
                </a:lnTo>
                <a:lnTo>
                  <a:pt x="66" y="45"/>
                </a:lnTo>
                <a:lnTo>
                  <a:pt x="66" y="45"/>
                </a:lnTo>
                <a:close/>
                <a:moveTo>
                  <a:pt x="191" y="196"/>
                </a:moveTo>
                <a:lnTo>
                  <a:pt x="191" y="196"/>
                </a:lnTo>
                <a:lnTo>
                  <a:pt x="189" y="203"/>
                </a:lnTo>
                <a:lnTo>
                  <a:pt x="181" y="222"/>
                </a:lnTo>
                <a:lnTo>
                  <a:pt x="170" y="246"/>
                </a:lnTo>
                <a:lnTo>
                  <a:pt x="164" y="256"/>
                </a:lnTo>
                <a:lnTo>
                  <a:pt x="156" y="266"/>
                </a:lnTo>
                <a:lnTo>
                  <a:pt x="156" y="266"/>
                </a:lnTo>
                <a:lnTo>
                  <a:pt x="144" y="280"/>
                </a:lnTo>
                <a:lnTo>
                  <a:pt x="137" y="290"/>
                </a:lnTo>
                <a:lnTo>
                  <a:pt x="131" y="295"/>
                </a:lnTo>
                <a:lnTo>
                  <a:pt x="129" y="296"/>
                </a:lnTo>
                <a:lnTo>
                  <a:pt x="126" y="296"/>
                </a:lnTo>
                <a:lnTo>
                  <a:pt x="126" y="296"/>
                </a:lnTo>
                <a:lnTo>
                  <a:pt x="120" y="295"/>
                </a:lnTo>
                <a:lnTo>
                  <a:pt x="113" y="291"/>
                </a:lnTo>
                <a:lnTo>
                  <a:pt x="108" y="288"/>
                </a:lnTo>
                <a:lnTo>
                  <a:pt x="107" y="284"/>
                </a:lnTo>
                <a:lnTo>
                  <a:pt x="106" y="281"/>
                </a:lnTo>
                <a:lnTo>
                  <a:pt x="106" y="281"/>
                </a:lnTo>
                <a:lnTo>
                  <a:pt x="106" y="269"/>
                </a:lnTo>
                <a:lnTo>
                  <a:pt x="106" y="250"/>
                </a:lnTo>
                <a:lnTo>
                  <a:pt x="106" y="226"/>
                </a:lnTo>
                <a:lnTo>
                  <a:pt x="106" y="226"/>
                </a:lnTo>
                <a:lnTo>
                  <a:pt x="136" y="201"/>
                </a:lnTo>
                <a:lnTo>
                  <a:pt x="136" y="201"/>
                </a:lnTo>
                <a:lnTo>
                  <a:pt x="140" y="200"/>
                </a:lnTo>
                <a:lnTo>
                  <a:pt x="147" y="198"/>
                </a:lnTo>
                <a:lnTo>
                  <a:pt x="166" y="197"/>
                </a:lnTo>
                <a:lnTo>
                  <a:pt x="191" y="196"/>
                </a:lnTo>
                <a:lnTo>
                  <a:pt x="191" y="196"/>
                </a:lnTo>
                <a:close/>
                <a:moveTo>
                  <a:pt x="1201" y="241"/>
                </a:moveTo>
                <a:lnTo>
                  <a:pt x="1201" y="241"/>
                </a:lnTo>
                <a:lnTo>
                  <a:pt x="1206" y="247"/>
                </a:lnTo>
                <a:lnTo>
                  <a:pt x="1216" y="261"/>
                </a:lnTo>
                <a:lnTo>
                  <a:pt x="1221" y="270"/>
                </a:lnTo>
                <a:lnTo>
                  <a:pt x="1225" y="278"/>
                </a:lnTo>
                <a:lnTo>
                  <a:pt x="1228" y="283"/>
                </a:lnTo>
                <a:lnTo>
                  <a:pt x="1228" y="285"/>
                </a:lnTo>
                <a:lnTo>
                  <a:pt x="1226" y="286"/>
                </a:lnTo>
                <a:lnTo>
                  <a:pt x="1226" y="286"/>
                </a:lnTo>
                <a:lnTo>
                  <a:pt x="1225" y="286"/>
                </a:lnTo>
                <a:lnTo>
                  <a:pt x="1223" y="286"/>
                </a:lnTo>
                <a:lnTo>
                  <a:pt x="1215" y="283"/>
                </a:lnTo>
                <a:lnTo>
                  <a:pt x="1207" y="278"/>
                </a:lnTo>
                <a:lnTo>
                  <a:pt x="1199" y="270"/>
                </a:lnTo>
                <a:lnTo>
                  <a:pt x="1184" y="256"/>
                </a:lnTo>
                <a:lnTo>
                  <a:pt x="1179" y="250"/>
                </a:lnTo>
                <a:lnTo>
                  <a:pt x="1176" y="246"/>
                </a:lnTo>
                <a:lnTo>
                  <a:pt x="1176" y="246"/>
                </a:lnTo>
                <a:lnTo>
                  <a:pt x="1177" y="244"/>
                </a:lnTo>
                <a:lnTo>
                  <a:pt x="1180" y="242"/>
                </a:lnTo>
                <a:lnTo>
                  <a:pt x="1189" y="241"/>
                </a:lnTo>
                <a:lnTo>
                  <a:pt x="1201" y="241"/>
                </a:lnTo>
                <a:lnTo>
                  <a:pt x="1201" y="2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16E041A8-5D74-4580-AD92-FF3E638EEA9F}"/>
              </a:ext>
            </a:extLst>
          </p:cNvPr>
          <p:cNvSpPr>
            <a:spLocks noEditPoints="1"/>
          </p:cNvSpPr>
          <p:nvPr/>
        </p:nvSpPr>
        <p:spPr bwMode="auto">
          <a:xfrm>
            <a:off x="7871408" y="3183834"/>
            <a:ext cx="1652588" cy="804863"/>
          </a:xfrm>
          <a:custGeom>
            <a:avLst/>
            <a:gdLst>
              <a:gd name="T0" fmla="*/ 368 w 1041"/>
              <a:gd name="T1" fmla="*/ 36 h 507"/>
              <a:gd name="T2" fmla="*/ 322 w 1041"/>
              <a:gd name="T3" fmla="*/ 93 h 507"/>
              <a:gd name="T4" fmla="*/ 182 w 1041"/>
              <a:gd name="T5" fmla="*/ 183 h 507"/>
              <a:gd name="T6" fmla="*/ 52 w 1041"/>
              <a:gd name="T7" fmla="*/ 208 h 507"/>
              <a:gd name="T8" fmla="*/ 38 w 1041"/>
              <a:gd name="T9" fmla="*/ 222 h 507"/>
              <a:gd name="T10" fmla="*/ 32 w 1041"/>
              <a:gd name="T11" fmla="*/ 241 h 507"/>
              <a:gd name="T12" fmla="*/ 27 w 1041"/>
              <a:gd name="T13" fmla="*/ 261 h 507"/>
              <a:gd name="T14" fmla="*/ 17 w 1041"/>
              <a:gd name="T15" fmla="*/ 301 h 507"/>
              <a:gd name="T16" fmla="*/ 3 w 1041"/>
              <a:gd name="T17" fmla="*/ 309 h 507"/>
              <a:gd name="T18" fmla="*/ 0 w 1041"/>
              <a:gd name="T19" fmla="*/ 328 h 507"/>
              <a:gd name="T20" fmla="*/ 7 w 1041"/>
              <a:gd name="T21" fmla="*/ 397 h 507"/>
              <a:gd name="T22" fmla="*/ 27 w 1041"/>
              <a:gd name="T23" fmla="*/ 412 h 507"/>
              <a:gd name="T24" fmla="*/ 53 w 1041"/>
              <a:gd name="T25" fmla="*/ 466 h 507"/>
              <a:gd name="T26" fmla="*/ 87 w 1041"/>
              <a:gd name="T27" fmla="*/ 494 h 507"/>
              <a:gd name="T28" fmla="*/ 122 w 1041"/>
              <a:gd name="T29" fmla="*/ 502 h 507"/>
              <a:gd name="T30" fmla="*/ 167 w 1041"/>
              <a:gd name="T31" fmla="*/ 492 h 507"/>
              <a:gd name="T32" fmla="*/ 196 w 1041"/>
              <a:gd name="T33" fmla="*/ 470 h 507"/>
              <a:gd name="T34" fmla="*/ 233 w 1041"/>
              <a:gd name="T35" fmla="*/ 437 h 507"/>
              <a:gd name="T36" fmla="*/ 250 w 1041"/>
              <a:gd name="T37" fmla="*/ 472 h 507"/>
              <a:gd name="T38" fmla="*/ 278 w 1041"/>
              <a:gd name="T39" fmla="*/ 496 h 507"/>
              <a:gd name="T40" fmla="*/ 323 w 1041"/>
              <a:gd name="T41" fmla="*/ 507 h 507"/>
              <a:gd name="T42" fmla="*/ 361 w 1041"/>
              <a:gd name="T43" fmla="*/ 501 h 507"/>
              <a:gd name="T44" fmla="*/ 397 w 1041"/>
              <a:gd name="T45" fmla="*/ 481 h 507"/>
              <a:gd name="T46" fmla="*/ 429 w 1041"/>
              <a:gd name="T47" fmla="*/ 442 h 507"/>
              <a:gd name="T48" fmla="*/ 484 w 1041"/>
              <a:gd name="T49" fmla="*/ 412 h 507"/>
              <a:gd name="T50" fmla="*/ 607 w 1041"/>
              <a:gd name="T51" fmla="*/ 435 h 507"/>
              <a:gd name="T52" fmla="*/ 633 w 1041"/>
              <a:gd name="T53" fmla="*/ 466 h 507"/>
              <a:gd name="T54" fmla="*/ 672 w 1041"/>
              <a:gd name="T55" fmla="*/ 481 h 507"/>
              <a:gd name="T56" fmla="*/ 710 w 1041"/>
              <a:gd name="T57" fmla="*/ 480 h 507"/>
              <a:gd name="T58" fmla="*/ 744 w 1041"/>
              <a:gd name="T59" fmla="*/ 462 h 507"/>
              <a:gd name="T60" fmla="*/ 768 w 1041"/>
              <a:gd name="T61" fmla="*/ 427 h 507"/>
              <a:gd name="T62" fmla="*/ 815 w 1041"/>
              <a:gd name="T63" fmla="*/ 407 h 507"/>
              <a:gd name="T64" fmla="*/ 832 w 1041"/>
              <a:gd name="T65" fmla="*/ 445 h 507"/>
              <a:gd name="T66" fmla="*/ 858 w 1041"/>
              <a:gd name="T67" fmla="*/ 471 h 507"/>
              <a:gd name="T68" fmla="*/ 901 w 1041"/>
              <a:gd name="T69" fmla="*/ 482 h 507"/>
              <a:gd name="T70" fmla="*/ 933 w 1041"/>
              <a:gd name="T71" fmla="*/ 479 h 507"/>
              <a:gd name="T72" fmla="*/ 962 w 1041"/>
              <a:gd name="T73" fmla="*/ 462 h 507"/>
              <a:gd name="T74" fmla="*/ 986 w 1041"/>
              <a:gd name="T75" fmla="*/ 422 h 507"/>
              <a:gd name="T76" fmla="*/ 996 w 1041"/>
              <a:gd name="T77" fmla="*/ 382 h 507"/>
              <a:gd name="T78" fmla="*/ 1005 w 1041"/>
              <a:gd name="T79" fmla="*/ 397 h 507"/>
              <a:gd name="T80" fmla="*/ 1015 w 1041"/>
              <a:gd name="T81" fmla="*/ 396 h 507"/>
              <a:gd name="T82" fmla="*/ 1031 w 1041"/>
              <a:gd name="T83" fmla="*/ 251 h 507"/>
              <a:gd name="T84" fmla="*/ 951 w 1041"/>
              <a:gd name="T85" fmla="*/ 5 h 507"/>
              <a:gd name="T86" fmla="*/ 931 w 1041"/>
              <a:gd name="T87" fmla="*/ 0 h 507"/>
              <a:gd name="T88" fmla="*/ 493 w 1041"/>
              <a:gd name="T89" fmla="*/ 11 h 507"/>
              <a:gd name="T90" fmla="*/ 383 w 1041"/>
              <a:gd name="T91" fmla="*/ 30 h 507"/>
              <a:gd name="T92" fmla="*/ 986 w 1041"/>
              <a:gd name="T93" fmla="*/ 141 h 507"/>
              <a:gd name="T94" fmla="*/ 785 w 1041"/>
              <a:gd name="T95" fmla="*/ 40 h 507"/>
              <a:gd name="T96" fmla="*/ 735 w 1041"/>
              <a:gd name="T97" fmla="*/ 45 h 507"/>
              <a:gd name="T98" fmla="*/ 740 w 1041"/>
              <a:gd name="T99" fmla="*/ 60 h 507"/>
              <a:gd name="T100" fmla="*/ 745 w 1041"/>
              <a:gd name="T101" fmla="*/ 166 h 507"/>
              <a:gd name="T102" fmla="*/ 584 w 1041"/>
              <a:gd name="T103" fmla="*/ 166 h 507"/>
              <a:gd name="T104" fmla="*/ 587 w 1041"/>
              <a:gd name="T105" fmla="*/ 161 h 507"/>
              <a:gd name="T106" fmla="*/ 582 w 1041"/>
              <a:gd name="T107" fmla="*/ 122 h 507"/>
              <a:gd name="T108" fmla="*/ 524 w 1041"/>
              <a:gd name="T109" fmla="*/ 120 h 507"/>
              <a:gd name="T110" fmla="*/ 564 w 1041"/>
              <a:gd name="T111" fmla="*/ 50 h 507"/>
              <a:gd name="T112" fmla="*/ 288 w 1041"/>
              <a:gd name="T113" fmla="*/ 166 h 507"/>
              <a:gd name="T114" fmla="*/ 395 w 1041"/>
              <a:gd name="T115" fmla="*/ 48 h 507"/>
              <a:gd name="T116" fmla="*/ 524 w 1041"/>
              <a:gd name="T117" fmla="*/ 40 h 507"/>
              <a:gd name="T118" fmla="*/ 207 w 1041"/>
              <a:gd name="T119" fmla="*/ 251 h 507"/>
              <a:gd name="T120" fmla="*/ 182 w 1041"/>
              <a:gd name="T121" fmla="*/ 246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1" h="507">
                <a:moveTo>
                  <a:pt x="383" y="30"/>
                </a:moveTo>
                <a:lnTo>
                  <a:pt x="383" y="30"/>
                </a:lnTo>
                <a:lnTo>
                  <a:pt x="375" y="33"/>
                </a:lnTo>
                <a:lnTo>
                  <a:pt x="368" y="36"/>
                </a:lnTo>
                <a:lnTo>
                  <a:pt x="366" y="38"/>
                </a:lnTo>
                <a:lnTo>
                  <a:pt x="363" y="40"/>
                </a:lnTo>
                <a:lnTo>
                  <a:pt x="363" y="40"/>
                </a:lnTo>
                <a:lnTo>
                  <a:pt x="322" y="93"/>
                </a:lnTo>
                <a:lnTo>
                  <a:pt x="283" y="141"/>
                </a:lnTo>
                <a:lnTo>
                  <a:pt x="268" y="171"/>
                </a:lnTo>
                <a:lnTo>
                  <a:pt x="268" y="171"/>
                </a:lnTo>
                <a:lnTo>
                  <a:pt x="182" y="183"/>
                </a:lnTo>
                <a:lnTo>
                  <a:pt x="77" y="201"/>
                </a:lnTo>
                <a:lnTo>
                  <a:pt x="77" y="201"/>
                </a:lnTo>
                <a:lnTo>
                  <a:pt x="62" y="205"/>
                </a:lnTo>
                <a:lnTo>
                  <a:pt x="52" y="208"/>
                </a:lnTo>
                <a:lnTo>
                  <a:pt x="45" y="212"/>
                </a:lnTo>
                <a:lnTo>
                  <a:pt x="42" y="216"/>
                </a:lnTo>
                <a:lnTo>
                  <a:pt x="42" y="216"/>
                </a:lnTo>
                <a:lnTo>
                  <a:pt x="38" y="222"/>
                </a:lnTo>
                <a:lnTo>
                  <a:pt x="37" y="229"/>
                </a:lnTo>
                <a:lnTo>
                  <a:pt x="34" y="236"/>
                </a:lnTo>
                <a:lnTo>
                  <a:pt x="32" y="241"/>
                </a:lnTo>
                <a:lnTo>
                  <a:pt x="32" y="241"/>
                </a:lnTo>
                <a:lnTo>
                  <a:pt x="30" y="245"/>
                </a:lnTo>
                <a:lnTo>
                  <a:pt x="29" y="250"/>
                </a:lnTo>
                <a:lnTo>
                  <a:pt x="28" y="255"/>
                </a:lnTo>
                <a:lnTo>
                  <a:pt x="27" y="261"/>
                </a:lnTo>
                <a:lnTo>
                  <a:pt x="27" y="261"/>
                </a:lnTo>
                <a:lnTo>
                  <a:pt x="23" y="271"/>
                </a:lnTo>
                <a:lnTo>
                  <a:pt x="20" y="285"/>
                </a:lnTo>
                <a:lnTo>
                  <a:pt x="17" y="301"/>
                </a:lnTo>
                <a:lnTo>
                  <a:pt x="17" y="301"/>
                </a:lnTo>
                <a:lnTo>
                  <a:pt x="10" y="304"/>
                </a:lnTo>
                <a:lnTo>
                  <a:pt x="5" y="306"/>
                </a:lnTo>
                <a:lnTo>
                  <a:pt x="3" y="309"/>
                </a:lnTo>
                <a:lnTo>
                  <a:pt x="1" y="311"/>
                </a:lnTo>
                <a:lnTo>
                  <a:pt x="1" y="311"/>
                </a:lnTo>
                <a:lnTo>
                  <a:pt x="0" y="318"/>
                </a:lnTo>
                <a:lnTo>
                  <a:pt x="0" y="328"/>
                </a:lnTo>
                <a:lnTo>
                  <a:pt x="1" y="355"/>
                </a:lnTo>
                <a:lnTo>
                  <a:pt x="4" y="383"/>
                </a:lnTo>
                <a:lnTo>
                  <a:pt x="5" y="392"/>
                </a:lnTo>
                <a:lnTo>
                  <a:pt x="7" y="397"/>
                </a:lnTo>
                <a:lnTo>
                  <a:pt x="7" y="397"/>
                </a:lnTo>
                <a:lnTo>
                  <a:pt x="18" y="406"/>
                </a:lnTo>
                <a:lnTo>
                  <a:pt x="27" y="412"/>
                </a:lnTo>
                <a:lnTo>
                  <a:pt x="27" y="412"/>
                </a:lnTo>
                <a:lnTo>
                  <a:pt x="32" y="426"/>
                </a:lnTo>
                <a:lnTo>
                  <a:pt x="38" y="441"/>
                </a:lnTo>
                <a:lnTo>
                  <a:pt x="48" y="457"/>
                </a:lnTo>
                <a:lnTo>
                  <a:pt x="53" y="466"/>
                </a:lnTo>
                <a:lnTo>
                  <a:pt x="61" y="474"/>
                </a:lnTo>
                <a:lnTo>
                  <a:pt x="68" y="481"/>
                </a:lnTo>
                <a:lnTo>
                  <a:pt x="77" y="489"/>
                </a:lnTo>
                <a:lnTo>
                  <a:pt x="87" y="494"/>
                </a:lnTo>
                <a:lnTo>
                  <a:pt x="97" y="499"/>
                </a:lnTo>
                <a:lnTo>
                  <a:pt x="110" y="501"/>
                </a:lnTo>
                <a:lnTo>
                  <a:pt x="122" y="502"/>
                </a:lnTo>
                <a:lnTo>
                  <a:pt x="122" y="502"/>
                </a:lnTo>
                <a:lnTo>
                  <a:pt x="135" y="501"/>
                </a:lnTo>
                <a:lnTo>
                  <a:pt x="147" y="500"/>
                </a:lnTo>
                <a:lnTo>
                  <a:pt x="157" y="496"/>
                </a:lnTo>
                <a:lnTo>
                  <a:pt x="167" y="492"/>
                </a:lnTo>
                <a:lnTo>
                  <a:pt x="176" y="487"/>
                </a:lnTo>
                <a:lnTo>
                  <a:pt x="184" y="482"/>
                </a:lnTo>
                <a:lnTo>
                  <a:pt x="191" y="476"/>
                </a:lnTo>
                <a:lnTo>
                  <a:pt x="196" y="470"/>
                </a:lnTo>
                <a:lnTo>
                  <a:pt x="206" y="457"/>
                </a:lnTo>
                <a:lnTo>
                  <a:pt x="213" y="447"/>
                </a:lnTo>
                <a:lnTo>
                  <a:pt x="218" y="437"/>
                </a:lnTo>
                <a:lnTo>
                  <a:pt x="233" y="437"/>
                </a:lnTo>
                <a:lnTo>
                  <a:pt x="233" y="437"/>
                </a:lnTo>
                <a:lnTo>
                  <a:pt x="236" y="448"/>
                </a:lnTo>
                <a:lnTo>
                  <a:pt x="241" y="460"/>
                </a:lnTo>
                <a:lnTo>
                  <a:pt x="250" y="472"/>
                </a:lnTo>
                <a:lnTo>
                  <a:pt x="255" y="479"/>
                </a:lnTo>
                <a:lnTo>
                  <a:pt x="261" y="485"/>
                </a:lnTo>
                <a:lnTo>
                  <a:pt x="269" y="491"/>
                </a:lnTo>
                <a:lnTo>
                  <a:pt x="278" y="496"/>
                </a:lnTo>
                <a:lnTo>
                  <a:pt x="287" y="501"/>
                </a:lnTo>
                <a:lnTo>
                  <a:pt x="298" y="505"/>
                </a:lnTo>
                <a:lnTo>
                  <a:pt x="309" y="506"/>
                </a:lnTo>
                <a:lnTo>
                  <a:pt x="323" y="507"/>
                </a:lnTo>
                <a:lnTo>
                  <a:pt x="323" y="507"/>
                </a:lnTo>
                <a:lnTo>
                  <a:pt x="337" y="506"/>
                </a:lnTo>
                <a:lnTo>
                  <a:pt x="349" y="505"/>
                </a:lnTo>
                <a:lnTo>
                  <a:pt x="361" y="501"/>
                </a:lnTo>
                <a:lnTo>
                  <a:pt x="371" y="497"/>
                </a:lnTo>
                <a:lnTo>
                  <a:pt x="381" y="492"/>
                </a:lnTo>
                <a:lnTo>
                  <a:pt x="390" y="487"/>
                </a:lnTo>
                <a:lnTo>
                  <a:pt x="397" y="481"/>
                </a:lnTo>
                <a:lnTo>
                  <a:pt x="403" y="475"/>
                </a:lnTo>
                <a:lnTo>
                  <a:pt x="415" y="462"/>
                </a:lnTo>
                <a:lnTo>
                  <a:pt x="422" y="452"/>
                </a:lnTo>
                <a:lnTo>
                  <a:pt x="429" y="442"/>
                </a:lnTo>
                <a:lnTo>
                  <a:pt x="444" y="437"/>
                </a:lnTo>
                <a:lnTo>
                  <a:pt x="444" y="437"/>
                </a:lnTo>
                <a:lnTo>
                  <a:pt x="464" y="432"/>
                </a:lnTo>
                <a:lnTo>
                  <a:pt x="484" y="412"/>
                </a:lnTo>
                <a:lnTo>
                  <a:pt x="599" y="412"/>
                </a:lnTo>
                <a:lnTo>
                  <a:pt x="599" y="412"/>
                </a:lnTo>
                <a:lnTo>
                  <a:pt x="602" y="423"/>
                </a:lnTo>
                <a:lnTo>
                  <a:pt x="607" y="435"/>
                </a:lnTo>
                <a:lnTo>
                  <a:pt x="614" y="447"/>
                </a:lnTo>
                <a:lnTo>
                  <a:pt x="619" y="453"/>
                </a:lnTo>
                <a:lnTo>
                  <a:pt x="626" y="460"/>
                </a:lnTo>
                <a:lnTo>
                  <a:pt x="633" y="466"/>
                </a:lnTo>
                <a:lnTo>
                  <a:pt x="641" y="471"/>
                </a:lnTo>
                <a:lnTo>
                  <a:pt x="650" y="476"/>
                </a:lnTo>
                <a:lnTo>
                  <a:pt x="660" y="480"/>
                </a:lnTo>
                <a:lnTo>
                  <a:pt x="672" y="481"/>
                </a:lnTo>
                <a:lnTo>
                  <a:pt x="685" y="482"/>
                </a:lnTo>
                <a:lnTo>
                  <a:pt x="685" y="482"/>
                </a:lnTo>
                <a:lnTo>
                  <a:pt x="697" y="481"/>
                </a:lnTo>
                <a:lnTo>
                  <a:pt x="710" y="480"/>
                </a:lnTo>
                <a:lnTo>
                  <a:pt x="720" y="476"/>
                </a:lnTo>
                <a:lnTo>
                  <a:pt x="729" y="472"/>
                </a:lnTo>
                <a:lnTo>
                  <a:pt x="736" y="467"/>
                </a:lnTo>
                <a:lnTo>
                  <a:pt x="744" y="462"/>
                </a:lnTo>
                <a:lnTo>
                  <a:pt x="750" y="456"/>
                </a:lnTo>
                <a:lnTo>
                  <a:pt x="755" y="450"/>
                </a:lnTo>
                <a:lnTo>
                  <a:pt x="763" y="437"/>
                </a:lnTo>
                <a:lnTo>
                  <a:pt x="768" y="427"/>
                </a:lnTo>
                <a:lnTo>
                  <a:pt x="770" y="417"/>
                </a:lnTo>
                <a:lnTo>
                  <a:pt x="780" y="417"/>
                </a:lnTo>
                <a:lnTo>
                  <a:pt x="795" y="407"/>
                </a:lnTo>
                <a:lnTo>
                  <a:pt x="815" y="407"/>
                </a:lnTo>
                <a:lnTo>
                  <a:pt x="815" y="407"/>
                </a:lnTo>
                <a:lnTo>
                  <a:pt x="819" y="418"/>
                </a:lnTo>
                <a:lnTo>
                  <a:pt x="824" y="431"/>
                </a:lnTo>
                <a:lnTo>
                  <a:pt x="832" y="445"/>
                </a:lnTo>
                <a:lnTo>
                  <a:pt x="838" y="452"/>
                </a:lnTo>
                <a:lnTo>
                  <a:pt x="843" y="458"/>
                </a:lnTo>
                <a:lnTo>
                  <a:pt x="851" y="465"/>
                </a:lnTo>
                <a:lnTo>
                  <a:pt x="858" y="471"/>
                </a:lnTo>
                <a:lnTo>
                  <a:pt x="867" y="475"/>
                </a:lnTo>
                <a:lnTo>
                  <a:pt x="877" y="479"/>
                </a:lnTo>
                <a:lnTo>
                  <a:pt x="888" y="481"/>
                </a:lnTo>
                <a:lnTo>
                  <a:pt x="901" y="482"/>
                </a:lnTo>
                <a:lnTo>
                  <a:pt x="901" y="482"/>
                </a:lnTo>
                <a:lnTo>
                  <a:pt x="913" y="482"/>
                </a:lnTo>
                <a:lnTo>
                  <a:pt x="923" y="480"/>
                </a:lnTo>
                <a:lnTo>
                  <a:pt x="933" y="479"/>
                </a:lnTo>
                <a:lnTo>
                  <a:pt x="942" y="475"/>
                </a:lnTo>
                <a:lnTo>
                  <a:pt x="950" y="471"/>
                </a:lnTo>
                <a:lnTo>
                  <a:pt x="956" y="467"/>
                </a:lnTo>
                <a:lnTo>
                  <a:pt x="962" y="462"/>
                </a:lnTo>
                <a:lnTo>
                  <a:pt x="966" y="457"/>
                </a:lnTo>
                <a:lnTo>
                  <a:pt x="974" y="447"/>
                </a:lnTo>
                <a:lnTo>
                  <a:pt x="980" y="437"/>
                </a:lnTo>
                <a:lnTo>
                  <a:pt x="986" y="422"/>
                </a:lnTo>
                <a:lnTo>
                  <a:pt x="986" y="422"/>
                </a:lnTo>
                <a:lnTo>
                  <a:pt x="991" y="409"/>
                </a:lnTo>
                <a:lnTo>
                  <a:pt x="994" y="397"/>
                </a:lnTo>
                <a:lnTo>
                  <a:pt x="996" y="382"/>
                </a:lnTo>
                <a:lnTo>
                  <a:pt x="996" y="382"/>
                </a:lnTo>
                <a:lnTo>
                  <a:pt x="1000" y="391"/>
                </a:lnTo>
                <a:lnTo>
                  <a:pt x="1004" y="396"/>
                </a:lnTo>
                <a:lnTo>
                  <a:pt x="1005" y="397"/>
                </a:lnTo>
                <a:lnTo>
                  <a:pt x="1006" y="397"/>
                </a:lnTo>
                <a:lnTo>
                  <a:pt x="1006" y="397"/>
                </a:lnTo>
                <a:lnTo>
                  <a:pt x="1010" y="396"/>
                </a:lnTo>
                <a:lnTo>
                  <a:pt x="1015" y="396"/>
                </a:lnTo>
                <a:lnTo>
                  <a:pt x="1021" y="397"/>
                </a:lnTo>
                <a:lnTo>
                  <a:pt x="1041" y="352"/>
                </a:lnTo>
                <a:lnTo>
                  <a:pt x="1041" y="256"/>
                </a:lnTo>
                <a:lnTo>
                  <a:pt x="1031" y="251"/>
                </a:lnTo>
                <a:lnTo>
                  <a:pt x="1016" y="251"/>
                </a:lnTo>
                <a:lnTo>
                  <a:pt x="1016" y="126"/>
                </a:lnTo>
                <a:lnTo>
                  <a:pt x="971" y="20"/>
                </a:lnTo>
                <a:lnTo>
                  <a:pt x="951" y="5"/>
                </a:lnTo>
                <a:lnTo>
                  <a:pt x="951" y="5"/>
                </a:lnTo>
                <a:lnTo>
                  <a:pt x="946" y="2"/>
                </a:lnTo>
                <a:lnTo>
                  <a:pt x="940" y="1"/>
                </a:lnTo>
                <a:lnTo>
                  <a:pt x="931" y="0"/>
                </a:lnTo>
                <a:lnTo>
                  <a:pt x="931" y="0"/>
                </a:lnTo>
                <a:lnTo>
                  <a:pt x="509" y="10"/>
                </a:lnTo>
                <a:lnTo>
                  <a:pt x="509" y="10"/>
                </a:lnTo>
                <a:lnTo>
                  <a:pt x="493" y="11"/>
                </a:lnTo>
                <a:lnTo>
                  <a:pt x="474" y="14"/>
                </a:lnTo>
                <a:lnTo>
                  <a:pt x="432" y="20"/>
                </a:lnTo>
                <a:lnTo>
                  <a:pt x="383" y="30"/>
                </a:lnTo>
                <a:lnTo>
                  <a:pt x="383" y="30"/>
                </a:lnTo>
                <a:close/>
                <a:moveTo>
                  <a:pt x="785" y="40"/>
                </a:moveTo>
                <a:lnTo>
                  <a:pt x="946" y="25"/>
                </a:lnTo>
                <a:lnTo>
                  <a:pt x="956" y="40"/>
                </a:lnTo>
                <a:lnTo>
                  <a:pt x="986" y="141"/>
                </a:lnTo>
                <a:lnTo>
                  <a:pt x="971" y="151"/>
                </a:lnTo>
                <a:lnTo>
                  <a:pt x="856" y="156"/>
                </a:lnTo>
                <a:lnTo>
                  <a:pt x="805" y="110"/>
                </a:lnTo>
                <a:lnTo>
                  <a:pt x="785" y="40"/>
                </a:lnTo>
                <a:close/>
                <a:moveTo>
                  <a:pt x="564" y="50"/>
                </a:moveTo>
                <a:lnTo>
                  <a:pt x="564" y="50"/>
                </a:lnTo>
                <a:lnTo>
                  <a:pt x="735" y="45"/>
                </a:lnTo>
                <a:lnTo>
                  <a:pt x="735" y="45"/>
                </a:lnTo>
                <a:lnTo>
                  <a:pt x="736" y="53"/>
                </a:lnTo>
                <a:lnTo>
                  <a:pt x="739" y="58"/>
                </a:lnTo>
                <a:lnTo>
                  <a:pt x="740" y="60"/>
                </a:lnTo>
                <a:lnTo>
                  <a:pt x="740" y="60"/>
                </a:lnTo>
                <a:lnTo>
                  <a:pt x="741" y="65"/>
                </a:lnTo>
                <a:lnTo>
                  <a:pt x="741" y="78"/>
                </a:lnTo>
                <a:lnTo>
                  <a:pt x="744" y="113"/>
                </a:lnTo>
                <a:lnTo>
                  <a:pt x="745" y="166"/>
                </a:lnTo>
                <a:lnTo>
                  <a:pt x="745" y="166"/>
                </a:lnTo>
                <a:lnTo>
                  <a:pt x="663" y="166"/>
                </a:lnTo>
                <a:lnTo>
                  <a:pt x="607" y="166"/>
                </a:lnTo>
                <a:lnTo>
                  <a:pt x="584" y="166"/>
                </a:lnTo>
                <a:lnTo>
                  <a:pt x="584" y="166"/>
                </a:lnTo>
                <a:lnTo>
                  <a:pt x="586" y="164"/>
                </a:lnTo>
                <a:lnTo>
                  <a:pt x="587" y="163"/>
                </a:lnTo>
                <a:lnTo>
                  <a:pt x="587" y="161"/>
                </a:lnTo>
                <a:lnTo>
                  <a:pt x="584" y="156"/>
                </a:lnTo>
                <a:lnTo>
                  <a:pt x="584" y="120"/>
                </a:lnTo>
                <a:lnTo>
                  <a:pt x="584" y="120"/>
                </a:lnTo>
                <a:lnTo>
                  <a:pt x="582" y="122"/>
                </a:lnTo>
                <a:lnTo>
                  <a:pt x="575" y="122"/>
                </a:lnTo>
                <a:lnTo>
                  <a:pt x="554" y="122"/>
                </a:lnTo>
                <a:lnTo>
                  <a:pt x="524" y="120"/>
                </a:lnTo>
                <a:lnTo>
                  <a:pt x="524" y="120"/>
                </a:lnTo>
                <a:lnTo>
                  <a:pt x="543" y="85"/>
                </a:lnTo>
                <a:lnTo>
                  <a:pt x="557" y="61"/>
                </a:lnTo>
                <a:lnTo>
                  <a:pt x="562" y="53"/>
                </a:lnTo>
                <a:lnTo>
                  <a:pt x="564" y="50"/>
                </a:lnTo>
                <a:lnTo>
                  <a:pt x="564" y="50"/>
                </a:lnTo>
                <a:close/>
                <a:moveTo>
                  <a:pt x="524" y="40"/>
                </a:moveTo>
                <a:lnTo>
                  <a:pt x="444" y="166"/>
                </a:lnTo>
                <a:lnTo>
                  <a:pt x="288" y="166"/>
                </a:lnTo>
                <a:lnTo>
                  <a:pt x="283" y="156"/>
                </a:lnTo>
                <a:lnTo>
                  <a:pt x="373" y="50"/>
                </a:lnTo>
                <a:lnTo>
                  <a:pt x="373" y="50"/>
                </a:lnTo>
                <a:lnTo>
                  <a:pt x="395" y="48"/>
                </a:lnTo>
                <a:lnTo>
                  <a:pt x="444" y="45"/>
                </a:lnTo>
                <a:lnTo>
                  <a:pt x="444" y="45"/>
                </a:lnTo>
                <a:lnTo>
                  <a:pt x="498" y="43"/>
                </a:lnTo>
                <a:lnTo>
                  <a:pt x="524" y="40"/>
                </a:lnTo>
                <a:lnTo>
                  <a:pt x="524" y="40"/>
                </a:lnTo>
                <a:close/>
                <a:moveTo>
                  <a:pt x="182" y="246"/>
                </a:moveTo>
                <a:lnTo>
                  <a:pt x="202" y="246"/>
                </a:lnTo>
                <a:lnTo>
                  <a:pt x="207" y="251"/>
                </a:lnTo>
                <a:lnTo>
                  <a:pt x="207" y="286"/>
                </a:lnTo>
                <a:lnTo>
                  <a:pt x="202" y="296"/>
                </a:lnTo>
                <a:lnTo>
                  <a:pt x="177" y="296"/>
                </a:lnTo>
                <a:lnTo>
                  <a:pt x="182" y="2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6">
            <a:extLst>
              <a:ext uri="{FF2B5EF4-FFF2-40B4-BE49-F238E27FC236}">
                <a16:creationId xmlns:a16="http://schemas.microsoft.com/office/drawing/2014/main" id="{FEB835A0-64C7-497A-BBA6-A212E4DB88CE}"/>
              </a:ext>
            </a:extLst>
          </p:cNvPr>
          <p:cNvSpPr>
            <a:spLocks noEditPoints="1"/>
          </p:cNvSpPr>
          <p:nvPr/>
        </p:nvSpPr>
        <p:spPr bwMode="auto">
          <a:xfrm>
            <a:off x="5958751" y="5304100"/>
            <a:ext cx="1677246" cy="575234"/>
          </a:xfrm>
          <a:custGeom>
            <a:avLst/>
            <a:gdLst>
              <a:gd name="T0" fmla="*/ 919 w 1350"/>
              <a:gd name="T1" fmla="*/ 76 h 463"/>
              <a:gd name="T2" fmla="*/ 742 w 1350"/>
              <a:gd name="T3" fmla="*/ 10 h 463"/>
              <a:gd name="T4" fmla="*/ 672 w 1350"/>
              <a:gd name="T5" fmla="*/ 3 h 463"/>
              <a:gd name="T6" fmla="*/ 453 w 1350"/>
              <a:gd name="T7" fmla="*/ 3 h 463"/>
              <a:gd name="T8" fmla="*/ 326 w 1350"/>
              <a:gd name="T9" fmla="*/ 18 h 463"/>
              <a:gd name="T10" fmla="*/ 128 w 1350"/>
              <a:gd name="T11" fmla="*/ 76 h 463"/>
              <a:gd name="T12" fmla="*/ 49 w 1350"/>
              <a:gd name="T13" fmla="*/ 106 h 463"/>
              <a:gd name="T14" fmla="*/ 44 w 1350"/>
              <a:gd name="T15" fmla="*/ 121 h 463"/>
              <a:gd name="T16" fmla="*/ 43 w 1350"/>
              <a:gd name="T17" fmla="*/ 216 h 463"/>
              <a:gd name="T18" fmla="*/ 31 w 1350"/>
              <a:gd name="T19" fmla="*/ 243 h 463"/>
              <a:gd name="T20" fmla="*/ 4 w 1350"/>
              <a:gd name="T21" fmla="*/ 272 h 463"/>
              <a:gd name="T22" fmla="*/ 1 w 1350"/>
              <a:gd name="T23" fmla="*/ 316 h 463"/>
              <a:gd name="T24" fmla="*/ 9 w 1350"/>
              <a:gd name="T25" fmla="*/ 356 h 463"/>
              <a:gd name="T26" fmla="*/ 119 w 1350"/>
              <a:gd name="T27" fmla="*/ 397 h 463"/>
              <a:gd name="T28" fmla="*/ 159 w 1350"/>
              <a:gd name="T29" fmla="*/ 402 h 463"/>
              <a:gd name="T30" fmla="*/ 195 w 1350"/>
              <a:gd name="T31" fmla="*/ 444 h 463"/>
              <a:gd name="T32" fmla="*/ 231 w 1350"/>
              <a:gd name="T33" fmla="*/ 460 h 463"/>
              <a:gd name="T34" fmla="*/ 267 w 1350"/>
              <a:gd name="T35" fmla="*/ 463 h 463"/>
              <a:gd name="T36" fmla="*/ 306 w 1350"/>
              <a:gd name="T37" fmla="*/ 450 h 463"/>
              <a:gd name="T38" fmla="*/ 340 w 1350"/>
              <a:gd name="T39" fmla="*/ 416 h 463"/>
              <a:gd name="T40" fmla="*/ 973 w 1350"/>
              <a:gd name="T41" fmla="*/ 417 h 463"/>
              <a:gd name="T42" fmla="*/ 998 w 1350"/>
              <a:gd name="T43" fmla="*/ 420 h 463"/>
              <a:gd name="T44" fmla="*/ 1030 w 1350"/>
              <a:gd name="T45" fmla="*/ 436 h 463"/>
              <a:gd name="T46" fmla="*/ 1047 w 1350"/>
              <a:gd name="T47" fmla="*/ 445 h 463"/>
              <a:gd name="T48" fmla="*/ 1098 w 1350"/>
              <a:gd name="T49" fmla="*/ 461 h 463"/>
              <a:gd name="T50" fmla="*/ 1140 w 1350"/>
              <a:gd name="T51" fmla="*/ 460 h 463"/>
              <a:gd name="T52" fmla="*/ 1171 w 1350"/>
              <a:gd name="T53" fmla="*/ 445 h 463"/>
              <a:gd name="T54" fmla="*/ 1194 w 1350"/>
              <a:gd name="T55" fmla="*/ 407 h 463"/>
              <a:gd name="T56" fmla="*/ 1345 w 1350"/>
              <a:gd name="T57" fmla="*/ 402 h 463"/>
              <a:gd name="T58" fmla="*/ 1348 w 1350"/>
              <a:gd name="T59" fmla="*/ 319 h 463"/>
              <a:gd name="T60" fmla="*/ 1340 w 1350"/>
              <a:gd name="T61" fmla="*/ 247 h 463"/>
              <a:gd name="T62" fmla="*/ 1319 w 1350"/>
              <a:gd name="T63" fmla="*/ 219 h 463"/>
              <a:gd name="T64" fmla="*/ 1230 w 1350"/>
              <a:gd name="T65" fmla="*/ 182 h 463"/>
              <a:gd name="T66" fmla="*/ 1129 w 1350"/>
              <a:gd name="T67" fmla="*/ 151 h 463"/>
              <a:gd name="T68" fmla="*/ 576 w 1350"/>
              <a:gd name="T69" fmla="*/ 25 h 463"/>
              <a:gd name="T70" fmla="*/ 250 w 1350"/>
              <a:gd name="T71" fmla="*/ 76 h 463"/>
              <a:gd name="T72" fmla="*/ 339 w 1350"/>
              <a:gd name="T73" fmla="*/ 49 h 463"/>
              <a:gd name="T74" fmla="*/ 458 w 1350"/>
              <a:gd name="T75" fmla="*/ 34 h 463"/>
              <a:gd name="T76" fmla="*/ 617 w 1350"/>
              <a:gd name="T77" fmla="*/ 35 h 463"/>
              <a:gd name="T78" fmla="*/ 674 w 1350"/>
              <a:gd name="T79" fmla="*/ 38 h 463"/>
              <a:gd name="T80" fmla="*/ 747 w 1350"/>
              <a:gd name="T81" fmla="*/ 51 h 463"/>
              <a:gd name="T82" fmla="*/ 880 w 1350"/>
              <a:gd name="T83" fmla="*/ 96 h 463"/>
              <a:gd name="T84" fmla="*/ 893 w 1350"/>
              <a:gd name="T85" fmla="*/ 120 h 463"/>
              <a:gd name="T86" fmla="*/ 888 w 1350"/>
              <a:gd name="T87" fmla="*/ 145 h 463"/>
              <a:gd name="T88" fmla="*/ 1265 w 1350"/>
              <a:gd name="T89" fmla="*/ 206 h 463"/>
              <a:gd name="T90" fmla="*/ 1325 w 1350"/>
              <a:gd name="T91" fmla="*/ 236 h 463"/>
              <a:gd name="T92" fmla="*/ 1331 w 1350"/>
              <a:gd name="T93" fmla="*/ 249 h 463"/>
              <a:gd name="T94" fmla="*/ 1328 w 1350"/>
              <a:gd name="T95" fmla="*/ 260 h 463"/>
              <a:gd name="T96" fmla="*/ 1287 w 1350"/>
              <a:gd name="T97" fmla="*/ 263 h 463"/>
              <a:gd name="T98" fmla="*/ 1179 w 1350"/>
              <a:gd name="T99" fmla="*/ 211 h 463"/>
              <a:gd name="T100" fmla="*/ 1187 w 1350"/>
              <a:gd name="T101" fmla="*/ 200 h 463"/>
              <a:gd name="T102" fmla="*/ 1265 w 1350"/>
              <a:gd name="T103" fmla="*/ 206 h 463"/>
              <a:gd name="T104" fmla="*/ 82 w 1350"/>
              <a:gd name="T105" fmla="*/ 116 h 463"/>
              <a:gd name="T106" fmla="*/ 94 w 1350"/>
              <a:gd name="T107" fmla="*/ 131 h 463"/>
              <a:gd name="T108" fmla="*/ 84 w 1350"/>
              <a:gd name="T109" fmla="*/ 190 h 463"/>
              <a:gd name="T110" fmla="*/ 69 w 1350"/>
              <a:gd name="T111" fmla="*/ 196 h 463"/>
              <a:gd name="T112" fmla="*/ 63 w 1350"/>
              <a:gd name="T113" fmla="*/ 182 h 463"/>
              <a:gd name="T114" fmla="*/ 69 w 1350"/>
              <a:gd name="T115" fmla="*/ 121 h 463"/>
              <a:gd name="T116" fmla="*/ 79 w 1350"/>
              <a:gd name="T117" fmla="*/ 116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0" h="463">
                <a:moveTo>
                  <a:pt x="1054" y="131"/>
                </a:moveTo>
                <a:lnTo>
                  <a:pt x="1054" y="131"/>
                </a:lnTo>
                <a:lnTo>
                  <a:pt x="1012" y="113"/>
                </a:lnTo>
                <a:lnTo>
                  <a:pt x="919" y="76"/>
                </a:lnTo>
                <a:lnTo>
                  <a:pt x="865" y="54"/>
                </a:lnTo>
                <a:lnTo>
                  <a:pt x="814" y="34"/>
                </a:lnTo>
                <a:lnTo>
                  <a:pt x="771" y="19"/>
                </a:lnTo>
                <a:lnTo>
                  <a:pt x="742" y="10"/>
                </a:lnTo>
                <a:lnTo>
                  <a:pt x="742" y="10"/>
                </a:lnTo>
                <a:lnTo>
                  <a:pt x="730" y="8"/>
                </a:lnTo>
                <a:lnTo>
                  <a:pt x="713" y="7"/>
                </a:lnTo>
                <a:lnTo>
                  <a:pt x="672" y="3"/>
                </a:lnTo>
                <a:lnTo>
                  <a:pt x="622" y="2"/>
                </a:lnTo>
                <a:lnTo>
                  <a:pt x="565" y="0"/>
                </a:lnTo>
                <a:lnTo>
                  <a:pt x="509" y="2"/>
                </a:lnTo>
                <a:lnTo>
                  <a:pt x="453" y="3"/>
                </a:lnTo>
                <a:lnTo>
                  <a:pt x="404" y="5"/>
                </a:lnTo>
                <a:lnTo>
                  <a:pt x="365" y="10"/>
                </a:lnTo>
                <a:lnTo>
                  <a:pt x="365" y="10"/>
                </a:lnTo>
                <a:lnTo>
                  <a:pt x="326" y="18"/>
                </a:lnTo>
                <a:lnTo>
                  <a:pt x="280" y="30"/>
                </a:lnTo>
                <a:lnTo>
                  <a:pt x="229" y="44"/>
                </a:lnTo>
                <a:lnTo>
                  <a:pt x="176" y="61"/>
                </a:lnTo>
                <a:lnTo>
                  <a:pt x="128" y="76"/>
                </a:lnTo>
                <a:lnTo>
                  <a:pt x="88" y="89"/>
                </a:lnTo>
                <a:lnTo>
                  <a:pt x="60" y="100"/>
                </a:lnTo>
                <a:lnTo>
                  <a:pt x="53" y="103"/>
                </a:lnTo>
                <a:lnTo>
                  <a:pt x="49" y="106"/>
                </a:lnTo>
                <a:lnTo>
                  <a:pt x="49" y="106"/>
                </a:lnTo>
                <a:lnTo>
                  <a:pt x="45" y="115"/>
                </a:lnTo>
                <a:lnTo>
                  <a:pt x="44" y="117"/>
                </a:lnTo>
                <a:lnTo>
                  <a:pt x="44" y="121"/>
                </a:lnTo>
                <a:lnTo>
                  <a:pt x="44" y="121"/>
                </a:lnTo>
                <a:lnTo>
                  <a:pt x="45" y="140"/>
                </a:lnTo>
                <a:lnTo>
                  <a:pt x="44" y="177"/>
                </a:lnTo>
                <a:lnTo>
                  <a:pt x="43" y="216"/>
                </a:lnTo>
                <a:lnTo>
                  <a:pt x="41" y="229"/>
                </a:lnTo>
                <a:lnTo>
                  <a:pt x="39" y="236"/>
                </a:lnTo>
                <a:lnTo>
                  <a:pt x="39" y="236"/>
                </a:lnTo>
                <a:lnTo>
                  <a:pt x="31" y="243"/>
                </a:lnTo>
                <a:lnTo>
                  <a:pt x="21" y="252"/>
                </a:lnTo>
                <a:lnTo>
                  <a:pt x="11" y="260"/>
                </a:lnTo>
                <a:lnTo>
                  <a:pt x="7" y="267"/>
                </a:lnTo>
                <a:lnTo>
                  <a:pt x="4" y="272"/>
                </a:lnTo>
                <a:lnTo>
                  <a:pt x="4" y="272"/>
                </a:lnTo>
                <a:lnTo>
                  <a:pt x="1" y="279"/>
                </a:lnTo>
                <a:lnTo>
                  <a:pt x="0" y="289"/>
                </a:lnTo>
                <a:lnTo>
                  <a:pt x="1" y="316"/>
                </a:lnTo>
                <a:lnTo>
                  <a:pt x="4" y="352"/>
                </a:lnTo>
                <a:lnTo>
                  <a:pt x="4" y="352"/>
                </a:lnTo>
                <a:lnTo>
                  <a:pt x="5" y="353"/>
                </a:lnTo>
                <a:lnTo>
                  <a:pt x="9" y="356"/>
                </a:lnTo>
                <a:lnTo>
                  <a:pt x="20" y="361"/>
                </a:lnTo>
                <a:lnTo>
                  <a:pt x="58" y="375"/>
                </a:lnTo>
                <a:lnTo>
                  <a:pt x="119" y="397"/>
                </a:lnTo>
                <a:lnTo>
                  <a:pt x="119" y="397"/>
                </a:lnTo>
                <a:lnTo>
                  <a:pt x="133" y="401"/>
                </a:lnTo>
                <a:lnTo>
                  <a:pt x="139" y="402"/>
                </a:lnTo>
                <a:lnTo>
                  <a:pt x="159" y="402"/>
                </a:lnTo>
                <a:lnTo>
                  <a:pt x="159" y="402"/>
                </a:lnTo>
                <a:lnTo>
                  <a:pt x="164" y="411"/>
                </a:lnTo>
                <a:lnTo>
                  <a:pt x="172" y="421"/>
                </a:lnTo>
                <a:lnTo>
                  <a:pt x="181" y="433"/>
                </a:lnTo>
                <a:lnTo>
                  <a:pt x="195" y="444"/>
                </a:lnTo>
                <a:lnTo>
                  <a:pt x="202" y="449"/>
                </a:lnTo>
                <a:lnTo>
                  <a:pt x="211" y="453"/>
                </a:lnTo>
                <a:lnTo>
                  <a:pt x="221" y="458"/>
                </a:lnTo>
                <a:lnTo>
                  <a:pt x="231" y="460"/>
                </a:lnTo>
                <a:lnTo>
                  <a:pt x="242" y="461"/>
                </a:lnTo>
                <a:lnTo>
                  <a:pt x="255" y="463"/>
                </a:lnTo>
                <a:lnTo>
                  <a:pt x="255" y="463"/>
                </a:lnTo>
                <a:lnTo>
                  <a:pt x="267" y="463"/>
                </a:lnTo>
                <a:lnTo>
                  <a:pt x="279" y="460"/>
                </a:lnTo>
                <a:lnTo>
                  <a:pt x="289" y="458"/>
                </a:lnTo>
                <a:lnTo>
                  <a:pt x="298" y="454"/>
                </a:lnTo>
                <a:lnTo>
                  <a:pt x="306" y="450"/>
                </a:lnTo>
                <a:lnTo>
                  <a:pt x="314" y="445"/>
                </a:lnTo>
                <a:lnTo>
                  <a:pt x="326" y="435"/>
                </a:lnTo>
                <a:lnTo>
                  <a:pt x="335" y="425"/>
                </a:lnTo>
                <a:lnTo>
                  <a:pt x="340" y="416"/>
                </a:lnTo>
                <a:lnTo>
                  <a:pt x="345" y="407"/>
                </a:lnTo>
                <a:lnTo>
                  <a:pt x="365" y="407"/>
                </a:lnTo>
                <a:lnTo>
                  <a:pt x="375" y="417"/>
                </a:lnTo>
                <a:lnTo>
                  <a:pt x="973" y="417"/>
                </a:lnTo>
                <a:lnTo>
                  <a:pt x="983" y="402"/>
                </a:lnTo>
                <a:lnTo>
                  <a:pt x="983" y="402"/>
                </a:lnTo>
                <a:lnTo>
                  <a:pt x="991" y="411"/>
                </a:lnTo>
                <a:lnTo>
                  <a:pt x="998" y="420"/>
                </a:lnTo>
                <a:lnTo>
                  <a:pt x="1009" y="427"/>
                </a:lnTo>
                <a:lnTo>
                  <a:pt x="1009" y="427"/>
                </a:lnTo>
                <a:lnTo>
                  <a:pt x="1020" y="433"/>
                </a:lnTo>
                <a:lnTo>
                  <a:pt x="1030" y="436"/>
                </a:lnTo>
                <a:lnTo>
                  <a:pt x="1039" y="438"/>
                </a:lnTo>
                <a:lnTo>
                  <a:pt x="1039" y="438"/>
                </a:lnTo>
                <a:lnTo>
                  <a:pt x="1042" y="441"/>
                </a:lnTo>
                <a:lnTo>
                  <a:pt x="1047" y="445"/>
                </a:lnTo>
                <a:lnTo>
                  <a:pt x="1055" y="450"/>
                </a:lnTo>
                <a:lnTo>
                  <a:pt x="1066" y="455"/>
                </a:lnTo>
                <a:lnTo>
                  <a:pt x="1080" y="459"/>
                </a:lnTo>
                <a:lnTo>
                  <a:pt x="1098" y="461"/>
                </a:lnTo>
                <a:lnTo>
                  <a:pt x="1119" y="463"/>
                </a:lnTo>
                <a:lnTo>
                  <a:pt x="1119" y="463"/>
                </a:lnTo>
                <a:lnTo>
                  <a:pt x="1130" y="463"/>
                </a:lnTo>
                <a:lnTo>
                  <a:pt x="1140" y="460"/>
                </a:lnTo>
                <a:lnTo>
                  <a:pt x="1149" y="458"/>
                </a:lnTo>
                <a:lnTo>
                  <a:pt x="1157" y="454"/>
                </a:lnTo>
                <a:lnTo>
                  <a:pt x="1164" y="450"/>
                </a:lnTo>
                <a:lnTo>
                  <a:pt x="1171" y="445"/>
                </a:lnTo>
                <a:lnTo>
                  <a:pt x="1181" y="435"/>
                </a:lnTo>
                <a:lnTo>
                  <a:pt x="1187" y="425"/>
                </a:lnTo>
                <a:lnTo>
                  <a:pt x="1192" y="416"/>
                </a:lnTo>
                <a:lnTo>
                  <a:pt x="1194" y="407"/>
                </a:lnTo>
                <a:lnTo>
                  <a:pt x="1225" y="412"/>
                </a:lnTo>
                <a:lnTo>
                  <a:pt x="1235" y="417"/>
                </a:lnTo>
                <a:lnTo>
                  <a:pt x="1345" y="402"/>
                </a:lnTo>
                <a:lnTo>
                  <a:pt x="1345" y="402"/>
                </a:lnTo>
                <a:lnTo>
                  <a:pt x="1348" y="396"/>
                </a:lnTo>
                <a:lnTo>
                  <a:pt x="1350" y="387"/>
                </a:lnTo>
                <a:lnTo>
                  <a:pt x="1350" y="387"/>
                </a:lnTo>
                <a:lnTo>
                  <a:pt x="1348" y="319"/>
                </a:lnTo>
                <a:lnTo>
                  <a:pt x="1345" y="273"/>
                </a:lnTo>
                <a:lnTo>
                  <a:pt x="1343" y="255"/>
                </a:lnTo>
                <a:lnTo>
                  <a:pt x="1341" y="250"/>
                </a:lnTo>
                <a:lnTo>
                  <a:pt x="1340" y="247"/>
                </a:lnTo>
                <a:lnTo>
                  <a:pt x="1340" y="247"/>
                </a:lnTo>
                <a:lnTo>
                  <a:pt x="1329" y="229"/>
                </a:lnTo>
                <a:lnTo>
                  <a:pt x="1323" y="221"/>
                </a:lnTo>
                <a:lnTo>
                  <a:pt x="1319" y="219"/>
                </a:lnTo>
                <a:lnTo>
                  <a:pt x="1315" y="216"/>
                </a:lnTo>
                <a:lnTo>
                  <a:pt x="1315" y="216"/>
                </a:lnTo>
                <a:lnTo>
                  <a:pt x="1265" y="196"/>
                </a:lnTo>
                <a:lnTo>
                  <a:pt x="1230" y="182"/>
                </a:lnTo>
                <a:lnTo>
                  <a:pt x="1199" y="171"/>
                </a:lnTo>
                <a:lnTo>
                  <a:pt x="1199" y="171"/>
                </a:lnTo>
                <a:lnTo>
                  <a:pt x="1155" y="157"/>
                </a:lnTo>
                <a:lnTo>
                  <a:pt x="1129" y="151"/>
                </a:lnTo>
                <a:lnTo>
                  <a:pt x="1129" y="151"/>
                </a:lnTo>
                <a:lnTo>
                  <a:pt x="1069" y="141"/>
                </a:lnTo>
                <a:lnTo>
                  <a:pt x="1054" y="131"/>
                </a:lnTo>
                <a:close/>
                <a:moveTo>
                  <a:pt x="576" y="25"/>
                </a:moveTo>
                <a:lnTo>
                  <a:pt x="592" y="131"/>
                </a:lnTo>
                <a:lnTo>
                  <a:pt x="280" y="111"/>
                </a:lnTo>
                <a:lnTo>
                  <a:pt x="250" y="76"/>
                </a:lnTo>
                <a:lnTo>
                  <a:pt x="250" y="76"/>
                </a:lnTo>
                <a:lnTo>
                  <a:pt x="261" y="72"/>
                </a:lnTo>
                <a:lnTo>
                  <a:pt x="293" y="62"/>
                </a:lnTo>
                <a:lnTo>
                  <a:pt x="314" y="56"/>
                </a:lnTo>
                <a:lnTo>
                  <a:pt x="339" y="49"/>
                </a:lnTo>
                <a:lnTo>
                  <a:pt x="367" y="44"/>
                </a:lnTo>
                <a:lnTo>
                  <a:pt x="396" y="40"/>
                </a:lnTo>
                <a:lnTo>
                  <a:pt x="396" y="40"/>
                </a:lnTo>
                <a:lnTo>
                  <a:pt x="458" y="34"/>
                </a:lnTo>
                <a:lnTo>
                  <a:pt x="516" y="29"/>
                </a:lnTo>
                <a:lnTo>
                  <a:pt x="576" y="25"/>
                </a:lnTo>
                <a:lnTo>
                  <a:pt x="576" y="25"/>
                </a:lnTo>
                <a:close/>
                <a:moveTo>
                  <a:pt x="617" y="35"/>
                </a:moveTo>
                <a:lnTo>
                  <a:pt x="617" y="35"/>
                </a:lnTo>
                <a:lnTo>
                  <a:pt x="627" y="35"/>
                </a:lnTo>
                <a:lnTo>
                  <a:pt x="656" y="37"/>
                </a:lnTo>
                <a:lnTo>
                  <a:pt x="674" y="38"/>
                </a:lnTo>
                <a:lnTo>
                  <a:pt x="697" y="40"/>
                </a:lnTo>
                <a:lnTo>
                  <a:pt x="721" y="44"/>
                </a:lnTo>
                <a:lnTo>
                  <a:pt x="747" y="51"/>
                </a:lnTo>
                <a:lnTo>
                  <a:pt x="747" y="51"/>
                </a:lnTo>
                <a:lnTo>
                  <a:pt x="774" y="58"/>
                </a:lnTo>
                <a:lnTo>
                  <a:pt x="800" y="66"/>
                </a:lnTo>
                <a:lnTo>
                  <a:pt x="846" y="82"/>
                </a:lnTo>
                <a:lnTo>
                  <a:pt x="880" y="96"/>
                </a:lnTo>
                <a:lnTo>
                  <a:pt x="893" y="101"/>
                </a:lnTo>
                <a:lnTo>
                  <a:pt x="898" y="116"/>
                </a:lnTo>
                <a:lnTo>
                  <a:pt x="898" y="116"/>
                </a:lnTo>
                <a:lnTo>
                  <a:pt x="893" y="120"/>
                </a:lnTo>
                <a:lnTo>
                  <a:pt x="890" y="125"/>
                </a:lnTo>
                <a:lnTo>
                  <a:pt x="888" y="131"/>
                </a:lnTo>
                <a:lnTo>
                  <a:pt x="888" y="131"/>
                </a:lnTo>
                <a:lnTo>
                  <a:pt x="888" y="145"/>
                </a:lnTo>
                <a:lnTo>
                  <a:pt x="888" y="151"/>
                </a:lnTo>
                <a:lnTo>
                  <a:pt x="632" y="136"/>
                </a:lnTo>
                <a:lnTo>
                  <a:pt x="617" y="35"/>
                </a:lnTo>
                <a:close/>
                <a:moveTo>
                  <a:pt x="1265" y="206"/>
                </a:moveTo>
                <a:lnTo>
                  <a:pt x="1265" y="206"/>
                </a:lnTo>
                <a:lnTo>
                  <a:pt x="1292" y="219"/>
                </a:lnTo>
                <a:lnTo>
                  <a:pt x="1312" y="230"/>
                </a:lnTo>
                <a:lnTo>
                  <a:pt x="1325" y="236"/>
                </a:lnTo>
                <a:lnTo>
                  <a:pt x="1325" y="236"/>
                </a:lnTo>
                <a:lnTo>
                  <a:pt x="1329" y="240"/>
                </a:lnTo>
                <a:lnTo>
                  <a:pt x="1330" y="244"/>
                </a:lnTo>
                <a:lnTo>
                  <a:pt x="1331" y="249"/>
                </a:lnTo>
                <a:lnTo>
                  <a:pt x="1330" y="257"/>
                </a:lnTo>
                <a:lnTo>
                  <a:pt x="1330" y="257"/>
                </a:lnTo>
                <a:lnTo>
                  <a:pt x="1329" y="259"/>
                </a:lnTo>
                <a:lnTo>
                  <a:pt x="1328" y="260"/>
                </a:lnTo>
                <a:lnTo>
                  <a:pt x="1321" y="263"/>
                </a:lnTo>
                <a:lnTo>
                  <a:pt x="1314" y="264"/>
                </a:lnTo>
                <a:lnTo>
                  <a:pt x="1305" y="264"/>
                </a:lnTo>
                <a:lnTo>
                  <a:pt x="1287" y="263"/>
                </a:lnTo>
                <a:lnTo>
                  <a:pt x="1280" y="262"/>
                </a:lnTo>
                <a:lnTo>
                  <a:pt x="1179" y="216"/>
                </a:lnTo>
                <a:lnTo>
                  <a:pt x="1179" y="216"/>
                </a:lnTo>
                <a:lnTo>
                  <a:pt x="1179" y="211"/>
                </a:lnTo>
                <a:lnTo>
                  <a:pt x="1181" y="206"/>
                </a:lnTo>
                <a:lnTo>
                  <a:pt x="1184" y="201"/>
                </a:lnTo>
                <a:lnTo>
                  <a:pt x="1184" y="201"/>
                </a:lnTo>
                <a:lnTo>
                  <a:pt x="1187" y="200"/>
                </a:lnTo>
                <a:lnTo>
                  <a:pt x="1189" y="200"/>
                </a:lnTo>
                <a:lnTo>
                  <a:pt x="1199" y="200"/>
                </a:lnTo>
                <a:lnTo>
                  <a:pt x="1227" y="201"/>
                </a:lnTo>
                <a:lnTo>
                  <a:pt x="1265" y="206"/>
                </a:lnTo>
                <a:lnTo>
                  <a:pt x="1265" y="206"/>
                </a:lnTo>
                <a:close/>
                <a:moveTo>
                  <a:pt x="79" y="116"/>
                </a:moveTo>
                <a:lnTo>
                  <a:pt x="79" y="116"/>
                </a:lnTo>
                <a:lnTo>
                  <a:pt x="82" y="116"/>
                </a:lnTo>
                <a:lnTo>
                  <a:pt x="84" y="117"/>
                </a:lnTo>
                <a:lnTo>
                  <a:pt x="89" y="122"/>
                </a:lnTo>
                <a:lnTo>
                  <a:pt x="94" y="131"/>
                </a:lnTo>
                <a:lnTo>
                  <a:pt x="94" y="131"/>
                </a:lnTo>
                <a:lnTo>
                  <a:pt x="89" y="181"/>
                </a:lnTo>
                <a:lnTo>
                  <a:pt x="89" y="181"/>
                </a:lnTo>
                <a:lnTo>
                  <a:pt x="88" y="185"/>
                </a:lnTo>
                <a:lnTo>
                  <a:pt x="84" y="190"/>
                </a:lnTo>
                <a:lnTo>
                  <a:pt x="78" y="194"/>
                </a:lnTo>
                <a:lnTo>
                  <a:pt x="74" y="195"/>
                </a:lnTo>
                <a:lnTo>
                  <a:pt x="69" y="196"/>
                </a:lnTo>
                <a:lnTo>
                  <a:pt x="69" y="196"/>
                </a:lnTo>
                <a:lnTo>
                  <a:pt x="66" y="196"/>
                </a:lnTo>
                <a:lnTo>
                  <a:pt x="65" y="195"/>
                </a:lnTo>
                <a:lnTo>
                  <a:pt x="63" y="190"/>
                </a:lnTo>
                <a:lnTo>
                  <a:pt x="63" y="182"/>
                </a:lnTo>
                <a:lnTo>
                  <a:pt x="64" y="174"/>
                </a:lnTo>
                <a:lnTo>
                  <a:pt x="66" y="156"/>
                </a:lnTo>
                <a:lnTo>
                  <a:pt x="69" y="146"/>
                </a:lnTo>
                <a:lnTo>
                  <a:pt x="69" y="121"/>
                </a:lnTo>
                <a:lnTo>
                  <a:pt x="69" y="121"/>
                </a:lnTo>
                <a:lnTo>
                  <a:pt x="72" y="120"/>
                </a:lnTo>
                <a:lnTo>
                  <a:pt x="79" y="116"/>
                </a:lnTo>
                <a:lnTo>
                  <a:pt x="79" y="1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>
            <a:extLst>
              <a:ext uri="{FF2B5EF4-FFF2-40B4-BE49-F238E27FC236}">
                <a16:creationId xmlns:a16="http://schemas.microsoft.com/office/drawing/2014/main" id="{27022CF9-4FE1-41C0-B99F-306FA7C1F596}"/>
              </a:ext>
            </a:extLst>
          </p:cNvPr>
          <p:cNvSpPr>
            <a:spLocks noEditPoints="1"/>
          </p:cNvSpPr>
          <p:nvPr/>
        </p:nvSpPr>
        <p:spPr bwMode="auto">
          <a:xfrm>
            <a:off x="4089752" y="1433431"/>
            <a:ext cx="1660631" cy="576083"/>
          </a:xfrm>
          <a:custGeom>
            <a:avLst/>
            <a:gdLst>
              <a:gd name="T0" fmla="*/ 91 w 1891"/>
              <a:gd name="T1" fmla="*/ 120 h 656"/>
              <a:gd name="T2" fmla="*/ 41 w 1891"/>
              <a:gd name="T3" fmla="*/ 199 h 656"/>
              <a:gd name="T4" fmla="*/ 20 w 1891"/>
              <a:gd name="T5" fmla="*/ 371 h 656"/>
              <a:gd name="T6" fmla="*/ 0 w 1891"/>
              <a:gd name="T7" fmla="*/ 403 h 656"/>
              <a:gd name="T8" fmla="*/ 24 w 1891"/>
              <a:gd name="T9" fmla="*/ 507 h 656"/>
              <a:gd name="T10" fmla="*/ 33 w 1891"/>
              <a:gd name="T11" fmla="*/ 542 h 656"/>
              <a:gd name="T12" fmla="*/ 124 w 1891"/>
              <a:gd name="T13" fmla="*/ 554 h 656"/>
              <a:gd name="T14" fmla="*/ 241 w 1891"/>
              <a:gd name="T15" fmla="*/ 590 h 656"/>
              <a:gd name="T16" fmla="*/ 290 w 1891"/>
              <a:gd name="T17" fmla="*/ 640 h 656"/>
              <a:gd name="T18" fmla="*/ 385 w 1891"/>
              <a:gd name="T19" fmla="*/ 654 h 656"/>
              <a:gd name="T20" fmla="*/ 478 w 1891"/>
              <a:gd name="T21" fmla="*/ 624 h 656"/>
              <a:gd name="T22" fmla="*/ 519 w 1891"/>
              <a:gd name="T23" fmla="*/ 579 h 656"/>
              <a:gd name="T24" fmla="*/ 1416 w 1891"/>
              <a:gd name="T25" fmla="*/ 607 h 656"/>
              <a:gd name="T26" fmla="*/ 1481 w 1891"/>
              <a:gd name="T27" fmla="*/ 641 h 656"/>
              <a:gd name="T28" fmla="*/ 1574 w 1891"/>
              <a:gd name="T29" fmla="*/ 643 h 656"/>
              <a:gd name="T30" fmla="*/ 1638 w 1891"/>
              <a:gd name="T31" fmla="*/ 612 h 656"/>
              <a:gd name="T32" fmla="*/ 1695 w 1891"/>
              <a:gd name="T33" fmla="*/ 576 h 656"/>
              <a:gd name="T34" fmla="*/ 1788 w 1891"/>
              <a:gd name="T35" fmla="*/ 575 h 656"/>
              <a:gd name="T36" fmla="*/ 1827 w 1891"/>
              <a:gd name="T37" fmla="*/ 561 h 656"/>
              <a:gd name="T38" fmla="*/ 1888 w 1891"/>
              <a:gd name="T39" fmla="*/ 539 h 656"/>
              <a:gd name="T40" fmla="*/ 1877 w 1891"/>
              <a:gd name="T41" fmla="*/ 516 h 656"/>
              <a:gd name="T42" fmla="*/ 1879 w 1891"/>
              <a:gd name="T43" fmla="*/ 487 h 656"/>
              <a:gd name="T44" fmla="*/ 1882 w 1891"/>
              <a:gd name="T45" fmla="*/ 412 h 656"/>
              <a:gd name="T46" fmla="*/ 1859 w 1891"/>
              <a:gd name="T47" fmla="*/ 380 h 656"/>
              <a:gd name="T48" fmla="*/ 1834 w 1891"/>
              <a:gd name="T49" fmla="*/ 343 h 656"/>
              <a:gd name="T50" fmla="*/ 1757 w 1891"/>
              <a:gd name="T51" fmla="*/ 289 h 656"/>
              <a:gd name="T52" fmla="*/ 1589 w 1891"/>
              <a:gd name="T53" fmla="*/ 233 h 656"/>
              <a:gd name="T54" fmla="*/ 1237 w 1891"/>
              <a:gd name="T55" fmla="*/ 92 h 656"/>
              <a:gd name="T56" fmla="*/ 1036 w 1891"/>
              <a:gd name="T57" fmla="*/ 22 h 656"/>
              <a:gd name="T58" fmla="*/ 733 w 1891"/>
              <a:gd name="T59" fmla="*/ 0 h 656"/>
              <a:gd name="T60" fmla="*/ 326 w 1891"/>
              <a:gd name="T61" fmla="*/ 17 h 656"/>
              <a:gd name="T62" fmla="*/ 128 w 1891"/>
              <a:gd name="T63" fmla="*/ 41 h 656"/>
              <a:gd name="T64" fmla="*/ 145 w 1891"/>
              <a:gd name="T65" fmla="*/ 65 h 656"/>
              <a:gd name="T66" fmla="*/ 377 w 1891"/>
              <a:gd name="T67" fmla="*/ 77 h 656"/>
              <a:gd name="T68" fmla="*/ 821 w 1891"/>
              <a:gd name="T69" fmla="*/ 71 h 656"/>
              <a:gd name="T70" fmla="*/ 819 w 1891"/>
              <a:gd name="T71" fmla="*/ 202 h 656"/>
              <a:gd name="T72" fmla="*/ 709 w 1891"/>
              <a:gd name="T73" fmla="*/ 210 h 656"/>
              <a:gd name="T74" fmla="*/ 145 w 1891"/>
              <a:gd name="T75" fmla="*/ 183 h 656"/>
              <a:gd name="T76" fmla="*/ 113 w 1891"/>
              <a:gd name="T77" fmla="*/ 153 h 656"/>
              <a:gd name="T78" fmla="*/ 156 w 1891"/>
              <a:gd name="T79" fmla="*/ 91 h 656"/>
              <a:gd name="T80" fmla="*/ 931 w 1891"/>
              <a:gd name="T81" fmla="*/ 56 h 656"/>
              <a:gd name="T82" fmla="*/ 1100 w 1891"/>
              <a:gd name="T83" fmla="*/ 91 h 656"/>
              <a:gd name="T84" fmla="*/ 1285 w 1891"/>
              <a:gd name="T85" fmla="*/ 175 h 656"/>
              <a:gd name="T86" fmla="*/ 1392 w 1891"/>
              <a:gd name="T87" fmla="*/ 244 h 656"/>
              <a:gd name="T88" fmla="*/ 1296 w 1891"/>
              <a:gd name="T89" fmla="*/ 233 h 656"/>
              <a:gd name="T90" fmla="*/ 1273 w 1891"/>
              <a:gd name="T91" fmla="*/ 201 h 656"/>
              <a:gd name="T92" fmla="*/ 1239 w 1891"/>
              <a:gd name="T93" fmla="*/ 173 h 656"/>
              <a:gd name="T94" fmla="*/ 1193 w 1891"/>
              <a:gd name="T95" fmla="*/ 181 h 656"/>
              <a:gd name="T96" fmla="*/ 1196 w 1891"/>
              <a:gd name="T97" fmla="*/ 215 h 656"/>
              <a:gd name="T98" fmla="*/ 919 w 1891"/>
              <a:gd name="T99" fmla="*/ 213 h 656"/>
              <a:gd name="T100" fmla="*/ 885 w 1891"/>
              <a:gd name="T101" fmla="*/ 80 h 656"/>
              <a:gd name="T102" fmla="*/ 1805 w 1891"/>
              <a:gd name="T103" fmla="*/ 349 h 656"/>
              <a:gd name="T104" fmla="*/ 1848 w 1891"/>
              <a:gd name="T105" fmla="*/ 389 h 656"/>
              <a:gd name="T106" fmla="*/ 1766 w 1891"/>
              <a:gd name="T107" fmla="*/ 386 h 656"/>
              <a:gd name="T108" fmla="*/ 1719 w 1891"/>
              <a:gd name="T109" fmla="*/ 355 h 656"/>
              <a:gd name="T110" fmla="*/ 1761 w 1891"/>
              <a:gd name="T111" fmla="*/ 348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91" h="656">
                <a:moveTo>
                  <a:pt x="145" y="65"/>
                </a:moveTo>
                <a:lnTo>
                  <a:pt x="145" y="65"/>
                </a:lnTo>
                <a:lnTo>
                  <a:pt x="136" y="72"/>
                </a:lnTo>
                <a:lnTo>
                  <a:pt x="117" y="92"/>
                </a:lnTo>
                <a:lnTo>
                  <a:pt x="103" y="106"/>
                </a:lnTo>
                <a:lnTo>
                  <a:pt x="91" y="120"/>
                </a:lnTo>
                <a:lnTo>
                  <a:pt x="78" y="136"/>
                </a:lnTo>
                <a:lnTo>
                  <a:pt x="65" y="153"/>
                </a:lnTo>
                <a:lnTo>
                  <a:pt x="65" y="153"/>
                </a:lnTo>
                <a:lnTo>
                  <a:pt x="56" y="169"/>
                </a:lnTo>
                <a:lnTo>
                  <a:pt x="47" y="184"/>
                </a:lnTo>
                <a:lnTo>
                  <a:pt x="41" y="199"/>
                </a:lnTo>
                <a:lnTo>
                  <a:pt x="35" y="210"/>
                </a:lnTo>
                <a:lnTo>
                  <a:pt x="27" y="231"/>
                </a:lnTo>
                <a:lnTo>
                  <a:pt x="24" y="246"/>
                </a:lnTo>
                <a:lnTo>
                  <a:pt x="24" y="246"/>
                </a:lnTo>
                <a:lnTo>
                  <a:pt x="15" y="287"/>
                </a:lnTo>
                <a:lnTo>
                  <a:pt x="20" y="371"/>
                </a:lnTo>
                <a:lnTo>
                  <a:pt x="20" y="371"/>
                </a:lnTo>
                <a:lnTo>
                  <a:pt x="11" y="382"/>
                </a:lnTo>
                <a:lnTo>
                  <a:pt x="4" y="393"/>
                </a:lnTo>
                <a:lnTo>
                  <a:pt x="2" y="398"/>
                </a:lnTo>
                <a:lnTo>
                  <a:pt x="0" y="403"/>
                </a:lnTo>
                <a:lnTo>
                  <a:pt x="0" y="403"/>
                </a:lnTo>
                <a:lnTo>
                  <a:pt x="0" y="411"/>
                </a:lnTo>
                <a:lnTo>
                  <a:pt x="3" y="423"/>
                </a:lnTo>
                <a:lnTo>
                  <a:pt x="9" y="457"/>
                </a:lnTo>
                <a:lnTo>
                  <a:pt x="18" y="490"/>
                </a:lnTo>
                <a:lnTo>
                  <a:pt x="20" y="501"/>
                </a:lnTo>
                <a:lnTo>
                  <a:pt x="24" y="507"/>
                </a:lnTo>
                <a:lnTo>
                  <a:pt x="24" y="507"/>
                </a:lnTo>
                <a:lnTo>
                  <a:pt x="25" y="511"/>
                </a:lnTo>
                <a:lnTo>
                  <a:pt x="26" y="516"/>
                </a:lnTo>
                <a:lnTo>
                  <a:pt x="29" y="526"/>
                </a:lnTo>
                <a:lnTo>
                  <a:pt x="32" y="537"/>
                </a:lnTo>
                <a:lnTo>
                  <a:pt x="33" y="542"/>
                </a:lnTo>
                <a:lnTo>
                  <a:pt x="37" y="544"/>
                </a:lnTo>
                <a:lnTo>
                  <a:pt x="37" y="544"/>
                </a:lnTo>
                <a:lnTo>
                  <a:pt x="41" y="545"/>
                </a:lnTo>
                <a:lnTo>
                  <a:pt x="47" y="548"/>
                </a:lnTo>
                <a:lnTo>
                  <a:pt x="68" y="550"/>
                </a:lnTo>
                <a:lnTo>
                  <a:pt x="124" y="554"/>
                </a:lnTo>
                <a:lnTo>
                  <a:pt x="204" y="559"/>
                </a:lnTo>
                <a:lnTo>
                  <a:pt x="233" y="559"/>
                </a:lnTo>
                <a:lnTo>
                  <a:pt x="233" y="559"/>
                </a:lnTo>
                <a:lnTo>
                  <a:pt x="233" y="563"/>
                </a:lnTo>
                <a:lnTo>
                  <a:pt x="236" y="574"/>
                </a:lnTo>
                <a:lnTo>
                  <a:pt x="241" y="590"/>
                </a:lnTo>
                <a:lnTo>
                  <a:pt x="246" y="598"/>
                </a:lnTo>
                <a:lnTo>
                  <a:pt x="252" y="607"/>
                </a:lnTo>
                <a:lnTo>
                  <a:pt x="258" y="617"/>
                </a:lnTo>
                <a:lnTo>
                  <a:pt x="268" y="625"/>
                </a:lnTo>
                <a:lnTo>
                  <a:pt x="277" y="632"/>
                </a:lnTo>
                <a:lnTo>
                  <a:pt x="290" y="640"/>
                </a:lnTo>
                <a:lnTo>
                  <a:pt x="304" y="646"/>
                </a:lnTo>
                <a:lnTo>
                  <a:pt x="322" y="651"/>
                </a:lnTo>
                <a:lnTo>
                  <a:pt x="341" y="654"/>
                </a:lnTo>
                <a:lnTo>
                  <a:pt x="363" y="656"/>
                </a:lnTo>
                <a:lnTo>
                  <a:pt x="363" y="656"/>
                </a:lnTo>
                <a:lnTo>
                  <a:pt x="385" y="654"/>
                </a:lnTo>
                <a:lnTo>
                  <a:pt x="406" y="652"/>
                </a:lnTo>
                <a:lnTo>
                  <a:pt x="423" y="648"/>
                </a:lnTo>
                <a:lnTo>
                  <a:pt x="440" y="643"/>
                </a:lnTo>
                <a:lnTo>
                  <a:pt x="454" y="637"/>
                </a:lnTo>
                <a:lnTo>
                  <a:pt x="467" y="631"/>
                </a:lnTo>
                <a:lnTo>
                  <a:pt x="478" y="624"/>
                </a:lnTo>
                <a:lnTo>
                  <a:pt x="488" y="617"/>
                </a:lnTo>
                <a:lnTo>
                  <a:pt x="496" y="610"/>
                </a:lnTo>
                <a:lnTo>
                  <a:pt x="503" y="603"/>
                </a:lnTo>
                <a:lnTo>
                  <a:pt x="512" y="591"/>
                </a:lnTo>
                <a:lnTo>
                  <a:pt x="518" y="582"/>
                </a:lnTo>
                <a:lnTo>
                  <a:pt x="519" y="579"/>
                </a:lnTo>
                <a:lnTo>
                  <a:pt x="1397" y="579"/>
                </a:lnTo>
                <a:lnTo>
                  <a:pt x="1397" y="579"/>
                </a:lnTo>
                <a:lnTo>
                  <a:pt x="1399" y="582"/>
                </a:lnTo>
                <a:lnTo>
                  <a:pt x="1403" y="590"/>
                </a:lnTo>
                <a:lnTo>
                  <a:pt x="1411" y="601"/>
                </a:lnTo>
                <a:lnTo>
                  <a:pt x="1416" y="607"/>
                </a:lnTo>
                <a:lnTo>
                  <a:pt x="1424" y="613"/>
                </a:lnTo>
                <a:lnTo>
                  <a:pt x="1432" y="619"/>
                </a:lnTo>
                <a:lnTo>
                  <a:pt x="1442" y="625"/>
                </a:lnTo>
                <a:lnTo>
                  <a:pt x="1453" y="631"/>
                </a:lnTo>
                <a:lnTo>
                  <a:pt x="1467" y="636"/>
                </a:lnTo>
                <a:lnTo>
                  <a:pt x="1481" y="641"/>
                </a:lnTo>
                <a:lnTo>
                  <a:pt x="1497" y="643"/>
                </a:lnTo>
                <a:lnTo>
                  <a:pt x="1516" y="646"/>
                </a:lnTo>
                <a:lnTo>
                  <a:pt x="1536" y="647"/>
                </a:lnTo>
                <a:lnTo>
                  <a:pt x="1536" y="647"/>
                </a:lnTo>
                <a:lnTo>
                  <a:pt x="1556" y="646"/>
                </a:lnTo>
                <a:lnTo>
                  <a:pt x="1574" y="643"/>
                </a:lnTo>
                <a:lnTo>
                  <a:pt x="1589" y="640"/>
                </a:lnTo>
                <a:lnTo>
                  <a:pt x="1603" y="636"/>
                </a:lnTo>
                <a:lnTo>
                  <a:pt x="1615" y="630"/>
                </a:lnTo>
                <a:lnTo>
                  <a:pt x="1625" y="624"/>
                </a:lnTo>
                <a:lnTo>
                  <a:pt x="1632" y="618"/>
                </a:lnTo>
                <a:lnTo>
                  <a:pt x="1638" y="612"/>
                </a:lnTo>
                <a:lnTo>
                  <a:pt x="1644" y="604"/>
                </a:lnTo>
                <a:lnTo>
                  <a:pt x="1648" y="598"/>
                </a:lnTo>
                <a:lnTo>
                  <a:pt x="1653" y="587"/>
                </a:lnTo>
                <a:lnTo>
                  <a:pt x="1654" y="579"/>
                </a:lnTo>
                <a:lnTo>
                  <a:pt x="1655" y="576"/>
                </a:lnTo>
                <a:lnTo>
                  <a:pt x="1695" y="576"/>
                </a:lnTo>
                <a:lnTo>
                  <a:pt x="1695" y="576"/>
                </a:lnTo>
                <a:lnTo>
                  <a:pt x="1729" y="576"/>
                </a:lnTo>
                <a:lnTo>
                  <a:pt x="1757" y="576"/>
                </a:lnTo>
                <a:lnTo>
                  <a:pt x="1779" y="576"/>
                </a:lnTo>
                <a:lnTo>
                  <a:pt x="1779" y="576"/>
                </a:lnTo>
                <a:lnTo>
                  <a:pt x="1788" y="575"/>
                </a:lnTo>
                <a:lnTo>
                  <a:pt x="1795" y="574"/>
                </a:lnTo>
                <a:lnTo>
                  <a:pt x="1809" y="569"/>
                </a:lnTo>
                <a:lnTo>
                  <a:pt x="1818" y="564"/>
                </a:lnTo>
                <a:lnTo>
                  <a:pt x="1822" y="561"/>
                </a:lnTo>
                <a:lnTo>
                  <a:pt x="1822" y="561"/>
                </a:lnTo>
                <a:lnTo>
                  <a:pt x="1827" y="561"/>
                </a:lnTo>
                <a:lnTo>
                  <a:pt x="1848" y="556"/>
                </a:lnTo>
                <a:lnTo>
                  <a:pt x="1848" y="556"/>
                </a:lnTo>
                <a:lnTo>
                  <a:pt x="1864" y="552"/>
                </a:lnTo>
                <a:lnTo>
                  <a:pt x="1879" y="547"/>
                </a:lnTo>
                <a:lnTo>
                  <a:pt x="1885" y="543"/>
                </a:lnTo>
                <a:lnTo>
                  <a:pt x="1888" y="539"/>
                </a:lnTo>
                <a:lnTo>
                  <a:pt x="1891" y="536"/>
                </a:lnTo>
                <a:lnTo>
                  <a:pt x="1891" y="531"/>
                </a:lnTo>
                <a:lnTo>
                  <a:pt x="1891" y="531"/>
                </a:lnTo>
                <a:lnTo>
                  <a:pt x="1888" y="526"/>
                </a:lnTo>
                <a:lnTo>
                  <a:pt x="1885" y="522"/>
                </a:lnTo>
                <a:lnTo>
                  <a:pt x="1877" y="516"/>
                </a:lnTo>
                <a:lnTo>
                  <a:pt x="1871" y="511"/>
                </a:lnTo>
                <a:lnTo>
                  <a:pt x="1869" y="510"/>
                </a:lnTo>
                <a:lnTo>
                  <a:pt x="1867" y="507"/>
                </a:lnTo>
                <a:lnTo>
                  <a:pt x="1867" y="507"/>
                </a:lnTo>
                <a:lnTo>
                  <a:pt x="1871" y="500"/>
                </a:lnTo>
                <a:lnTo>
                  <a:pt x="1879" y="487"/>
                </a:lnTo>
                <a:lnTo>
                  <a:pt x="1891" y="468"/>
                </a:lnTo>
                <a:lnTo>
                  <a:pt x="1891" y="468"/>
                </a:lnTo>
                <a:lnTo>
                  <a:pt x="1890" y="461"/>
                </a:lnTo>
                <a:lnTo>
                  <a:pt x="1888" y="442"/>
                </a:lnTo>
                <a:lnTo>
                  <a:pt x="1886" y="422"/>
                </a:lnTo>
                <a:lnTo>
                  <a:pt x="1882" y="412"/>
                </a:lnTo>
                <a:lnTo>
                  <a:pt x="1879" y="403"/>
                </a:lnTo>
                <a:lnTo>
                  <a:pt x="1879" y="403"/>
                </a:lnTo>
                <a:lnTo>
                  <a:pt x="1872" y="392"/>
                </a:lnTo>
                <a:lnTo>
                  <a:pt x="1867" y="389"/>
                </a:lnTo>
                <a:lnTo>
                  <a:pt x="1863" y="386"/>
                </a:lnTo>
                <a:lnTo>
                  <a:pt x="1859" y="380"/>
                </a:lnTo>
                <a:lnTo>
                  <a:pt x="1859" y="380"/>
                </a:lnTo>
                <a:lnTo>
                  <a:pt x="1853" y="365"/>
                </a:lnTo>
                <a:lnTo>
                  <a:pt x="1848" y="358"/>
                </a:lnTo>
                <a:lnTo>
                  <a:pt x="1842" y="352"/>
                </a:lnTo>
                <a:lnTo>
                  <a:pt x="1842" y="352"/>
                </a:lnTo>
                <a:lnTo>
                  <a:pt x="1834" y="343"/>
                </a:lnTo>
                <a:lnTo>
                  <a:pt x="1829" y="337"/>
                </a:lnTo>
                <a:lnTo>
                  <a:pt x="1822" y="330"/>
                </a:lnTo>
                <a:lnTo>
                  <a:pt x="1812" y="322"/>
                </a:lnTo>
                <a:lnTo>
                  <a:pt x="1799" y="313"/>
                </a:lnTo>
                <a:lnTo>
                  <a:pt x="1780" y="302"/>
                </a:lnTo>
                <a:lnTo>
                  <a:pt x="1757" y="289"/>
                </a:lnTo>
                <a:lnTo>
                  <a:pt x="1757" y="289"/>
                </a:lnTo>
                <a:lnTo>
                  <a:pt x="1742" y="283"/>
                </a:lnTo>
                <a:lnTo>
                  <a:pt x="1725" y="276"/>
                </a:lnTo>
                <a:lnTo>
                  <a:pt x="1684" y="261"/>
                </a:lnTo>
                <a:lnTo>
                  <a:pt x="1637" y="246"/>
                </a:lnTo>
                <a:lnTo>
                  <a:pt x="1589" y="233"/>
                </a:lnTo>
                <a:lnTo>
                  <a:pt x="1508" y="211"/>
                </a:lnTo>
                <a:lnTo>
                  <a:pt x="1474" y="201"/>
                </a:lnTo>
                <a:lnTo>
                  <a:pt x="1474" y="201"/>
                </a:lnTo>
                <a:lnTo>
                  <a:pt x="1424" y="178"/>
                </a:lnTo>
                <a:lnTo>
                  <a:pt x="1306" y="123"/>
                </a:lnTo>
                <a:lnTo>
                  <a:pt x="1237" y="92"/>
                </a:lnTo>
                <a:lnTo>
                  <a:pt x="1171" y="64"/>
                </a:lnTo>
                <a:lnTo>
                  <a:pt x="1114" y="42"/>
                </a:lnTo>
                <a:lnTo>
                  <a:pt x="1090" y="33"/>
                </a:lnTo>
                <a:lnTo>
                  <a:pt x="1072" y="28"/>
                </a:lnTo>
                <a:lnTo>
                  <a:pt x="1072" y="28"/>
                </a:lnTo>
                <a:lnTo>
                  <a:pt x="1036" y="22"/>
                </a:lnTo>
                <a:lnTo>
                  <a:pt x="997" y="16"/>
                </a:lnTo>
                <a:lnTo>
                  <a:pt x="954" y="10"/>
                </a:lnTo>
                <a:lnTo>
                  <a:pt x="906" y="6"/>
                </a:lnTo>
                <a:lnTo>
                  <a:pt x="854" y="4"/>
                </a:lnTo>
                <a:lnTo>
                  <a:pt x="796" y="1"/>
                </a:lnTo>
                <a:lnTo>
                  <a:pt x="733" y="0"/>
                </a:lnTo>
                <a:lnTo>
                  <a:pt x="666" y="0"/>
                </a:lnTo>
                <a:lnTo>
                  <a:pt x="666" y="0"/>
                </a:lnTo>
                <a:lnTo>
                  <a:pt x="590" y="3"/>
                </a:lnTo>
                <a:lnTo>
                  <a:pt x="503" y="6"/>
                </a:lnTo>
                <a:lnTo>
                  <a:pt x="414" y="11"/>
                </a:lnTo>
                <a:lnTo>
                  <a:pt x="326" y="17"/>
                </a:lnTo>
                <a:lnTo>
                  <a:pt x="249" y="23"/>
                </a:lnTo>
                <a:lnTo>
                  <a:pt x="185" y="30"/>
                </a:lnTo>
                <a:lnTo>
                  <a:pt x="144" y="36"/>
                </a:lnTo>
                <a:lnTo>
                  <a:pt x="132" y="38"/>
                </a:lnTo>
                <a:lnTo>
                  <a:pt x="129" y="39"/>
                </a:lnTo>
                <a:lnTo>
                  <a:pt x="128" y="41"/>
                </a:lnTo>
                <a:lnTo>
                  <a:pt x="128" y="41"/>
                </a:lnTo>
                <a:lnTo>
                  <a:pt x="129" y="44"/>
                </a:lnTo>
                <a:lnTo>
                  <a:pt x="130" y="48"/>
                </a:lnTo>
                <a:lnTo>
                  <a:pt x="136" y="56"/>
                </a:lnTo>
                <a:lnTo>
                  <a:pt x="145" y="65"/>
                </a:lnTo>
                <a:lnTo>
                  <a:pt x="145" y="65"/>
                </a:lnTo>
                <a:close/>
                <a:moveTo>
                  <a:pt x="156" y="91"/>
                </a:moveTo>
                <a:lnTo>
                  <a:pt x="156" y="91"/>
                </a:lnTo>
                <a:lnTo>
                  <a:pt x="222" y="86"/>
                </a:lnTo>
                <a:lnTo>
                  <a:pt x="292" y="81"/>
                </a:lnTo>
                <a:lnTo>
                  <a:pt x="377" y="77"/>
                </a:lnTo>
                <a:lnTo>
                  <a:pt x="377" y="77"/>
                </a:lnTo>
                <a:lnTo>
                  <a:pt x="638" y="69"/>
                </a:lnTo>
                <a:lnTo>
                  <a:pt x="760" y="66"/>
                </a:lnTo>
                <a:lnTo>
                  <a:pt x="817" y="65"/>
                </a:lnTo>
                <a:lnTo>
                  <a:pt x="817" y="65"/>
                </a:lnTo>
                <a:lnTo>
                  <a:pt x="818" y="68"/>
                </a:lnTo>
                <a:lnTo>
                  <a:pt x="821" y="71"/>
                </a:lnTo>
                <a:lnTo>
                  <a:pt x="822" y="87"/>
                </a:lnTo>
                <a:lnTo>
                  <a:pt x="823" y="110"/>
                </a:lnTo>
                <a:lnTo>
                  <a:pt x="823" y="136"/>
                </a:lnTo>
                <a:lnTo>
                  <a:pt x="823" y="162"/>
                </a:lnTo>
                <a:lnTo>
                  <a:pt x="821" y="185"/>
                </a:lnTo>
                <a:lnTo>
                  <a:pt x="819" y="202"/>
                </a:lnTo>
                <a:lnTo>
                  <a:pt x="818" y="207"/>
                </a:lnTo>
                <a:lnTo>
                  <a:pt x="817" y="210"/>
                </a:lnTo>
                <a:lnTo>
                  <a:pt x="817" y="210"/>
                </a:lnTo>
                <a:lnTo>
                  <a:pt x="808" y="211"/>
                </a:lnTo>
                <a:lnTo>
                  <a:pt x="785" y="211"/>
                </a:lnTo>
                <a:lnTo>
                  <a:pt x="709" y="210"/>
                </a:lnTo>
                <a:lnTo>
                  <a:pt x="600" y="206"/>
                </a:lnTo>
                <a:lnTo>
                  <a:pt x="477" y="201"/>
                </a:lnTo>
                <a:lnTo>
                  <a:pt x="353" y="196"/>
                </a:lnTo>
                <a:lnTo>
                  <a:pt x="246" y="190"/>
                </a:lnTo>
                <a:lnTo>
                  <a:pt x="168" y="185"/>
                </a:lnTo>
                <a:lnTo>
                  <a:pt x="145" y="183"/>
                </a:lnTo>
                <a:lnTo>
                  <a:pt x="136" y="181"/>
                </a:lnTo>
                <a:lnTo>
                  <a:pt x="136" y="181"/>
                </a:lnTo>
                <a:lnTo>
                  <a:pt x="129" y="175"/>
                </a:lnTo>
                <a:lnTo>
                  <a:pt x="121" y="166"/>
                </a:lnTo>
                <a:lnTo>
                  <a:pt x="114" y="157"/>
                </a:lnTo>
                <a:lnTo>
                  <a:pt x="113" y="153"/>
                </a:lnTo>
                <a:lnTo>
                  <a:pt x="114" y="151"/>
                </a:lnTo>
                <a:lnTo>
                  <a:pt x="114" y="151"/>
                </a:lnTo>
                <a:lnTo>
                  <a:pt x="122" y="139"/>
                </a:lnTo>
                <a:lnTo>
                  <a:pt x="136" y="118"/>
                </a:lnTo>
                <a:lnTo>
                  <a:pt x="156" y="91"/>
                </a:lnTo>
                <a:lnTo>
                  <a:pt x="156" y="91"/>
                </a:lnTo>
                <a:close/>
                <a:moveTo>
                  <a:pt x="890" y="56"/>
                </a:moveTo>
                <a:lnTo>
                  <a:pt x="890" y="56"/>
                </a:lnTo>
                <a:lnTo>
                  <a:pt x="893" y="55"/>
                </a:lnTo>
                <a:lnTo>
                  <a:pt x="897" y="55"/>
                </a:lnTo>
                <a:lnTo>
                  <a:pt x="910" y="54"/>
                </a:lnTo>
                <a:lnTo>
                  <a:pt x="931" y="56"/>
                </a:lnTo>
                <a:lnTo>
                  <a:pt x="958" y="60"/>
                </a:lnTo>
                <a:lnTo>
                  <a:pt x="988" y="65"/>
                </a:lnTo>
                <a:lnTo>
                  <a:pt x="1024" y="72"/>
                </a:lnTo>
                <a:lnTo>
                  <a:pt x="1061" y="81"/>
                </a:lnTo>
                <a:lnTo>
                  <a:pt x="1100" y="91"/>
                </a:lnTo>
                <a:lnTo>
                  <a:pt x="1100" y="91"/>
                </a:lnTo>
                <a:lnTo>
                  <a:pt x="1121" y="97"/>
                </a:lnTo>
                <a:lnTo>
                  <a:pt x="1143" y="106"/>
                </a:lnTo>
                <a:lnTo>
                  <a:pt x="1166" y="115"/>
                </a:lnTo>
                <a:lnTo>
                  <a:pt x="1190" y="126"/>
                </a:lnTo>
                <a:lnTo>
                  <a:pt x="1239" y="151"/>
                </a:lnTo>
                <a:lnTo>
                  <a:pt x="1285" y="175"/>
                </a:lnTo>
                <a:lnTo>
                  <a:pt x="1327" y="200"/>
                </a:lnTo>
                <a:lnTo>
                  <a:pt x="1361" y="221"/>
                </a:lnTo>
                <a:lnTo>
                  <a:pt x="1383" y="237"/>
                </a:lnTo>
                <a:lnTo>
                  <a:pt x="1389" y="242"/>
                </a:lnTo>
                <a:lnTo>
                  <a:pt x="1392" y="244"/>
                </a:lnTo>
                <a:lnTo>
                  <a:pt x="1392" y="244"/>
                </a:lnTo>
                <a:lnTo>
                  <a:pt x="1391" y="245"/>
                </a:lnTo>
                <a:lnTo>
                  <a:pt x="1387" y="246"/>
                </a:lnTo>
                <a:lnTo>
                  <a:pt x="1373" y="245"/>
                </a:lnTo>
                <a:lnTo>
                  <a:pt x="1356" y="243"/>
                </a:lnTo>
                <a:lnTo>
                  <a:pt x="1335" y="240"/>
                </a:lnTo>
                <a:lnTo>
                  <a:pt x="1296" y="233"/>
                </a:lnTo>
                <a:lnTo>
                  <a:pt x="1278" y="231"/>
                </a:lnTo>
                <a:lnTo>
                  <a:pt x="1278" y="216"/>
                </a:lnTo>
                <a:lnTo>
                  <a:pt x="1278" y="216"/>
                </a:lnTo>
                <a:lnTo>
                  <a:pt x="1278" y="212"/>
                </a:lnTo>
                <a:lnTo>
                  <a:pt x="1275" y="207"/>
                </a:lnTo>
                <a:lnTo>
                  <a:pt x="1273" y="201"/>
                </a:lnTo>
                <a:lnTo>
                  <a:pt x="1268" y="194"/>
                </a:lnTo>
                <a:lnTo>
                  <a:pt x="1262" y="188"/>
                </a:lnTo>
                <a:lnTo>
                  <a:pt x="1256" y="181"/>
                </a:lnTo>
                <a:lnTo>
                  <a:pt x="1247" y="177"/>
                </a:lnTo>
                <a:lnTo>
                  <a:pt x="1239" y="173"/>
                </a:lnTo>
                <a:lnTo>
                  <a:pt x="1239" y="173"/>
                </a:lnTo>
                <a:lnTo>
                  <a:pt x="1223" y="170"/>
                </a:lnTo>
                <a:lnTo>
                  <a:pt x="1216" y="170"/>
                </a:lnTo>
                <a:lnTo>
                  <a:pt x="1212" y="170"/>
                </a:lnTo>
                <a:lnTo>
                  <a:pt x="1207" y="172"/>
                </a:lnTo>
                <a:lnTo>
                  <a:pt x="1202" y="174"/>
                </a:lnTo>
                <a:lnTo>
                  <a:pt x="1193" y="181"/>
                </a:lnTo>
                <a:lnTo>
                  <a:pt x="1193" y="181"/>
                </a:lnTo>
                <a:lnTo>
                  <a:pt x="1190" y="186"/>
                </a:lnTo>
                <a:lnTo>
                  <a:pt x="1188" y="193"/>
                </a:lnTo>
                <a:lnTo>
                  <a:pt x="1190" y="199"/>
                </a:lnTo>
                <a:lnTo>
                  <a:pt x="1191" y="205"/>
                </a:lnTo>
                <a:lnTo>
                  <a:pt x="1196" y="215"/>
                </a:lnTo>
                <a:lnTo>
                  <a:pt x="1199" y="218"/>
                </a:lnTo>
                <a:lnTo>
                  <a:pt x="1199" y="218"/>
                </a:lnTo>
                <a:lnTo>
                  <a:pt x="1061" y="216"/>
                </a:lnTo>
                <a:lnTo>
                  <a:pt x="965" y="213"/>
                </a:lnTo>
                <a:lnTo>
                  <a:pt x="919" y="213"/>
                </a:lnTo>
                <a:lnTo>
                  <a:pt x="919" y="213"/>
                </a:lnTo>
                <a:lnTo>
                  <a:pt x="917" y="212"/>
                </a:lnTo>
                <a:lnTo>
                  <a:pt x="915" y="207"/>
                </a:lnTo>
                <a:lnTo>
                  <a:pt x="910" y="193"/>
                </a:lnTo>
                <a:lnTo>
                  <a:pt x="898" y="146"/>
                </a:lnTo>
                <a:lnTo>
                  <a:pt x="888" y="97"/>
                </a:lnTo>
                <a:lnTo>
                  <a:pt x="885" y="80"/>
                </a:lnTo>
                <a:lnTo>
                  <a:pt x="884" y="71"/>
                </a:lnTo>
                <a:lnTo>
                  <a:pt x="884" y="71"/>
                </a:lnTo>
                <a:lnTo>
                  <a:pt x="885" y="64"/>
                </a:lnTo>
                <a:lnTo>
                  <a:pt x="890" y="56"/>
                </a:lnTo>
                <a:lnTo>
                  <a:pt x="890" y="56"/>
                </a:lnTo>
                <a:close/>
                <a:moveTo>
                  <a:pt x="1805" y="349"/>
                </a:moveTo>
                <a:lnTo>
                  <a:pt x="1805" y="349"/>
                </a:lnTo>
                <a:lnTo>
                  <a:pt x="1826" y="367"/>
                </a:lnTo>
                <a:lnTo>
                  <a:pt x="1840" y="380"/>
                </a:lnTo>
                <a:lnTo>
                  <a:pt x="1845" y="385"/>
                </a:lnTo>
                <a:lnTo>
                  <a:pt x="1848" y="389"/>
                </a:lnTo>
                <a:lnTo>
                  <a:pt x="1848" y="389"/>
                </a:lnTo>
                <a:lnTo>
                  <a:pt x="1848" y="390"/>
                </a:lnTo>
                <a:lnTo>
                  <a:pt x="1845" y="391"/>
                </a:lnTo>
                <a:lnTo>
                  <a:pt x="1838" y="391"/>
                </a:lnTo>
                <a:lnTo>
                  <a:pt x="1814" y="391"/>
                </a:lnTo>
                <a:lnTo>
                  <a:pt x="1785" y="389"/>
                </a:lnTo>
                <a:lnTo>
                  <a:pt x="1766" y="386"/>
                </a:lnTo>
                <a:lnTo>
                  <a:pt x="1766" y="386"/>
                </a:lnTo>
                <a:lnTo>
                  <a:pt x="1760" y="384"/>
                </a:lnTo>
                <a:lnTo>
                  <a:pt x="1751" y="380"/>
                </a:lnTo>
                <a:lnTo>
                  <a:pt x="1736" y="370"/>
                </a:lnTo>
                <a:lnTo>
                  <a:pt x="1724" y="360"/>
                </a:lnTo>
                <a:lnTo>
                  <a:pt x="1719" y="355"/>
                </a:lnTo>
                <a:lnTo>
                  <a:pt x="1718" y="352"/>
                </a:lnTo>
                <a:lnTo>
                  <a:pt x="1718" y="352"/>
                </a:lnTo>
                <a:lnTo>
                  <a:pt x="1718" y="351"/>
                </a:lnTo>
                <a:lnTo>
                  <a:pt x="1720" y="349"/>
                </a:lnTo>
                <a:lnTo>
                  <a:pt x="1730" y="348"/>
                </a:lnTo>
                <a:lnTo>
                  <a:pt x="1761" y="348"/>
                </a:lnTo>
                <a:lnTo>
                  <a:pt x="1805" y="349"/>
                </a:lnTo>
                <a:lnTo>
                  <a:pt x="1805" y="3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5">
            <a:extLst>
              <a:ext uri="{FF2B5EF4-FFF2-40B4-BE49-F238E27FC236}">
                <a16:creationId xmlns:a16="http://schemas.microsoft.com/office/drawing/2014/main" id="{817A1446-3D8B-416F-AFC2-2B0F359F7E28}"/>
              </a:ext>
            </a:extLst>
          </p:cNvPr>
          <p:cNvSpPr>
            <a:spLocks noEditPoints="1"/>
          </p:cNvSpPr>
          <p:nvPr/>
        </p:nvSpPr>
        <p:spPr bwMode="auto">
          <a:xfrm>
            <a:off x="7917356" y="1346172"/>
            <a:ext cx="1660631" cy="682221"/>
          </a:xfrm>
          <a:custGeom>
            <a:avLst/>
            <a:gdLst>
              <a:gd name="T0" fmla="*/ 1133 w 1682"/>
              <a:gd name="T1" fmla="*/ 105 h 691"/>
              <a:gd name="T2" fmla="*/ 960 w 1682"/>
              <a:gd name="T3" fmla="*/ 33 h 691"/>
              <a:gd name="T4" fmla="*/ 745 w 1682"/>
              <a:gd name="T5" fmla="*/ 2 h 691"/>
              <a:gd name="T6" fmla="*/ 489 w 1682"/>
              <a:gd name="T7" fmla="*/ 7 h 691"/>
              <a:gd name="T8" fmla="*/ 174 w 1682"/>
              <a:gd name="T9" fmla="*/ 57 h 691"/>
              <a:gd name="T10" fmla="*/ 61 w 1682"/>
              <a:gd name="T11" fmla="*/ 203 h 691"/>
              <a:gd name="T12" fmla="*/ 52 w 1682"/>
              <a:gd name="T13" fmla="*/ 231 h 691"/>
              <a:gd name="T14" fmla="*/ 17 w 1682"/>
              <a:gd name="T15" fmla="*/ 365 h 691"/>
              <a:gd name="T16" fmla="*/ 2 w 1682"/>
              <a:gd name="T17" fmla="*/ 465 h 691"/>
              <a:gd name="T18" fmla="*/ 14 w 1682"/>
              <a:gd name="T19" fmla="*/ 534 h 691"/>
              <a:gd name="T20" fmla="*/ 70 w 1682"/>
              <a:gd name="T21" fmla="*/ 566 h 691"/>
              <a:gd name="T22" fmla="*/ 100 w 1682"/>
              <a:gd name="T23" fmla="*/ 584 h 691"/>
              <a:gd name="T24" fmla="*/ 151 w 1682"/>
              <a:gd name="T25" fmla="*/ 657 h 691"/>
              <a:gd name="T26" fmla="*/ 223 w 1682"/>
              <a:gd name="T27" fmla="*/ 683 h 691"/>
              <a:gd name="T28" fmla="*/ 307 w 1682"/>
              <a:gd name="T29" fmla="*/ 660 h 691"/>
              <a:gd name="T30" fmla="*/ 359 w 1682"/>
              <a:gd name="T31" fmla="*/ 608 h 691"/>
              <a:gd name="T32" fmla="*/ 1251 w 1682"/>
              <a:gd name="T33" fmla="*/ 636 h 691"/>
              <a:gd name="T34" fmla="*/ 1334 w 1682"/>
              <a:gd name="T35" fmla="*/ 683 h 691"/>
              <a:gd name="T36" fmla="*/ 1419 w 1682"/>
              <a:gd name="T37" fmla="*/ 687 h 691"/>
              <a:gd name="T38" fmla="*/ 1493 w 1682"/>
              <a:gd name="T39" fmla="*/ 642 h 691"/>
              <a:gd name="T40" fmla="*/ 1538 w 1682"/>
              <a:gd name="T41" fmla="*/ 594 h 691"/>
              <a:gd name="T42" fmla="*/ 1631 w 1682"/>
              <a:gd name="T43" fmla="*/ 601 h 691"/>
              <a:gd name="T44" fmla="*/ 1665 w 1682"/>
              <a:gd name="T45" fmla="*/ 578 h 691"/>
              <a:gd name="T46" fmla="*/ 1668 w 1682"/>
              <a:gd name="T47" fmla="*/ 529 h 691"/>
              <a:gd name="T48" fmla="*/ 1678 w 1682"/>
              <a:gd name="T49" fmla="*/ 485 h 691"/>
              <a:gd name="T50" fmla="*/ 1681 w 1682"/>
              <a:gd name="T51" fmla="*/ 443 h 691"/>
              <a:gd name="T52" fmla="*/ 1677 w 1682"/>
              <a:gd name="T53" fmla="*/ 430 h 691"/>
              <a:gd name="T54" fmla="*/ 1639 w 1682"/>
              <a:gd name="T55" fmla="*/ 333 h 691"/>
              <a:gd name="T56" fmla="*/ 1576 w 1682"/>
              <a:gd name="T57" fmla="*/ 280 h 691"/>
              <a:gd name="T58" fmla="*/ 1391 w 1682"/>
              <a:gd name="T59" fmla="*/ 214 h 691"/>
              <a:gd name="T60" fmla="*/ 1350 w 1682"/>
              <a:gd name="T61" fmla="*/ 204 h 691"/>
              <a:gd name="T62" fmla="*/ 1325 w 1682"/>
              <a:gd name="T63" fmla="*/ 195 h 691"/>
              <a:gd name="T64" fmla="*/ 1294 w 1682"/>
              <a:gd name="T65" fmla="*/ 193 h 691"/>
              <a:gd name="T66" fmla="*/ 1438 w 1682"/>
              <a:gd name="T67" fmla="*/ 263 h 691"/>
              <a:gd name="T68" fmla="*/ 1492 w 1682"/>
              <a:gd name="T69" fmla="*/ 263 h 691"/>
              <a:gd name="T70" fmla="*/ 1607 w 1682"/>
              <a:gd name="T71" fmla="*/ 320 h 691"/>
              <a:gd name="T72" fmla="*/ 1629 w 1682"/>
              <a:gd name="T73" fmla="*/ 356 h 691"/>
              <a:gd name="T74" fmla="*/ 1603 w 1682"/>
              <a:gd name="T75" fmla="*/ 367 h 691"/>
              <a:gd name="T76" fmla="*/ 1520 w 1682"/>
              <a:gd name="T77" fmla="*/ 322 h 691"/>
              <a:gd name="T78" fmla="*/ 1433 w 1682"/>
              <a:gd name="T79" fmla="*/ 271 h 691"/>
              <a:gd name="T80" fmla="*/ 1101 w 1682"/>
              <a:gd name="T81" fmla="*/ 169 h 691"/>
              <a:gd name="T82" fmla="*/ 1091 w 1682"/>
              <a:gd name="T83" fmla="*/ 192 h 691"/>
              <a:gd name="T84" fmla="*/ 1102 w 1682"/>
              <a:gd name="T85" fmla="*/ 226 h 691"/>
              <a:gd name="T86" fmla="*/ 1068 w 1682"/>
              <a:gd name="T87" fmla="*/ 239 h 691"/>
              <a:gd name="T88" fmla="*/ 721 w 1682"/>
              <a:gd name="T89" fmla="*/ 55 h 691"/>
              <a:gd name="T90" fmla="*/ 871 w 1682"/>
              <a:gd name="T91" fmla="*/ 67 h 691"/>
              <a:gd name="T92" fmla="*/ 1042 w 1682"/>
              <a:gd name="T93" fmla="*/ 130 h 691"/>
              <a:gd name="T94" fmla="*/ 73 w 1682"/>
              <a:gd name="T95" fmla="*/ 201 h 691"/>
              <a:gd name="T96" fmla="*/ 130 w 1682"/>
              <a:gd name="T97" fmla="*/ 223 h 691"/>
              <a:gd name="T98" fmla="*/ 132 w 1682"/>
              <a:gd name="T99" fmla="*/ 231 h 691"/>
              <a:gd name="T100" fmla="*/ 116 w 1682"/>
              <a:gd name="T101" fmla="*/ 257 h 691"/>
              <a:gd name="T102" fmla="*/ 108 w 1682"/>
              <a:gd name="T103" fmla="*/ 326 h 691"/>
              <a:gd name="T104" fmla="*/ 54 w 1682"/>
              <a:gd name="T105" fmla="*/ 285 h 691"/>
              <a:gd name="T106" fmla="*/ 75 w 1682"/>
              <a:gd name="T107" fmla="*/ 231 h 691"/>
              <a:gd name="T108" fmla="*/ 128 w 1682"/>
              <a:gd name="T109" fmla="*/ 220 h 691"/>
              <a:gd name="T110" fmla="*/ 331 w 1682"/>
              <a:gd name="T111" fmla="*/ 201 h 691"/>
              <a:gd name="T112" fmla="*/ 359 w 1682"/>
              <a:gd name="T113" fmla="*/ 114 h 691"/>
              <a:gd name="T114" fmla="*/ 404 w 1682"/>
              <a:gd name="T115" fmla="*/ 65 h 691"/>
              <a:gd name="T116" fmla="*/ 692 w 1682"/>
              <a:gd name="T117" fmla="*/ 51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82" h="691">
                <a:moveTo>
                  <a:pt x="1294" y="193"/>
                </a:moveTo>
                <a:lnTo>
                  <a:pt x="1294" y="193"/>
                </a:lnTo>
                <a:lnTo>
                  <a:pt x="1262" y="175"/>
                </a:lnTo>
                <a:lnTo>
                  <a:pt x="1227" y="155"/>
                </a:lnTo>
                <a:lnTo>
                  <a:pt x="1183" y="131"/>
                </a:lnTo>
                <a:lnTo>
                  <a:pt x="1133" y="105"/>
                </a:lnTo>
                <a:lnTo>
                  <a:pt x="1077" y="79"/>
                </a:lnTo>
                <a:lnTo>
                  <a:pt x="1023" y="56"/>
                </a:lnTo>
                <a:lnTo>
                  <a:pt x="996" y="46"/>
                </a:lnTo>
                <a:lnTo>
                  <a:pt x="971" y="36"/>
                </a:lnTo>
                <a:lnTo>
                  <a:pt x="971" y="36"/>
                </a:lnTo>
                <a:lnTo>
                  <a:pt x="960" y="33"/>
                </a:lnTo>
                <a:lnTo>
                  <a:pt x="945" y="29"/>
                </a:lnTo>
                <a:lnTo>
                  <a:pt x="922" y="24"/>
                </a:lnTo>
                <a:lnTo>
                  <a:pt x="891" y="19"/>
                </a:lnTo>
                <a:lnTo>
                  <a:pt x="852" y="13"/>
                </a:lnTo>
                <a:lnTo>
                  <a:pt x="804" y="7"/>
                </a:lnTo>
                <a:lnTo>
                  <a:pt x="745" y="2"/>
                </a:lnTo>
                <a:lnTo>
                  <a:pt x="745" y="2"/>
                </a:lnTo>
                <a:lnTo>
                  <a:pt x="710" y="0"/>
                </a:lnTo>
                <a:lnTo>
                  <a:pt x="670" y="0"/>
                </a:lnTo>
                <a:lnTo>
                  <a:pt x="629" y="0"/>
                </a:lnTo>
                <a:lnTo>
                  <a:pt x="583" y="2"/>
                </a:lnTo>
                <a:lnTo>
                  <a:pt x="489" y="7"/>
                </a:lnTo>
                <a:lnTo>
                  <a:pt x="395" y="13"/>
                </a:lnTo>
                <a:lnTo>
                  <a:pt x="309" y="22"/>
                </a:lnTo>
                <a:lnTo>
                  <a:pt x="239" y="28"/>
                </a:lnTo>
                <a:lnTo>
                  <a:pt x="191" y="34"/>
                </a:lnTo>
                <a:lnTo>
                  <a:pt x="174" y="36"/>
                </a:lnTo>
                <a:lnTo>
                  <a:pt x="174" y="57"/>
                </a:lnTo>
                <a:lnTo>
                  <a:pt x="174" y="57"/>
                </a:lnTo>
                <a:lnTo>
                  <a:pt x="124" y="121"/>
                </a:lnTo>
                <a:lnTo>
                  <a:pt x="87" y="166"/>
                </a:lnTo>
                <a:lnTo>
                  <a:pt x="66" y="193"/>
                </a:lnTo>
                <a:lnTo>
                  <a:pt x="66" y="193"/>
                </a:lnTo>
                <a:lnTo>
                  <a:pt x="61" y="203"/>
                </a:lnTo>
                <a:lnTo>
                  <a:pt x="56" y="213"/>
                </a:lnTo>
                <a:lnTo>
                  <a:pt x="54" y="222"/>
                </a:lnTo>
                <a:lnTo>
                  <a:pt x="52" y="225"/>
                </a:lnTo>
                <a:lnTo>
                  <a:pt x="52" y="225"/>
                </a:lnTo>
                <a:lnTo>
                  <a:pt x="51" y="228"/>
                </a:lnTo>
                <a:lnTo>
                  <a:pt x="52" y="231"/>
                </a:lnTo>
                <a:lnTo>
                  <a:pt x="52" y="235"/>
                </a:lnTo>
                <a:lnTo>
                  <a:pt x="52" y="239"/>
                </a:lnTo>
                <a:lnTo>
                  <a:pt x="52" y="239"/>
                </a:lnTo>
                <a:lnTo>
                  <a:pt x="32" y="339"/>
                </a:lnTo>
                <a:lnTo>
                  <a:pt x="32" y="339"/>
                </a:lnTo>
                <a:lnTo>
                  <a:pt x="17" y="365"/>
                </a:lnTo>
                <a:lnTo>
                  <a:pt x="6" y="386"/>
                </a:lnTo>
                <a:lnTo>
                  <a:pt x="2" y="393"/>
                </a:lnTo>
                <a:lnTo>
                  <a:pt x="0" y="399"/>
                </a:lnTo>
                <a:lnTo>
                  <a:pt x="0" y="399"/>
                </a:lnTo>
                <a:lnTo>
                  <a:pt x="0" y="422"/>
                </a:lnTo>
                <a:lnTo>
                  <a:pt x="2" y="465"/>
                </a:lnTo>
                <a:lnTo>
                  <a:pt x="3" y="489"/>
                </a:lnTo>
                <a:lnTo>
                  <a:pt x="7" y="509"/>
                </a:lnTo>
                <a:lnTo>
                  <a:pt x="10" y="525"/>
                </a:lnTo>
                <a:lnTo>
                  <a:pt x="12" y="530"/>
                </a:lnTo>
                <a:lnTo>
                  <a:pt x="14" y="534"/>
                </a:lnTo>
                <a:lnTo>
                  <a:pt x="14" y="534"/>
                </a:lnTo>
                <a:lnTo>
                  <a:pt x="19" y="539"/>
                </a:lnTo>
                <a:lnTo>
                  <a:pt x="27" y="545"/>
                </a:lnTo>
                <a:lnTo>
                  <a:pt x="45" y="555"/>
                </a:lnTo>
                <a:lnTo>
                  <a:pt x="61" y="563"/>
                </a:lnTo>
                <a:lnTo>
                  <a:pt x="67" y="565"/>
                </a:lnTo>
                <a:lnTo>
                  <a:pt x="70" y="566"/>
                </a:lnTo>
                <a:lnTo>
                  <a:pt x="70" y="566"/>
                </a:lnTo>
                <a:lnTo>
                  <a:pt x="83" y="566"/>
                </a:lnTo>
                <a:lnTo>
                  <a:pt x="94" y="566"/>
                </a:lnTo>
                <a:lnTo>
                  <a:pt x="94" y="566"/>
                </a:lnTo>
                <a:lnTo>
                  <a:pt x="95" y="571"/>
                </a:lnTo>
                <a:lnTo>
                  <a:pt x="100" y="584"/>
                </a:lnTo>
                <a:lnTo>
                  <a:pt x="110" y="603"/>
                </a:lnTo>
                <a:lnTo>
                  <a:pt x="115" y="614"/>
                </a:lnTo>
                <a:lnTo>
                  <a:pt x="122" y="625"/>
                </a:lnTo>
                <a:lnTo>
                  <a:pt x="131" y="636"/>
                </a:lnTo>
                <a:lnTo>
                  <a:pt x="140" y="647"/>
                </a:lnTo>
                <a:lnTo>
                  <a:pt x="151" y="657"/>
                </a:lnTo>
                <a:lnTo>
                  <a:pt x="163" y="665"/>
                </a:lnTo>
                <a:lnTo>
                  <a:pt x="175" y="672"/>
                </a:lnTo>
                <a:lnTo>
                  <a:pt x="190" y="679"/>
                </a:lnTo>
                <a:lnTo>
                  <a:pt x="206" y="682"/>
                </a:lnTo>
                <a:lnTo>
                  <a:pt x="223" y="683"/>
                </a:lnTo>
                <a:lnTo>
                  <a:pt x="223" y="683"/>
                </a:lnTo>
                <a:lnTo>
                  <a:pt x="240" y="683"/>
                </a:lnTo>
                <a:lnTo>
                  <a:pt x="256" y="681"/>
                </a:lnTo>
                <a:lnTo>
                  <a:pt x="271" y="677"/>
                </a:lnTo>
                <a:lnTo>
                  <a:pt x="284" y="672"/>
                </a:lnTo>
                <a:lnTo>
                  <a:pt x="296" y="666"/>
                </a:lnTo>
                <a:lnTo>
                  <a:pt x="307" y="660"/>
                </a:lnTo>
                <a:lnTo>
                  <a:pt x="317" y="653"/>
                </a:lnTo>
                <a:lnTo>
                  <a:pt x="327" y="645"/>
                </a:lnTo>
                <a:lnTo>
                  <a:pt x="341" y="632"/>
                </a:lnTo>
                <a:lnTo>
                  <a:pt x="350" y="620"/>
                </a:lnTo>
                <a:lnTo>
                  <a:pt x="357" y="611"/>
                </a:lnTo>
                <a:lnTo>
                  <a:pt x="359" y="608"/>
                </a:lnTo>
                <a:lnTo>
                  <a:pt x="393" y="608"/>
                </a:lnTo>
                <a:lnTo>
                  <a:pt x="404" y="611"/>
                </a:lnTo>
                <a:lnTo>
                  <a:pt x="1228" y="611"/>
                </a:lnTo>
                <a:lnTo>
                  <a:pt x="1228" y="611"/>
                </a:lnTo>
                <a:lnTo>
                  <a:pt x="1239" y="623"/>
                </a:lnTo>
                <a:lnTo>
                  <a:pt x="1251" y="636"/>
                </a:lnTo>
                <a:lnTo>
                  <a:pt x="1269" y="650"/>
                </a:lnTo>
                <a:lnTo>
                  <a:pt x="1280" y="658"/>
                </a:lnTo>
                <a:lnTo>
                  <a:pt x="1292" y="665"/>
                </a:lnTo>
                <a:lnTo>
                  <a:pt x="1304" y="672"/>
                </a:lnTo>
                <a:lnTo>
                  <a:pt x="1318" y="679"/>
                </a:lnTo>
                <a:lnTo>
                  <a:pt x="1334" y="683"/>
                </a:lnTo>
                <a:lnTo>
                  <a:pt x="1350" y="687"/>
                </a:lnTo>
                <a:lnTo>
                  <a:pt x="1367" y="690"/>
                </a:lnTo>
                <a:lnTo>
                  <a:pt x="1385" y="691"/>
                </a:lnTo>
                <a:lnTo>
                  <a:pt x="1385" y="691"/>
                </a:lnTo>
                <a:lnTo>
                  <a:pt x="1402" y="690"/>
                </a:lnTo>
                <a:lnTo>
                  <a:pt x="1419" y="687"/>
                </a:lnTo>
                <a:lnTo>
                  <a:pt x="1435" y="682"/>
                </a:lnTo>
                <a:lnTo>
                  <a:pt x="1449" y="676"/>
                </a:lnTo>
                <a:lnTo>
                  <a:pt x="1462" y="669"/>
                </a:lnTo>
                <a:lnTo>
                  <a:pt x="1473" y="660"/>
                </a:lnTo>
                <a:lnTo>
                  <a:pt x="1484" y="652"/>
                </a:lnTo>
                <a:lnTo>
                  <a:pt x="1493" y="642"/>
                </a:lnTo>
                <a:lnTo>
                  <a:pt x="1502" y="633"/>
                </a:lnTo>
                <a:lnTo>
                  <a:pt x="1509" y="625"/>
                </a:lnTo>
                <a:lnTo>
                  <a:pt x="1519" y="609"/>
                </a:lnTo>
                <a:lnTo>
                  <a:pt x="1525" y="598"/>
                </a:lnTo>
                <a:lnTo>
                  <a:pt x="1527" y="594"/>
                </a:lnTo>
                <a:lnTo>
                  <a:pt x="1538" y="594"/>
                </a:lnTo>
                <a:lnTo>
                  <a:pt x="1541" y="600"/>
                </a:lnTo>
                <a:lnTo>
                  <a:pt x="1541" y="600"/>
                </a:lnTo>
                <a:lnTo>
                  <a:pt x="1558" y="601"/>
                </a:lnTo>
                <a:lnTo>
                  <a:pt x="1593" y="603"/>
                </a:lnTo>
                <a:lnTo>
                  <a:pt x="1613" y="603"/>
                </a:lnTo>
                <a:lnTo>
                  <a:pt x="1631" y="601"/>
                </a:lnTo>
                <a:lnTo>
                  <a:pt x="1645" y="600"/>
                </a:lnTo>
                <a:lnTo>
                  <a:pt x="1650" y="599"/>
                </a:lnTo>
                <a:lnTo>
                  <a:pt x="1652" y="596"/>
                </a:lnTo>
                <a:lnTo>
                  <a:pt x="1652" y="596"/>
                </a:lnTo>
                <a:lnTo>
                  <a:pt x="1660" y="588"/>
                </a:lnTo>
                <a:lnTo>
                  <a:pt x="1665" y="578"/>
                </a:lnTo>
                <a:lnTo>
                  <a:pt x="1667" y="572"/>
                </a:lnTo>
                <a:lnTo>
                  <a:pt x="1669" y="566"/>
                </a:lnTo>
                <a:lnTo>
                  <a:pt x="1669" y="558"/>
                </a:lnTo>
                <a:lnTo>
                  <a:pt x="1669" y="551"/>
                </a:lnTo>
                <a:lnTo>
                  <a:pt x="1669" y="551"/>
                </a:lnTo>
                <a:lnTo>
                  <a:pt x="1668" y="529"/>
                </a:lnTo>
                <a:lnTo>
                  <a:pt x="1667" y="521"/>
                </a:lnTo>
                <a:lnTo>
                  <a:pt x="1669" y="489"/>
                </a:lnTo>
                <a:lnTo>
                  <a:pt x="1669" y="489"/>
                </a:lnTo>
                <a:lnTo>
                  <a:pt x="1672" y="489"/>
                </a:lnTo>
                <a:lnTo>
                  <a:pt x="1674" y="487"/>
                </a:lnTo>
                <a:lnTo>
                  <a:pt x="1678" y="485"/>
                </a:lnTo>
                <a:lnTo>
                  <a:pt x="1679" y="483"/>
                </a:lnTo>
                <a:lnTo>
                  <a:pt x="1681" y="479"/>
                </a:lnTo>
                <a:lnTo>
                  <a:pt x="1681" y="479"/>
                </a:lnTo>
                <a:lnTo>
                  <a:pt x="1682" y="459"/>
                </a:lnTo>
                <a:lnTo>
                  <a:pt x="1682" y="449"/>
                </a:lnTo>
                <a:lnTo>
                  <a:pt x="1681" y="443"/>
                </a:lnTo>
                <a:lnTo>
                  <a:pt x="1681" y="443"/>
                </a:lnTo>
                <a:lnTo>
                  <a:pt x="1679" y="441"/>
                </a:lnTo>
                <a:lnTo>
                  <a:pt x="1679" y="438"/>
                </a:lnTo>
                <a:lnTo>
                  <a:pt x="1678" y="435"/>
                </a:lnTo>
                <a:lnTo>
                  <a:pt x="1677" y="430"/>
                </a:lnTo>
                <a:lnTo>
                  <a:pt x="1677" y="430"/>
                </a:lnTo>
                <a:lnTo>
                  <a:pt x="1674" y="418"/>
                </a:lnTo>
                <a:lnTo>
                  <a:pt x="1668" y="396"/>
                </a:lnTo>
                <a:lnTo>
                  <a:pt x="1663" y="381"/>
                </a:lnTo>
                <a:lnTo>
                  <a:pt x="1657" y="366"/>
                </a:lnTo>
                <a:lnTo>
                  <a:pt x="1649" y="349"/>
                </a:lnTo>
                <a:lnTo>
                  <a:pt x="1639" y="333"/>
                </a:lnTo>
                <a:lnTo>
                  <a:pt x="1639" y="333"/>
                </a:lnTo>
                <a:lnTo>
                  <a:pt x="1627" y="317"/>
                </a:lnTo>
                <a:lnTo>
                  <a:pt x="1616" y="305"/>
                </a:lnTo>
                <a:lnTo>
                  <a:pt x="1605" y="295"/>
                </a:lnTo>
                <a:lnTo>
                  <a:pt x="1591" y="288"/>
                </a:lnTo>
                <a:lnTo>
                  <a:pt x="1576" y="280"/>
                </a:lnTo>
                <a:lnTo>
                  <a:pt x="1558" y="273"/>
                </a:lnTo>
                <a:lnTo>
                  <a:pt x="1514" y="256"/>
                </a:lnTo>
                <a:lnTo>
                  <a:pt x="1514" y="256"/>
                </a:lnTo>
                <a:lnTo>
                  <a:pt x="1466" y="239"/>
                </a:lnTo>
                <a:lnTo>
                  <a:pt x="1429" y="226"/>
                </a:lnTo>
                <a:lnTo>
                  <a:pt x="1391" y="214"/>
                </a:lnTo>
                <a:lnTo>
                  <a:pt x="1391" y="214"/>
                </a:lnTo>
                <a:lnTo>
                  <a:pt x="1364" y="207"/>
                </a:lnTo>
                <a:lnTo>
                  <a:pt x="1364" y="207"/>
                </a:lnTo>
                <a:lnTo>
                  <a:pt x="1359" y="207"/>
                </a:lnTo>
                <a:lnTo>
                  <a:pt x="1356" y="207"/>
                </a:lnTo>
                <a:lnTo>
                  <a:pt x="1350" y="204"/>
                </a:lnTo>
                <a:lnTo>
                  <a:pt x="1350" y="204"/>
                </a:lnTo>
                <a:lnTo>
                  <a:pt x="1343" y="201"/>
                </a:lnTo>
                <a:lnTo>
                  <a:pt x="1336" y="198"/>
                </a:lnTo>
                <a:lnTo>
                  <a:pt x="1329" y="197"/>
                </a:lnTo>
                <a:lnTo>
                  <a:pt x="1329" y="197"/>
                </a:lnTo>
                <a:lnTo>
                  <a:pt x="1325" y="195"/>
                </a:lnTo>
                <a:lnTo>
                  <a:pt x="1323" y="193"/>
                </a:lnTo>
                <a:lnTo>
                  <a:pt x="1319" y="193"/>
                </a:lnTo>
                <a:lnTo>
                  <a:pt x="1319" y="193"/>
                </a:lnTo>
                <a:lnTo>
                  <a:pt x="1313" y="193"/>
                </a:lnTo>
                <a:lnTo>
                  <a:pt x="1304" y="193"/>
                </a:lnTo>
                <a:lnTo>
                  <a:pt x="1294" y="193"/>
                </a:lnTo>
                <a:lnTo>
                  <a:pt x="1294" y="193"/>
                </a:lnTo>
                <a:close/>
                <a:moveTo>
                  <a:pt x="1433" y="271"/>
                </a:moveTo>
                <a:lnTo>
                  <a:pt x="1433" y="271"/>
                </a:lnTo>
                <a:lnTo>
                  <a:pt x="1434" y="268"/>
                </a:lnTo>
                <a:lnTo>
                  <a:pt x="1435" y="266"/>
                </a:lnTo>
                <a:lnTo>
                  <a:pt x="1438" y="263"/>
                </a:lnTo>
                <a:lnTo>
                  <a:pt x="1443" y="262"/>
                </a:lnTo>
                <a:lnTo>
                  <a:pt x="1455" y="259"/>
                </a:lnTo>
                <a:lnTo>
                  <a:pt x="1472" y="259"/>
                </a:lnTo>
                <a:lnTo>
                  <a:pt x="1472" y="259"/>
                </a:lnTo>
                <a:lnTo>
                  <a:pt x="1482" y="261"/>
                </a:lnTo>
                <a:lnTo>
                  <a:pt x="1492" y="263"/>
                </a:lnTo>
                <a:lnTo>
                  <a:pt x="1513" y="271"/>
                </a:lnTo>
                <a:lnTo>
                  <a:pt x="1569" y="294"/>
                </a:lnTo>
                <a:lnTo>
                  <a:pt x="1569" y="294"/>
                </a:lnTo>
                <a:lnTo>
                  <a:pt x="1585" y="302"/>
                </a:lnTo>
                <a:lnTo>
                  <a:pt x="1597" y="310"/>
                </a:lnTo>
                <a:lnTo>
                  <a:pt x="1607" y="320"/>
                </a:lnTo>
                <a:lnTo>
                  <a:pt x="1614" y="328"/>
                </a:lnTo>
                <a:lnTo>
                  <a:pt x="1620" y="335"/>
                </a:lnTo>
                <a:lnTo>
                  <a:pt x="1624" y="343"/>
                </a:lnTo>
                <a:lnTo>
                  <a:pt x="1628" y="354"/>
                </a:lnTo>
                <a:lnTo>
                  <a:pt x="1628" y="354"/>
                </a:lnTo>
                <a:lnTo>
                  <a:pt x="1629" y="356"/>
                </a:lnTo>
                <a:lnTo>
                  <a:pt x="1628" y="359"/>
                </a:lnTo>
                <a:lnTo>
                  <a:pt x="1627" y="361"/>
                </a:lnTo>
                <a:lnTo>
                  <a:pt x="1623" y="362"/>
                </a:lnTo>
                <a:lnTo>
                  <a:pt x="1616" y="366"/>
                </a:lnTo>
                <a:lnTo>
                  <a:pt x="1603" y="367"/>
                </a:lnTo>
                <a:lnTo>
                  <a:pt x="1603" y="367"/>
                </a:lnTo>
                <a:lnTo>
                  <a:pt x="1597" y="366"/>
                </a:lnTo>
                <a:lnTo>
                  <a:pt x="1587" y="362"/>
                </a:lnTo>
                <a:lnTo>
                  <a:pt x="1578" y="358"/>
                </a:lnTo>
                <a:lnTo>
                  <a:pt x="1565" y="351"/>
                </a:lnTo>
                <a:lnTo>
                  <a:pt x="1542" y="337"/>
                </a:lnTo>
                <a:lnTo>
                  <a:pt x="1520" y="322"/>
                </a:lnTo>
                <a:lnTo>
                  <a:pt x="1520" y="322"/>
                </a:lnTo>
                <a:lnTo>
                  <a:pt x="1497" y="309"/>
                </a:lnTo>
                <a:lnTo>
                  <a:pt x="1467" y="293"/>
                </a:lnTo>
                <a:lnTo>
                  <a:pt x="1444" y="278"/>
                </a:lnTo>
                <a:lnTo>
                  <a:pt x="1437" y="273"/>
                </a:lnTo>
                <a:lnTo>
                  <a:pt x="1433" y="271"/>
                </a:lnTo>
                <a:lnTo>
                  <a:pt x="1433" y="271"/>
                </a:lnTo>
                <a:close/>
                <a:moveTo>
                  <a:pt x="1113" y="165"/>
                </a:moveTo>
                <a:lnTo>
                  <a:pt x="1113" y="165"/>
                </a:lnTo>
                <a:lnTo>
                  <a:pt x="1110" y="165"/>
                </a:lnTo>
                <a:lnTo>
                  <a:pt x="1104" y="166"/>
                </a:lnTo>
                <a:lnTo>
                  <a:pt x="1101" y="169"/>
                </a:lnTo>
                <a:lnTo>
                  <a:pt x="1098" y="171"/>
                </a:lnTo>
                <a:lnTo>
                  <a:pt x="1095" y="175"/>
                </a:lnTo>
                <a:lnTo>
                  <a:pt x="1092" y="180"/>
                </a:lnTo>
                <a:lnTo>
                  <a:pt x="1092" y="180"/>
                </a:lnTo>
                <a:lnTo>
                  <a:pt x="1091" y="186"/>
                </a:lnTo>
                <a:lnTo>
                  <a:pt x="1091" y="192"/>
                </a:lnTo>
                <a:lnTo>
                  <a:pt x="1091" y="204"/>
                </a:lnTo>
                <a:lnTo>
                  <a:pt x="1093" y="215"/>
                </a:lnTo>
                <a:lnTo>
                  <a:pt x="1095" y="219"/>
                </a:lnTo>
                <a:lnTo>
                  <a:pt x="1096" y="222"/>
                </a:lnTo>
                <a:lnTo>
                  <a:pt x="1096" y="222"/>
                </a:lnTo>
                <a:lnTo>
                  <a:pt x="1102" y="226"/>
                </a:lnTo>
                <a:lnTo>
                  <a:pt x="1103" y="228"/>
                </a:lnTo>
                <a:lnTo>
                  <a:pt x="1103" y="228"/>
                </a:lnTo>
                <a:lnTo>
                  <a:pt x="1103" y="228"/>
                </a:lnTo>
                <a:lnTo>
                  <a:pt x="1098" y="229"/>
                </a:lnTo>
                <a:lnTo>
                  <a:pt x="1090" y="231"/>
                </a:lnTo>
                <a:lnTo>
                  <a:pt x="1068" y="239"/>
                </a:lnTo>
                <a:lnTo>
                  <a:pt x="1068" y="239"/>
                </a:lnTo>
                <a:lnTo>
                  <a:pt x="1050" y="239"/>
                </a:lnTo>
                <a:lnTo>
                  <a:pt x="1010" y="236"/>
                </a:lnTo>
                <a:lnTo>
                  <a:pt x="893" y="228"/>
                </a:lnTo>
                <a:lnTo>
                  <a:pt x="727" y="214"/>
                </a:lnTo>
                <a:lnTo>
                  <a:pt x="721" y="55"/>
                </a:lnTo>
                <a:lnTo>
                  <a:pt x="721" y="55"/>
                </a:lnTo>
                <a:lnTo>
                  <a:pt x="737" y="54"/>
                </a:lnTo>
                <a:lnTo>
                  <a:pt x="779" y="56"/>
                </a:lnTo>
                <a:lnTo>
                  <a:pt x="808" y="57"/>
                </a:lnTo>
                <a:lnTo>
                  <a:pt x="838" y="61"/>
                </a:lnTo>
                <a:lnTo>
                  <a:pt x="871" y="67"/>
                </a:lnTo>
                <a:lnTo>
                  <a:pt x="905" y="76"/>
                </a:lnTo>
                <a:lnTo>
                  <a:pt x="905" y="76"/>
                </a:lnTo>
                <a:lnTo>
                  <a:pt x="939" y="85"/>
                </a:lnTo>
                <a:lnTo>
                  <a:pt x="974" y="99"/>
                </a:lnTo>
                <a:lnTo>
                  <a:pt x="1010" y="115"/>
                </a:lnTo>
                <a:lnTo>
                  <a:pt x="1042" y="130"/>
                </a:lnTo>
                <a:lnTo>
                  <a:pt x="1093" y="155"/>
                </a:lnTo>
                <a:lnTo>
                  <a:pt x="1113" y="165"/>
                </a:lnTo>
                <a:lnTo>
                  <a:pt x="1113" y="165"/>
                </a:lnTo>
                <a:close/>
                <a:moveTo>
                  <a:pt x="216" y="68"/>
                </a:moveTo>
                <a:lnTo>
                  <a:pt x="115" y="193"/>
                </a:lnTo>
                <a:lnTo>
                  <a:pt x="73" y="201"/>
                </a:lnTo>
                <a:lnTo>
                  <a:pt x="181" y="65"/>
                </a:lnTo>
                <a:lnTo>
                  <a:pt x="216" y="68"/>
                </a:lnTo>
                <a:close/>
                <a:moveTo>
                  <a:pt x="128" y="222"/>
                </a:moveTo>
                <a:lnTo>
                  <a:pt x="128" y="222"/>
                </a:lnTo>
                <a:lnTo>
                  <a:pt x="128" y="223"/>
                </a:lnTo>
                <a:lnTo>
                  <a:pt x="130" y="223"/>
                </a:lnTo>
                <a:lnTo>
                  <a:pt x="133" y="225"/>
                </a:lnTo>
                <a:lnTo>
                  <a:pt x="135" y="226"/>
                </a:lnTo>
                <a:lnTo>
                  <a:pt x="135" y="228"/>
                </a:lnTo>
                <a:lnTo>
                  <a:pt x="135" y="229"/>
                </a:lnTo>
                <a:lnTo>
                  <a:pt x="132" y="231"/>
                </a:lnTo>
                <a:lnTo>
                  <a:pt x="132" y="231"/>
                </a:lnTo>
                <a:lnTo>
                  <a:pt x="127" y="235"/>
                </a:lnTo>
                <a:lnTo>
                  <a:pt x="125" y="237"/>
                </a:lnTo>
                <a:lnTo>
                  <a:pt x="122" y="240"/>
                </a:lnTo>
                <a:lnTo>
                  <a:pt x="119" y="248"/>
                </a:lnTo>
                <a:lnTo>
                  <a:pt x="119" y="248"/>
                </a:lnTo>
                <a:lnTo>
                  <a:pt x="116" y="257"/>
                </a:lnTo>
                <a:lnTo>
                  <a:pt x="115" y="267"/>
                </a:lnTo>
                <a:lnTo>
                  <a:pt x="113" y="291"/>
                </a:lnTo>
                <a:lnTo>
                  <a:pt x="110" y="313"/>
                </a:lnTo>
                <a:lnTo>
                  <a:pt x="109" y="321"/>
                </a:lnTo>
                <a:lnTo>
                  <a:pt x="108" y="326"/>
                </a:lnTo>
                <a:lnTo>
                  <a:pt x="108" y="326"/>
                </a:lnTo>
                <a:lnTo>
                  <a:pt x="104" y="328"/>
                </a:lnTo>
                <a:lnTo>
                  <a:pt x="97" y="329"/>
                </a:lnTo>
                <a:lnTo>
                  <a:pt x="76" y="332"/>
                </a:lnTo>
                <a:lnTo>
                  <a:pt x="45" y="333"/>
                </a:lnTo>
                <a:lnTo>
                  <a:pt x="45" y="333"/>
                </a:lnTo>
                <a:lnTo>
                  <a:pt x="54" y="285"/>
                </a:lnTo>
                <a:lnTo>
                  <a:pt x="60" y="252"/>
                </a:lnTo>
                <a:lnTo>
                  <a:pt x="64" y="241"/>
                </a:lnTo>
                <a:lnTo>
                  <a:pt x="65" y="237"/>
                </a:lnTo>
                <a:lnTo>
                  <a:pt x="66" y="235"/>
                </a:lnTo>
                <a:lnTo>
                  <a:pt x="66" y="235"/>
                </a:lnTo>
                <a:lnTo>
                  <a:pt x="75" y="231"/>
                </a:lnTo>
                <a:lnTo>
                  <a:pt x="87" y="226"/>
                </a:lnTo>
                <a:lnTo>
                  <a:pt x="102" y="222"/>
                </a:lnTo>
                <a:lnTo>
                  <a:pt x="102" y="222"/>
                </a:lnTo>
                <a:lnTo>
                  <a:pt x="115" y="220"/>
                </a:lnTo>
                <a:lnTo>
                  <a:pt x="125" y="220"/>
                </a:lnTo>
                <a:lnTo>
                  <a:pt x="128" y="220"/>
                </a:lnTo>
                <a:lnTo>
                  <a:pt x="128" y="222"/>
                </a:lnTo>
                <a:lnTo>
                  <a:pt x="128" y="222"/>
                </a:lnTo>
                <a:close/>
                <a:moveTo>
                  <a:pt x="692" y="51"/>
                </a:moveTo>
                <a:lnTo>
                  <a:pt x="692" y="210"/>
                </a:lnTo>
                <a:lnTo>
                  <a:pt x="331" y="201"/>
                </a:lnTo>
                <a:lnTo>
                  <a:pt x="331" y="201"/>
                </a:lnTo>
                <a:lnTo>
                  <a:pt x="332" y="191"/>
                </a:lnTo>
                <a:lnTo>
                  <a:pt x="338" y="170"/>
                </a:lnTo>
                <a:lnTo>
                  <a:pt x="347" y="141"/>
                </a:lnTo>
                <a:lnTo>
                  <a:pt x="352" y="127"/>
                </a:lnTo>
                <a:lnTo>
                  <a:pt x="359" y="114"/>
                </a:lnTo>
                <a:lnTo>
                  <a:pt x="359" y="114"/>
                </a:lnTo>
                <a:lnTo>
                  <a:pt x="365" y="101"/>
                </a:lnTo>
                <a:lnTo>
                  <a:pt x="372" y="92"/>
                </a:lnTo>
                <a:lnTo>
                  <a:pt x="380" y="84"/>
                </a:lnTo>
                <a:lnTo>
                  <a:pt x="387" y="77"/>
                </a:lnTo>
                <a:lnTo>
                  <a:pt x="398" y="68"/>
                </a:lnTo>
                <a:lnTo>
                  <a:pt x="404" y="65"/>
                </a:lnTo>
                <a:lnTo>
                  <a:pt x="404" y="65"/>
                </a:lnTo>
                <a:lnTo>
                  <a:pt x="417" y="63"/>
                </a:lnTo>
                <a:lnTo>
                  <a:pt x="451" y="61"/>
                </a:lnTo>
                <a:lnTo>
                  <a:pt x="549" y="57"/>
                </a:lnTo>
                <a:lnTo>
                  <a:pt x="692" y="51"/>
                </a:lnTo>
                <a:lnTo>
                  <a:pt x="692" y="5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75BD7EE9-D96A-4C47-9E12-BFF6A696B219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1223755"/>
            <a:ext cx="1665185" cy="797462"/>
          </a:xfrm>
          <a:custGeom>
            <a:avLst/>
            <a:gdLst>
              <a:gd name="T0" fmla="*/ 45 w 1422"/>
              <a:gd name="T1" fmla="*/ 61 h 681"/>
              <a:gd name="T2" fmla="*/ 30 w 1422"/>
              <a:gd name="T3" fmla="*/ 114 h 681"/>
              <a:gd name="T4" fmla="*/ 4 w 1422"/>
              <a:gd name="T5" fmla="*/ 347 h 681"/>
              <a:gd name="T6" fmla="*/ 5 w 1422"/>
              <a:gd name="T7" fmla="*/ 405 h 681"/>
              <a:gd name="T8" fmla="*/ 0 w 1422"/>
              <a:gd name="T9" fmla="*/ 452 h 681"/>
              <a:gd name="T10" fmla="*/ 5 w 1422"/>
              <a:gd name="T11" fmla="*/ 513 h 681"/>
              <a:gd name="T12" fmla="*/ 2 w 1422"/>
              <a:gd name="T13" fmla="*/ 535 h 681"/>
              <a:gd name="T14" fmla="*/ 7 w 1422"/>
              <a:gd name="T15" fmla="*/ 550 h 681"/>
              <a:gd name="T16" fmla="*/ 50 w 1422"/>
              <a:gd name="T17" fmla="*/ 544 h 681"/>
              <a:gd name="T18" fmla="*/ 62 w 1422"/>
              <a:gd name="T19" fmla="*/ 583 h 681"/>
              <a:gd name="T20" fmla="*/ 91 w 1422"/>
              <a:gd name="T21" fmla="*/ 617 h 681"/>
              <a:gd name="T22" fmla="*/ 145 w 1422"/>
              <a:gd name="T23" fmla="*/ 639 h 681"/>
              <a:gd name="T24" fmla="*/ 197 w 1422"/>
              <a:gd name="T25" fmla="*/ 638 h 681"/>
              <a:gd name="T26" fmla="*/ 246 w 1422"/>
              <a:gd name="T27" fmla="*/ 622 h 681"/>
              <a:gd name="T28" fmla="*/ 278 w 1422"/>
              <a:gd name="T29" fmla="*/ 592 h 681"/>
              <a:gd name="T30" fmla="*/ 1079 w 1422"/>
              <a:gd name="T31" fmla="*/ 583 h 681"/>
              <a:gd name="T32" fmla="*/ 1092 w 1422"/>
              <a:gd name="T33" fmla="*/ 622 h 681"/>
              <a:gd name="T34" fmla="*/ 1122 w 1422"/>
              <a:gd name="T35" fmla="*/ 658 h 681"/>
              <a:gd name="T36" fmla="*/ 1173 w 1422"/>
              <a:gd name="T37" fmla="*/ 680 h 681"/>
              <a:gd name="T38" fmla="*/ 1223 w 1422"/>
              <a:gd name="T39" fmla="*/ 679 h 681"/>
              <a:gd name="T40" fmla="*/ 1272 w 1422"/>
              <a:gd name="T41" fmla="*/ 663 h 681"/>
              <a:gd name="T42" fmla="*/ 1301 w 1422"/>
              <a:gd name="T43" fmla="*/ 637 h 681"/>
              <a:gd name="T44" fmla="*/ 1320 w 1422"/>
              <a:gd name="T45" fmla="*/ 603 h 681"/>
              <a:gd name="T46" fmla="*/ 1330 w 1422"/>
              <a:gd name="T47" fmla="*/ 552 h 681"/>
              <a:gd name="T48" fmla="*/ 1345 w 1422"/>
              <a:gd name="T49" fmla="*/ 597 h 681"/>
              <a:gd name="T50" fmla="*/ 1363 w 1422"/>
              <a:gd name="T51" fmla="*/ 608 h 681"/>
              <a:gd name="T52" fmla="*/ 1421 w 1422"/>
              <a:gd name="T53" fmla="*/ 600 h 681"/>
              <a:gd name="T54" fmla="*/ 1421 w 1422"/>
              <a:gd name="T55" fmla="*/ 592 h 681"/>
              <a:gd name="T56" fmla="*/ 1410 w 1422"/>
              <a:gd name="T57" fmla="*/ 555 h 681"/>
              <a:gd name="T58" fmla="*/ 1399 w 1422"/>
              <a:gd name="T59" fmla="*/ 445 h 681"/>
              <a:gd name="T60" fmla="*/ 1370 w 1422"/>
              <a:gd name="T61" fmla="*/ 345 h 681"/>
              <a:gd name="T62" fmla="*/ 1341 w 1422"/>
              <a:gd name="T63" fmla="*/ 296 h 681"/>
              <a:gd name="T64" fmla="*/ 1299 w 1422"/>
              <a:gd name="T65" fmla="*/ 272 h 681"/>
              <a:gd name="T66" fmla="*/ 1232 w 1422"/>
              <a:gd name="T67" fmla="*/ 251 h 681"/>
              <a:gd name="T68" fmla="*/ 807 w 1422"/>
              <a:gd name="T69" fmla="*/ 41 h 681"/>
              <a:gd name="T70" fmla="*/ 737 w 1422"/>
              <a:gd name="T71" fmla="*/ 24 h 681"/>
              <a:gd name="T72" fmla="*/ 578 w 1422"/>
              <a:gd name="T73" fmla="*/ 1 h 681"/>
              <a:gd name="T74" fmla="*/ 376 w 1422"/>
              <a:gd name="T75" fmla="*/ 2 h 681"/>
              <a:gd name="T76" fmla="*/ 89 w 1422"/>
              <a:gd name="T77" fmla="*/ 18 h 681"/>
              <a:gd name="T78" fmla="*/ 53 w 1422"/>
              <a:gd name="T79" fmla="*/ 30 h 681"/>
              <a:gd name="T80" fmla="*/ 707 w 1422"/>
              <a:gd name="T81" fmla="*/ 83 h 681"/>
              <a:gd name="T82" fmla="*/ 767 w 1422"/>
              <a:gd name="T83" fmla="*/ 102 h 681"/>
              <a:gd name="T84" fmla="*/ 854 w 1422"/>
              <a:gd name="T85" fmla="*/ 191 h 681"/>
              <a:gd name="T86" fmla="*/ 829 w 1422"/>
              <a:gd name="T87" fmla="*/ 196 h 681"/>
              <a:gd name="T88" fmla="*/ 826 w 1422"/>
              <a:gd name="T89" fmla="*/ 223 h 681"/>
              <a:gd name="T90" fmla="*/ 836 w 1422"/>
              <a:gd name="T91" fmla="*/ 250 h 681"/>
              <a:gd name="T92" fmla="*/ 1166 w 1422"/>
              <a:gd name="T93" fmla="*/ 272 h 681"/>
              <a:gd name="T94" fmla="*/ 1264 w 1422"/>
              <a:gd name="T95" fmla="*/ 282 h 681"/>
              <a:gd name="T96" fmla="*/ 1319 w 1422"/>
              <a:gd name="T97" fmla="*/ 300 h 681"/>
              <a:gd name="T98" fmla="*/ 1357 w 1422"/>
              <a:gd name="T99" fmla="*/ 339 h 681"/>
              <a:gd name="T100" fmla="*/ 1364 w 1422"/>
              <a:gd name="T101" fmla="*/ 359 h 681"/>
              <a:gd name="T102" fmla="*/ 1229 w 1422"/>
              <a:gd name="T103" fmla="*/ 350 h 681"/>
              <a:gd name="T104" fmla="*/ 246 w 1422"/>
              <a:gd name="T105" fmla="*/ 224 h 681"/>
              <a:gd name="T106" fmla="*/ 234 w 1422"/>
              <a:gd name="T107" fmla="*/ 224 h 681"/>
              <a:gd name="T108" fmla="*/ 152 w 1422"/>
              <a:gd name="T109" fmla="*/ 206 h 681"/>
              <a:gd name="T110" fmla="*/ 146 w 1422"/>
              <a:gd name="T111" fmla="*/ 157 h 681"/>
              <a:gd name="T112" fmla="*/ 151 w 1422"/>
              <a:gd name="T113" fmla="*/ 86 h 681"/>
              <a:gd name="T114" fmla="*/ 165 w 1422"/>
              <a:gd name="T115" fmla="*/ 79 h 6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22" h="681">
                <a:moveTo>
                  <a:pt x="53" y="30"/>
                </a:moveTo>
                <a:lnTo>
                  <a:pt x="49" y="54"/>
                </a:lnTo>
                <a:lnTo>
                  <a:pt x="49" y="54"/>
                </a:lnTo>
                <a:lnTo>
                  <a:pt x="45" y="61"/>
                </a:lnTo>
                <a:lnTo>
                  <a:pt x="40" y="73"/>
                </a:lnTo>
                <a:lnTo>
                  <a:pt x="34" y="94"/>
                </a:lnTo>
                <a:lnTo>
                  <a:pt x="34" y="94"/>
                </a:lnTo>
                <a:lnTo>
                  <a:pt x="30" y="114"/>
                </a:lnTo>
                <a:lnTo>
                  <a:pt x="26" y="146"/>
                </a:lnTo>
                <a:lnTo>
                  <a:pt x="16" y="229"/>
                </a:lnTo>
                <a:lnTo>
                  <a:pt x="7" y="307"/>
                </a:lnTo>
                <a:lnTo>
                  <a:pt x="4" y="347"/>
                </a:lnTo>
                <a:lnTo>
                  <a:pt x="4" y="347"/>
                </a:lnTo>
                <a:lnTo>
                  <a:pt x="7" y="397"/>
                </a:lnTo>
                <a:lnTo>
                  <a:pt x="7" y="397"/>
                </a:lnTo>
                <a:lnTo>
                  <a:pt x="5" y="405"/>
                </a:lnTo>
                <a:lnTo>
                  <a:pt x="2" y="414"/>
                </a:lnTo>
                <a:lnTo>
                  <a:pt x="0" y="425"/>
                </a:lnTo>
                <a:lnTo>
                  <a:pt x="0" y="425"/>
                </a:lnTo>
                <a:lnTo>
                  <a:pt x="0" y="452"/>
                </a:lnTo>
                <a:lnTo>
                  <a:pt x="0" y="475"/>
                </a:lnTo>
                <a:lnTo>
                  <a:pt x="0" y="475"/>
                </a:lnTo>
                <a:lnTo>
                  <a:pt x="4" y="500"/>
                </a:lnTo>
                <a:lnTo>
                  <a:pt x="5" y="513"/>
                </a:lnTo>
                <a:lnTo>
                  <a:pt x="4" y="522"/>
                </a:lnTo>
                <a:lnTo>
                  <a:pt x="4" y="522"/>
                </a:lnTo>
                <a:lnTo>
                  <a:pt x="2" y="527"/>
                </a:lnTo>
                <a:lnTo>
                  <a:pt x="2" y="535"/>
                </a:lnTo>
                <a:lnTo>
                  <a:pt x="2" y="543"/>
                </a:lnTo>
                <a:lnTo>
                  <a:pt x="4" y="548"/>
                </a:lnTo>
                <a:lnTo>
                  <a:pt x="4" y="548"/>
                </a:lnTo>
                <a:lnTo>
                  <a:pt x="7" y="550"/>
                </a:lnTo>
                <a:lnTo>
                  <a:pt x="11" y="551"/>
                </a:lnTo>
                <a:lnTo>
                  <a:pt x="16" y="552"/>
                </a:lnTo>
                <a:lnTo>
                  <a:pt x="50" y="544"/>
                </a:lnTo>
                <a:lnTo>
                  <a:pt x="50" y="544"/>
                </a:lnTo>
                <a:lnTo>
                  <a:pt x="51" y="548"/>
                </a:lnTo>
                <a:lnTo>
                  <a:pt x="54" y="559"/>
                </a:lnTo>
                <a:lnTo>
                  <a:pt x="59" y="575"/>
                </a:lnTo>
                <a:lnTo>
                  <a:pt x="62" y="583"/>
                </a:lnTo>
                <a:lnTo>
                  <a:pt x="68" y="592"/>
                </a:lnTo>
                <a:lnTo>
                  <a:pt x="75" y="602"/>
                </a:lnTo>
                <a:lnTo>
                  <a:pt x="82" y="610"/>
                </a:lnTo>
                <a:lnTo>
                  <a:pt x="91" y="617"/>
                </a:lnTo>
                <a:lnTo>
                  <a:pt x="102" y="625"/>
                </a:lnTo>
                <a:lnTo>
                  <a:pt x="114" y="631"/>
                </a:lnTo>
                <a:lnTo>
                  <a:pt x="129" y="636"/>
                </a:lnTo>
                <a:lnTo>
                  <a:pt x="145" y="639"/>
                </a:lnTo>
                <a:lnTo>
                  <a:pt x="163" y="641"/>
                </a:lnTo>
                <a:lnTo>
                  <a:pt x="163" y="641"/>
                </a:lnTo>
                <a:lnTo>
                  <a:pt x="181" y="639"/>
                </a:lnTo>
                <a:lnTo>
                  <a:pt x="197" y="638"/>
                </a:lnTo>
                <a:lnTo>
                  <a:pt x="212" y="635"/>
                </a:lnTo>
                <a:lnTo>
                  <a:pt x="224" y="631"/>
                </a:lnTo>
                <a:lnTo>
                  <a:pt x="236" y="627"/>
                </a:lnTo>
                <a:lnTo>
                  <a:pt x="246" y="622"/>
                </a:lnTo>
                <a:lnTo>
                  <a:pt x="254" y="617"/>
                </a:lnTo>
                <a:lnTo>
                  <a:pt x="261" y="611"/>
                </a:lnTo>
                <a:lnTo>
                  <a:pt x="271" y="602"/>
                </a:lnTo>
                <a:lnTo>
                  <a:pt x="278" y="592"/>
                </a:lnTo>
                <a:lnTo>
                  <a:pt x="281" y="586"/>
                </a:lnTo>
                <a:lnTo>
                  <a:pt x="282" y="583"/>
                </a:lnTo>
                <a:lnTo>
                  <a:pt x="1079" y="583"/>
                </a:lnTo>
                <a:lnTo>
                  <a:pt x="1079" y="583"/>
                </a:lnTo>
                <a:lnTo>
                  <a:pt x="1079" y="587"/>
                </a:lnTo>
                <a:lnTo>
                  <a:pt x="1082" y="598"/>
                </a:lnTo>
                <a:lnTo>
                  <a:pt x="1088" y="614"/>
                </a:lnTo>
                <a:lnTo>
                  <a:pt x="1092" y="622"/>
                </a:lnTo>
                <a:lnTo>
                  <a:pt x="1097" y="632"/>
                </a:lnTo>
                <a:lnTo>
                  <a:pt x="1104" y="641"/>
                </a:lnTo>
                <a:lnTo>
                  <a:pt x="1112" y="651"/>
                </a:lnTo>
                <a:lnTo>
                  <a:pt x="1122" y="658"/>
                </a:lnTo>
                <a:lnTo>
                  <a:pt x="1131" y="665"/>
                </a:lnTo>
                <a:lnTo>
                  <a:pt x="1144" y="673"/>
                </a:lnTo>
                <a:lnTo>
                  <a:pt x="1157" y="677"/>
                </a:lnTo>
                <a:lnTo>
                  <a:pt x="1173" y="680"/>
                </a:lnTo>
                <a:lnTo>
                  <a:pt x="1190" y="681"/>
                </a:lnTo>
                <a:lnTo>
                  <a:pt x="1190" y="681"/>
                </a:lnTo>
                <a:lnTo>
                  <a:pt x="1207" y="680"/>
                </a:lnTo>
                <a:lnTo>
                  <a:pt x="1223" y="679"/>
                </a:lnTo>
                <a:lnTo>
                  <a:pt x="1238" y="676"/>
                </a:lnTo>
                <a:lnTo>
                  <a:pt x="1250" y="673"/>
                </a:lnTo>
                <a:lnTo>
                  <a:pt x="1261" y="668"/>
                </a:lnTo>
                <a:lnTo>
                  <a:pt x="1272" y="663"/>
                </a:lnTo>
                <a:lnTo>
                  <a:pt x="1281" y="657"/>
                </a:lnTo>
                <a:lnTo>
                  <a:pt x="1288" y="651"/>
                </a:lnTo>
                <a:lnTo>
                  <a:pt x="1296" y="644"/>
                </a:lnTo>
                <a:lnTo>
                  <a:pt x="1301" y="637"/>
                </a:lnTo>
                <a:lnTo>
                  <a:pt x="1310" y="625"/>
                </a:lnTo>
                <a:lnTo>
                  <a:pt x="1316" y="613"/>
                </a:lnTo>
                <a:lnTo>
                  <a:pt x="1320" y="603"/>
                </a:lnTo>
                <a:lnTo>
                  <a:pt x="1320" y="603"/>
                </a:lnTo>
                <a:lnTo>
                  <a:pt x="1324" y="594"/>
                </a:lnTo>
                <a:lnTo>
                  <a:pt x="1326" y="586"/>
                </a:lnTo>
                <a:lnTo>
                  <a:pt x="1329" y="567"/>
                </a:lnTo>
                <a:lnTo>
                  <a:pt x="1330" y="552"/>
                </a:lnTo>
                <a:lnTo>
                  <a:pt x="1330" y="548"/>
                </a:lnTo>
                <a:lnTo>
                  <a:pt x="1330" y="548"/>
                </a:lnTo>
                <a:lnTo>
                  <a:pt x="1339" y="577"/>
                </a:lnTo>
                <a:lnTo>
                  <a:pt x="1345" y="597"/>
                </a:lnTo>
                <a:lnTo>
                  <a:pt x="1348" y="604"/>
                </a:lnTo>
                <a:lnTo>
                  <a:pt x="1351" y="606"/>
                </a:lnTo>
                <a:lnTo>
                  <a:pt x="1351" y="606"/>
                </a:lnTo>
                <a:lnTo>
                  <a:pt x="1363" y="608"/>
                </a:lnTo>
                <a:lnTo>
                  <a:pt x="1386" y="606"/>
                </a:lnTo>
                <a:lnTo>
                  <a:pt x="1410" y="604"/>
                </a:lnTo>
                <a:lnTo>
                  <a:pt x="1418" y="602"/>
                </a:lnTo>
                <a:lnTo>
                  <a:pt x="1421" y="600"/>
                </a:lnTo>
                <a:lnTo>
                  <a:pt x="1422" y="599"/>
                </a:lnTo>
                <a:lnTo>
                  <a:pt x="1422" y="599"/>
                </a:lnTo>
                <a:lnTo>
                  <a:pt x="1422" y="597"/>
                </a:lnTo>
                <a:lnTo>
                  <a:pt x="1421" y="592"/>
                </a:lnTo>
                <a:lnTo>
                  <a:pt x="1418" y="581"/>
                </a:lnTo>
                <a:lnTo>
                  <a:pt x="1410" y="564"/>
                </a:lnTo>
                <a:lnTo>
                  <a:pt x="1410" y="564"/>
                </a:lnTo>
                <a:lnTo>
                  <a:pt x="1410" y="555"/>
                </a:lnTo>
                <a:lnTo>
                  <a:pt x="1408" y="534"/>
                </a:lnTo>
                <a:lnTo>
                  <a:pt x="1406" y="499"/>
                </a:lnTo>
                <a:lnTo>
                  <a:pt x="1399" y="445"/>
                </a:lnTo>
                <a:lnTo>
                  <a:pt x="1399" y="445"/>
                </a:lnTo>
                <a:lnTo>
                  <a:pt x="1394" y="415"/>
                </a:lnTo>
                <a:lnTo>
                  <a:pt x="1386" y="390"/>
                </a:lnTo>
                <a:lnTo>
                  <a:pt x="1379" y="366"/>
                </a:lnTo>
                <a:lnTo>
                  <a:pt x="1370" y="345"/>
                </a:lnTo>
                <a:lnTo>
                  <a:pt x="1362" y="328"/>
                </a:lnTo>
                <a:lnTo>
                  <a:pt x="1353" y="315"/>
                </a:lnTo>
                <a:lnTo>
                  <a:pt x="1341" y="296"/>
                </a:lnTo>
                <a:lnTo>
                  <a:pt x="1341" y="296"/>
                </a:lnTo>
                <a:lnTo>
                  <a:pt x="1335" y="290"/>
                </a:lnTo>
                <a:lnTo>
                  <a:pt x="1325" y="284"/>
                </a:lnTo>
                <a:lnTo>
                  <a:pt x="1313" y="278"/>
                </a:lnTo>
                <a:lnTo>
                  <a:pt x="1299" y="272"/>
                </a:lnTo>
                <a:lnTo>
                  <a:pt x="1272" y="262"/>
                </a:lnTo>
                <a:lnTo>
                  <a:pt x="1255" y="257"/>
                </a:lnTo>
                <a:lnTo>
                  <a:pt x="1255" y="257"/>
                </a:lnTo>
                <a:lnTo>
                  <a:pt x="1232" y="251"/>
                </a:lnTo>
                <a:lnTo>
                  <a:pt x="1191" y="239"/>
                </a:lnTo>
                <a:lnTo>
                  <a:pt x="1138" y="223"/>
                </a:lnTo>
                <a:lnTo>
                  <a:pt x="1106" y="220"/>
                </a:lnTo>
                <a:lnTo>
                  <a:pt x="807" y="41"/>
                </a:lnTo>
                <a:lnTo>
                  <a:pt x="807" y="41"/>
                </a:lnTo>
                <a:lnTo>
                  <a:pt x="787" y="37"/>
                </a:lnTo>
                <a:lnTo>
                  <a:pt x="765" y="30"/>
                </a:lnTo>
                <a:lnTo>
                  <a:pt x="737" y="24"/>
                </a:lnTo>
                <a:lnTo>
                  <a:pt x="702" y="17"/>
                </a:lnTo>
                <a:lnTo>
                  <a:pt x="664" y="11"/>
                </a:lnTo>
                <a:lnTo>
                  <a:pt x="623" y="5"/>
                </a:lnTo>
                <a:lnTo>
                  <a:pt x="578" y="1"/>
                </a:lnTo>
                <a:lnTo>
                  <a:pt x="578" y="1"/>
                </a:lnTo>
                <a:lnTo>
                  <a:pt x="525" y="0"/>
                </a:lnTo>
                <a:lnTo>
                  <a:pt x="455" y="1"/>
                </a:lnTo>
                <a:lnTo>
                  <a:pt x="376" y="2"/>
                </a:lnTo>
                <a:lnTo>
                  <a:pt x="297" y="6"/>
                </a:lnTo>
                <a:lnTo>
                  <a:pt x="158" y="13"/>
                </a:lnTo>
                <a:lnTo>
                  <a:pt x="89" y="18"/>
                </a:lnTo>
                <a:lnTo>
                  <a:pt x="89" y="18"/>
                </a:lnTo>
                <a:lnTo>
                  <a:pt x="76" y="21"/>
                </a:lnTo>
                <a:lnTo>
                  <a:pt x="64" y="26"/>
                </a:lnTo>
                <a:lnTo>
                  <a:pt x="53" y="30"/>
                </a:lnTo>
                <a:lnTo>
                  <a:pt x="53" y="30"/>
                </a:lnTo>
                <a:close/>
                <a:moveTo>
                  <a:pt x="490" y="73"/>
                </a:moveTo>
                <a:lnTo>
                  <a:pt x="490" y="73"/>
                </a:lnTo>
                <a:lnTo>
                  <a:pt x="707" y="83"/>
                </a:lnTo>
                <a:lnTo>
                  <a:pt x="707" y="83"/>
                </a:lnTo>
                <a:lnTo>
                  <a:pt x="715" y="84"/>
                </a:lnTo>
                <a:lnTo>
                  <a:pt x="724" y="86"/>
                </a:lnTo>
                <a:lnTo>
                  <a:pt x="745" y="93"/>
                </a:lnTo>
                <a:lnTo>
                  <a:pt x="767" y="102"/>
                </a:lnTo>
                <a:lnTo>
                  <a:pt x="791" y="111"/>
                </a:lnTo>
                <a:lnTo>
                  <a:pt x="830" y="130"/>
                </a:lnTo>
                <a:lnTo>
                  <a:pt x="847" y="138"/>
                </a:lnTo>
                <a:lnTo>
                  <a:pt x="854" y="191"/>
                </a:lnTo>
                <a:lnTo>
                  <a:pt x="854" y="191"/>
                </a:lnTo>
                <a:lnTo>
                  <a:pt x="832" y="195"/>
                </a:lnTo>
                <a:lnTo>
                  <a:pt x="832" y="195"/>
                </a:lnTo>
                <a:lnTo>
                  <a:pt x="829" y="196"/>
                </a:lnTo>
                <a:lnTo>
                  <a:pt x="827" y="200"/>
                </a:lnTo>
                <a:lnTo>
                  <a:pt x="826" y="204"/>
                </a:lnTo>
                <a:lnTo>
                  <a:pt x="825" y="211"/>
                </a:lnTo>
                <a:lnTo>
                  <a:pt x="826" y="223"/>
                </a:lnTo>
                <a:lnTo>
                  <a:pt x="826" y="230"/>
                </a:lnTo>
                <a:lnTo>
                  <a:pt x="826" y="230"/>
                </a:lnTo>
                <a:lnTo>
                  <a:pt x="831" y="241"/>
                </a:lnTo>
                <a:lnTo>
                  <a:pt x="836" y="250"/>
                </a:lnTo>
                <a:lnTo>
                  <a:pt x="536" y="234"/>
                </a:lnTo>
                <a:lnTo>
                  <a:pt x="490" y="73"/>
                </a:lnTo>
                <a:close/>
                <a:moveTo>
                  <a:pt x="1166" y="272"/>
                </a:moveTo>
                <a:lnTo>
                  <a:pt x="1166" y="272"/>
                </a:lnTo>
                <a:lnTo>
                  <a:pt x="1182" y="273"/>
                </a:lnTo>
                <a:lnTo>
                  <a:pt x="1218" y="276"/>
                </a:lnTo>
                <a:lnTo>
                  <a:pt x="1240" y="278"/>
                </a:lnTo>
                <a:lnTo>
                  <a:pt x="1264" y="282"/>
                </a:lnTo>
                <a:lnTo>
                  <a:pt x="1285" y="287"/>
                </a:lnTo>
                <a:lnTo>
                  <a:pt x="1304" y="293"/>
                </a:lnTo>
                <a:lnTo>
                  <a:pt x="1304" y="293"/>
                </a:lnTo>
                <a:lnTo>
                  <a:pt x="1319" y="300"/>
                </a:lnTo>
                <a:lnTo>
                  <a:pt x="1332" y="310"/>
                </a:lnTo>
                <a:lnTo>
                  <a:pt x="1342" y="320"/>
                </a:lnTo>
                <a:lnTo>
                  <a:pt x="1351" y="329"/>
                </a:lnTo>
                <a:lnTo>
                  <a:pt x="1357" y="339"/>
                </a:lnTo>
                <a:lnTo>
                  <a:pt x="1361" y="347"/>
                </a:lnTo>
                <a:lnTo>
                  <a:pt x="1366" y="358"/>
                </a:lnTo>
                <a:lnTo>
                  <a:pt x="1366" y="358"/>
                </a:lnTo>
                <a:lnTo>
                  <a:pt x="1364" y="359"/>
                </a:lnTo>
                <a:lnTo>
                  <a:pt x="1361" y="360"/>
                </a:lnTo>
                <a:lnTo>
                  <a:pt x="1346" y="360"/>
                </a:lnTo>
                <a:lnTo>
                  <a:pt x="1298" y="358"/>
                </a:lnTo>
                <a:lnTo>
                  <a:pt x="1229" y="350"/>
                </a:lnTo>
                <a:lnTo>
                  <a:pt x="1166" y="272"/>
                </a:lnTo>
                <a:close/>
                <a:moveTo>
                  <a:pt x="474" y="76"/>
                </a:moveTo>
                <a:lnTo>
                  <a:pt x="517" y="239"/>
                </a:lnTo>
                <a:lnTo>
                  <a:pt x="246" y="224"/>
                </a:lnTo>
                <a:lnTo>
                  <a:pt x="228" y="72"/>
                </a:lnTo>
                <a:lnTo>
                  <a:pt x="474" y="76"/>
                </a:lnTo>
                <a:close/>
                <a:moveTo>
                  <a:pt x="211" y="76"/>
                </a:moveTo>
                <a:lnTo>
                  <a:pt x="234" y="224"/>
                </a:lnTo>
                <a:lnTo>
                  <a:pt x="157" y="220"/>
                </a:lnTo>
                <a:lnTo>
                  <a:pt x="157" y="220"/>
                </a:lnTo>
                <a:lnTo>
                  <a:pt x="156" y="217"/>
                </a:lnTo>
                <a:lnTo>
                  <a:pt x="152" y="206"/>
                </a:lnTo>
                <a:lnTo>
                  <a:pt x="148" y="186"/>
                </a:lnTo>
                <a:lnTo>
                  <a:pt x="147" y="173"/>
                </a:lnTo>
                <a:lnTo>
                  <a:pt x="146" y="157"/>
                </a:lnTo>
                <a:lnTo>
                  <a:pt x="146" y="157"/>
                </a:lnTo>
                <a:lnTo>
                  <a:pt x="146" y="127"/>
                </a:lnTo>
                <a:lnTo>
                  <a:pt x="147" y="105"/>
                </a:lnTo>
                <a:lnTo>
                  <a:pt x="149" y="91"/>
                </a:lnTo>
                <a:lnTo>
                  <a:pt x="151" y="86"/>
                </a:lnTo>
                <a:lnTo>
                  <a:pt x="153" y="83"/>
                </a:lnTo>
                <a:lnTo>
                  <a:pt x="153" y="83"/>
                </a:lnTo>
                <a:lnTo>
                  <a:pt x="158" y="82"/>
                </a:lnTo>
                <a:lnTo>
                  <a:pt x="165" y="79"/>
                </a:lnTo>
                <a:lnTo>
                  <a:pt x="185" y="77"/>
                </a:lnTo>
                <a:lnTo>
                  <a:pt x="211" y="76"/>
                </a:lnTo>
                <a:lnTo>
                  <a:pt x="211" y="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AA49E105-E8FC-4470-8C20-DB08F0898E6C}"/>
              </a:ext>
            </a:extLst>
          </p:cNvPr>
          <p:cNvSpPr>
            <a:spLocks noEditPoints="1"/>
          </p:cNvSpPr>
          <p:nvPr/>
        </p:nvSpPr>
        <p:spPr bwMode="auto">
          <a:xfrm>
            <a:off x="2252701" y="1330708"/>
            <a:ext cx="1665186" cy="796735"/>
          </a:xfrm>
          <a:custGeom>
            <a:avLst/>
            <a:gdLst>
              <a:gd name="T0" fmla="*/ 963 w 1486"/>
              <a:gd name="T1" fmla="*/ 85 h 711"/>
              <a:gd name="T2" fmla="*/ 855 w 1486"/>
              <a:gd name="T3" fmla="*/ 13 h 711"/>
              <a:gd name="T4" fmla="*/ 678 w 1486"/>
              <a:gd name="T5" fmla="*/ 0 h 711"/>
              <a:gd name="T6" fmla="*/ 276 w 1486"/>
              <a:gd name="T7" fmla="*/ 5 h 711"/>
              <a:gd name="T8" fmla="*/ 133 w 1486"/>
              <a:gd name="T9" fmla="*/ 22 h 711"/>
              <a:gd name="T10" fmla="*/ 107 w 1486"/>
              <a:gd name="T11" fmla="*/ 42 h 711"/>
              <a:gd name="T12" fmla="*/ 30 w 1486"/>
              <a:gd name="T13" fmla="*/ 263 h 711"/>
              <a:gd name="T14" fmla="*/ 14 w 1486"/>
              <a:gd name="T15" fmla="*/ 339 h 711"/>
              <a:gd name="T16" fmla="*/ 9 w 1486"/>
              <a:gd name="T17" fmla="*/ 406 h 711"/>
              <a:gd name="T18" fmla="*/ 0 w 1486"/>
              <a:gd name="T19" fmla="*/ 420 h 711"/>
              <a:gd name="T20" fmla="*/ 14 w 1486"/>
              <a:gd name="T21" fmla="*/ 605 h 711"/>
              <a:gd name="T22" fmla="*/ 36 w 1486"/>
              <a:gd name="T23" fmla="*/ 620 h 711"/>
              <a:gd name="T24" fmla="*/ 92 w 1486"/>
              <a:gd name="T25" fmla="*/ 624 h 711"/>
              <a:gd name="T26" fmla="*/ 117 w 1486"/>
              <a:gd name="T27" fmla="*/ 674 h 711"/>
              <a:gd name="T28" fmla="*/ 171 w 1486"/>
              <a:gd name="T29" fmla="*/ 707 h 711"/>
              <a:gd name="T30" fmla="*/ 237 w 1486"/>
              <a:gd name="T31" fmla="*/ 707 h 711"/>
              <a:gd name="T32" fmla="*/ 293 w 1486"/>
              <a:gd name="T33" fmla="*/ 677 h 711"/>
              <a:gd name="T34" fmla="*/ 320 w 1486"/>
              <a:gd name="T35" fmla="*/ 629 h 711"/>
              <a:gd name="T36" fmla="*/ 1129 w 1486"/>
              <a:gd name="T37" fmla="*/ 596 h 711"/>
              <a:gd name="T38" fmla="*/ 1159 w 1486"/>
              <a:gd name="T39" fmla="*/ 644 h 711"/>
              <a:gd name="T40" fmla="*/ 1218 w 1486"/>
              <a:gd name="T41" fmla="*/ 682 h 711"/>
              <a:gd name="T42" fmla="*/ 1294 w 1486"/>
              <a:gd name="T43" fmla="*/ 689 h 711"/>
              <a:gd name="T44" fmla="*/ 1359 w 1486"/>
              <a:gd name="T45" fmla="*/ 654 h 711"/>
              <a:gd name="T46" fmla="*/ 1382 w 1486"/>
              <a:gd name="T47" fmla="*/ 591 h 711"/>
              <a:gd name="T48" fmla="*/ 1403 w 1486"/>
              <a:gd name="T49" fmla="*/ 574 h 711"/>
              <a:gd name="T50" fmla="*/ 1427 w 1486"/>
              <a:gd name="T51" fmla="*/ 584 h 711"/>
              <a:gd name="T52" fmla="*/ 1474 w 1486"/>
              <a:gd name="T53" fmla="*/ 578 h 711"/>
              <a:gd name="T54" fmla="*/ 1485 w 1486"/>
              <a:gd name="T55" fmla="*/ 565 h 711"/>
              <a:gd name="T56" fmla="*/ 1484 w 1486"/>
              <a:gd name="T57" fmla="*/ 486 h 711"/>
              <a:gd name="T58" fmla="*/ 1475 w 1486"/>
              <a:gd name="T59" fmla="*/ 405 h 711"/>
              <a:gd name="T60" fmla="*/ 1438 w 1486"/>
              <a:gd name="T61" fmla="*/ 318 h 711"/>
              <a:gd name="T62" fmla="*/ 1404 w 1486"/>
              <a:gd name="T63" fmla="*/ 291 h 711"/>
              <a:gd name="T64" fmla="*/ 1174 w 1486"/>
              <a:gd name="T65" fmla="*/ 222 h 711"/>
              <a:gd name="T66" fmla="*/ 1127 w 1486"/>
              <a:gd name="T67" fmla="*/ 216 h 711"/>
              <a:gd name="T68" fmla="*/ 1435 w 1486"/>
              <a:gd name="T69" fmla="*/ 325 h 711"/>
              <a:gd name="T70" fmla="*/ 1436 w 1486"/>
              <a:gd name="T71" fmla="*/ 396 h 711"/>
              <a:gd name="T72" fmla="*/ 1416 w 1486"/>
              <a:gd name="T73" fmla="*/ 326 h 711"/>
              <a:gd name="T74" fmla="*/ 605 w 1486"/>
              <a:gd name="T75" fmla="*/ 48 h 711"/>
              <a:gd name="T76" fmla="*/ 779 w 1486"/>
              <a:gd name="T77" fmla="*/ 52 h 711"/>
              <a:gd name="T78" fmla="*/ 841 w 1486"/>
              <a:gd name="T79" fmla="*/ 69 h 711"/>
              <a:gd name="T80" fmla="*/ 979 w 1486"/>
              <a:gd name="T81" fmla="*/ 183 h 711"/>
              <a:gd name="T82" fmla="*/ 959 w 1486"/>
              <a:gd name="T83" fmla="*/ 193 h 711"/>
              <a:gd name="T84" fmla="*/ 939 w 1486"/>
              <a:gd name="T85" fmla="*/ 200 h 711"/>
              <a:gd name="T86" fmla="*/ 939 w 1486"/>
              <a:gd name="T87" fmla="*/ 226 h 711"/>
              <a:gd name="T88" fmla="*/ 573 w 1486"/>
              <a:gd name="T89" fmla="*/ 237 h 711"/>
              <a:gd name="T90" fmla="*/ 287 w 1486"/>
              <a:gd name="T91" fmla="*/ 165 h 711"/>
              <a:gd name="T92" fmla="*/ 295 w 1486"/>
              <a:gd name="T93" fmla="*/ 101 h 711"/>
              <a:gd name="T94" fmla="*/ 78 w 1486"/>
              <a:gd name="T95" fmla="*/ 258 h 711"/>
              <a:gd name="T96" fmla="*/ 62 w 1486"/>
              <a:gd name="T97" fmla="*/ 335 h 711"/>
              <a:gd name="T98" fmla="*/ 58 w 1486"/>
              <a:gd name="T99" fmla="*/ 395 h 711"/>
              <a:gd name="T100" fmla="*/ 20 w 1486"/>
              <a:gd name="T101" fmla="*/ 361 h 711"/>
              <a:gd name="T102" fmla="*/ 35 w 1486"/>
              <a:gd name="T103" fmla="*/ 276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486" h="711">
                <a:moveTo>
                  <a:pt x="1127" y="216"/>
                </a:moveTo>
                <a:lnTo>
                  <a:pt x="1127" y="216"/>
                </a:lnTo>
                <a:lnTo>
                  <a:pt x="1090" y="185"/>
                </a:lnTo>
                <a:lnTo>
                  <a:pt x="1008" y="121"/>
                </a:lnTo>
                <a:lnTo>
                  <a:pt x="963" y="85"/>
                </a:lnTo>
                <a:lnTo>
                  <a:pt x="919" y="53"/>
                </a:lnTo>
                <a:lnTo>
                  <a:pt x="882" y="27"/>
                </a:lnTo>
                <a:lnTo>
                  <a:pt x="867" y="19"/>
                </a:lnTo>
                <a:lnTo>
                  <a:pt x="855" y="13"/>
                </a:lnTo>
                <a:lnTo>
                  <a:pt x="855" y="13"/>
                </a:lnTo>
                <a:lnTo>
                  <a:pt x="841" y="9"/>
                </a:lnTo>
                <a:lnTo>
                  <a:pt x="820" y="7"/>
                </a:lnTo>
                <a:lnTo>
                  <a:pt x="792" y="4"/>
                </a:lnTo>
                <a:lnTo>
                  <a:pt x="758" y="3"/>
                </a:lnTo>
                <a:lnTo>
                  <a:pt x="678" y="0"/>
                </a:lnTo>
                <a:lnTo>
                  <a:pt x="590" y="0"/>
                </a:lnTo>
                <a:lnTo>
                  <a:pt x="421" y="2"/>
                </a:lnTo>
                <a:lnTo>
                  <a:pt x="325" y="4"/>
                </a:lnTo>
                <a:lnTo>
                  <a:pt x="325" y="4"/>
                </a:lnTo>
                <a:lnTo>
                  <a:pt x="276" y="5"/>
                </a:lnTo>
                <a:lnTo>
                  <a:pt x="216" y="9"/>
                </a:lnTo>
                <a:lnTo>
                  <a:pt x="187" y="11"/>
                </a:lnTo>
                <a:lnTo>
                  <a:pt x="161" y="15"/>
                </a:lnTo>
                <a:lnTo>
                  <a:pt x="140" y="20"/>
                </a:lnTo>
                <a:lnTo>
                  <a:pt x="133" y="22"/>
                </a:lnTo>
                <a:lnTo>
                  <a:pt x="127" y="25"/>
                </a:lnTo>
                <a:lnTo>
                  <a:pt x="127" y="25"/>
                </a:lnTo>
                <a:lnTo>
                  <a:pt x="116" y="32"/>
                </a:lnTo>
                <a:lnTo>
                  <a:pt x="109" y="37"/>
                </a:lnTo>
                <a:lnTo>
                  <a:pt x="107" y="42"/>
                </a:lnTo>
                <a:lnTo>
                  <a:pt x="103" y="48"/>
                </a:lnTo>
                <a:lnTo>
                  <a:pt x="103" y="48"/>
                </a:lnTo>
                <a:lnTo>
                  <a:pt x="87" y="90"/>
                </a:lnTo>
                <a:lnTo>
                  <a:pt x="59" y="176"/>
                </a:lnTo>
                <a:lnTo>
                  <a:pt x="30" y="263"/>
                </a:lnTo>
                <a:lnTo>
                  <a:pt x="20" y="295"/>
                </a:lnTo>
                <a:lnTo>
                  <a:pt x="15" y="313"/>
                </a:lnTo>
                <a:lnTo>
                  <a:pt x="15" y="313"/>
                </a:lnTo>
                <a:lnTo>
                  <a:pt x="14" y="324"/>
                </a:lnTo>
                <a:lnTo>
                  <a:pt x="14" y="339"/>
                </a:lnTo>
                <a:lnTo>
                  <a:pt x="14" y="368"/>
                </a:lnTo>
                <a:lnTo>
                  <a:pt x="15" y="405"/>
                </a:lnTo>
                <a:lnTo>
                  <a:pt x="15" y="405"/>
                </a:lnTo>
                <a:lnTo>
                  <a:pt x="13" y="405"/>
                </a:lnTo>
                <a:lnTo>
                  <a:pt x="9" y="406"/>
                </a:lnTo>
                <a:lnTo>
                  <a:pt x="5" y="408"/>
                </a:lnTo>
                <a:lnTo>
                  <a:pt x="3" y="411"/>
                </a:lnTo>
                <a:lnTo>
                  <a:pt x="2" y="415"/>
                </a:lnTo>
                <a:lnTo>
                  <a:pt x="0" y="420"/>
                </a:lnTo>
                <a:lnTo>
                  <a:pt x="0" y="420"/>
                </a:lnTo>
                <a:lnTo>
                  <a:pt x="0" y="432"/>
                </a:lnTo>
                <a:lnTo>
                  <a:pt x="2" y="455"/>
                </a:lnTo>
                <a:lnTo>
                  <a:pt x="6" y="520"/>
                </a:lnTo>
                <a:lnTo>
                  <a:pt x="11" y="582"/>
                </a:lnTo>
                <a:lnTo>
                  <a:pt x="14" y="605"/>
                </a:lnTo>
                <a:lnTo>
                  <a:pt x="15" y="614"/>
                </a:lnTo>
                <a:lnTo>
                  <a:pt x="15" y="614"/>
                </a:lnTo>
                <a:lnTo>
                  <a:pt x="18" y="617"/>
                </a:lnTo>
                <a:lnTo>
                  <a:pt x="22" y="618"/>
                </a:lnTo>
                <a:lnTo>
                  <a:pt x="36" y="620"/>
                </a:lnTo>
                <a:lnTo>
                  <a:pt x="53" y="623"/>
                </a:lnTo>
                <a:lnTo>
                  <a:pt x="59" y="608"/>
                </a:lnTo>
                <a:lnTo>
                  <a:pt x="92" y="619"/>
                </a:lnTo>
                <a:lnTo>
                  <a:pt x="92" y="619"/>
                </a:lnTo>
                <a:lnTo>
                  <a:pt x="92" y="624"/>
                </a:lnTo>
                <a:lnTo>
                  <a:pt x="96" y="634"/>
                </a:lnTo>
                <a:lnTo>
                  <a:pt x="101" y="649"/>
                </a:lnTo>
                <a:lnTo>
                  <a:pt x="106" y="657"/>
                </a:lnTo>
                <a:lnTo>
                  <a:pt x="111" y="666"/>
                </a:lnTo>
                <a:lnTo>
                  <a:pt x="117" y="674"/>
                </a:lnTo>
                <a:lnTo>
                  <a:pt x="125" y="682"/>
                </a:lnTo>
                <a:lnTo>
                  <a:pt x="134" y="690"/>
                </a:lnTo>
                <a:lnTo>
                  <a:pt x="145" y="696"/>
                </a:lnTo>
                <a:lnTo>
                  <a:pt x="157" y="703"/>
                </a:lnTo>
                <a:lnTo>
                  <a:pt x="171" y="707"/>
                </a:lnTo>
                <a:lnTo>
                  <a:pt x="187" y="710"/>
                </a:lnTo>
                <a:lnTo>
                  <a:pt x="204" y="711"/>
                </a:lnTo>
                <a:lnTo>
                  <a:pt x="204" y="711"/>
                </a:lnTo>
                <a:lnTo>
                  <a:pt x="221" y="710"/>
                </a:lnTo>
                <a:lnTo>
                  <a:pt x="237" y="707"/>
                </a:lnTo>
                <a:lnTo>
                  <a:pt x="252" y="704"/>
                </a:lnTo>
                <a:lnTo>
                  <a:pt x="264" y="698"/>
                </a:lnTo>
                <a:lnTo>
                  <a:pt x="275" y="692"/>
                </a:lnTo>
                <a:lnTo>
                  <a:pt x="285" y="684"/>
                </a:lnTo>
                <a:lnTo>
                  <a:pt x="293" y="677"/>
                </a:lnTo>
                <a:lnTo>
                  <a:pt x="299" y="668"/>
                </a:lnTo>
                <a:lnTo>
                  <a:pt x="306" y="661"/>
                </a:lnTo>
                <a:lnTo>
                  <a:pt x="311" y="652"/>
                </a:lnTo>
                <a:lnTo>
                  <a:pt x="317" y="639"/>
                </a:lnTo>
                <a:lnTo>
                  <a:pt x="320" y="629"/>
                </a:lnTo>
                <a:lnTo>
                  <a:pt x="322" y="625"/>
                </a:lnTo>
                <a:lnTo>
                  <a:pt x="1109" y="614"/>
                </a:lnTo>
                <a:lnTo>
                  <a:pt x="1115" y="596"/>
                </a:lnTo>
                <a:lnTo>
                  <a:pt x="1129" y="596"/>
                </a:lnTo>
                <a:lnTo>
                  <a:pt x="1129" y="596"/>
                </a:lnTo>
                <a:lnTo>
                  <a:pt x="1131" y="601"/>
                </a:lnTo>
                <a:lnTo>
                  <a:pt x="1136" y="611"/>
                </a:lnTo>
                <a:lnTo>
                  <a:pt x="1145" y="627"/>
                </a:lnTo>
                <a:lnTo>
                  <a:pt x="1151" y="635"/>
                </a:lnTo>
                <a:lnTo>
                  <a:pt x="1159" y="644"/>
                </a:lnTo>
                <a:lnTo>
                  <a:pt x="1167" y="652"/>
                </a:lnTo>
                <a:lnTo>
                  <a:pt x="1177" y="661"/>
                </a:lnTo>
                <a:lnTo>
                  <a:pt x="1189" y="668"/>
                </a:lnTo>
                <a:lnTo>
                  <a:pt x="1203" y="676"/>
                </a:lnTo>
                <a:lnTo>
                  <a:pt x="1218" y="682"/>
                </a:lnTo>
                <a:lnTo>
                  <a:pt x="1235" y="687"/>
                </a:lnTo>
                <a:lnTo>
                  <a:pt x="1253" y="689"/>
                </a:lnTo>
                <a:lnTo>
                  <a:pt x="1274" y="690"/>
                </a:lnTo>
                <a:lnTo>
                  <a:pt x="1274" y="690"/>
                </a:lnTo>
                <a:lnTo>
                  <a:pt x="1294" y="689"/>
                </a:lnTo>
                <a:lnTo>
                  <a:pt x="1312" y="685"/>
                </a:lnTo>
                <a:lnTo>
                  <a:pt x="1327" y="679"/>
                </a:lnTo>
                <a:lnTo>
                  <a:pt x="1339" y="672"/>
                </a:lnTo>
                <a:lnTo>
                  <a:pt x="1350" y="663"/>
                </a:lnTo>
                <a:lnTo>
                  <a:pt x="1359" y="654"/>
                </a:lnTo>
                <a:lnTo>
                  <a:pt x="1366" y="643"/>
                </a:lnTo>
                <a:lnTo>
                  <a:pt x="1371" y="632"/>
                </a:lnTo>
                <a:lnTo>
                  <a:pt x="1376" y="620"/>
                </a:lnTo>
                <a:lnTo>
                  <a:pt x="1378" y="609"/>
                </a:lnTo>
                <a:lnTo>
                  <a:pt x="1382" y="591"/>
                </a:lnTo>
                <a:lnTo>
                  <a:pt x="1383" y="578"/>
                </a:lnTo>
                <a:lnTo>
                  <a:pt x="1383" y="573"/>
                </a:lnTo>
                <a:lnTo>
                  <a:pt x="1400" y="567"/>
                </a:lnTo>
                <a:lnTo>
                  <a:pt x="1400" y="567"/>
                </a:lnTo>
                <a:lnTo>
                  <a:pt x="1403" y="574"/>
                </a:lnTo>
                <a:lnTo>
                  <a:pt x="1404" y="579"/>
                </a:lnTo>
                <a:lnTo>
                  <a:pt x="1405" y="581"/>
                </a:lnTo>
                <a:lnTo>
                  <a:pt x="1406" y="581"/>
                </a:lnTo>
                <a:lnTo>
                  <a:pt x="1406" y="581"/>
                </a:lnTo>
                <a:lnTo>
                  <a:pt x="1427" y="584"/>
                </a:lnTo>
                <a:lnTo>
                  <a:pt x="1442" y="585"/>
                </a:lnTo>
                <a:lnTo>
                  <a:pt x="1453" y="585"/>
                </a:lnTo>
                <a:lnTo>
                  <a:pt x="1453" y="585"/>
                </a:lnTo>
                <a:lnTo>
                  <a:pt x="1463" y="582"/>
                </a:lnTo>
                <a:lnTo>
                  <a:pt x="1474" y="578"/>
                </a:lnTo>
                <a:lnTo>
                  <a:pt x="1484" y="573"/>
                </a:lnTo>
                <a:lnTo>
                  <a:pt x="1486" y="571"/>
                </a:lnTo>
                <a:lnTo>
                  <a:pt x="1486" y="570"/>
                </a:lnTo>
                <a:lnTo>
                  <a:pt x="1486" y="570"/>
                </a:lnTo>
                <a:lnTo>
                  <a:pt x="1485" y="565"/>
                </a:lnTo>
                <a:lnTo>
                  <a:pt x="1485" y="560"/>
                </a:lnTo>
                <a:lnTo>
                  <a:pt x="1484" y="549"/>
                </a:lnTo>
                <a:lnTo>
                  <a:pt x="1484" y="549"/>
                </a:lnTo>
                <a:lnTo>
                  <a:pt x="1482" y="529"/>
                </a:lnTo>
                <a:lnTo>
                  <a:pt x="1484" y="486"/>
                </a:lnTo>
                <a:lnTo>
                  <a:pt x="1484" y="443"/>
                </a:lnTo>
                <a:lnTo>
                  <a:pt x="1484" y="420"/>
                </a:lnTo>
                <a:lnTo>
                  <a:pt x="1484" y="420"/>
                </a:lnTo>
                <a:lnTo>
                  <a:pt x="1480" y="412"/>
                </a:lnTo>
                <a:lnTo>
                  <a:pt x="1475" y="405"/>
                </a:lnTo>
                <a:lnTo>
                  <a:pt x="1469" y="396"/>
                </a:lnTo>
                <a:lnTo>
                  <a:pt x="1469" y="396"/>
                </a:lnTo>
                <a:lnTo>
                  <a:pt x="1457" y="359"/>
                </a:lnTo>
                <a:lnTo>
                  <a:pt x="1444" y="330"/>
                </a:lnTo>
                <a:lnTo>
                  <a:pt x="1438" y="318"/>
                </a:lnTo>
                <a:lnTo>
                  <a:pt x="1433" y="307"/>
                </a:lnTo>
                <a:lnTo>
                  <a:pt x="1433" y="307"/>
                </a:lnTo>
                <a:lnTo>
                  <a:pt x="1427" y="303"/>
                </a:lnTo>
                <a:lnTo>
                  <a:pt x="1418" y="297"/>
                </a:lnTo>
                <a:lnTo>
                  <a:pt x="1404" y="291"/>
                </a:lnTo>
                <a:lnTo>
                  <a:pt x="1387" y="285"/>
                </a:lnTo>
                <a:lnTo>
                  <a:pt x="1344" y="270"/>
                </a:lnTo>
                <a:lnTo>
                  <a:pt x="1297" y="257"/>
                </a:lnTo>
                <a:lnTo>
                  <a:pt x="1212" y="232"/>
                </a:lnTo>
                <a:lnTo>
                  <a:pt x="1174" y="222"/>
                </a:lnTo>
                <a:lnTo>
                  <a:pt x="1142" y="225"/>
                </a:lnTo>
                <a:lnTo>
                  <a:pt x="1142" y="225"/>
                </a:lnTo>
                <a:lnTo>
                  <a:pt x="1136" y="221"/>
                </a:lnTo>
                <a:lnTo>
                  <a:pt x="1127" y="216"/>
                </a:lnTo>
                <a:lnTo>
                  <a:pt x="1127" y="216"/>
                </a:lnTo>
                <a:close/>
                <a:moveTo>
                  <a:pt x="1424" y="317"/>
                </a:moveTo>
                <a:lnTo>
                  <a:pt x="1424" y="317"/>
                </a:lnTo>
                <a:lnTo>
                  <a:pt x="1426" y="317"/>
                </a:lnTo>
                <a:lnTo>
                  <a:pt x="1429" y="318"/>
                </a:lnTo>
                <a:lnTo>
                  <a:pt x="1435" y="325"/>
                </a:lnTo>
                <a:lnTo>
                  <a:pt x="1440" y="336"/>
                </a:lnTo>
                <a:lnTo>
                  <a:pt x="1444" y="350"/>
                </a:lnTo>
                <a:lnTo>
                  <a:pt x="1453" y="375"/>
                </a:lnTo>
                <a:lnTo>
                  <a:pt x="1457" y="386"/>
                </a:lnTo>
                <a:lnTo>
                  <a:pt x="1436" y="396"/>
                </a:lnTo>
                <a:lnTo>
                  <a:pt x="1415" y="340"/>
                </a:lnTo>
                <a:lnTo>
                  <a:pt x="1415" y="340"/>
                </a:lnTo>
                <a:lnTo>
                  <a:pt x="1415" y="337"/>
                </a:lnTo>
                <a:lnTo>
                  <a:pt x="1415" y="330"/>
                </a:lnTo>
                <a:lnTo>
                  <a:pt x="1416" y="326"/>
                </a:lnTo>
                <a:lnTo>
                  <a:pt x="1418" y="323"/>
                </a:lnTo>
                <a:lnTo>
                  <a:pt x="1420" y="319"/>
                </a:lnTo>
                <a:lnTo>
                  <a:pt x="1424" y="317"/>
                </a:lnTo>
                <a:lnTo>
                  <a:pt x="1424" y="317"/>
                </a:lnTo>
                <a:close/>
                <a:moveTo>
                  <a:pt x="605" y="48"/>
                </a:moveTo>
                <a:lnTo>
                  <a:pt x="605" y="48"/>
                </a:lnTo>
                <a:lnTo>
                  <a:pt x="635" y="48"/>
                </a:lnTo>
                <a:lnTo>
                  <a:pt x="704" y="48"/>
                </a:lnTo>
                <a:lnTo>
                  <a:pt x="742" y="49"/>
                </a:lnTo>
                <a:lnTo>
                  <a:pt x="779" y="52"/>
                </a:lnTo>
                <a:lnTo>
                  <a:pt x="807" y="56"/>
                </a:lnTo>
                <a:lnTo>
                  <a:pt x="818" y="57"/>
                </a:lnTo>
                <a:lnTo>
                  <a:pt x="825" y="59"/>
                </a:lnTo>
                <a:lnTo>
                  <a:pt x="825" y="59"/>
                </a:lnTo>
                <a:lnTo>
                  <a:pt x="841" y="69"/>
                </a:lnTo>
                <a:lnTo>
                  <a:pt x="862" y="85"/>
                </a:lnTo>
                <a:lnTo>
                  <a:pt x="887" y="105"/>
                </a:lnTo>
                <a:lnTo>
                  <a:pt x="912" y="125"/>
                </a:lnTo>
                <a:lnTo>
                  <a:pt x="958" y="165"/>
                </a:lnTo>
                <a:lnTo>
                  <a:pt x="979" y="183"/>
                </a:lnTo>
                <a:lnTo>
                  <a:pt x="979" y="183"/>
                </a:lnTo>
                <a:lnTo>
                  <a:pt x="980" y="187"/>
                </a:lnTo>
                <a:lnTo>
                  <a:pt x="980" y="189"/>
                </a:lnTo>
                <a:lnTo>
                  <a:pt x="979" y="193"/>
                </a:lnTo>
                <a:lnTo>
                  <a:pt x="959" y="193"/>
                </a:lnTo>
                <a:lnTo>
                  <a:pt x="959" y="193"/>
                </a:lnTo>
                <a:lnTo>
                  <a:pt x="953" y="193"/>
                </a:lnTo>
                <a:lnTo>
                  <a:pt x="947" y="194"/>
                </a:lnTo>
                <a:lnTo>
                  <a:pt x="942" y="198"/>
                </a:lnTo>
                <a:lnTo>
                  <a:pt x="939" y="200"/>
                </a:lnTo>
                <a:lnTo>
                  <a:pt x="938" y="204"/>
                </a:lnTo>
                <a:lnTo>
                  <a:pt x="938" y="204"/>
                </a:lnTo>
                <a:lnTo>
                  <a:pt x="937" y="209"/>
                </a:lnTo>
                <a:lnTo>
                  <a:pt x="937" y="214"/>
                </a:lnTo>
                <a:lnTo>
                  <a:pt x="939" y="226"/>
                </a:lnTo>
                <a:lnTo>
                  <a:pt x="944" y="239"/>
                </a:lnTo>
                <a:lnTo>
                  <a:pt x="664" y="239"/>
                </a:lnTo>
                <a:lnTo>
                  <a:pt x="605" y="48"/>
                </a:lnTo>
                <a:close/>
                <a:moveTo>
                  <a:pt x="548" y="51"/>
                </a:moveTo>
                <a:lnTo>
                  <a:pt x="573" y="237"/>
                </a:lnTo>
                <a:lnTo>
                  <a:pt x="301" y="243"/>
                </a:lnTo>
                <a:lnTo>
                  <a:pt x="301" y="243"/>
                </a:lnTo>
                <a:lnTo>
                  <a:pt x="295" y="211"/>
                </a:lnTo>
                <a:lnTo>
                  <a:pt x="290" y="181"/>
                </a:lnTo>
                <a:lnTo>
                  <a:pt x="287" y="165"/>
                </a:lnTo>
                <a:lnTo>
                  <a:pt x="286" y="149"/>
                </a:lnTo>
                <a:lnTo>
                  <a:pt x="286" y="149"/>
                </a:lnTo>
                <a:lnTo>
                  <a:pt x="287" y="132"/>
                </a:lnTo>
                <a:lnTo>
                  <a:pt x="290" y="116"/>
                </a:lnTo>
                <a:lnTo>
                  <a:pt x="295" y="101"/>
                </a:lnTo>
                <a:lnTo>
                  <a:pt x="299" y="86"/>
                </a:lnTo>
                <a:lnTo>
                  <a:pt x="309" y="65"/>
                </a:lnTo>
                <a:lnTo>
                  <a:pt x="314" y="57"/>
                </a:lnTo>
                <a:lnTo>
                  <a:pt x="548" y="51"/>
                </a:lnTo>
                <a:close/>
                <a:moveTo>
                  <a:pt x="78" y="258"/>
                </a:moveTo>
                <a:lnTo>
                  <a:pt x="78" y="258"/>
                </a:lnTo>
                <a:lnTo>
                  <a:pt x="63" y="317"/>
                </a:lnTo>
                <a:lnTo>
                  <a:pt x="63" y="317"/>
                </a:lnTo>
                <a:lnTo>
                  <a:pt x="62" y="324"/>
                </a:lnTo>
                <a:lnTo>
                  <a:pt x="62" y="335"/>
                </a:lnTo>
                <a:lnTo>
                  <a:pt x="62" y="362"/>
                </a:lnTo>
                <a:lnTo>
                  <a:pt x="63" y="374"/>
                </a:lnTo>
                <a:lnTo>
                  <a:pt x="62" y="385"/>
                </a:lnTo>
                <a:lnTo>
                  <a:pt x="60" y="393"/>
                </a:lnTo>
                <a:lnTo>
                  <a:pt x="58" y="395"/>
                </a:lnTo>
                <a:lnTo>
                  <a:pt x="57" y="396"/>
                </a:lnTo>
                <a:lnTo>
                  <a:pt x="57" y="396"/>
                </a:lnTo>
                <a:lnTo>
                  <a:pt x="22" y="399"/>
                </a:lnTo>
                <a:lnTo>
                  <a:pt x="22" y="399"/>
                </a:lnTo>
                <a:lnTo>
                  <a:pt x="20" y="361"/>
                </a:lnTo>
                <a:lnTo>
                  <a:pt x="19" y="331"/>
                </a:lnTo>
                <a:lnTo>
                  <a:pt x="20" y="319"/>
                </a:lnTo>
                <a:lnTo>
                  <a:pt x="21" y="310"/>
                </a:lnTo>
                <a:lnTo>
                  <a:pt x="21" y="310"/>
                </a:lnTo>
                <a:lnTo>
                  <a:pt x="35" y="276"/>
                </a:lnTo>
                <a:lnTo>
                  <a:pt x="44" y="254"/>
                </a:lnTo>
                <a:lnTo>
                  <a:pt x="78" y="2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7">
            <a:extLst>
              <a:ext uri="{FF2B5EF4-FFF2-40B4-BE49-F238E27FC236}">
                <a16:creationId xmlns:a16="http://schemas.microsoft.com/office/drawing/2014/main" id="{109E925B-794C-4B03-87CC-9544E0CDA5EC}"/>
              </a:ext>
            </a:extLst>
          </p:cNvPr>
          <p:cNvSpPr>
            <a:spLocks noEditPoints="1"/>
          </p:cNvSpPr>
          <p:nvPr/>
        </p:nvSpPr>
        <p:spPr bwMode="auto">
          <a:xfrm>
            <a:off x="6056283" y="1501792"/>
            <a:ext cx="1579713" cy="638248"/>
          </a:xfrm>
          <a:custGeom>
            <a:avLst/>
            <a:gdLst>
              <a:gd name="T0" fmla="*/ 84 w 1589"/>
              <a:gd name="T1" fmla="*/ 287 h 642"/>
              <a:gd name="T2" fmla="*/ 46 w 1589"/>
              <a:gd name="T3" fmla="*/ 338 h 642"/>
              <a:gd name="T4" fmla="*/ 19 w 1589"/>
              <a:gd name="T5" fmla="*/ 418 h 642"/>
              <a:gd name="T6" fmla="*/ 10 w 1589"/>
              <a:gd name="T7" fmla="*/ 483 h 642"/>
              <a:gd name="T8" fmla="*/ 9 w 1589"/>
              <a:gd name="T9" fmla="*/ 536 h 642"/>
              <a:gd name="T10" fmla="*/ 112 w 1589"/>
              <a:gd name="T11" fmla="*/ 497 h 642"/>
              <a:gd name="T12" fmla="*/ 118 w 1589"/>
              <a:gd name="T13" fmla="*/ 545 h 642"/>
              <a:gd name="T14" fmla="*/ 150 w 1589"/>
              <a:gd name="T15" fmla="*/ 599 h 642"/>
              <a:gd name="T16" fmla="*/ 206 w 1589"/>
              <a:gd name="T17" fmla="*/ 617 h 642"/>
              <a:gd name="T18" fmla="*/ 278 w 1589"/>
              <a:gd name="T19" fmla="*/ 605 h 642"/>
              <a:gd name="T20" fmla="*/ 320 w 1589"/>
              <a:gd name="T21" fmla="*/ 575 h 642"/>
              <a:gd name="T22" fmla="*/ 351 w 1589"/>
              <a:gd name="T23" fmla="*/ 573 h 642"/>
              <a:gd name="T24" fmla="*/ 395 w 1589"/>
              <a:gd name="T25" fmla="*/ 603 h 642"/>
              <a:gd name="T26" fmla="*/ 434 w 1589"/>
              <a:gd name="T27" fmla="*/ 605 h 642"/>
              <a:gd name="T28" fmla="*/ 479 w 1589"/>
              <a:gd name="T29" fmla="*/ 586 h 642"/>
              <a:gd name="T30" fmla="*/ 1026 w 1589"/>
              <a:gd name="T31" fmla="*/ 567 h 642"/>
              <a:gd name="T32" fmla="*/ 1062 w 1589"/>
              <a:gd name="T33" fmla="*/ 618 h 642"/>
              <a:gd name="T34" fmla="*/ 1113 w 1589"/>
              <a:gd name="T35" fmla="*/ 641 h 642"/>
              <a:gd name="T36" fmla="*/ 1164 w 1589"/>
              <a:gd name="T37" fmla="*/ 638 h 642"/>
              <a:gd name="T38" fmla="*/ 1226 w 1589"/>
              <a:gd name="T39" fmla="*/ 604 h 642"/>
              <a:gd name="T40" fmla="*/ 1249 w 1589"/>
              <a:gd name="T41" fmla="*/ 614 h 642"/>
              <a:gd name="T42" fmla="*/ 1305 w 1589"/>
              <a:gd name="T43" fmla="*/ 631 h 642"/>
              <a:gd name="T44" fmla="*/ 1364 w 1589"/>
              <a:gd name="T45" fmla="*/ 614 h 642"/>
              <a:gd name="T46" fmla="*/ 1392 w 1589"/>
              <a:gd name="T47" fmla="*/ 589 h 642"/>
              <a:gd name="T48" fmla="*/ 1564 w 1589"/>
              <a:gd name="T49" fmla="*/ 553 h 642"/>
              <a:gd name="T50" fmla="*/ 1589 w 1589"/>
              <a:gd name="T51" fmla="*/ 533 h 642"/>
              <a:gd name="T52" fmla="*/ 1576 w 1589"/>
              <a:gd name="T53" fmla="*/ 269 h 642"/>
              <a:gd name="T54" fmla="*/ 1567 w 1589"/>
              <a:gd name="T55" fmla="*/ 236 h 642"/>
              <a:gd name="T56" fmla="*/ 1525 w 1589"/>
              <a:gd name="T57" fmla="*/ 69 h 642"/>
              <a:gd name="T58" fmla="*/ 1504 w 1589"/>
              <a:gd name="T59" fmla="*/ 27 h 642"/>
              <a:gd name="T60" fmla="*/ 1460 w 1589"/>
              <a:gd name="T61" fmla="*/ 13 h 642"/>
              <a:gd name="T62" fmla="*/ 1022 w 1589"/>
              <a:gd name="T63" fmla="*/ 0 h 642"/>
              <a:gd name="T64" fmla="*/ 784 w 1589"/>
              <a:gd name="T65" fmla="*/ 9 h 642"/>
              <a:gd name="T66" fmla="*/ 568 w 1589"/>
              <a:gd name="T67" fmla="*/ 45 h 642"/>
              <a:gd name="T68" fmla="*/ 457 w 1589"/>
              <a:gd name="T69" fmla="*/ 95 h 642"/>
              <a:gd name="T70" fmla="*/ 242 w 1589"/>
              <a:gd name="T71" fmla="*/ 231 h 642"/>
              <a:gd name="T72" fmla="*/ 356 w 1589"/>
              <a:gd name="T73" fmla="*/ 198 h 642"/>
              <a:gd name="T74" fmla="*/ 460 w 1589"/>
              <a:gd name="T75" fmla="*/ 134 h 642"/>
              <a:gd name="T76" fmla="*/ 406 w 1589"/>
              <a:gd name="T77" fmla="*/ 196 h 642"/>
              <a:gd name="T78" fmla="*/ 279 w 1589"/>
              <a:gd name="T79" fmla="*/ 259 h 642"/>
              <a:gd name="T80" fmla="*/ 428 w 1589"/>
              <a:gd name="T81" fmla="*/ 202 h 642"/>
              <a:gd name="T82" fmla="*/ 458 w 1589"/>
              <a:gd name="T83" fmla="*/ 156 h 642"/>
              <a:gd name="T84" fmla="*/ 528 w 1589"/>
              <a:gd name="T85" fmla="*/ 100 h 642"/>
              <a:gd name="T86" fmla="*/ 630 w 1589"/>
              <a:gd name="T87" fmla="*/ 74 h 642"/>
              <a:gd name="T88" fmla="*/ 795 w 1589"/>
              <a:gd name="T89" fmla="*/ 61 h 642"/>
              <a:gd name="T90" fmla="*/ 1280 w 1589"/>
              <a:gd name="T91" fmla="*/ 63 h 642"/>
              <a:gd name="T92" fmla="*/ 1299 w 1589"/>
              <a:gd name="T93" fmla="*/ 69 h 642"/>
              <a:gd name="T94" fmla="*/ 1272 w 1589"/>
              <a:gd name="T95" fmla="*/ 148 h 642"/>
              <a:gd name="T96" fmla="*/ 1243 w 1589"/>
              <a:gd name="T97" fmla="*/ 190 h 642"/>
              <a:gd name="T98" fmla="*/ 941 w 1589"/>
              <a:gd name="T99" fmla="*/ 217 h 642"/>
              <a:gd name="T100" fmla="*/ 518 w 1589"/>
              <a:gd name="T101" fmla="*/ 247 h 642"/>
              <a:gd name="T102" fmla="*/ 1411 w 1589"/>
              <a:gd name="T103" fmla="*/ 53 h 642"/>
              <a:gd name="T104" fmla="*/ 1502 w 1589"/>
              <a:gd name="T105" fmla="*/ 55 h 642"/>
              <a:gd name="T106" fmla="*/ 1528 w 1589"/>
              <a:gd name="T107" fmla="*/ 131 h 642"/>
              <a:gd name="T108" fmla="*/ 1497 w 1589"/>
              <a:gd name="T109" fmla="*/ 214 h 642"/>
              <a:gd name="T110" fmla="*/ 1436 w 1589"/>
              <a:gd name="T111" fmla="*/ 221 h 642"/>
              <a:gd name="T112" fmla="*/ 1418 w 1589"/>
              <a:gd name="T113" fmla="*/ 198 h 6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89" h="642">
                <a:moveTo>
                  <a:pt x="242" y="231"/>
                </a:moveTo>
                <a:lnTo>
                  <a:pt x="242" y="231"/>
                </a:lnTo>
                <a:lnTo>
                  <a:pt x="163" y="258"/>
                </a:lnTo>
                <a:lnTo>
                  <a:pt x="106" y="278"/>
                </a:lnTo>
                <a:lnTo>
                  <a:pt x="84" y="287"/>
                </a:lnTo>
                <a:lnTo>
                  <a:pt x="73" y="293"/>
                </a:lnTo>
                <a:lnTo>
                  <a:pt x="73" y="293"/>
                </a:lnTo>
                <a:lnTo>
                  <a:pt x="66" y="300"/>
                </a:lnTo>
                <a:lnTo>
                  <a:pt x="60" y="311"/>
                </a:lnTo>
                <a:lnTo>
                  <a:pt x="46" y="338"/>
                </a:lnTo>
                <a:lnTo>
                  <a:pt x="36" y="363"/>
                </a:lnTo>
                <a:lnTo>
                  <a:pt x="30" y="373"/>
                </a:lnTo>
                <a:lnTo>
                  <a:pt x="30" y="373"/>
                </a:lnTo>
                <a:lnTo>
                  <a:pt x="28" y="385"/>
                </a:lnTo>
                <a:lnTo>
                  <a:pt x="19" y="418"/>
                </a:lnTo>
                <a:lnTo>
                  <a:pt x="19" y="418"/>
                </a:lnTo>
                <a:lnTo>
                  <a:pt x="13" y="449"/>
                </a:lnTo>
                <a:lnTo>
                  <a:pt x="11" y="466"/>
                </a:lnTo>
                <a:lnTo>
                  <a:pt x="11" y="466"/>
                </a:lnTo>
                <a:lnTo>
                  <a:pt x="10" y="483"/>
                </a:lnTo>
                <a:lnTo>
                  <a:pt x="10" y="506"/>
                </a:lnTo>
                <a:lnTo>
                  <a:pt x="10" y="526"/>
                </a:lnTo>
                <a:lnTo>
                  <a:pt x="9" y="533"/>
                </a:lnTo>
                <a:lnTo>
                  <a:pt x="9" y="536"/>
                </a:lnTo>
                <a:lnTo>
                  <a:pt x="9" y="536"/>
                </a:lnTo>
                <a:lnTo>
                  <a:pt x="6" y="539"/>
                </a:lnTo>
                <a:lnTo>
                  <a:pt x="2" y="544"/>
                </a:lnTo>
                <a:lnTo>
                  <a:pt x="0" y="550"/>
                </a:lnTo>
                <a:lnTo>
                  <a:pt x="101" y="550"/>
                </a:lnTo>
                <a:lnTo>
                  <a:pt x="112" y="497"/>
                </a:lnTo>
                <a:lnTo>
                  <a:pt x="112" y="497"/>
                </a:lnTo>
                <a:lnTo>
                  <a:pt x="112" y="502"/>
                </a:lnTo>
                <a:lnTo>
                  <a:pt x="112" y="516"/>
                </a:lnTo>
                <a:lnTo>
                  <a:pt x="116" y="535"/>
                </a:lnTo>
                <a:lnTo>
                  <a:pt x="118" y="545"/>
                </a:lnTo>
                <a:lnTo>
                  <a:pt x="122" y="557"/>
                </a:lnTo>
                <a:lnTo>
                  <a:pt x="126" y="568"/>
                </a:lnTo>
                <a:lnTo>
                  <a:pt x="132" y="578"/>
                </a:lnTo>
                <a:lnTo>
                  <a:pt x="140" y="589"/>
                </a:lnTo>
                <a:lnTo>
                  <a:pt x="150" y="599"/>
                </a:lnTo>
                <a:lnTo>
                  <a:pt x="160" y="607"/>
                </a:lnTo>
                <a:lnTo>
                  <a:pt x="173" y="612"/>
                </a:lnTo>
                <a:lnTo>
                  <a:pt x="188" y="615"/>
                </a:lnTo>
                <a:lnTo>
                  <a:pt x="206" y="617"/>
                </a:lnTo>
                <a:lnTo>
                  <a:pt x="206" y="617"/>
                </a:lnTo>
                <a:lnTo>
                  <a:pt x="224" y="617"/>
                </a:lnTo>
                <a:lnTo>
                  <a:pt x="239" y="615"/>
                </a:lnTo>
                <a:lnTo>
                  <a:pt x="253" y="613"/>
                </a:lnTo>
                <a:lnTo>
                  <a:pt x="266" y="609"/>
                </a:lnTo>
                <a:lnTo>
                  <a:pt x="278" y="605"/>
                </a:lnTo>
                <a:lnTo>
                  <a:pt x="286" y="601"/>
                </a:lnTo>
                <a:lnTo>
                  <a:pt x="295" y="596"/>
                </a:lnTo>
                <a:lnTo>
                  <a:pt x="302" y="591"/>
                </a:lnTo>
                <a:lnTo>
                  <a:pt x="312" y="582"/>
                </a:lnTo>
                <a:lnTo>
                  <a:pt x="320" y="575"/>
                </a:lnTo>
                <a:lnTo>
                  <a:pt x="322" y="568"/>
                </a:lnTo>
                <a:lnTo>
                  <a:pt x="323" y="567"/>
                </a:lnTo>
                <a:lnTo>
                  <a:pt x="349" y="567"/>
                </a:lnTo>
                <a:lnTo>
                  <a:pt x="349" y="567"/>
                </a:lnTo>
                <a:lnTo>
                  <a:pt x="351" y="573"/>
                </a:lnTo>
                <a:lnTo>
                  <a:pt x="356" y="578"/>
                </a:lnTo>
                <a:lnTo>
                  <a:pt x="364" y="586"/>
                </a:lnTo>
                <a:lnTo>
                  <a:pt x="374" y="594"/>
                </a:lnTo>
                <a:lnTo>
                  <a:pt x="387" y="600"/>
                </a:lnTo>
                <a:lnTo>
                  <a:pt x="395" y="603"/>
                </a:lnTo>
                <a:lnTo>
                  <a:pt x="404" y="604"/>
                </a:lnTo>
                <a:lnTo>
                  <a:pt x="414" y="605"/>
                </a:lnTo>
                <a:lnTo>
                  <a:pt x="424" y="605"/>
                </a:lnTo>
                <a:lnTo>
                  <a:pt x="424" y="605"/>
                </a:lnTo>
                <a:lnTo>
                  <a:pt x="434" y="605"/>
                </a:lnTo>
                <a:lnTo>
                  <a:pt x="443" y="604"/>
                </a:lnTo>
                <a:lnTo>
                  <a:pt x="452" y="603"/>
                </a:lnTo>
                <a:lnTo>
                  <a:pt x="458" y="600"/>
                </a:lnTo>
                <a:lnTo>
                  <a:pt x="471" y="594"/>
                </a:lnTo>
                <a:lnTo>
                  <a:pt x="479" y="586"/>
                </a:lnTo>
                <a:lnTo>
                  <a:pt x="485" y="578"/>
                </a:lnTo>
                <a:lnTo>
                  <a:pt x="489" y="573"/>
                </a:lnTo>
                <a:lnTo>
                  <a:pt x="490" y="567"/>
                </a:lnTo>
                <a:lnTo>
                  <a:pt x="1026" y="567"/>
                </a:lnTo>
                <a:lnTo>
                  <a:pt x="1026" y="567"/>
                </a:lnTo>
                <a:lnTo>
                  <a:pt x="1031" y="578"/>
                </a:lnTo>
                <a:lnTo>
                  <a:pt x="1038" y="591"/>
                </a:lnTo>
                <a:lnTo>
                  <a:pt x="1048" y="604"/>
                </a:lnTo>
                <a:lnTo>
                  <a:pt x="1054" y="612"/>
                </a:lnTo>
                <a:lnTo>
                  <a:pt x="1062" y="618"/>
                </a:lnTo>
                <a:lnTo>
                  <a:pt x="1070" y="624"/>
                </a:lnTo>
                <a:lnTo>
                  <a:pt x="1078" y="631"/>
                </a:lnTo>
                <a:lnTo>
                  <a:pt x="1089" y="636"/>
                </a:lnTo>
                <a:lnTo>
                  <a:pt x="1100" y="638"/>
                </a:lnTo>
                <a:lnTo>
                  <a:pt x="1113" y="641"/>
                </a:lnTo>
                <a:lnTo>
                  <a:pt x="1127" y="642"/>
                </a:lnTo>
                <a:lnTo>
                  <a:pt x="1127" y="642"/>
                </a:lnTo>
                <a:lnTo>
                  <a:pt x="1140" y="642"/>
                </a:lnTo>
                <a:lnTo>
                  <a:pt x="1152" y="640"/>
                </a:lnTo>
                <a:lnTo>
                  <a:pt x="1164" y="638"/>
                </a:lnTo>
                <a:lnTo>
                  <a:pt x="1174" y="636"/>
                </a:lnTo>
                <a:lnTo>
                  <a:pt x="1193" y="628"/>
                </a:lnTo>
                <a:lnTo>
                  <a:pt x="1207" y="619"/>
                </a:lnTo>
                <a:lnTo>
                  <a:pt x="1219" y="612"/>
                </a:lnTo>
                <a:lnTo>
                  <a:pt x="1226" y="604"/>
                </a:lnTo>
                <a:lnTo>
                  <a:pt x="1233" y="598"/>
                </a:lnTo>
                <a:lnTo>
                  <a:pt x="1233" y="598"/>
                </a:lnTo>
                <a:lnTo>
                  <a:pt x="1236" y="603"/>
                </a:lnTo>
                <a:lnTo>
                  <a:pt x="1241" y="608"/>
                </a:lnTo>
                <a:lnTo>
                  <a:pt x="1249" y="614"/>
                </a:lnTo>
                <a:lnTo>
                  <a:pt x="1259" y="621"/>
                </a:lnTo>
                <a:lnTo>
                  <a:pt x="1272" y="626"/>
                </a:lnTo>
                <a:lnTo>
                  <a:pt x="1287" y="629"/>
                </a:lnTo>
                <a:lnTo>
                  <a:pt x="1296" y="631"/>
                </a:lnTo>
                <a:lnTo>
                  <a:pt x="1305" y="631"/>
                </a:lnTo>
                <a:lnTo>
                  <a:pt x="1305" y="631"/>
                </a:lnTo>
                <a:lnTo>
                  <a:pt x="1323" y="629"/>
                </a:lnTo>
                <a:lnTo>
                  <a:pt x="1338" y="626"/>
                </a:lnTo>
                <a:lnTo>
                  <a:pt x="1352" y="621"/>
                </a:lnTo>
                <a:lnTo>
                  <a:pt x="1364" y="614"/>
                </a:lnTo>
                <a:lnTo>
                  <a:pt x="1374" y="608"/>
                </a:lnTo>
                <a:lnTo>
                  <a:pt x="1382" y="601"/>
                </a:lnTo>
                <a:lnTo>
                  <a:pt x="1388" y="595"/>
                </a:lnTo>
                <a:lnTo>
                  <a:pt x="1392" y="589"/>
                </a:lnTo>
                <a:lnTo>
                  <a:pt x="1392" y="589"/>
                </a:lnTo>
                <a:lnTo>
                  <a:pt x="1396" y="578"/>
                </a:lnTo>
                <a:lnTo>
                  <a:pt x="1399" y="567"/>
                </a:lnTo>
                <a:lnTo>
                  <a:pt x="1402" y="556"/>
                </a:lnTo>
                <a:lnTo>
                  <a:pt x="1564" y="553"/>
                </a:lnTo>
                <a:lnTo>
                  <a:pt x="1564" y="553"/>
                </a:lnTo>
                <a:lnTo>
                  <a:pt x="1578" y="544"/>
                </a:lnTo>
                <a:lnTo>
                  <a:pt x="1585" y="538"/>
                </a:lnTo>
                <a:lnTo>
                  <a:pt x="1588" y="535"/>
                </a:lnTo>
                <a:lnTo>
                  <a:pt x="1589" y="533"/>
                </a:lnTo>
                <a:lnTo>
                  <a:pt x="1589" y="533"/>
                </a:lnTo>
                <a:lnTo>
                  <a:pt x="1580" y="440"/>
                </a:lnTo>
                <a:lnTo>
                  <a:pt x="1573" y="349"/>
                </a:lnTo>
                <a:lnTo>
                  <a:pt x="1573" y="349"/>
                </a:lnTo>
                <a:lnTo>
                  <a:pt x="1575" y="303"/>
                </a:lnTo>
                <a:lnTo>
                  <a:pt x="1576" y="269"/>
                </a:lnTo>
                <a:lnTo>
                  <a:pt x="1576" y="256"/>
                </a:lnTo>
                <a:lnTo>
                  <a:pt x="1575" y="249"/>
                </a:lnTo>
                <a:lnTo>
                  <a:pt x="1575" y="249"/>
                </a:lnTo>
                <a:lnTo>
                  <a:pt x="1571" y="241"/>
                </a:lnTo>
                <a:lnTo>
                  <a:pt x="1567" y="236"/>
                </a:lnTo>
                <a:lnTo>
                  <a:pt x="1565" y="233"/>
                </a:lnTo>
                <a:lnTo>
                  <a:pt x="1564" y="231"/>
                </a:lnTo>
                <a:lnTo>
                  <a:pt x="1564" y="231"/>
                </a:lnTo>
                <a:lnTo>
                  <a:pt x="1546" y="153"/>
                </a:lnTo>
                <a:lnTo>
                  <a:pt x="1525" y="69"/>
                </a:lnTo>
                <a:lnTo>
                  <a:pt x="1525" y="69"/>
                </a:lnTo>
                <a:lnTo>
                  <a:pt x="1522" y="59"/>
                </a:lnTo>
                <a:lnTo>
                  <a:pt x="1515" y="42"/>
                </a:lnTo>
                <a:lnTo>
                  <a:pt x="1510" y="35"/>
                </a:lnTo>
                <a:lnTo>
                  <a:pt x="1504" y="27"/>
                </a:lnTo>
                <a:lnTo>
                  <a:pt x="1497" y="21"/>
                </a:lnTo>
                <a:lnTo>
                  <a:pt x="1488" y="17"/>
                </a:lnTo>
                <a:lnTo>
                  <a:pt x="1488" y="17"/>
                </a:lnTo>
                <a:lnTo>
                  <a:pt x="1480" y="14"/>
                </a:lnTo>
                <a:lnTo>
                  <a:pt x="1460" y="13"/>
                </a:lnTo>
                <a:lnTo>
                  <a:pt x="1401" y="9"/>
                </a:lnTo>
                <a:lnTo>
                  <a:pt x="1318" y="7"/>
                </a:lnTo>
                <a:lnTo>
                  <a:pt x="1221" y="4"/>
                </a:lnTo>
                <a:lnTo>
                  <a:pt x="1119" y="2"/>
                </a:lnTo>
                <a:lnTo>
                  <a:pt x="1022" y="0"/>
                </a:lnTo>
                <a:lnTo>
                  <a:pt x="938" y="0"/>
                </a:lnTo>
                <a:lnTo>
                  <a:pt x="879" y="3"/>
                </a:lnTo>
                <a:lnTo>
                  <a:pt x="879" y="3"/>
                </a:lnTo>
                <a:lnTo>
                  <a:pt x="831" y="5"/>
                </a:lnTo>
                <a:lnTo>
                  <a:pt x="784" y="9"/>
                </a:lnTo>
                <a:lnTo>
                  <a:pt x="736" y="14"/>
                </a:lnTo>
                <a:lnTo>
                  <a:pt x="690" y="21"/>
                </a:lnTo>
                <a:lnTo>
                  <a:pt x="646" y="28"/>
                </a:lnTo>
                <a:lnTo>
                  <a:pt x="605" y="36"/>
                </a:lnTo>
                <a:lnTo>
                  <a:pt x="568" y="45"/>
                </a:lnTo>
                <a:lnTo>
                  <a:pt x="535" y="55"/>
                </a:lnTo>
                <a:lnTo>
                  <a:pt x="535" y="55"/>
                </a:lnTo>
                <a:lnTo>
                  <a:pt x="519" y="61"/>
                </a:lnTo>
                <a:lnTo>
                  <a:pt x="500" y="72"/>
                </a:lnTo>
                <a:lnTo>
                  <a:pt x="457" y="95"/>
                </a:lnTo>
                <a:lnTo>
                  <a:pt x="409" y="124"/>
                </a:lnTo>
                <a:lnTo>
                  <a:pt x="359" y="154"/>
                </a:lnTo>
                <a:lnTo>
                  <a:pt x="278" y="208"/>
                </a:lnTo>
                <a:lnTo>
                  <a:pt x="242" y="231"/>
                </a:lnTo>
                <a:lnTo>
                  <a:pt x="242" y="231"/>
                </a:lnTo>
                <a:close/>
                <a:moveTo>
                  <a:pt x="279" y="259"/>
                </a:moveTo>
                <a:lnTo>
                  <a:pt x="279" y="259"/>
                </a:lnTo>
                <a:lnTo>
                  <a:pt x="286" y="252"/>
                </a:lnTo>
                <a:lnTo>
                  <a:pt x="307" y="236"/>
                </a:lnTo>
                <a:lnTo>
                  <a:pt x="356" y="198"/>
                </a:lnTo>
                <a:lnTo>
                  <a:pt x="356" y="198"/>
                </a:lnTo>
                <a:lnTo>
                  <a:pt x="383" y="179"/>
                </a:lnTo>
                <a:lnTo>
                  <a:pt x="416" y="158"/>
                </a:lnTo>
                <a:lnTo>
                  <a:pt x="446" y="142"/>
                </a:lnTo>
                <a:lnTo>
                  <a:pt x="460" y="134"/>
                </a:lnTo>
                <a:lnTo>
                  <a:pt x="460" y="134"/>
                </a:lnTo>
                <a:lnTo>
                  <a:pt x="460" y="135"/>
                </a:lnTo>
                <a:lnTo>
                  <a:pt x="457" y="139"/>
                </a:lnTo>
                <a:lnTo>
                  <a:pt x="446" y="153"/>
                </a:lnTo>
                <a:lnTo>
                  <a:pt x="406" y="196"/>
                </a:lnTo>
                <a:lnTo>
                  <a:pt x="349" y="259"/>
                </a:lnTo>
                <a:lnTo>
                  <a:pt x="349" y="259"/>
                </a:lnTo>
                <a:lnTo>
                  <a:pt x="314" y="260"/>
                </a:lnTo>
                <a:lnTo>
                  <a:pt x="279" y="259"/>
                </a:lnTo>
                <a:lnTo>
                  <a:pt x="279" y="259"/>
                </a:lnTo>
                <a:close/>
                <a:moveTo>
                  <a:pt x="438" y="256"/>
                </a:moveTo>
                <a:lnTo>
                  <a:pt x="438" y="200"/>
                </a:lnTo>
                <a:lnTo>
                  <a:pt x="438" y="200"/>
                </a:lnTo>
                <a:lnTo>
                  <a:pt x="432" y="202"/>
                </a:lnTo>
                <a:lnTo>
                  <a:pt x="428" y="202"/>
                </a:lnTo>
                <a:lnTo>
                  <a:pt x="427" y="200"/>
                </a:lnTo>
                <a:lnTo>
                  <a:pt x="427" y="200"/>
                </a:lnTo>
                <a:lnTo>
                  <a:pt x="435" y="186"/>
                </a:lnTo>
                <a:lnTo>
                  <a:pt x="444" y="172"/>
                </a:lnTo>
                <a:lnTo>
                  <a:pt x="458" y="156"/>
                </a:lnTo>
                <a:lnTo>
                  <a:pt x="475" y="138"/>
                </a:lnTo>
                <a:lnTo>
                  <a:pt x="494" y="121"/>
                </a:lnTo>
                <a:lnTo>
                  <a:pt x="505" y="114"/>
                </a:lnTo>
                <a:lnTo>
                  <a:pt x="517" y="106"/>
                </a:lnTo>
                <a:lnTo>
                  <a:pt x="528" y="100"/>
                </a:lnTo>
                <a:lnTo>
                  <a:pt x="541" y="95"/>
                </a:lnTo>
                <a:lnTo>
                  <a:pt x="541" y="95"/>
                </a:lnTo>
                <a:lnTo>
                  <a:pt x="568" y="86"/>
                </a:lnTo>
                <a:lnTo>
                  <a:pt x="598" y="79"/>
                </a:lnTo>
                <a:lnTo>
                  <a:pt x="630" y="74"/>
                </a:lnTo>
                <a:lnTo>
                  <a:pt x="665" y="69"/>
                </a:lnTo>
                <a:lnTo>
                  <a:pt x="698" y="65"/>
                </a:lnTo>
                <a:lnTo>
                  <a:pt x="732" y="64"/>
                </a:lnTo>
                <a:lnTo>
                  <a:pt x="795" y="61"/>
                </a:lnTo>
                <a:lnTo>
                  <a:pt x="795" y="61"/>
                </a:lnTo>
                <a:lnTo>
                  <a:pt x="905" y="60"/>
                </a:lnTo>
                <a:lnTo>
                  <a:pt x="1075" y="59"/>
                </a:lnTo>
                <a:lnTo>
                  <a:pt x="1159" y="60"/>
                </a:lnTo>
                <a:lnTo>
                  <a:pt x="1230" y="61"/>
                </a:lnTo>
                <a:lnTo>
                  <a:pt x="1280" y="63"/>
                </a:lnTo>
                <a:lnTo>
                  <a:pt x="1294" y="65"/>
                </a:lnTo>
                <a:lnTo>
                  <a:pt x="1297" y="65"/>
                </a:lnTo>
                <a:lnTo>
                  <a:pt x="1299" y="67"/>
                </a:lnTo>
                <a:lnTo>
                  <a:pt x="1299" y="67"/>
                </a:lnTo>
                <a:lnTo>
                  <a:pt x="1299" y="69"/>
                </a:lnTo>
                <a:lnTo>
                  <a:pt x="1299" y="74"/>
                </a:lnTo>
                <a:lnTo>
                  <a:pt x="1295" y="88"/>
                </a:lnTo>
                <a:lnTo>
                  <a:pt x="1289" y="107"/>
                </a:lnTo>
                <a:lnTo>
                  <a:pt x="1281" y="128"/>
                </a:lnTo>
                <a:lnTo>
                  <a:pt x="1272" y="148"/>
                </a:lnTo>
                <a:lnTo>
                  <a:pt x="1262" y="167"/>
                </a:lnTo>
                <a:lnTo>
                  <a:pt x="1252" y="181"/>
                </a:lnTo>
                <a:lnTo>
                  <a:pt x="1248" y="186"/>
                </a:lnTo>
                <a:lnTo>
                  <a:pt x="1243" y="190"/>
                </a:lnTo>
                <a:lnTo>
                  <a:pt x="1243" y="190"/>
                </a:lnTo>
                <a:lnTo>
                  <a:pt x="1234" y="193"/>
                </a:lnTo>
                <a:lnTo>
                  <a:pt x="1212" y="195"/>
                </a:lnTo>
                <a:lnTo>
                  <a:pt x="1143" y="202"/>
                </a:lnTo>
                <a:lnTo>
                  <a:pt x="1049" y="209"/>
                </a:lnTo>
                <a:lnTo>
                  <a:pt x="941" y="217"/>
                </a:lnTo>
                <a:lnTo>
                  <a:pt x="736" y="231"/>
                </a:lnTo>
                <a:lnTo>
                  <a:pt x="628" y="237"/>
                </a:lnTo>
                <a:lnTo>
                  <a:pt x="628" y="237"/>
                </a:lnTo>
                <a:lnTo>
                  <a:pt x="582" y="241"/>
                </a:lnTo>
                <a:lnTo>
                  <a:pt x="518" y="247"/>
                </a:lnTo>
                <a:lnTo>
                  <a:pt x="438" y="256"/>
                </a:lnTo>
                <a:lnTo>
                  <a:pt x="438" y="256"/>
                </a:lnTo>
                <a:close/>
                <a:moveTo>
                  <a:pt x="1399" y="53"/>
                </a:moveTo>
                <a:lnTo>
                  <a:pt x="1399" y="53"/>
                </a:lnTo>
                <a:lnTo>
                  <a:pt x="1411" y="53"/>
                </a:lnTo>
                <a:lnTo>
                  <a:pt x="1446" y="53"/>
                </a:lnTo>
                <a:lnTo>
                  <a:pt x="1446" y="53"/>
                </a:lnTo>
                <a:lnTo>
                  <a:pt x="1485" y="54"/>
                </a:lnTo>
                <a:lnTo>
                  <a:pt x="1502" y="55"/>
                </a:lnTo>
                <a:lnTo>
                  <a:pt x="1502" y="55"/>
                </a:lnTo>
                <a:lnTo>
                  <a:pt x="1505" y="58"/>
                </a:lnTo>
                <a:lnTo>
                  <a:pt x="1508" y="63"/>
                </a:lnTo>
                <a:lnTo>
                  <a:pt x="1515" y="81"/>
                </a:lnTo>
                <a:lnTo>
                  <a:pt x="1522" y="105"/>
                </a:lnTo>
                <a:lnTo>
                  <a:pt x="1528" y="131"/>
                </a:lnTo>
                <a:lnTo>
                  <a:pt x="1528" y="131"/>
                </a:lnTo>
                <a:lnTo>
                  <a:pt x="1545" y="218"/>
                </a:lnTo>
                <a:lnTo>
                  <a:pt x="1545" y="218"/>
                </a:lnTo>
                <a:lnTo>
                  <a:pt x="1528" y="216"/>
                </a:lnTo>
                <a:lnTo>
                  <a:pt x="1497" y="214"/>
                </a:lnTo>
                <a:lnTo>
                  <a:pt x="1497" y="214"/>
                </a:lnTo>
                <a:lnTo>
                  <a:pt x="1478" y="216"/>
                </a:lnTo>
                <a:lnTo>
                  <a:pt x="1458" y="218"/>
                </a:lnTo>
                <a:lnTo>
                  <a:pt x="1436" y="221"/>
                </a:lnTo>
                <a:lnTo>
                  <a:pt x="1436" y="221"/>
                </a:lnTo>
                <a:lnTo>
                  <a:pt x="1430" y="204"/>
                </a:lnTo>
                <a:lnTo>
                  <a:pt x="1430" y="204"/>
                </a:lnTo>
                <a:lnTo>
                  <a:pt x="1427" y="200"/>
                </a:lnTo>
                <a:lnTo>
                  <a:pt x="1424" y="199"/>
                </a:lnTo>
                <a:lnTo>
                  <a:pt x="1418" y="198"/>
                </a:lnTo>
                <a:lnTo>
                  <a:pt x="1399" y="5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AEFA20AE-9F33-4535-B420-C39E160EDD8B}"/>
              </a:ext>
            </a:extLst>
          </p:cNvPr>
          <p:cNvSpPr>
            <a:spLocks/>
          </p:cNvSpPr>
          <p:nvPr/>
        </p:nvSpPr>
        <p:spPr bwMode="auto">
          <a:xfrm>
            <a:off x="4098934" y="3326817"/>
            <a:ext cx="1708131" cy="560059"/>
          </a:xfrm>
          <a:custGeom>
            <a:avLst/>
            <a:gdLst>
              <a:gd name="T0" fmla="*/ 79 w 1772"/>
              <a:gd name="T1" fmla="*/ 188 h 581"/>
              <a:gd name="T2" fmla="*/ 39 w 1772"/>
              <a:gd name="T3" fmla="*/ 198 h 581"/>
              <a:gd name="T4" fmla="*/ 27 w 1772"/>
              <a:gd name="T5" fmla="*/ 232 h 581"/>
              <a:gd name="T6" fmla="*/ 27 w 1772"/>
              <a:gd name="T7" fmla="*/ 345 h 581"/>
              <a:gd name="T8" fmla="*/ 14 w 1772"/>
              <a:gd name="T9" fmla="*/ 399 h 581"/>
              <a:gd name="T10" fmla="*/ 30 w 1772"/>
              <a:gd name="T11" fmla="*/ 419 h 581"/>
              <a:gd name="T12" fmla="*/ 77 w 1772"/>
              <a:gd name="T13" fmla="*/ 449 h 581"/>
              <a:gd name="T14" fmla="*/ 226 w 1772"/>
              <a:gd name="T15" fmla="*/ 460 h 581"/>
              <a:gd name="T16" fmla="*/ 255 w 1772"/>
              <a:gd name="T17" fmla="*/ 455 h 581"/>
              <a:gd name="T18" fmla="*/ 261 w 1772"/>
              <a:gd name="T19" fmla="*/ 461 h 581"/>
              <a:gd name="T20" fmla="*/ 266 w 1772"/>
              <a:gd name="T21" fmla="*/ 496 h 581"/>
              <a:gd name="T22" fmla="*/ 289 w 1772"/>
              <a:gd name="T23" fmla="*/ 537 h 581"/>
              <a:gd name="T24" fmla="*/ 323 w 1772"/>
              <a:gd name="T25" fmla="*/ 567 h 581"/>
              <a:gd name="T26" fmla="*/ 368 w 1772"/>
              <a:gd name="T27" fmla="*/ 581 h 581"/>
              <a:gd name="T28" fmla="*/ 405 w 1772"/>
              <a:gd name="T29" fmla="*/ 578 h 581"/>
              <a:gd name="T30" fmla="*/ 447 w 1772"/>
              <a:gd name="T31" fmla="*/ 561 h 581"/>
              <a:gd name="T32" fmla="*/ 479 w 1772"/>
              <a:gd name="T33" fmla="*/ 528 h 581"/>
              <a:gd name="T34" fmla="*/ 497 w 1772"/>
              <a:gd name="T35" fmla="*/ 485 h 581"/>
              <a:gd name="T36" fmla="*/ 500 w 1772"/>
              <a:gd name="T37" fmla="*/ 453 h 581"/>
              <a:gd name="T38" fmla="*/ 534 w 1772"/>
              <a:gd name="T39" fmla="*/ 481 h 581"/>
              <a:gd name="T40" fmla="*/ 1291 w 1772"/>
              <a:gd name="T41" fmla="*/ 424 h 581"/>
              <a:gd name="T42" fmla="*/ 1312 w 1772"/>
              <a:gd name="T43" fmla="*/ 432 h 581"/>
              <a:gd name="T44" fmla="*/ 1317 w 1772"/>
              <a:gd name="T45" fmla="*/ 467 h 581"/>
              <a:gd name="T46" fmla="*/ 1339 w 1772"/>
              <a:gd name="T47" fmla="*/ 508 h 581"/>
              <a:gd name="T48" fmla="*/ 1374 w 1772"/>
              <a:gd name="T49" fmla="*/ 537 h 581"/>
              <a:gd name="T50" fmla="*/ 1418 w 1772"/>
              <a:gd name="T51" fmla="*/ 551 h 581"/>
              <a:gd name="T52" fmla="*/ 1455 w 1772"/>
              <a:gd name="T53" fmla="*/ 549 h 581"/>
              <a:gd name="T54" fmla="*/ 1498 w 1772"/>
              <a:gd name="T55" fmla="*/ 530 h 581"/>
              <a:gd name="T56" fmla="*/ 1529 w 1772"/>
              <a:gd name="T57" fmla="*/ 499 h 581"/>
              <a:gd name="T58" fmla="*/ 1548 w 1772"/>
              <a:gd name="T59" fmla="*/ 456 h 581"/>
              <a:gd name="T60" fmla="*/ 1548 w 1772"/>
              <a:gd name="T61" fmla="*/ 413 h 581"/>
              <a:gd name="T62" fmla="*/ 1584 w 1772"/>
              <a:gd name="T63" fmla="*/ 426 h 581"/>
              <a:gd name="T64" fmla="*/ 1591 w 1772"/>
              <a:gd name="T65" fmla="*/ 442 h 581"/>
              <a:gd name="T66" fmla="*/ 1606 w 1772"/>
              <a:gd name="T67" fmla="*/ 444 h 581"/>
              <a:gd name="T68" fmla="*/ 1729 w 1772"/>
              <a:gd name="T69" fmla="*/ 422 h 581"/>
              <a:gd name="T70" fmla="*/ 1734 w 1772"/>
              <a:gd name="T71" fmla="*/ 415 h 581"/>
              <a:gd name="T72" fmla="*/ 1720 w 1772"/>
              <a:gd name="T73" fmla="*/ 400 h 581"/>
              <a:gd name="T74" fmla="*/ 1717 w 1772"/>
              <a:gd name="T75" fmla="*/ 386 h 581"/>
              <a:gd name="T76" fmla="*/ 1728 w 1772"/>
              <a:gd name="T77" fmla="*/ 369 h 581"/>
              <a:gd name="T78" fmla="*/ 1749 w 1772"/>
              <a:gd name="T79" fmla="*/ 359 h 581"/>
              <a:gd name="T80" fmla="*/ 1767 w 1772"/>
              <a:gd name="T81" fmla="*/ 343 h 581"/>
              <a:gd name="T82" fmla="*/ 1772 w 1772"/>
              <a:gd name="T83" fmla="*/ 288 h 581"/>
              <a:gd name="T84" fmla="*/ 1739 w 1772"/>
              <a:gd name="T85" fmla="*/ 182 h 581"/>
              <a:gd name="T86" fmla="*/ 1692 w 1772"/>
              <a:gd name="T87" fmla="*/ 172 h 581"/>
              <a:gd name="T88" fmla="*/ 1663 w 1772"/>
              <a:gd name="T89" fmla="*/ 177 h 581"/>
              <a:gd name="T90" fmla="*/ 1648 w 1772"/>
              <a:gd name="T91" fmla="*/ 187 h 581"/>
              <a:gd name="T92" fmla="*/ 1522 w 1772"/>
              <a:gd name="T93" fmla="*/ 148 h 581"/>
              <a:gd name="T94" fmla="*/ 1502 w 1772"/>
              <a:gd name="T95" fmla="*/ 162 h 581"/>
              <a:gd name="T96" fmla="*/ 1454 w 1772"/>
              <a:gd name="T97" fmla="*/ 167 h 581"/>
              <a:gd name="T98" fmla="*/ 1292 w 1772"/>
              <a:gd name="T99" fmla="*/ 141 h 581"/>
              <a:gd name="T100" fmla="*/ 934 w 1772"/>
              <a:gd name="T101" fmla="*/ 9 h 581"/>
              <a:gd name="T102" fmla="*/ 888 w 1772"/>
              <a:gd name="T103" fmla="*/ 2 h 581"/>
              <a:gd name="T104" fmla="*/ 635 w 1772"/>
              <a:gd name="T105" fmla="*/ 2 h 581"/>
              <a:gd name="T106" fmla="*/ 500 w 1772"/>
              <a:gd name="T107" fmla="*/ 13 h 581"/>
              <a:gd name="T108" fmla="*/ 464 w 1772"/>
              <a:gd name="T109" fmla="*/ 20 h 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772" h="581">
                <a:moveTo>
                  <a:pt x="266" y="153"/>
                </a:moveTo>
                <a:lnTo>
                  <a:pt x="266" y="153"/>
                </a:lnTo>
                <a:lnTo>
                  <a:pt x="156" y="173"/>
                </a:lnTo>
                <a:lnTo>
                  <a:pt x="79" y="188"/>
                </a:lnTo>
                <a:lnTo>
                  <a:pt x="51" y="194"/>
                </a:lnTo>
                <a:lnTo>
                  <a:pt x="43" y="197"/>
                </a:lnTo>
                <a:lnTo>
                  <a:pt x="39" y="198"/>
                </a:lnTo>
                <a:lnTo>
                  <a:pt x="39" y="198"/>
                </a:lnTo>
                <a:lnTo>
                  <a:pt x="36" y="201"/>
                </a:lnTo>
                <a:lnTo>
                  <a:pt x="35" y="205"/>
                </a:lnTo>
                <a:lnTo>
                  <a:pt x="31" y="216"/>
                </a:lnTo>
                <a:lnTo>
                  <a:pt x="27" y="232"/>
                </a:lnTo>
                <a:lnTo>
                  <a:pt x="25" y="249"/>
                </a:lnTo>
                <a:lnTo>
                  <a:pt x="22" y="279"/>
                </a:lnTo>
                <a:lnTo>
                  <a:pt x="21" y="293"/>
                </a:lnTo>
                <a:lnTo>
                  <a:pt x="27" y="345"/>
                </a:lnTo>
                <a:lnTo>
                  <a:pt x="0" y="364"/>
                </a:lnTo>
                <a:lnTo>
                  <a:pt x="0" y="364"/>
                </a:lnTo>
                <a:lnTo>
                  <a:pt x="7" y="384"/>
                </a:lnTo>
                <a:lnTo>
                  <a:pt x="14" y="399"/>
                </a:lnTo>
                <a:lnTo>
                  <a:pt x="20" y="410"/>
                </a:lnTo>
                <a:lnTo>
                  <a:pt x="20" y="410"/>
                </a:lnTo>
                <a:lnTo>
                  <a:pt x="24" y="414"/>
                </a:lnTo>
                <a:lnTo>
                  <a:pt x="30" y="419"/>
                </a:lnTo>
                <a:lnTo>
                  <a:pt x="48" y="431"/>
                </a:lnTo>
                <a:lnTo>
                  <a:pt x="70" y="444"/>
                </a:lnTo>
                <a:lnTo>
                  <a:pt x="70" y="444"/>
                </a:lnTo>
                <a:lnTo>
                  <a:pt x="77" y="449"/>
                </a:lnTo>
                <a:lnTo>
                  <a:pt x="82" y="453"/>
                </a:lnTo>
                <a:lnTo>
                  <a:pt x="86" y="455"/>
                </a:lnTo>
                <a:lnTo>
                  <a:pt x="86" y="455"/>
                </a:lnTo>
                <a:lnTo>
                  <a:pt x="226" y="460"/>
                </a:lnTo>
                <a:lnTo>
                  <a:pt x="229" y="506"/>
                </a:lnTo>
                <a:lnTo>
                  <a:pt x="247" y="496"/>
                </a:lnTo>
                <a:lnTo>
                  <a:pt x="243" y="455"/>
                </a:lnTo>
                <a:lnTo>
                  <a:pt x="255" y="455"/>
                </a:lnTo>
                <a:lnTo>
                  <a:pt x="255" y="455"/>
                </a:lnTo>
                <a:lnTo>
                  <a:pt x="261" y="448"/>
                </a:lnTo>
                <a:lnTo>
                  <a:pt x="261" y="448"/>
                </a:lnTo>
                <a:lnTo>
                  <a:pt x="261" y="461"/>
                </a:lnTo>
                <a:lnTo>
                  <a:pt x="261" y="461"/>
                </a:lnTo>
                <a:lnTo>
                  <a:pt x="261" y="473"/>
                </a:lnTo>
                <a:lnTo>
                  <a:pt x="264" y="485"/>
                </a:lnTo>
                <a:lnTo>
                  <a:pt x="266" y="496"/>
                </a:lnTo>
                <a:lnTo>
                  <a:pt x="270" y="508"/>
                </a:lnTo>
                <a:lnTo>
                  <a:pt x="275" y="518"/>
                </a:lnTo>
                <a:lnTo>
                  <a:pt x="281" y="528"/>
                </a:lnTo>
                <a:lnTo>
                  <a:pt x="289" y="537"/>
                </a:lnTo>
                <a:lnTo>
                  <a:pt x="296" y="545"/>
                </a:lnTo>
                <a:lnTo>
                  <a:pt x="304" y="553"/>
                </a:lnTo>
                <a:lnTo>
                  <a:pt x="314" y="561"/>
                </a:lnTo>
                <a:lnTo>
                  <a:pt x="323" y="567"/>
                </a:lnTo>
                <a:lnTo>
                  <a:pt x="334" y="572"/>
                </a:lnTo>
                <a:lnTo>
                  <a:pt x="344" y="576"/>
                </a:lnTo>
                <a:lnTo>
                  <a:pt x="356" y="578"/>
                </a:lnTo>
                <a:lnTo>
                  <a:pt x="368" y="581"/>
                </a:lnTo>
                <a:lnTo>
                  <a:pt x="380" y="581"/>
                </a:lnTo>
                <a:lnTo>
                  <a:pt x="380" y="581"/>
                </a:lnTo>
                <a:lnTo>
                  <a:pt x="392" y="581"/>
                </a:lnTo>
                <a:lnTo>
                  <a:pt x="405" y="578"/>
                </a:lnTo>
                <a:lnTo>
                  <a:pt x="416" y="576"/>
                </a:lnTo>
                <a:lnTo>
                  <a:pt x="426" y="572"/>
                </a:lnTo>
                <a:lnTo>
                  <a:pt x="438" y="567"/>
                </a:lnTo>
                <a:lnTo>
                  <a:pt x="447" y="561"/>
                </a:lnTo>
                <a:lnTo>
                  <a:pt x="457" y="553"/>
                </a:lnTo>
                <a:lnTo>
                  <a:pt x="464" y="545"/>
                </a:lnTo>
                <a:lnTo>
                  <a:pt x="472" y="537"/>
                </a:lnTo>
                <a:lnTo>
                  <a:pt x="479" y="528"/>
                </a:lnTo>
                <a:lnTo>
                  <a:pt x="486" y="518"/>
                </a:lnTo>
                <a:lnTo>
                  <a:pt x="491" y="508"/>
                </a:lnTo>
                <a:lnTo>
                  <a:pt x="494" y="496"/>
                </a:lnTo>
                <a:lnTo>
                  <a:pt x="497" y="485"/>
                </a:lnTo>
                <a:lnTo>
                  <a:pt x="500" y="473"/>
                </a:lnTo>
                <a:lnTo>
                  <a:pt x="500" y="461"/>
                </a:lnTo>
                <a:lnTo>
                  <a:pt x="500" y="461"/>
                </a:lnTo>
                <a:lnTo>
                  <a:pt x="500" y="453"/>
                </a:lnTo>
                <a:lnTo>
                  <a:pt x="500" y="453"/>
                </a:lnTo>
                <a:lnTo>
                  <a:pt x="513" y="463"/>
                </a:lnTo>
                <a:lnTo>
                  <a:pt x="525" y="472"/>
                </a:lnTo>
                <a:lnTo>
                  <a:pt x="534" y="481"/>
                </a:lnTo>
                <a:lnTo>
                  <a:pt x="1254" y="458"/>
                </a:lnTo>
                <a:lnTo>
                  <a:pt x="1254" y="458"/>
                </a:lnTo>
                <a:lnTo>
                  <a:pt x="1272" y="441"/>
                </a:lnTo>
                <a:lnTo>
                  <a:pt x="1291" y="424"/>
                </a:lnTo>
                <a:lnTo>
                  <a:pt x="1315" y="407"/>
                </a:lnTo>
                <a:lnTo>
                  <a:pt x="1315" y="407"/>
                </a:lnTo>
                <a:lnTo>
                  <a:pt x="1312" y="419"/>
                </a:lnTo>
                <a:lnTo>
                  <a:pt x="1312" y="432"/>
                </a:lnTo>
                <a:lnTo>
                  <a:pt x="1312" y="432"/>
                </a:lnTo>
                <a:lnTo>
                  <a:pt x="1312" y="443"/>
                </a:lnTo>
                <a:lnTo>
                  <a:pt x="1314" y="456"/>
                </a:lnTo>
                <a:lnTo>
                  <a:pt x="1317" y="467"/>
                </a:lnTo>
                <a:lnTo>
                  <a:pt x="1321" y="479"/>
                </a:lnTo>
                <a:lnTo>
                  <a:pt x="1326" y="489"/>
                </a:lnTo>
                <a:lnTo>
                  <a:pt x="1333" y="499"/>
                </a:lnTo>
                <a:lnTo>
                  <a:pt x="1339" y="508"/>
                </a:lnTo>
                <a:lnTo>
                  <a:pt x="1346" y="516"/>
                </a:lnTo>
                <a:lnTo>
                  <a:pt x="1355" y="524"/>
                </a:lnTo>
                <a:lnTo>
                  <a:pt x="1364" y="530"/>
                </a:lnTo>
                <a:lnTo>
                  <a:pt x="1374" y="537"/>
                </a:lnTo>
                <a:lnTo>
                  <a:pt x="1384" y="542"/>
                </a:lnTo>
                <a:lnTo>
                  <a:pt x="1396" y="545"/>
                </a:lnTo>
                <a:lnTo>
                  <a:pt x="1407" y="549"/>
                </a:lnTo>
                <a:lnTo>
                  <a:pt x="1418" y="551"/>
                </a:lnTo>
                <a:lnTo>
                  <a:pt x="1431" y="552"/>
                </a:lnTo>
                <a:lnTo>
                  <a:pt x="1431" y="552"/>
                </a:lnTo>
                <a:lnTo>
                  <a:pt x="1444" y="551"/>
                </a:lnTo>
                <a:lnTo>
                  <a:pt x="1455" y="549"/>
                </a:lnTo>
                <a:lnTo>
                  <a:pt x="1466" y="545"/>
                </a:lnTo>
                <a:lnTo>
                  <a:pt x="1478" y="542"/>
                </a:lnTo>
                <a:lnTo>
                  <a:pt x="1488" y="537"/>
                </a:lnTo>
                <a:lnTo>
                  <a:pt x="1498" y="530"/>
                </a:lnTo>
                <a:lnTo>
                  <a:pt x="1507" y="524"/>
                </a:lnTo>
                <a:lnTo>
                  <a:pt x="1516" y="516"/>
                </a:lnTo>
                <a:lnTo>
                  <a:pt x="1523" y="508"/>
                </a:lnTo>
                <a:lnTo>
                  <a:pt x="1529" y="499"/>
                </a:lnTo>
                <a:lnTo>
                  <a:pt x="1536" y="489"/>
                </a:lnTo>
                <a:lnTo>
                  <a:pt x="1541" y="479"/>
                </a:lnTo>
                <a:lnTo>
                  <a:pt x="1545" y="467"/>
                </a:lnTo>
                <a:lnTo>
                  <a:pt x="1548" y="456"/>
                </a:lnTo>
                <a:lnTo>
                  <a:pt x="1550" y="443"/>
                </a:lnTo>
                <a:lnTo>
                  <a:pt x="1551" y="432"/>
                </a:lnTo>
                <a:lnTo>
                  <a:pt x="1551" y="432"/>
                </a:lnTo>
                <a:lnTo>
                  <a:pt x="1548" y="413"/>
                </a:lnTo>
                <a:lnTo>
                  <a:pt x="1580" y="384"/>
                </a:lnTo>
                <a:lnTo>
                  <a:pt x="1580" y="384"/>
                </a:lnTo>
                <a:lnTo>
                  <a:pt x="1581" y="408"/>
                </a:lnTo>
                <a:lnTo>
                  <a:pt x="1584" y="426"/>
                </a:lnTo>
                <a:lnTo>
                  <a:pt x="1586" y="433"/>
                </a:lnTo>
                <a:lnTo>
                  <a:pt x="1587" y="437"/>
                </a:lnTo>
                <a:lnTo>
                  <a:pt x="1587" y="437"/>
                </a:lnTo>
                <a:lnTo>
                  <a:pt x="1591" y="442"/>
                </a:lnTo>
                <a:lnTo>
                  <a:pt x="1595" y="444"/>
                </a:lnTo>
                <a:lnTo>
                  <a:pt x="1600" y="444"/>
                </a:lnTo>
                <a:lnTo>
                  <a:pt x="1606" y="444"/>
                </a:lnTo>
                <a:lnTo>
                  <a:pt x="1606" y="444"/>
                </a:lnTo>
                <a:lnTo>
                  <a:pt x="1630" y="441"/>
                </a:lnTo>
                <a:lnTo>
                  <a:pt x="1673" y="434"/>
                </a:lnTo>
                <a:lnTo>
                  <a:pt x="1715" y="426"/>
                </a:lnTo>
                <a:lnTo>
                  <a:pt x="1729" y="422"/>
                </a:lnTo>
                <a:lnTo>
                  <a:pt x="1733" y="419"/>
                </a:lnTo>
                <a:lnTo>
                  <a:pt x="1734" y="418"/>
                </a:lnTo>
                <a:lnTo>
                  <a:pt x="1734" y="418"/>
                </a:lnTo>
                <a:lnTo>
                  <a:pt x="1734" y="415"/>
                </a:lnTo>
                <a:lnTo>
                  <a:pt x="1731" y="413"/>
                </a:lnTo>
                <a:lnTo>
                  <a:pt x="1728" y="409"/>
                </a:lnTo>
                <a:lnTo>
                  <a:pt x="1721" y="404"/>
                </a:lnTo>
                <a:lnTo>
                  <a:pt x="1720" y="400"/>
                </a:lnTo>
                <a:lnTo>
                  <a:pt x="1717" y="396"/>
                </a:lnTo>
                <a:lnTo>
                  <a:pt x="1717" y="396"/>
                </a:lnTo>
                <a:lnTo>
                  <a:pt x="1717" y="391"/>
                </a:lnTo>
                <a:lnTo>
                  <a:pt x="1717" y="386"/>
                </a:lnTo>
                <a:lnTo>
                  <a:pt x="1719" y="381"/>
                </a:lnTo>
                <a:lnTo>
                  <a:pt x="1721" y="376"/>
                </a:lnTo>
                <a:lnTo>
                  <a:pt x="1724" y="372"/>
                </a:lnTo>
                <a:lnTo>
                  <a:pt x="1728" y="369"/>
                </a:lnTo>
                <a:lnTo>
                  <a:pt x="1733" y="365"/>
                </a:lnTo>
                <a:lnTo>
                  <a:pt x="1739" y="362"/>
                </a:lnTo>
                <a:lnTo>
                  <a:pt x="1739" y="362"/>
                </a:lnTo>
                <a:lnTo>
                  <a:pt x="1749" y="359"/>
                </a:lnTo>
                <a:lnTo>
                  <a:pt x="1755" y="356"/>
                </a:lnTo>
                <a:lnTo>
                  <a:pt x="1762" y="351"/>
                </a:lnTo>
                <a:lnTo>
                  <a:pt x="1767" y="343"/>
                </a:lnTo>
                <a:lnTo>
                  <a:pt x="1767" y="343"/>
                </a:lnTo>
                <a:lnTo>
                  <a:pt x="1769" y="337"/>
                </a:lnTo>
                <a:lnTo>
                  <a:pt x="1770" y="328"/>
                </a:lnTo>
                <a:lnTo>
                  <a:pt x="1772" y="307"/>
                </a:lnTo>
                <a:lnTo>
                  <a:pt x="1772" y="288"/>
                </a:lnTo>
                <a:lnTo>
                  <a:pt x="1770" y="280"/>
                </a:lnTo>
                <a:lnTo>
                  <a:pt x="1739" y="274"/>
                </a:lnTo>
                <a:lnTo>
                  <a:pt x="1728" y="244"/>
                </a:lnTo>
                <a:lnTo>
                  <a:pt x="1739" y="182"/>
                </a:lnTo>
                <a:lnTo>
                  <a:pt x="1739" y="182"/>
                </a:lnTo>
                <a:lnTo>
                  <a:pt x="1717" y="175"/>
                </a:lnTo>
                <a:lnTo>
                  <a:pt x="1700" y="172"/>
                </a:lnTo>
                <a:lnTo>
                  <a:pt x="1692" y="172"/>
                </a:lnTo>
                <a:lnTo>
                  <a:pt x="1685" y="172"/>
                </a:lnTo>
                <a:lnTo>
                  <a:pt x="1685" y="172"/>
                </a:lnTo>
                <a:lnTo>
                  <a:pt x="1673" y="174"/>
                </a:lnTo>
                <a:lnTo>
                  <a:pt x="1663" y="177"/>
                </a:lnTo>
                <a:lnTo>
                  <a:pt x="1654" y="182"/>
                </a:lnTo>
                <a:lnTo>
                  <a:pt x="1652" y="184"/>
                </a:lnTo>
                <a:lnTo>
                  <a:pt x="1648" y="187"/>
                </a:lnTo>
                <a:lnTo>
                  <a:pt x="1648" y="187"/>
                </a:lnTo>
                <a:lnTo>
                  <a:pt x="1634" y="208"/>
                </a:lnTo>
                <a:lnTo>
                  <a:pt x="1580" y="193"/>
                </a:lnTo>
                <a:lnTo>
                  <a:pt x="1577" y="154"/>
                </a:lnTo>
                <a:lnTo>
                  <a:pt x="1522" y="148"/>
                </a:lnTo>
                <a:lnTo>
                  <a:pt x="1522" y="148"/>
                </a:lnTo>
                <a:lnTo>
                  <a:pt x="1513" y="153"/>
                </a:lnTo>
                <a:lnTo>
                  <a:pt x="1502" y="162"/>
                </a:lnTo>
                <a:lnTo>
                  <a:pt x="1502" y="162"/>
                </a:lnTo>
                <a:lnTo>
                  <a:pt x="1495" y="169"/>
                </a:lnTo>
                <a:lnTo>
                  <a:pt x="1493" y="174"/>
                </a:lnTo>
                <a:lnTo>
                  <a:pt x="1493" y="174"/>
                </a:lnTo>
                <a:lnTo>
                  <a:pt x="1454" y="167"/>
                </a:lnTo>
                <a:lnTo>
                  <a:pt x="1354" y="149"/>
                </a:lnTo>
                <a:lnTo>
                  <a:pt x="1354" y="149"/>
                </a:lnTo>
                <a:lnTo>
                  <a:pt x="1322" y="145"/>
                </a:lnTo>
                <a:lnTo>
                  <a:pt x="1292" y="141"/>
                </a:lnTo>
                <a:lnTo>
                  <a:pt x="1235" y="135"/>
                </a:lnTo>
                <a:lnTo>
                  <a:pt x="1179" y="131"/>
                </a:lnTo>
                <a:lnTo>
                  <a:pt x="934" y="9"/>
                </a:lnTo>
                <a:lnTo>
                  <a:pt x="934" y="9"/>
                </a:lnTo>
                <a:lnTo>
                  <a:pt x="921" y="6"/>
                </a:lnTo>
                <a:lnTo>
                  <a:pt x="907" y="5"/>
                </a:lnTo>
                <a:lnTo>
                  <a:pt x="888" y="2"/>
                </a:lnTo>
                <a:lnTo>
                  <a:pt x="888" y="2"/>
                </a:lnTo>
                <a:lnTo>
                  <a:pt x="844" y="1"/>
                </a:lnTo>
                <a:lnTo>
                  <a:pt x="768" y="0"/>
                </a:lnTo>
                <a:lnTo>
                  <a:pt x="679" y="1"/>
                </a:lnTo>
                <a:lnTo>
                  <a:pt x="635" y="2"/>
                </a:lnTo>
                <a:lnTo>
                  <a:pt x="597" y="5"/>
                </a:lnTo>
                <a:lnTo>
                  <a:pt x="597" y="5"/>
                </a:lnTo>
                <a:lnTo>
                  <a:pt x="537" y="10"/>
                </a:lnTo>
                <a:lnTo>
                  <a:pt x="500" y="13"/>
                </a:lnTo>
                <a:lnTo>
                  <a:pt x="477" y="15"/>
                </a:lnTo>
                <a:lnTo>
                  <a:pt x="470" y="18"/>
                </a:lnTo>
                <a:lnTo>
                  <a:pt x="464" y="20"/>
                </a:lnTo>
                <a:lnTo>
                  <a:pt x="464" y="20"/>
                </a:lnTo>
                <a:lnTo>
                  <a:pt x="266" y="153"/>
                </a:lnTo>
                <a:lnTo>
                  <a:pt x="266" y="153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14">
            <a:extLst>
              <a:ext uri="{FF2B5EF4-FFF2-40B4-BE49-F238E27FC236}">
                <a16:creationId xmlns:a16="http://schemas.microsoft.com/office/drawing/2014/main" id="{AE8C82F2-D1AD-4D7E-8902-46B2E1DFE22C}"/>
              </a:ext>
            </a:extLst>
          </p:cNvPr>
          <p:cNvSpPr>
            <a:spLocks noEditPoints="1"/>
          </p:cNvSpPr>
          <p:nvPr/>
        </p:nvSpPr>
        <p:spPr bwMode="auto">
          <a:xfrm>
            <a:off x="2258390" y="3326817"/>
            <a:ext cx="1733550" cy="566738"/>
          </a:xfrm>
          <a:custGeom>
            <a:avLst/>
            <a:gdLst>
              <a:gd name="T0" fmla="*/ 153 w 1248"/>
              <a:gd name="T1" fmla="*/ 137 h 408"/>
              <a:gd name="T2" fmla="*/ 61 w 1248"/>
              <a:gd name="T3" fmla="*/ 163 h 408"/>
              <a:gd name="T4" fmla="*/ 15 w 1248"/>
              <a:gd name="T5" fmla="*/ 223 h 408"/>
              <a:gd name="T6" fmla="*/ 2 w 1248"/>
              <a:gd name="T7" fmla="*/ 251 h 408"/>
              <a:gd name="T8" fmla="*/ 4 w 1248"/>
              <a:gd name="T9" fmla="*/ 320 h 408"/>
              <a:gd name="T10" fmla="*/ 17 w 1248"/>
              <a:gd name="T11" fmla="*/ 337 h 408"/>
              <a:gd name="T12" fmla="*/ 42 w 1248"/>
              <a:gd name="T13" fmla="*/ 344 h 408"/>
              <a:gd name="T14" fmla="*/ 76 w 1248"/>
              <a:gd name="T15" fmla="*/ 358 h 408"/>
              <a:gd name="T16" fmla="*/ 105 w 1248"/>
              <a:gd name="T17" fmla="*/ 381 h 408"/>
              <a:gd name="T18" fmla="*/ 156 w 1248"/>
              <a:gd name="T19" fmla="*/ 403 h 408"/>
              <a:gd name="T20" fmla="*/ 194 w 1248"/>
              <a:gd name="T21" fmla="*/ 398 h 408"/>
              <a:gd name="T22" fmla="*/ 228 w 1248"/>
              <a:gd name="T23" fmla="*/ 369 h 408"/>
              <a:gd name="T24" fmla="*/ 361 w 1248"/>
              <a:gd name="T25" fmla="*/ 388 h 408"/>
              <a:gd name="T26" fmla="*/ 424 w 1248"/>
              <a:gd name="T27" fmla="*/ 408 h 408"/>
              <a:gd name="T28" fmla="*/ 457 w 1248"/>
              <a:gd name="T29" fmla="*/ 401 h 408"/>
              <a:gd name="T30" fmla="*/ 498 w 1248"/>
              <a:gd name="T31" fmla="*/ 364 h 408"/>
              <a:gd name="T32" fmla="*/ 724 w 1248"/>
              <a:gd name="T33" fmla="*/ 358 h 408"/>
              <a:gd name="T34" fmla="*/ 792 w 1248"/>
              <a:gd name="T35" fmla="*/ 379 h 408"/>
              <a:gd name="T36" fmla="*/ 836 w 1248"/>
              <a:gd name="T37" fmla="*/ 364 h 408"/>
              <a:gd name="T38" fmla="*/ 968 w 1248"/>
              <a:gd name="T39" fmla="*/ 349 h 408"/>
              <a:gd name="T40" fmla="*/ 1009 w 1248"/>
              <a:gd name="T41" fmla="*/ 379 h 408"/>
              <a:gd name="T42" fmla="*/ 1052 w 1248"/>
              <a:gd name="T43" fmla="*/ 383 h 408"/>
              <a:gd name="T44" fmla="*/ 1101 w 1248"/>
              <a:gd name="T45" fmla="*/ 371 h 408"/>
              <a:gd name="T46" fmla="*/ 1128 w 1248"/>
              <a:gd name="T47" fmla="*/ 338 h 408"/>
              <a:gd name="T48" fmla="*/ 1248 w 1248"/>
              <a:gd name="T49" fmla="*/ 197 h 408"/>
              <a:gd name="T50" fmla="*/ 1145 w 1248"/>
              <a:gd name="T51" fmla="*/ 104 h 408"/>
              <a:gd name="T52" fmla="*/ 954 w 1248"/>
              <a:gd name="T53" fmla="*/ 16 h 408"/>
              <a:gd name="T54" fmla="*/ 858 w 1248"/>
              <a:gd name="T55" fmla="*/ 2 h 408"/>
              <a:gd name="T56" fmla="*/ 525 w 1248"/>
              <a:gd name="T57" fmla="*/ 7 h 408"/>
              <a:gd name="T58" fmla="*/ 469 w 1248"/>
              <a:gd name="T59" fmla="*/ 18 h 408"/>
              <a:gd name="T60" fmla="*/ 306 w 1248"/>
              <a:gd name="T61" fmla="*/ 109 h 408"/>
              <a:gd name="T62" fmla="*/ 341 w 1248"/>
              <a:gd name="T63" fmla="*/ 109 h 408"/>
              <a:gd name="T64" fmla="*/ 471 w 1248"/>
              <a:gd name="T65" fmla="*/ 35 h 408"/>
              <a:gd name="T66" fmla="*/ 549 w 1248"/>
              <a:gd name="T67" fmla="*/ 29 h 408"/>
              <a:gd name="T68" fmla="*/ 643 w 1248"/>
              <a:gd name="T69" fmla="*/ 78 h 408"/>
              <a:gd name="T70" fmla="*/ 719 w 1248"/>
              <a:gd name="T71" fmla="*/ 35 h 408"/>
              <a:gd name="T72" fmla="*/ 875 w 1248"/>
              <a:gd name="T73" fmla="*/ 30 h 408"/>
              <a:gd name="T74" fmla="*/ 959 w 1248"/>
              <a:gd name="T75" fmla="*/ 56 h 408"/>
              <a:gd name="T76" fmla="*/ 1012 w 1248"/>
              <a:gd name="T77" fmla="*/ 84 h 408"/>
              <a:gd name="T78" fmla="*/ 1001 w 1248"/>
              <a:gd name="T79" fmla="*/ 97 h 408"/>
              <a:gd name="T80" fmla="*/ 874 w 1248"/>
              <a:gd name="T81" fmla="*/ 114 h 408"/>
              <a:gd name="T82" fmla="*/ 694 w 1248"/>
              <a:gd name="T83" fmla="*/ 119 h 408"/>
              <a:gd name="T84" fmla="*/ 697 w 1248"/>
              <a:gd name="T85" fmla="*/ 106 h 408"/>
              <a:gd name="T86" fmla="*/ 685 w 1248"/>
              <a:gd name="T87" fmla="*/ 93 h 408"/>
              <a:gd name="T88" fmla="*/ 652 w 1248"/>
              <a:gd name="T89" fmla="*/ 95 h 408"/>
              <a:gd name="T90" fmla="*/ 601 w 1248"/>
              <a:gd name="T91" fmla="*/ 114 h 408"/>
              <a:gd name="T92" fmla="*/ 332 w 1248"/>
              <a:gd name="T93" fmla="*/ 179 h 408"/>
              <a:gd name="T94" fmla="*/ 357 w 1248"/>
              <a:gd name="T95" fmla="*/ 184 h 408"/>
              <a:gd name="T96" fmla="*/ 306 w 1248"/>
              <a:gd name="T97" fmla="*/ 222 h 408"/>
              <a:gd name="T98" fmla="*/ 265 w 1248"/>
              <a:gd name="T99" fmla="*/ 235 h 408"/>
              <a:gd name="T100" fmla="*/ 187 w 1248"/>
              <a:gd name="T101" fmla="*/ 235 h 408"/>
              <a:gd name="T102" fmla="*/ 228 w 1248"/>
              <a:gd name="T103" fmla="*/ 182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248" h="408">
                <a:moveTo>
                  <a:pt x="306" y="109"/>
                </a:moveTo>
                <a:lnTo>
                  <a:pt x="306" y="109"/>
                </a:lnTo>
                <a:lnTo>
                  <a:pt x="273" y="115"/>
                </a:lnTo>
                <a:lnTo>
                  <a:pt x="196" y="129"/>
                </a:lnTo>
                <a:lnTo>
                  <a:pt x="153" y="137"/>
                </a:lnTo>
                <a:lnTo>
                  <a:pt x="114" y="146"/>
                </a:lnTo>
                <a:lnTo>
                  <a:pt x="81" y="155"/>
                </a:lnTo>
                <a:lnTo>
                  <a:pt x="70" y="159"/>
                </a:lnTo>
                <a:lnTo>
                  <a:pt x="61" y="163"/>
                </a:lnTo>
                <a:lnTo>
                  <a:pt x="61" y="163"/>
                </a:lnTo>
                <a:lnTo>
                  <a:pt x="50" y="171"/>
                </a:lnTo>
                <a:lnTo>
                  <a:pt x="39" y="181"/>
                </a:lnTo>
                <a:lnTo>
                  <a:pt x="32" y="193"/>
                </a:lnTo>
                <a:lnTo>
                  <a:pt x="24" y="204"/>
                </a:lnTo>
                <a:lnTo>
                  <a:pt x="15" y="223"/>
                </a:lnTo>
                <a:lnTo>
                  <a:pt x="12" y="231"/>
                </a:lnTo>
                <a:lnTo>
                  <a:pt x="12" y="231"/>
                </a:lnTo>
                <a:lnTo>
                  <a:pt x="8" y="236"/>
                </a:lnTo>
                <a:lnTo>
                  <a:pt x="5" y="242"/>
                </a:lnTo>
                <a:lnTo>
                  <a:pt x="2" y="251"/>
                </a:lnTo>
                <a:lnTo>
                  <a:pt x="2" y="251"/>
                </a:lnTo>
                <a:lnTo>
                  <a:pt x="0" y="268"/>
                </a:lnTo>
                <a:lnTo>
                  <a:pt x="0" y="294"/>
                </a:lnTo>
                <a:lnTo>
                  <a:pt x="1" y="307"/>
                </a:lnTo>
                <a:lnTo>
                  <a:pt x="4" y="320"/>
                </a:lnTo>
                <a:lnTo>
                  <a:pt x="7" y="329"/>
                </a:lnTo>
                <a:lnTo>
                  <a:pt x="10" y="332"/>
                </a:lnTo>
                <a:lnTo>
                  <a:pt x="12" y="334"/>
                </a:lnTo>
                <a:lnTo>
                  <a:pt x="12" y="334"/>
                </a:lnTo>
                <a:lnTo>
                  <a:pt x="17" y="337"/>
                </a:lnTo>
                <a:lnTo>
                  <a:pt x="22" y="338"/>
                </a:lnTo>
                <a:lnTo>
                  <a:pt x="30" y="339"/>
                </a:lnTo>
                <a:lnTo>
                  <a:pt x="37" y="339"/>
                </a:lnTo>
                <a:lnTo>
                  <a:pt x="39" y="342"/>
                </a:lnTo>
                <a:lnTo>
                  <a:pt x="42" y="344"/>
                </a:lnTo>
                <a:lnTo>
                  <a:pt x="42" y="344"/>
                </a:lnTo>
                <a:lnTo>
                  <a:pt x="45" y="348"/>
                </a:lnTo>
                <a:lnTo>
                  <a:pt x="50" y="350"/>
                </a:lnTo>
                <a:lnTo>
                  <a:pt x="64" y="355"/>
                </a:lnTo>
                <a:lnTo>
                  <a:pt x="76" y="358"/>
                </a:lnTo>
                <a:lnTo>
                  <a:pt x="81" y="359"/>
                </a:lnTo>
                <a:lnTo>
                  <a:pt x="81" y="359"/>
                </a:lnTo>
                <a:lnTo>
                  <a:pt x="87" y="366"/>
                </a:lnTo>
                <a:lnTo>
                  <a:pt x="95" y="372"/>
                </a:lnTo>
                <a:lnTo>
                  <a:pt x="105" y="381"/>
                </a:lnTo>
                <a:lnTo>
                  <a:pt x="118" y="390"/>
                </a:lnTo>
                <a:lnTo>
                  <a:pt x="132" y="396"/>
                </a:lnTo>
                <a:lnTo>
                  <a:pt x="140" y="399"/>
                </a:lnTo>
                <a:lnTo>
                  <a:pt x="147" y="401"/>
                </a:lnTo>
                <a:lnTo>
                  <a:pt x="156" y="403"/>
                </a:lnTo>
                <a:lnTo>
                  <a:pt x="164" y="403"/>
                </a:lnTo>
                <a:lnTo>
                  <a:pt x="164" y="403"/>
                </a:lnTo>
                <a:lnTo>
                  <a:pt x="173" y="403"/>
                </a:lnTo>
                <a:lnTo>
                  <a:pt x="180" y="402"/>
                </a:lnTo>
                <a:lnTo>
                  <a:pt x="194" y="398"/>
                </a:lnTo>
                <a:lnTo>
                  <a:pt x="205" y="392"/>
                </a:lnTo>
                <a:lnTo>
                  <a:pt x="213" y="386"/>
                </a:lnTo>
                <a:lnTo>
                  <a:pt x="219" y="380"/>
                </a:lnTo>
                <a:lnTo>
                  <a:pt x="224" y="374"/>
                </a:lnTo>
                <a:lnTo>
                  <a:pt x="228" y="369"/>
                </a:lnTo>
                <a:lnTo>
                  <a:pt x="336" y="369"/>
                </a:lnTo>
                <a:lnTo>
                  <a:pt x="336" y="369"/>
                </a:lnTo>
                <a:lnTo>
                  <a:pt x="342" y="375"/>
                </a:lnTo>
                <a:lnTo>
                  <a:pt x="350" y="381"/>
                </a:lnTo>
                <a:lnTo>
                  <a:pt x="361" y="388"/>
                </a:lnTo>
                <a:lnTo>
                  <a:pt x="374" y="396"/>
                </a:lnTo>
                <a:lnTo>
                  <a:pt x="388" y="402"/>
                </a:lnTo>
                <a:lnTo>
                  <a:pt x="406" y="407"/>
                </a:lnTo>
                <a:lnTo>
                  <a:pt x="414" y="408"/>
                </a:lnTo>
                <a:lnTo>
                  <a:pt x="424" y="408"/>
                </a:lnTo>
                <a:lnTo>
                  <a:pt x="424" y="408"/>
                </a:lnTo>
                <a:lnTo>
                  <a:pt x="433" y="408"/>
                </a:lnTo>
                <a:lnTo>
                  <a:pt x="441" y="405"/>
                </a:lnTo>
                <a:lnTo>
                  <a:pt x="450" y="404"/>
                </a:lnTo>
                <a:lnTo>
                  <a:pt x="457" y="401"/>
                </a:lnTo>
                <a:lnTo>
                  <a:pt x="469" y="394"/>
                </a:lnTo>
                <a:lnTo>
                  <a:pt x="479" y="386"/>
                </a:lnTo>
                <a:lnTo>
                  <a:pt x="488" y="377"/>
                </a:lnTo>
                <a:lnTo>
                  <a:pt x="493" y="371"/>
                </a:lnTo>
                <a:lnTo>
                  <a:pt x="498" y="364"/>
                </a:lnTo>
                <a:lnTo>
                  <a:pt x="586" y="364"/>
                </a:lnTo>
                <a:lnTo>
                  <a:pt x="596" y="354"/>
                </a:lnTo>
                <a:lnTo>
                  <a:pt x="718" y="354"/>
                </a:lnTo>
                <a:lnTo>
                  <a:pt x="718" y="354"/>
                </a:lnTo>
                <a:lnTo>
                  <a:pt x="724" y="358"/>
                </a:lnTo>
                <a:lnTo>
                  <a:pt x="740" y="366"/>
                </a:lnTo>
                <a:lnTo>
                  <a:pt x="750" y="371"/>
                </a:lnTo>
                <a:lnTo>
                  <a:pt x="764" y="375"/>
                </a:lnTo>
                <a:lnTo>
                  <a:pt x="777" y="377"/>
                </a:lnTo>
                <a:lnTo>
                  <a:pt x="792" y="379"/>
                </a:lnTo>
                <a:lnTo>
                  <a:pt x="792" y="379"/>
                </a:lnTo>
                <a:lnTo>
                  <a:pt x="806" y="377"/>
                </a:lnTo>
                <a:lnTo>
                  <a:pt x="819" y="374"/>
                </a:lnTo>
                <a:lnTo>
                  <a:pt x="829" y="369"/>
                </a:lnTo>
                <a:lnTo>
                  <a:pt x="836" y="364"/>
                </a:lnTo>
                <a:lnTo>
                  <a:pt x="843" y="359"/>
                </a:lnTo>
                <a:lnTo>
                  <a:pt x="847" y="354"/>
                </a:lnTo>
                <a:lnTo>
                  <a:pt x="851" y="349"/>
                </a:lnTo>
                <a:lnTo>
                  <a:pt x="968" y="349"/>
                </a:lnTo>
                <a:lnTo>
                  <a:pt x="968" y="349"/>
                </a:lnTo>
                <a:lnTo>
                  <a:pt x="972" y="354"/>
                </a:lnTo>
                <a:lnTo>
                  <a:pt x="976" y="360"/>
                </a:lnTo>
                <a:lnTo>
                  <a:pt x="984" y="366"/>
                </a:lnTo>
                <a:lnTo>
                  <a:pt x="994" y="372"/>
                </a:lnTo>
                <a:lnTo>
                  <a:pt x="1009" y="379"/>
                </a:lnTo>
                <a:lnTo>
                  <a:pt x="1017" y="380"/>
                </a:lnTo>
                <a:lnTo>
                  <a:pt x="1028" y="382"/>
                </a:lnTo>
                <a:lnTo>
                  <a:pt x="1039" y="383"/>
                </a:lnTo>
                <a:lnTo>
                  <a:pt x="1052" y="383"/>
                </a:lnTo>
                <a:lnTo>
                  <a:pt x="1052" y="383"/>
                </a:lnTo>
                <a:lnTo>
                  <a:pt x="1064" y="383"/>
                </a:lnTo>
                <a:lnTo>
                  <a:pt x="1075" y="381"/>
                </a:lnTo>
                <a:lnTo>
                  <a:pt x="1085" y="379"/>
                </a:lnTo>
                <a:lnTo>
                  <a:pt x="1093" y="375"/>
                </a:lnTo>
                <a:lnTo>
                  <a:pt x="1101" y="371"/>
                </a:lnTo>
                <a:lnTo>
                  <a:pt x="1107" y="366"/>
                </a:lnTo>
                <a:lnTo>
                  <a:pt x="1113" y="361"/>
                </a:lnTo>
                <a:lnTo>
                  <a:pt x="1117" y="356"/>
                </a:lnTo>
                <a:lnTo>
                  <a:pt x="1124" y="347"/>
                </a:lnTo>
                <a:lnTo>
                  <a:pt x="1128" y="338"/>
                </a:lnTo>
                <a:lnTo>
                  <a:pt x="1130" y="329"/>
                </a:lnTo>
                <a:lnTo>
                  <a:pt x="1199" y="329"/>
                </a:lnTo>
                <a:lnTo>
                  <a:pt x="1233" y="305"/>
                </a:lnTo>
                <a:lnTo>
                  <a:pt x="1248" y="261"/>
                </a:lnTo>
                <a:lnTo>
                  <a:pt x="1248" y="197"/>
                </a:lnTo>
                <a:lnTo>
                  <a:pt x="1233" y="187"/>
                </a:lnTo>
                <a:lnTo>
                  <a:pt x="1228" y="119"/>
                </a:lnTo>
                <a:lnTo>
                  <a:pt x="1209" y="104"/>
                </a:lnTo>
                <a:lnTo>
                  <a:pt x="1145" y="104"/>
                </a:lnTo>
                <a:lnTo>
                  <a:pt x="1145" y="104"/>
                </a:lnTo>
                <a:lnTo>
                  <a:pt x="1125" y="94"/>
                </a:lnTo>
                <a:lnTo>
                  <a:pt x="1077" y="70"/>
                </a:lnTo>
                <a:lnTo>
                  <a:pt x="1015" y="40"/>
                </a:lnTo>
                <a:lnTo>
                  <a:pt x="983" y="27"/>
                </a:lnTo>
                <a:lnTo>
                  <a:pt x="954" y="16"/>
                </a:lnTo>
                <a:lnTo>
                  <a:pt x="954" y="16"/>
                </a:lnTo>
                <a:lnTo>
                  <a:pt x="936" y="11"/>
                </a:lnTo>
                <a:lnTo>
                  <a:pt x="914" y="7"/>
                </a:lnTo>
                <a:lnTo>
                  <a:pt x="889" y="5"/>
                </a:lnTo>
                <a:lnTo>
                  <a:pt x="858" y="2"/>
                </a:lnTo>
                <a:lnTo>
                  <a:pt x="789" y="0"/>
                </a:lnTo>
                <a:lnTo>
                  <a:pt x="716" y="0"/>
                </a:lnTo>
                <a:lnTo>
                  <a:pt x="642" y="1"/>
                </a:lnTo>
                <a:lnTo>
                  <a:pt x="576" y="4"/>
                </a:lnTo>
                <a:lnTo>
                  <a:pt x="525" y="7"/>
                </a:lnTo>
                <a:lnTo>
                  <a:pt x="506" y="8"/>
                </a:lnTo>
                <a:lnTo>
                  <a:pt x="493" y="11"/>
                </a:lnTo>
                <a:lnTo>
                  <a:pt x="493" y="11"/>
                </a:lnTo>
                <a:lnTo>
                  <a:pt x="482" y="13"/>
                </a:lnTo>
                <a:lnTo>
                  <a:pt x="469" y="18"/>
                </a:lnTo>
                <a:lnTo>
                  <a:pt x="441" y="30"/>
                </a:lnTo>
                <a:lnTo>
                  <a:pt x="411" y="46"/>
                </a:lnTo>
                <a:lnTo>
                  <a:pt x="380" y="64"/>
                </a:lnTo>
                <a:lnTo>
                  <a:pt x="328" y="95"/>
                </a:lnTo>
                <a:lnTo>
                  <a:pt x="306" y="109"/>
                </a:lnTo>
                <a:lnTo>
                  <a:pt x="306" y="109"/>
                </a:lnTo>
                <a:close/>
                <a:moveTo>
                  <a:pt x="581" y="30"/>
                </a:moveTo>
                <a:lnTo>
                  <a:pt x="542" y="114"/>
                </a:lnTo>
                <a:lnTo>
                  <a:pt x="341" y="109"/>
                </a:lnTo>
                <a:lnTo>
                  <a:pt x="341" y="109"/>
                </a:lnTo>
                <a:lnTo>
                  <a:pt x="358" y="97"/>
                </a:lnTo>
                <a:lnTo>
                  <a:pt x="399" y="71"/>
                </a:lnTo>
                <a:lnTo>
                  <a:pt x="425" y="56"/>
                </a:lnTo>
                <a:lnTo>
                  <a:pt x="449" y="44"/>
                </a:lnTo>
                <a:lnTo>
                  <a:pt x="471" y="35"/>
                </a:lnTo>
                <a:lnTo>
                  <a:pt x="480" y="32"/>
                </a:lnTo>
                <a:lnTo>
                  <a:pt x="488" y="30"/>
                </a:lnTo>
                <a:lnTo>
                  <a:pt x="488" y="30"/>
                </a:lnTo>
                <a:lnTo>
                  <a:pt x="518" y="29"/>
                </a:lnTo>
                <a:lnTo>
                  <a:pt x="549" y="29"/>
                </a:lnTo>
                <a:lnTo>
                  <a:pt x="581" y="30"/>
                </a:lnTo>
                <a:lnTo>
                  <a:pt x="581" y="30"/>
                </a:lnTo>
                <a:close/>
                <a:moveTo>
                  <a:pt x="601" y="114"/>
                </a:moveTo>
                <a:lnTo>
                  <a:pt x="601" y="114"/>
                </a:lnTo>
                <a:lnTo>
                  <a:pt x="643" y="78"/>
                </a:lnTo>
                <a:lnTo>
                  <a:pt x="675" y="54"/>
                </a:lnTo>
                <a:lnTo>
                  <a:pt x="694" y="40"/>
                </a:lnTo>
                <a:lnTo>
                  <a:pt x="694" y="40"/>
                </a:lnTo>
                <a:lnTo>
                  <a:pt x="702" y="38"/>
                </a:lnTo>
                <a:lnTo>
                  <a:pt x="719" y="35"/>
                </a:lnTo>
                <a:lnTo>
                  <a:pt x="771" y="32"/>
                </a:lnTo>
                <a:lnTo>
                  <a:pt x="800" y="29"/>
                </a:lnTo>
                <a:lnTo>
                  <a:pt x="830" y="28"/>
                </a:lnTo>
                <a:lnTo>
                  <a:pt x="856" y="29"/>
                </a:lnTo>
                <a:lnTo>
                  <a:pt x="875" y="30"/>
                </a:lnTo>
                <a:lnTo>
                  <a:pt x="875" y="30"/>
                </a:lnTo>
                <a:lnTo>
                  <a:pt x="894" y="34"/>
                </a:lnTo>
                <a:lnTo>
                  <a:pt x="914" y="40"/>
                </a:lnTo>
                <a:lnTo>
                  <a:pt x="936" y="48"/>
                </a:lnTo>
                <a:lnTo>
                  <a:pt x="959" y="56"/>
                </a:lnTo>
                <a:lnTo>
                  <a:pt x="978" y="65"/>
                </a:lnTo>
                <a:lnTo>
                  <a:pt x="995" y="72"/>
                </a:lnTo>
                <a:lnTo>
                  <a:pt x="1006" y="80"/>
                </a:lnTo>
                <a:lnTo>
                  <a:pt x="1010" y="82"/>
                </a:lnTo>
                <a:lnTo>
                  <a:pt x="1012" y="84"/>
                </a:lnTo>
                <a:lnTo>
                  <a:pt x="1012" y="84"/>
                </a:lnTo>
                <a:lnTo>
                  <a:pt x="1012" y="87"/>
                </a:lnTo>
                <a:lnTo>
                  <a:pt x="1012" y="88"/>
                </a:lnTo>
                <a:lnTo>
                  <a:pt x="1009" y="93"/>
                </a:lnTo>
                <a:lnTo>
                  <a:pt x="1001" y="97"/>
                </a:lnTo>
                <a:lnTo>
                  <a:pt x="994" y="100"/>
                </a:lnTo>
                <a:lnTo>
                  <a:pt x="976" y="106"/>
                </a:lnTo>
                <a:lnTo>
                  <a:pt x="963" y="109"/>
                </a:lnTo>
                <a:lnTo>
                  <a:pt x="963" y="109"/>
                </a:lnTo>
                <a:lnTo>
                  <a:pt x="874" y="114"/>
                </a:lnTo>
                <a:lnTo>
                  <a:pt x="792" y="119"/>
                </a:lnTo>
                <a:lnTo>
                  <a:pt x="792" y="45"/>
                </a:lnTo>
                <a:lnTo>
                  <a:pt x="782" y="45"/>
                </a:lnTo>
                <a:lnTo>
                  <a:pt x="782" y="114"/>
                </a:lnTo>
                <a:lnTo>
                  <a:pt x="694" y="119"/>
                </a:lnTo>
                <a:lnTo>
                  <a:pt x="694" y="119"/>
                </a:lnTo>
                <a:lnTo>
                  <a:pt x="695" y="117"/>
                </a:lnTo>
                <a:lnTo>
                  <a:pt x="697" y="113"/>
                </a:lnTo>
                <a:lnTo>
                  <a:pt x="699" y="110"/>
                </a:lnTo>
                <a:lnTo>
                  <a:pt x="697" y="106"/>
                </a:lnTo>
                <a:lnTo>
                  <a:pt x="696" y="103"/>
                </a:lnTo>
                <a:lnTo>
                  <a:pt x="694" y="99"/>
                </a:lnTo>
                <a:lnTo>
                  <a:pt x="694" y="99"/>
                </a:lnTo>
                <a:lnTo>
                  <a:pt x="690" y="95"/>
                </a:lnTo>
                <a:lnTo>
                  <a:pt x="685" y="93"/>
                </a:lnTo>
                <a:lnTo>
                  <a:pt x="679" y="92"/>
                </a:lnTo>
                <a:lnTo>
                  <a:pt x="673" y="92"/>
                </a:lnTo>
                <a:lnTo>
                  <a:pt x="667" y="92"/>
                </a:lnTo>
                <a:lnTo>
                  <a:pt x="659" y="93"/>
                </a:lnTo>
                <a:lnTo>
                  <a:pt x="652" y="95"/>
                </a:lnTo>
                <a:lnTo>
                  <a:pt x="645" y="99"/>
                </a:lnTo>
                <a:lnTo>
                  <a:pt x="645" y="99"/>
                </a:lnTo>
                <a:lnTo>
                  <a:pt x="630" y="105"/>
                </a:lnTo>
                <a:lnTo>
                  <a:pt x="615" y="110"/>
                </a:lnTo>
                <a:lnTo>
                  <a:pt x="601" y="114"/>
                </a:lnTo>
                <a:lnTo>
                  <a:pt x="601" y="114"/>
                </a:lnTo>
                <a:close/>
                <a:moveTo>
                  <a:pt x="228" y="182"/>
                </a:moveTo>
                <a:lnTo>
                  <a:pt x="228" y="182"/>
                </a:lnTo>
                <a:lnTo>
                  <a:pt x="289" y="180"/>
                </a:lnTo>
                <a:lnTo>
                  <a:pt x="332" y="179"/>
                </a:lnTo>
                <a:lnTo>
                  <a:pt x="348" y="180"/>
                </a:lnTo>
                <a:lnTo>
                  <a:pt x="353" y="181"/>
                </a:lnTo>
                <a:lnTo>
                  <a:pt x="355" y="182"/>
                </a:lnTo>
                <a:lnTo>
                  <a:pt x="355" y="182"/>
                </a:lnTo>
                <a:lnTo>
                  <a:pt x="357" y="184"/>
                </a:lnTo>
                <a:lnTo>
                  <a:pt x="355" y="186"/>
                </a:lnTo>
                <a:lnTo>
                  <a:pt x="350" y="192"/>
                </a:lnTo>
                <a:lnTo>
                  <a:pt x="342" y="200"/>
                </a:lnTo>
                <a:lnTo>
                  <a:pt x="331" y="207"/>
                </a:lnTo>
                <a:lnTo>
                  <a:pt x="306" y="222"/>
                </a:lnTo>
                <a:lnTo>
                  <a:pt x="295" y="228"/>
                </a:lnTo>
                <a:lnTo>
                  <a:pt x="287" y="231"/>
                </a:lnTo>
                <a:lnTo>
                  <a:pt x="287" y="231"/>
                </a:lnTo>
                <a:lnTo>
                  <a:pt x="277" y="234"/>
                </a:lnTo>
                <a:lnTo>
                  <a:pt x="265" y="235"/>
                </a:lnTo>
                <a:lnTo>
                  <a:pt x="234" y="236"/>
                </a:lnTo>
                <a:lnTo>
                  <a:pt x="205" y="238"/>
                </a:lnTo>
                <a:lnTo>
                  <a:pt x="189" y="236"/>
                </a:lnTo>
                <a:lnTo>
                  <a:pt x="189" y="236"/>
                </a:lnTo>
                <a:lnTo>
                  <a:pt x="187" y="235"/>
                </a:lnTo>
                <a:lnTo>
                  <a:pt x="187" y="234"/>
                </a:lnTo>
                <a:lnTo>
                  <a:pt x="191" y="228"/>
                </a:lnTo>
                <a:lnTo>
                  <a:pt x="205" y="209"/>
                </a:lnTo>
                <a:lnTo>
                  <a:pt x="228" y="182"/>
                </a:lnTo>
                <a:lnTo>
                  <a:pt x="228" y="18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5">
            <a:extLst>
              <a:ext uri="{FF2B5EF4-FFF2-40B4-BE49-F238E27FC236}">
                <a16:creationId xmlns:a16="http://schemas.microsoft.com/office/drawing/2014/main" id="{34734DC0-CA14-4206-ACBB-CFBEAB711E3A}"/>
              </a:ext>
            </a:extLst>
          </p:cNvPr>
          <p:cNvSpPr>
            <a:spLocks noEditPoints="1"/>
          </p:cNvSpPr>
          <p:nvPr/>
        </p:nvSpPr>
        <p:spPr bwMode="auto">
          <a:xfrm>
            <a:off x="393625" y="3127488"/>
            <a:ext cx="1660632" cy="823680"/>
          </a:xfrm>
          <a:custGeom>
            <a:avLst/>
            <a:gdLst>
              <a:gd name="T0" fmla="*/ 1269 w 2002"/>
              <a:gd name="T1" fmla="*/ 17 h 993"/>
              <a:gd name="T2" fmla="*/ 872 w 2002"/>
              <a:gd name="T3" fmla="*/ 2 h 993"/>
              <a:gd name="T4" fmla="*/ 103 w 2002"/>
              <a:gd name="T5" fmla="*/ 2 h 993"/>
              <a:gd name="T6" fmla="*/ 90 w 2002"/>
              <a:gd name="T7" fmla="*/ 15 h 993"/>
              <a:gd name="T8" fmla="*/ 108 w 2002"/>
              <a:gd name="T9" fmla="*/ 33 h 993"/>
              <a:gd name="T10" fmla="*/ 106 w 2002"/>
              <a:gd name="T11" fmla="*/ 55 h 993"/>
              <a:gd name="T12" fmla="*/ 59 w 2002"/>
              <a:gd name="T13" fmla="*/ 163 h 993"/>
              <a:gd name="T14" fmla="*/ 30 w 2002"/>
              <a:gd name="T15" fmla="*/ 512 h 993"/>
              <a:gd name="T16" fmla="*/ 0 w 2002"/>
              <a:gd name="T17" fmla="*/ 834 h 993"/>
              <a:gd name="T18" fmla="*/ 25 w 2002"/>
              <a:gd name="T19" fmla="*/ 820 h 993"/>
              <a:gd name="T20" fmla="*/ 78 w 2002"/>
              <a:gd name="T21" fmla="*/ 878 h 993"/>
              <a:gd name="T22" fmla="*/ 150 w 2002"/>
              <a:gd name="T23" fmla="*/ 950 h 993"/>
              <a:gd name="T24" fmla="*/ 208 w 2002"/>
              <a:gd name="T25" fmla="*/ 963 h 993"/>
              <a:gd name="T26" fmla="*/ 306 w 2002"/>
              <a:gd name="T27" fmla="*/ 935 h 993"/>
              <a:gd name="T28" fmla="*/ 351 w 2002"/>
              <a:gd name="T29" fmla="*/ 878 h 993"/>
              <a:gd name="T30" fmla="*/ 388 w 2002"/>
              <a:gd name="T31" fmla="*/ 896 h 993"/>
              <a:gd name="T32" fmla="*/ 453 w 2002"/>
              <a:gd name="T33" fmla="*/ 937 h 993"/>
              <a:gd name="T34" fmla="*/ 534 w 2002"/>
              <a:gd name="T35" fmla="*/ 940 h 993"/>
              <a:gd name="T36" fmla="*/ 603 w 2002"/>
              <a:gd name="T37" fmla="*/ 906 h 993"/>
              <a:gd name="T38" fmla="*/ 1328 w 2002"/>
              <a:gd name="T39" fmla="*/ 854 h 993"/>
              <a:gd name="T40" fmla="*/ 1362 w 2002"/>
              <a:gd name="T41" fmla="*/ 911 h 993"/>
              <a:gd name="T42" fmla="*/ 1433 w 2002"/>
              <a:gd name="T43" fmla="*/ 981 h 993"/>
              <a:gd name="T44" fmla="*/ 1492 w 2002"/>
              <a:gd name="T45" fmla="*/ 993 h 993"/>
              <a:gd name="T46" fmla="*/ 1588 w 2002"/>
              <a:gd name="T47" fmla="*/ 968 h 993"/>
              <a:gd name="T48" fmla="*/ 1629 w 2002"/>
              <a:gd name="T49" fmla="*/ 917 h 993"/>
              <a:gd name="T50" fmla="*/ 1669 w 2002"/>
              <a:gd name="T51" fmla="*/ 946 h 993"/>
              <a:gd name="T52" fmla="*/ 1747 w 2002"/>
              <a:gd name="T53" fmla="*/ 968 h 993"/>
              <a:gd name="T54" fmla="*/ 1825 w 2002"/>
              <a:gd name="T55" fmla="*/ 952 h 993"/>
              <a:gd name="T56" fmla="*/ 1875 w 2002"/>
              <a:gd name="T57" fmla="*/ 900 h 993"/>
              <a:gd name="T58" fmla="*/ 1997 w 2002"/>
              <a:gd name="T59" fmla="*/ 829 h 993"/>
              <a:gd name="T60" fmla="*/ 1953 w 2002"/>
              <a:gd name="T61" fmla="*/ 513 h 993"/>
              <a:gd name="T62" fmla="*/ 1922 w 2002"/>
              <a:gd name="T63" fmla="*/ 464 h 993"/>
              <a:gd name="T64" fmla="*/ 1824 w 2002"/>
              <a:gd name="T65" fmla="*/ 403 h 993"/>
              <a:gd name="T66" fmla="*/ 1730 w 2002"/>
              <a:gd name="T67" fmla="*/ 383 h 993"/>
              <a:gd name="T68" fmla="*/ 1219 w 2002"/>
              <a:gd name="T69" fmla="*/ 364 h 993"/>
              <a:gd name="T70" fmla="*/ 1236 w 2002"/>
              <a:gd name="T71" fmla="*/ 334 h 993"/>
              <a:gd name="T72" fmla="*/ 1240 w 2002"/>
              <a:gd name="T73" fmla="*/ 267 h 993"/>
              <a:gd name="T74" fmla="*/ 1209 w 2002"/>
              <a:gd name="T75" fmla="*/ 245 h 993"/>
              <a:gd name="T76" fmla="*/ 1134 w 2002"/>
              <a:gd name="T77" fmla="*/ 241 h 993"/>
              <a:gd name="T78" fmla="*/ 1116 w 2002"/>
              <a:gd name="T79" fmla="*/ 258 h 993"/>
              <a:gd name="T80" fmla="*/ 1125 w 2002"/>
              <a:gd name="T81" fmla="*/ 329 h 993"/>
              <a:gd name="T82" fmla="*/ 1140 w 2002"/>
              <a:gd name="T83" fmla="*/ 359 h 993"/>
              <a:gd name="T84" fmla="*/ 1048 w 2002"/>
              <a:gd name="T85" fmla="*/ 82 h 993"/>
              <a:gd name="T86" fmla="*/ 1191 w 2002"/>
              <a:gd name="T87" fmla="*/ 96 h 993"/>
              <a:gd name="T88" fmla="*/ 1386 w 2002"/>
              <a:gd name="T89" fmla="*/ 352 h 993"/>
              <a:gd name="T90" fmla="*/ 1690 w 2002"/>
              <a:gd name="T91" fmla="*/ 368 h 993"/>
              <a:gd name="T92" fmla="*/ 1458 w 2002"/>
              <a:gd name="T93" fmla="*/ 361 h 993"/>
              <a:gd name="T94" fmla="*/ 1576 w 2002"/>
              <a:gd name="T95" fmla="*/ 473 h 993"/>
              <a:gd name="T96" fmla="*/ 1614 w 2002"/>
              <a:gd name="T97" fmla="*/ 470 h 993"/>
              <a:gd name="T98" fmla="*/ 1728 w 2002"/>
              <a:gd name="T99" fmla="*/ 494 h 993"/>
              <a:gd name="T100" fmla="*/ 1806 w 2002"/>
              <a:gd name="T101" fmla="*/ 525 h 993"/>
              <a:gd name="T102" fmla="*/ 1792 w 2002"/>
              <a:gd name="T103" fmla="*/ 570 h 993"/>
              <a:gd name="T104" fmla="*/ 1586 w 2002"/>
              <a:gd name="T105" fmla="*/ 497 h 993"/>
              <a:gd name="T106" fmla="*/ 154 w 2002"/>
              <a:gd name="T107" fmla="*/ 309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002" h="993">
                <a:moveTo>
                  <a:pt x="1437" y="61"/>
                </a:moveTo>
                <a:lnTo>
                  <a:pt x="1437" y="61"/>
                </a:lnTo>
                <a:lnTo>
                  <a:pt x="1383" y="48"/>
                </a:lnTo>
                <a:lnTo>
                  <a:pt x="1328" y="34"/>
                </a:lnTo>
                <a:lnTo>
                  <a:pt x="1269" y="17"/>
                </a:lnTo>
                <a:lnTo>
                  <a:pt x="1269" y="17"/>
                </a:lnTo>
                <a:lnTo>
                  <a:pt x="1259" y="14"/>
                </a:lnTo>
                <a:lnTo>
                  <a:pt x="1243" y="13"/>
                </a:lnTo>
                <a:lnTo>
                  <a:pt x="1197" y="9"/>
                </a:lnTo>
                <a:lnTo>
                  <a:pt x="1134" y="7"/>
                </a:lnTo>
                <a:lnTo>
                  <a:pt x="1057" y="4"/>
                </a:lnTo>
                <a:lnTo>
                  <a:pt x="872" y="2"/>
                </a:lnTo>
                <a:lnTo>
                  <a:pt x="666" y="0"/>
                </a:lnTo>
                <a:lnTo>
                  <a:pt x="290" y="2"/>
                </a:lnTo>
                <a:lnTo>
                  <a:pt x="119" y="2"/>
                </a:lnTo>
                <a:lnTo>
                  <a:pt x="119" y="2"/>
                </a:lnTo>
                <a:lnTo>
                  <a:pt x="113" y="0"/>
                </a:lnTo>
                <a:lnTo>
                  <a:pt x="103" y="2"/>
                </a:lnTo>
                <a:lnTo>
                  <a:pt x="93" y="3"/>
                </a:lnTo>
                <a:lnTo>
                  <a:pt x="90" y="4"/>
                </a:lnTo>
                <a:lnTo>
                  <a:pt x="89" y="7"/>
                </a:lnTo>
                <a:lnTo>
                  <a:pt x="89" y="7"/>
                </a:lnTo>
                <a:lnTo>
                  <a:pt x="88" y="13"/>
                </a:lnTo>
                <a:lnTo>
                  <a:pt x="90" y="15"/>
                </a:lnTo>
                <a:lnTo>
                  <a:pt x="94" y="22"/>
                </a:lnTo>
                <a:lnTo>
                  <a:pt x="94" y="22"/>
                </a:lnTo>
                <a:lnTo>
                  <a:pt x="97" y="24"/>
                </a:lnTo>
                <a:lnTo>
                  <a:pt x="100" y="26"/>
                </a:lnTo>
                <a:lnTo>
                  <a:pt x="105" y="30"/>
                </a:lnTo>
                <a:lnTo>
                  <a:pt x="108" y="33"/>
                </a:lnTo>
                <a:lnTo>
                  <a:pt x="109" y="35"/>
                </a:lnTo>
                <a:lnTo>
                  <a:pt x="109" y="40"/>
                </a:lnTo>
                <a:lnTo>
                  <a:pt x="109" y="46"/>
                </a:lnTo>
                <a:lnTo>
                  <a:pt x="109" y="46"/>
                </a:lnTo>
                <a:lnTo>
                  <a:pt x="108" y="50"/>
                </a:lnTo>
                <a:lnTo>
                  <a:pt x="106" y="55"/>
                </a:lnTo>
                <a:lnTo>
                  <a:pt x="101" y="65"/>
                </a:lnTo>
                <a:lnTo>
                  <a:pt x="84" y="95"/>
                </a:lnTo>
                <a:lnTo>
                  <a:pt x="75" y="113"/>
                </a:lnTo>
                <a:lnTo>
                  <a:pt x="67" y="137"/>
                </a:lnTo>
                <a:lnTo>
                  <a:pt x="62" y="149"/>
                </a:lnTo>
                <a:lnTo>
                  <a:pt x="59" y="163"/>
                </a:lnTo>
                <a:lnTo>
                  <a:pt x="57" y="179"/>
                </a:lnTo>
                <a:lnTo>
                  <a:pt x="54" y="195"/>
                </a:lnTo>
                <a:lnTo>
                  <a:pt x="54" y="195"/>
                </a:lnTo>
                <a:lnTo>
                  <a:pt x="38" y="387"/>
                </a:lnTo>
                <a:lnTo>
                  <a:pt x="30" y="512"/>
                </a:lnTo>
                <a:lnTo>
                  <a:pt x="30" y="512"/>
                </a:lnTo>
                <a:lnTo>
                  <a:pt x="25" y="546"/>
                </a:lnTo>
                <a:lnTo>
                  <a:pt x="22" y="575"/>
                </a:lnTo>
                <a:lnTo>
                  <a:pt x="20" y="601"/>
                </a:lnTo>
                <a:lnTo>
                  <a:pt x="20" y="601"/>
                </a:lnTo>
                <a:lnTo>
                  <a:pt x="10" y="729"/>
                </a:lnTo>
                <a:lnTo>
                  <a:pt x="0" y="834"/>
                </a:lnTo>
                <a:lnTo>
                  <a:pt x="25" y="834"/>
                </a:lnTo>
                <a:lnTo>
                  <a:pt x="25" y="834"/>
                </a:lnTo>
                <a:lnTo>
                  <a:pt x="22" y="827"/>
                </a:lnTo>
                <a:lnTo>
                  <a:pt x="22" y="822"/>
                </a:lnTo>
                <a:lnTo>
                  <a:pt x="22" y="821"/>
                </a:lnTo>
                <a:lnTo>
                  <a:pt x="25" y="820"/>
                </a:lnTo>
                <a:lnTo>
                  <a:pt x="54" y="820"/>
                </a:lnTo>
                <a:lnTo>
                  <a:pt x="54" y="820"/>
                </a:lnTo>
                <a:lnTo>
                  <a:pt x="56" y="826"/>
                </a:lnTo>
                <a:lnTo>
                  <a:pt x="62" y="842"/>
                </a:lnTo>
                <a:lnTo>
                  <a:pt x="72" y="865"/>
                </a:lnTo>
                <a:lnTo>
                  <a:pt x="78" y="878"/>
                </a:lnTo>
                <a:lnTo>
                  <a:pt x="87" y="891"/>
                </a:lnTo>
                <a:lnTo>
                  <a:pt x="97" y="905"/>
                </a:lnTo>
                <a:lnTo>
                  <a:pt x="108" y="917"/>
                </a:lnTo>
                <a:lnTo>
                  <a:pt x="120" y="930"/>
                </a:lnTo>
                <a:lnTo>
                  <a:pt x="134" y="941"/>
                </a:lnTo>
                <a:lnTo>
                  <a:pt x="150" y="950"/>
                </a:lnTo>
                <a:lnTo>
                  <a:pt x="167" y="957"/>
                </a:lnTo>
                <a:lnTo>
                  <a:pt x="177" y="960"/>
                </a:lnTo>
                <a:lnTo>
                  <a:pt x="187" y="962"/>
                </a:lnTo>
                <a:lnTo>
                  <a:pt x="197" y="963"/>
                </a:lnTo>
                <a:lnTo>
                  <a:pt x="208" y="963"/>
                </a:lnTo>
                <a:lnTo>
                  <a:pt x="208" y="963"/>
                </a:lnTo>
                <a:lnTo>
                  <a:pt x="229" y="962"/>
                </a:lnTo>
                <a:lnTo>
                  <a:pt x="249" y="960"/>
                </a:lnTo>
                <a:lnTo>
                  <a:pt x="265" y="955"/>
                </a:lnTo>
                <a:lnTo>
                  <a:pt x="281" y="950"/>
                </a:lnTo>
                <a:lnTo>
                  <a:pt x="294" y="942"/>
                </a:lnTo>
                <a:lnTo>
                  <a:pt x="306" y="935"/>
                </a:lnTo>
                <a:lnTo>
                  <a:pt x="316" y="927"/>
                </a:lnTo>
                <a:lnTo>
                  <a:pt x="325" y="919"/>
                </a:lnTo>
                <a:lnTo>
                  <a:pt x="332" y="910"/>
                </a:lnTo>
                <a:lnTo>
                  <a:pt x="338" y="903"/>
                </a:lnTo>
                <a:lnTo>
                  <a:pt x="346" y="888"/>
                </a:lnTo>
                <a:lnTo>
                  <a:pt x="351" y="878"/>
                </a:lnTo>
                <a:lnTo>
                  <a:pt x="352" y="874"/>
                </a:lnTo>
                <a:lnTo>
                  <a:pt x="372" y="874"/>
                </a:lnTo>
                <a:lnTo>
                  <a:pt x="372" y="874"/>
                </a:lnTo>
                <a:lnTo>
                  <a:pt x="373" y="877"/>
                </a:lnTo>
                <a:lnTo>
                  <a:pt x="378" y="885"/>
                </a:lnTo>
                <a:lnTo>
                  <a:pt x="388" y="896"/>
                </a:lnTo>
                <a:lnTo>
                  <a:pt x="400" y="909"/>
                </a:lnTo>
                <a:lnTo>
                  <a:pt x="409" y="915"/>
                </a:lnTo>
                <a:lnTo>
                  <a:pt x="417" y="921"/>
                </a:lnTo>
                <a:lnTo>
                  <a:pt x="429" y="927"/>
                </a:lnTo>
                <a:lnTo>
                  <a:pt x="440" y="932"/>
                </a:lnTo>
                <a:lnTo>
                  <a:pt x="453" y="937"/>
                </a:lnTo>
                <a:lnTo>
                  <a:pt x="467" y="941"/>
                </a:lnTo>
                <a:lnTo>
                  <a:pt x="483" y="942"/>
                </a:lnTo>
                <a:lnTo>
                  <a:pt x="500" y="944"/>
                </a:lnTo>
                <a:lnTo>
                  <a:pt x="500" y="944"/>
                </a:lnTo>
                <a:lnTo>
                  <a:pt x="518" y="942"/>
                </a:lnTo>
                <a:lnTo>
                  <a:pt x="534" y="940"/>
                </a:lnTo>
                <a:lnTo>
                  <a:pt x="549" y="936"/>
                </a:lnTo>
                <a:lnTo>
                  <a:pt x="561" y="932"/>
                </a:lnTo>
                <a:lnTo>
                  <a:pt x="574" y="926"/>
                </a:lnTo>
                <a:lnTo>
                  <a:pt x="585" y="920"/>
                </a:lnTo>
                <a:lnTo>
                  <a:pt x="595" y="914"/>
                </a:lnTo>
                <a:lnTo>
                  <a:pt x="603" y="906"/>
                </a:lnTo>
                <a:lnTo>
                  <a:pt x="617" y="893"/>
                </a:lnTo>
                <a:lnTo>
                  <a:pt x="627" y="880"/>
                </a:lnTo>
                <a:lnTo>
                  <a:pt x="633" y="873"/>
                </a:lnTo>
                <a:lnTo>
                  <a:pt x="634" y="869"/>
                </a:lnTo>
                <a:lnTo>
                  <a:pt x="1323" y="869"/>
                </a:lnTo>
                <a:lnTo>
                  <a:pt x="1328" y="854"/>
                </a:lnTo>
                <a:lnTo>
                  <a:pt x="1338" y="854"/>
                </a:lnTo>
                <a:lnTo>
                  <a:pt x="1338" y="854"/>
                </a:lnTo>
                <a:lnTo>
                  <a:pt x="1339" y="860"/>
                </a:lnTo>
                <a:lnTo>
                  <a:pt x="1345" y="875"/>
                </a:lnTo>
                <a:lnTo>
                  <a:pt x="1355" y="898"/>
                </a:lnTo>
                <a:lnTo>
                  <a:pt x="1362" y="911"/>
                </a:lnTo>
                <a:lnTo>
                  <a:pt x="1370" y="924"/>
                </a:lnTo>
                <a:lnTo>
                  <a:pt x="1380" y="936"/>
                </a:lnTo>
                <a:lnTo>
                  <a:pt x="1391" y="950"/>
                </a:lnTo>
                <a:lnTo>
                  <a:pt x="1404" y="961"/>
                </a:lnTo>
                <a:lnTo>
                  <a:pt x="1417" y="971"/>
                </a:lnTo>
                <a:lnTo>
                  <a:pt x="1433" y="981"/>
                </a:lnTo>
                <a:lnTo>
                  <a:pt x="1451" y="987"/>
                </a:lnTo>
                <a:lnTo>
                  <a:pt x="1461" y="989"/>
                </a:lnTo>
                <a:lnTo>
                  <a:pt x="1471" y="992"/>
                </a:lnTo>
                <a:lnTo>
                  <a:pt x="1481" y="993"/>
                </a:lnTo>
                <a:lnTo>
                  <a:pt x="1492" y="993"/>
                </a:lnTo>
                <a:lnTo>
                  <a:pt x="1492" y="993"/>
                </a:lnTo>
                <a:lnTo>
                  <a:pt x="1513" y="992"/>
                </a:lnTo>
                <a:lnTo>
                  <a:pt x="1531" y="989"/>
                </a:lnTo>
                <a:lnTo>
                  <a:pt x="1549" y="986"/>
                </a:lnTo>
                <a:lnTo>
                  <a:pt x="1564" y="981"/>
                </a:lnTo>
                <a:lnTo>
                  <a:pt x="1577" y="974"/>
                </a:lnTo>
                <a:lnTo>
                  <a:pt x="1588" y="968"/>
                </a:lnTo>
                <a:lnTo>
                  <a:pt x="1597" y="961"/>
                </a:lnTo>
                <a:lnTo>
                  <a:pt x="1606" y="953"/>
                </a:lnTo>
                <a:lnTo>
                  <a:pt x="1612" y="946"/>
                </a:lnTo>
                <a:lnTo>
                  <a:pt x="1618" y="939"/>
                </a:lnTo>
                <a:lnTo>
                  <a:pt x="1625" y="926"/>
                </a:lnTo>
                <a:lnTo>
                  <a:pt x="1629" y="917"/>
                </a:lnTo>
                <a:lnTo>
                  <a:pt x="1630" y="914"/>
                </a:lnTo>
                <a:lnTo>
                  <a:pt x="1630" y="914"/>
                </a:lnTo>
                <a:lnTo>
                  <a:pt x="1638" y="922"/>
                </a:lnTo>
                <a:lnTo>
                  <a:pt x="1647" y="931"/>
                </a:lnTo>
                <a:lnTo>
                  <a:pt x="1660" y="941"/>
                </a:lnTo>
                <a:lnTo>
                  <a:pt x="1669" y="946"/>
                </a:lnTo>
                <a:lnTo>
                  <a:pt x="1679" y="951"/>
                </a:lnTo>
                <a:lnTo>
                  <a:pt x="1690" y="956"/>
                </a:lnTo>
                <a:lnTo>
                  <a:pt x="1702" y="960"/>
                </a:lnTo>
                <a:lnTo>
                  <a:pt x="1716" y="963"/>
                </a:lnTo>
                <a:lnTo>
                  <a:pt x="1731" y="966"/>
                </a:lnTo>
                <a:lnTo>
                  <a:pt x="1747" y="968"/>
                </a:lnTo>
                <a:lnTo>
                  <a:pt x="1764" y="968"/>
                </a:lnTo>
                <a:lnTo>
                  <a:pt x="1764" y="968"/>
                </a:lnTo>
                <a:lnTo>
                  <a:pt x="1782" y="967"/>
                </a:lnTo>
                <a:lnTo>
                  <a:pt x="1798" y="965"/>
                </a:lnTo>
                <a:lnTo>
                  <a:pt x="1811" y="960"/>
                </a:lnTo>
                <a:lnTo>
                  <a:pt x="1825" y="952"/>
                </a:lnTo>
                <a:lnTo>
                  <a:pt x="1836" y="945"/>
                </a:lnTo>
                <a:lnTo>
                  <a:pt x="1846" y="937"/>
                </a:lnTo>
                <a:lnTo>
                  <a:pt x="1855" y="927"/>
                </a:lnTo>
                <a:lnTo>
                  <a:pt x="1863" y="919"/>
                </a:lnTo>
                <a:lnTo>
                  <a:pt x="1870" y="910"/>
                </a:lnTo>
                <a:lnTo>
                  <a:pt x="1875" y="900"/>
                </a:lnTo>
                <a:lnTo>
                  <a:pt x="1882" y="884"/>
                </a:lnTo>
                <a:lnTo>
                  <a:pt x="1887" y="873"/>
                </a:lnTo>
                <a:lnTo>
                  <a:pt x="1888" y="869"/>
                </a:lnTo>
                <a:lnTo>
                  <a:pt x="1992" y="869"/>
                </a:lnTo>
                <a:lnTo>
                  <a:pt x="2002" y="839"/>
                </a:lnTo>
                <a:lnTo>
                  <a:pt x="1997" y="829"/>
                </a:lnTo>
                <a:lnTo>
                  <a:pt x="1997" y="711"/>
                </a:lnTo>
                <a:lnTo>
                  <a:pt x="1997" y="621"/>
                </a:lnTo>
                <a:lnTo>
                  <a:pt x="1967" y="572"/>
                </a:lnTo>
                <a:lnTo>
                  <a:pt x="1967" y="572"/>
                </a:lnTo>
                <a:lnTo>
                  <a:pt x="1960" y="541"/>
                </a:lnTo>
                <a:lnTo>
                  <a:pt x="1953" y="513"/>
                </a:lnTo>
                <a:lnTo>
                  <a:pt x="1948" y="500"/>
                </a:lnTo>
                <a:lnTo>
                  <a:pt x="1943" y="487"/>
                </a:lnTo>
                <a:lnTo>
                  <a:pt x="1943" y="487"/>
                </a:lnTo>
                <a:lnTo>
                  <a:pt x="1939" y="481"/>
                </a:lnTo>
                <a:lnTo>
                  <a:pt x="1935" y="476"/>
                </a:lnTo>
                <a:lnTo>
                  <a:pt x="1922" y="464"/>
                </a:lnTo>
                <a:lnTo>
                  <a:pt x="1907" y="452"/>
                </a:lnTo>
                <a:lnTo>
                  <a:pt x="1888" y="439"/>
                </a:lnTo>
                <a:lnTo>
                  <a:pt x="1870" y="428"/>
                </a:lnTo>
                <a:lnTo>
                  <a:pt x="1851" y="418"/>
                </a:lnTo>
                <a:lnTo>
                  <a:pt x="1824" y="403"/>
                </a:lnTo>
                <a:lnTo>
                  <a:pt x="1824" y="403"/>
                </a:lnTo>
                <a:lnTo>
                  <a:pt x="1814" y="398"/>
                </a:lnTo>
                <a:lnTo>
                  <a:pt x="1804" y="396"/>
                </a:lnTo>
                <a:lnTo>
                  <a:pt x="1784" y="391"/>
                </a:lnTo>
                <a:lnTo>
                  <a:pt x="1770" y="388"/>
                </a:lnTo>
                <a:lnTo>
                  <a:pt x="1764" y="388"/>
                </a:lnTo>
                <a:lnTo>
                  <a:pt x="1730" y="383"/>
                </a:lnTo>
                <a:lnTo>
                  <a:pt x="1437" y="61"/>
                </a:lnTo>
                <a:close/>
                <a:moveTo>
                  <a:pt x="1393" y="364"/>
                </a:moveTo>
                <a:lnTo>
                  <a:pt x="1393" y="364"/>
                </a:lnTo>
                <a:lnTo>
                  <a:pt x="1363" y="365"/>
                </a:lnTo>
                <a:lnTo>
                  <a:pt x="1305" y="364"/>
                </a:lnTo>
                <a:lnTo>
                  <a:pt x="1219" y="364"/>
                </a:lnTo>
                <a:lnTo>
                  <a:pt x="1219" y="364"/>
                </a:lnTo>
                <a:lnTo>
                  <a:pt x="1227" y="360"/>
                </a:lnTo>
                <a:lnTo>
                  <a:pt x="1231" y="357"/>
                </a:lnTo>
                <a:lnTo>
                  <a:pt x="1234" y="354"/>
                </a:lnTo>
                <a:lnTo>
                  <a:pt x="1234" y="354"/>
                </a:lnTo>
                <a:lnTo>
                  <a:pt x="1236" y="334"/>
                </a:lnTo>
                <a:lnTo>
                  <a:pt x="1239" y="316"/>
                </a:lnTo>
                <a:lnTo>
                  <a:pt x="1239" y="299"/>
                </a:lnTo>
                <a:lnTo>
                  <a:pt x="1239" y="299"/>
                </a:lnTo>
                <a:lnTo>
                  <a:pt x="1240" y="282"/>
                </a:lnTo>
                <a:lnTo>
                  <a:pt x="1241" y="274"/>
                </a:lnTo>
                <a:lnTo>
                  <a:pt x="1240" y="267"/>
                </a:lnTo>
                <a:lnTo>
                  <a:pt x="1238" y="261"/>
                </a:lnTo>
                <a:lnTo>
                  <a:pt x="1235" y="257"/>
                </a:lnTo>
                <a:lnTo>
                  <a:pt x="1231" y="254"/>
                </a:lnTo>
                <a:lnTo>
                  <a:pt x="1223" y="248"/>
                </a:lnTo>
                <a:lnTo>
                  <a:pt x="1209" y="245"/>
                </a:lnTo>
                <a:lnTo>
                  <a:pt x="1209" y="245"/>
                </a:lnTo>
                <a:lnTo>
                  <a:pt x="1193" y="242"/>
                </a:lnTo>
                <a:lnTo>
                  <a:pt x="1178" y="240"/>
                </a:lnTo>
                <a:lnTo>
                  <a:pt x="1165" y="238"/>
                </a:lnTo>
                <a:lnTo>
                  <a:pt x="1152" y="238"/>
                </a:lnTo>
                <a:lnTo>
                  <a:pt x="1142" y="240"/>
                </a:lnTo>
                <a:lnTo>
                  <a:pt x="1134" y="241"/>
                </a:lnTo>
                <a:lnTo>
                  <a:pt x="1129" y="243"/>
                </a:lnTo>
                <a:lnTo>
                  <a:pt x="1125" y="245"/>
                </a:lnTo>
                <a:lnTo>
                  <a:pt x="1125" y="245"/>
                </a:lnTo>
                <a:lnTo>
                  <a:pt x="1121" y="248"/>
                </a:lnTo>
                <a:lnTo>
                  <a:pt x="1119" y="253"/>
                </a:lnTo>
                <a:lnTo>
                  <a:pt x="1116" y="258"/>
                </a:lnTo>
                <a:lnTo>
                  <a:pt x="1115" y="264"/>
                </a:lnTo>
                <a:lnTo>
                  <a:pt x="1115" y="264"/>
                </a:lnTo>
                <a:lnTo>
                  <a:pt x="1115" y="269"/>
                </a:lnTo>
                <a:lnTo>
                  <a:pt x="1116" y="277"/>
                </a:lnTo>
                <a:lnTo>
                  <a:pt x="1120" y="298"/>
                </a:lnTo>
                <a:lnTo>
                  <a:pt x="1125" y="329"/>
                </a:lnTo>
                <a:lnTo>
                  <a:pt x="1125" y="329"/>
                </a:lnTo>
                <a:lnTo>
                  <a:pt x="1126" y="331"/>
                </a:lnTo>
                <a:lnTo>
                  <a:pt x="1127" y="334"/>
                </a:lnTo>
                <a:lnTo>
                  <a:pt x="1132" y="338"/>
                </a:lnTo>
                <a:lnTo>
                  <a:pt x="1140" y="344"/>
                </a:lnTo>
                <a:lnTo>
                  <a:pt x="1140" y="359"/>
                </a:lnTo>
                <a:lnTo>
                  <a:pt x="813" y="349"/>
                </a:lnTo>
                <a:lnTo>
                  <a:pt x="783" y="86"/>
                </a:lnTo>
                <a:lnTo>
                  <a:pt x="783" y="86"/>
                </a:lnTo>
                <a:lnTo>
                  <a:pt x="842" y="85"/>
                </a:lnTo>
                <a:lnTo>
                  <a:pt x="976" y="82"/>
                </a:lnTo>
                <a:lnTo>
                  <a:pt x="1048" y="82"/>
                </a:lnTo>
                <a:lnTo>
                  <a:pt x="1113" y="83"/>
                </a:lnTo>
                <a:lnTo>
                  <a:pt x="1161" y="86"/>
                </a:lnTo>
                <a:lnTo>
                  <a:pt x="1177" y="88"/>
                </a:lnTo>
                <a:lnTo>
                  <a:pt x="1184" y="91"/>
                </a:lnTo>
                <a:lnTo>
                  <a:pt x="1184" y="91"/>
                </a:lnTo>
                <a:lnTo>
                  <a:pt x="1191" y="96"/>
                </a:lnTo>
                <a:lnTo>
                  <a:pt x="1199" y="107"/>
                </a:lnTo>
                <a:lnTo>
                  <a:pt x="1227" y="139"/>
                </a:lnTo>
                <a:lnTo>
                  <a:pt x="1261" y="184"/>
                </a:lnTo>
                <a:lnTo>
                  <a:pt x="1298" y="232"/>
                </a:lnTo>
                <a:lnTo>
                  <a:pt x="1365" y="323"/>
                </a:lnTo>
                <a:lnTo>
                  <a:pt x="1386" y="352"/>
                </a:lnTo>
                <a:lnTo>
                  <a:pt x="1391" y="360"/>
                </a:lnTo>
                <a:lnTo>
                  <a:pt x="1393" y="364"/>
                </a:lnTo>
                <a:lnTo>
                  <a:pt x="1393" y="364"/>
                </a:lnTo>
                <a:close/>
                <a:moveTo>
                  <a:pt x="1249" y="91"/>
                </a:moveTo>
                <a:lnTo>
                  <a:pt x="1447" y="86"/>
                </a:lnTo>
                <a:lnTo>
                  <a:pt x="1690" y="368"/>
                </a:lnTo>
                <a:lnTo>
                  <a:pt x="1690" y="368"/>
                </a:lnTo>
                <a:lnTo>
                  <a:pt x="1578" y="366"/>
                </a:lnTo>
                <a:lnTo>
                  <a:pt x="1500" y="364"/>
                </a:lnTo>
                <a:lnTo>
                  <a:pt x="1462" y="364"/>
                </a:lnTo>
                <a:lnTo>
                  <a:pt x="1462" y="364"/>
                </a:lnTo>
                <a:lnTo>
                  <a:pt x="1458" y="361"/>
                </a:lnTo>
                <a:lnTo>
                  <a:pt x="1451" y="352"/>
                </a:lnTo>
                <a:lnTo>
                  <a:pt x="1426" y="321"/>
                </a:lnTo>
                <a:lnTo>
                  <a:pt x="1353" y="227"/>
                </a:lnTo>
                <a:lnTo>
                  <a:pt x="1249" y="91"/>
                </a:lnTo>
                <a:lnTo>
                  <a:pt x="1249" y="91"/>
                </a:lnTo>
                <a:close/>
                <a:moveTo>
                  <a:pt x="1576" y="473"/>
                </a:moveTo>
                <a:lnTo>
                  <a:pt x="1576" y="473"/>
                </a:lnTo>
                <a:lnTo>
                  <a:pt x="1576" y="471"/>
                </a:lnTo>
                <a:lnTo>
                  <a:pt x="1578" y="471"/>
                </a:lnTo>
                <a:lnTo>
                  <a:pt x="1586" y="470"/>
                </a:lnTo>
                <a:lnTo>
                  <a:pt x="1598" y="470"/>
                </a:lnTo>
                <a:lnTo>
                  <a:pt x="1614" y="470"/>
                </a:lnTo>
                <a:lnTo>
                  <a:pt x="1632" y="473"/>
                </a:lnTo>
                <a:lnTo>
                  <a:pt x="1651" y="475"/>
                </a:lnTo>
                <a:lnTo>
                  <a:pt x="1671" y="478"/>
                </a:lnTo>
                <a:lnTo>
                  <a:pt x="1690" y="483"/>
                </a:lnTo>
                <a:lnTo>
                  <a:pt x="1690" y="483"/>
                </a:lnTo>
                <a:lnTo>
                  <a:pt x="1728" y="494"/>
                </a:lnTo>
                <a:lnTo>
                  <a:pt x="1763" y="505"/>
                </a:lnTo>
                <a:lnTo>
                  <a:pt x="1804" y="517"/>
                </a:lnTo>
                <a:lnTo>
                  <a:pt x="1804" y="517"/>
                </a:lnTo>
                <a:lnTo>
                  <a:pt x="1805" y="518"/>
                </a:lnTo>
                <a:lnTo>
                  <a:pt x="1806" y="520"/>
                </a:lnTo>
                <a:lnTo>
                  <a:pt x="1806" y="525"/>
                </a:lnTo>
                <a:lnTo>
                  <a:pt x="1806" y="540"/>
                </a:lnTo>
                <a:lnTo>
                  <a:pt x="1804" y="567"/>
                </a:lnTo>
                <a:lnTo>
                  <a:pt x="1804" y="567"/>
                </a:lnTo>
                <a:lnTo>
                  <a:pt x="1803" y="568"/>
                </a:lnTo>
                <a:lnTo>
                  <a:pt x="1800" y="569"/>
                </a:lnTo>
                <a:lnTo>
                  <a:pt x="1792" y="570"/>
                </a:lnTo>
                <a:lnTo>
                  <a:pt x="1764" y="570"/>
                </a:lnTo>
                <a:lnTo>
                  <a:pt x="1737" y="568"/>
                </a:lnTo>
                <a:lnTo>
                  <a:pt x="1725" y="567"/>
                </a:lnTo>
                <a:lnTo>
                  <a:pt x="1660" y="567"/>
                </a:lnTo>
                <a:lnTo>
                  <a:pt x="1586" y="497"/>
                </a:lnTo>
                <a:lnTo>
                  <a:pt x="1586" y="497"/>
                </a:lnTo>
                <a:lnTo>
                  <a:pt x="1576" y="473"/>
                </a:lnTo>
                <a:lnTo>
                  <a:pt x="1576" y="473"/>
                </a:lnTo>
                <a:close/>
                <a:moveTo>
                  <a:pt x="193" y="81"/>
                </a:moveTo>
                <a:lnTo>
                  <a:pt x="709" y="81"/>
                </a:lnTo>
                <a:lnTo>
                  <a:pt x="709" y="344"/>
                </a:lnTo>
                <a:lnTo>
                  <a:pt x="154" y="309"/>
                </a:lnTo>
                <a:lnTo>
                  <a:pt x="193" y="8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AB792017-1787-44DA-BF7C-03687F9EE669}"/>
              </a:ext>
            </a:extLst>
          </p:cNvPr>
          <p:cNvSpPr>
            <a:spLocks noEditPoints="1"/>
          </p:cNvSpPr>
          <p:nvPr/>
        </p:nvSpPr>
        <p:spPr bwMode="auto">
          <a:xfrm>
            <a:off x="6056283" y="3127489"/>
            <a:ext cx="1591327" cy="861208"/>
          </a:xfrm>
          <a:custGeom>
            <a:avLst/>
            <a:gdLst>
              <a:gd name="T0" fmla="*/ 119 w 1918"/>
              <a:gd name="T1" fmla="*/ 440 h 1038"/>
              <a:gd name="T2" fmla="*/ 65 w 1918"/>
              <a:gd name="T3" fmla="*/ 482 h 1038"/>
              <a:gd name="T4" fmla="*/ 41 w 1918"/>
              <a:gd name="T5" fmla="*/ 539 h 1038"/>
              <a:gd name="T6" fmla="*/ 12 w 1918"/>
              <a:gd name="T7" fmla="*/ 657 h 1038"/>
              <a:gd name="T8" fmla="*/ 4 w 1918"/>
              <a:gd name="T9" fmla="*/ 797 h 1038"/>
              <a:gd name="T10" fmla="*/ 90 w 1918"/>
              <a:gd name="T11" fmla="*/ 890 h 1038"/>
              <a:gd name="T12" fmla="*/ 103 w 1918"/>
              <a:gd name="T13" fmla="*/ 950 h 1038"/>
              <a:gd name="T14" fmla="*/ 163 w 1918"/>
              <a:gd name="T15" fmla="*/ 1020 h 1038"/>
              <a:gd name="T16" fmla="*/ 228 w 1918"/>
              <a:gd name="T17" fmla="*/ 1038 h 1038"/>
              <a:gd name="T18" fmla="*/ 295 w 1918"/>
              <a:gd name="T19" fmla="*/ 1032 h 1038"/>
              <a:gd name="T20" fmla="*/ 383 w 1918"/>
              <a:gd name="T21" fmla="*/ 979 h 1038"/>
              <a:gd name="T22" fmla="*/ 430 w 1918"/>
              <a:gd name="T23" fmla="*/ 901 h 1038"/>
              <a:gd name="T24" fmla="*/ 1457 w 1918"/>
              <a:gd name="T25" fmla="*/ 877 h 1038"/>
              <a:gd name="T26" fmla="*/ 1495 w 1918"/>
              <a:gd name="T27" fmla="*/ 961 h 1038"/>
              <a:gd name="T28" fmla="*/ 1567 w 1918"/>
              <a:gd name="T29" fmla="*/ 1014 h 1038"/>
              <a:gd name="T30" fmla="*/ 1627 w 1918"/>
              <a:gd name="T31" fmla="*/ 1023 h 1038"/>
              <a:gd name="T32" fmla="*/ 1699 w 1918"/>
              <a:gd name="T33" fmla="*/ 1009 h 1038"/>
              <a:gd name="T34" fmla="*/ 1767 w 1918"/>
              <a:gd name="T35" fmla="*/ 947 h 1038"/>
              <a:gd name="T36" fmla="*/ 1794 w 1918"/>
              <a:gd name="T37" fmla="*/ 871 h 1038"/>
              <a:gd name="T38" fmla="*/ 1903 w 1918"/>
              <a:gd name="T39" fmla="*/ 861 h 1038"/>
              <a:gd name="T40" fmla="*/ 1918 w 1918"/>
              <a:gd name="T41" fmla="*/ 700 h 1038"/>
              <a:gd name="T42" fmla="*/ 1888 w 1918"/>
              <a:gd name="T43" fmla="*/ 273 h 1038"/>
              <a:gd name="T44" fmla="*/ 1858 w 1918"/>
              <a:gd name="T45" fmla="*/ 154 h 1038"/>
              <a:gd name="T46" fmla="*/ 1806 w 1918"/>
              <a:gd name="T47" fmla="*/ 17 h 1038"/>
              <a:gd name="T48" fmla="*/ 1759 w 1918"/>
              <a:gd name="T49" fmla="*/ 3 h 1038"/>
              <a:gd name="T50" fmla="*/ 1292 w 1918"/>
              <a:gd name="T51" fmla="*/ 9 h 1038"/>
              <a:gd name="T52" fmla="*/ 618 w 1918"/>
              <a:gd name="T53" fmla="*/ 50 h 1038"/>
              <a:gd name="T54" fmla="*/ 518 w 1918"/>
              <a:gd name="T55" fmla="*/ 82 h 1038"/>
              <a:gd name="T56" fmla="*/ 471 w 1918"/>
              <a:gd name="T57" fmla="*/ 129 h 1038"/>
              <a:gd name="T58" fmla="*/ 533 w 1918"/>
              <a:gd name="T59" fmla="*/ 186 h 1038"/>
              <a:gd name="T60" fmla="*/ 659 w 1918"/>
              <a:gd name="T61" fmla="*/ 167 h 1038"/>
              <a:gd name="T62" fmla="*/ 766 w 1918"/>
              <a:gd name="T63" fmla="*/ 162 h 1038"/>
              <a:gd name="T64" fmla="*/ 781 w 1918"/>
              <a:gd name="T65" fmla="*/ 174 h 1038"/>
              <a:gd name="T66" fmla="*/ 761 w 1918"/>
              <a:gd name="T67" fmla="*/ 333 h 1038"/>
              <a:gd name="T68" fmla="*/ 745 w 1918"/>
              <a:gd name="T69" fmla="*/ 406 h 1038"/>
              <a:gd name="T70" fmla="*/ 395 w 1918"/>
              <a:gd name="T71" fmla="*/ 433 h 1038"/>
              <a:gd name="T72" fmla="*/ 400 w 1918"/>
              <a:gd name="T73" fmla="*/ 319 h 1038"/>
              <a:gd name="T74" fmla="*/ 434 w 1918"/>
              <a:gd name="T75" fmla="*/ 264 h 1038"/>
              <a:gd name="T76" fmla="*/ 504 w 1918"/>
              <a:gd name="T77" fmla="*/ 200 h 1038"/>
              <a:gd name="T78" fmla="*/ 891 w 1918"/>
              <a:gd name="T79" fmla="*/ 159 h 1038"/>
              <a:gd name="T80" fmla="*/ 1229 w 1918"/>
              <a:gd name="T81" fmla="*/ 131 h 1038"/>
              <a:gd name="T82" fmla="*/ 1299 w 1918"/>
              <a:gd name="T83" fmla="*/ 148 h 1038"/>
              <a:gd name="T84" fmla="*/ 1295 w 1918"/>
              <a:gd name="T85" fmla="*/ 277 h 1038"/>
              <a:gd name="T86" fmla="*/ 1284 w 1918"/>
              <a:gd name="T87" fmla="*/ 380 h 1038"/>
              <a:gd name="T88" fmla="*/ 1256 w 1918"/>
              <a:gd name="T89" fmla="*/ 387 h 1038"/>
              <a:gd name="T90" fmla="*/ 959 w 1918"/>
              <a:gd name="T91" fmla="*/ 400 h 1038"/>
              <a:gd name="T92" fmla="*/ 891 w 1918"/>
              <a:gd name="T93" fmla="*/ 386 h 1038"/>
              <a:gd name="T94" fmla="*/ 880 w 1918"/>
              <a:gd name="T95" fmla="*/ 333 h 1038"/>
              <a:gd name="T96" fmla="*/ 885 w 1918"/>
              <a:gd name="T97" fmla="*/ 162 h 1038"/>
              <a:gd name="T98" fmla="*/ 1665 w 1918"/>
              <a:gd name="T99" fmla="*/ 105 h 1038"/>
              <a:gd name="T100" fmla="*/ 1723 w 1918"/>
              <a:gd name="T101" fmla="*/ 115 h 1038"/>
              <a:gd name="T102" fmla="*/ 1752 w 1918"/>
              <a:gd name="T103" fmla="*/ 159 h 1038"/>
              <a:gd name="T104" fmla="*/ 1763 w 1918"/>
              <a:gd name="T105" fmla="*/ 339 h 1038"/>
              <a:gd name="T106" fmla="*/ 1749 w 1918"/>
              <a:gd name="T107" fmla="*/ 370 h 1038"/>
              <a:gd name="T108" fmla="*/ 1456 w 1918"/>
              <a:gd name="T109" fmla="*/ 377 h 1038"/>
              <a:gd name="T110" fmla="*/ 52 w 1918"/>
              <a:gd name="T111" fmla="*/ 590 h 1038"/>
              <a:gd name="T112" fmla="*/ 71 w 1918"/>
              <a:gd name="T113" fmla="*/ 498 h 1038"/>
              <a:gd name="T114" fmla="*/ 128 w 1918"/>
              <a:gd name="T115" fmla="*/ 486 h 10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918" h="1038">
                <a:moveTo>
                  <a:pt x="219" y="405"/>
                </a:moveTo>
                <a:lnTo>
                  <a:pt x="219" y="405"/>
                </a:lnTo>
                <a:lnTo>
                  <a:pt x="202" y="410"/>
                </a:lnTo>
                <a:lnTo>
                  <a:pt x="164" y="423"/>
                </a:lnTo>
                <a:lnTo>
                  <a:pt x="141" y="431"/>
                </a:lnTo>
                <a:lnTo>
                  <a:pt x="119" y="440"/>
                </a:lnTo>
                <a:lnTo>
                  <a:pt x="100" y="451"/>
                </a:lnTo>
                <a:lnTo>
                  <a:pt x="93" y="457"/>
                </a:lnTo>
                <a:lnTo>
                  <a:pt x="85" y="462"/>
                </a:lnTo>
                <a:lnTo>
                  <a:pt x="85" y="462"/>
                </a:lnTo>
                <a:lnTo>
                  <a:pt x="69" y="477"/>
                </a:lnTo>
                <a:lnTo>
                  <a:pt x="65" y="482"/>
                </a:lnTo>
                <a:lnTo>
                  <a:pt x="63" y="487"/>
                </a:lnTo>
                <a:lnTo>
                  <a:pt x="59" y="495"/>
                </a:lnTo>
                <a:lnTo>
                  <a:pt x="52" y="509"/>
                </a:lnTo>
                <a:lnTo>
                  <a:pt x="52" y="509"/>
                </a:lnTo>
                <a:lnTo>
                  <a:pt x="47" y="523"/>
                </a:lnTo>
                <a:lnTo>
                  <a:pt x="41" y="539"/>
                </a:lnTo>
                <a:lnTo>
                  <a:pt x="37" y="558"/>
                </a:lnTo>
                <a:lnTo>
                  <a:pt x="33" y="578"/>
                </a:lnTo>
                <a:lnTo>
                  <a:pt x="26" y="613"/>
                </a:lnTo>
                <a:lnTo>
                  <a:pt x="24" y="628"/>
                </a:lnTo>
                <a:lnTo>
                  <a:pt x="24" y="628"/>
                </a:lnTo>
                <a:lnTo>
                  <a:pt x="12" y="657"/>
                </a:lnTo>
                <a:lnTo>
                  <a:pt x="3" y="681"/>
                </a:lnTo>
                <a:lnTo>
                  <a:pt x="1" y="691"/>
                </a:lnTo>
                <a:lnTo>
                  <a:pt x="0" y="700"/>
                </a:lnTo>
                <a:lnTo>
                  <a:pt x="0" y="700"/>
                </a:lnTo>
                <a:lnTo>
                  <a:pt x="1" y="735"/>
                </a:lnTo>
                <a:lnTo>
                  <a:pt x="4" y="797"/>
                </a:lnTo>
                <a:lnTo>
                  <a:pt x="9" y="856"/>
                </a:lnTo>
                <a:lnTo>
                  <a:pt x="12" y="876"/>
                </a:lnTo>
                <a:lnTo>
                  <a:pt x="13" y="882"/>
                </a:lnTo>
                <a:lnTo>
                  <a:pt x="14" y="885"/>
                </a:lnTo>
                <a:lnTo>
                  <a:pt x="52" y="923"/>
                </a:lnTo>
                <a:lnTo>
                  <a:pt x="90" y="890"/>
                </a:lnTo>
                <a:lnTo>
                  <a:pt x="90" y="890"/>
                </a:lnTo>
                <a:lnTo>
                  <a:pt x="90" y="896"/>
                </a:lnTo>
                <a:lnTo>
                  <a:pt x="93" y="913"/>
                </a:lnTo>
                <a:lnTo>
                  <a:pt x="95" y="925"/>
                </a:lnTo>
                <a:lnTo>
                  <a:pt x="98" y="936"/>
                </a:lnTo>
                <a:lnTo>
                  <a:pt x="103" y="950"/>
                </a:lnTo>
                <a:lnTo>
                  <a:pt x="109" y="964"/>
                </a:lnTo>
                <a:lnTo>
                  <a:pt x="118" y="978"/>
                </a:lnTo>
                <a:lnTo>
                  <a:pt x="127" y="991"/>
                </a:lnTo>
                <a:lnTo>
                  <a:pt x="140" y="1003"/>
                </a:lnTo>
                <a:lnTo>
                  <a:pt x="154" y="1015"/>
                </a:lnTo>
                <a:lnTo>
                  <a:pt x="163" y="1020"/>
                </a:lnTo>
                <a:lnTo>
                  <a:pt x="172" y="1024"/>
                </a:lnTo>
                <a:lnTo>
                  <a:pt x="182" y="1028"/>
                </a:lnTo>
                <a:lnTo>
                  <a:pt x="192" y="1032"/>
                </a:lnTo>
                <a:lnTo>
                  <a:pt x="203" y="1034"/>
                </a:lnTo>
                <a:lnTo>
                  <a:pt x="215" y="1036"/>
                </a:lnTo>
                <a:lnTo>
                  <a:pt x="228" y="1038"/>
                </a:lnTo>
                <a:lnTo>
                  <a:pt x="242" y="1038"/>
                </a:lnTo>
                <a:lnTo>
                  <a:pt x="242" y="1038"/>
                </a:lnTo>
                <a:lnTo>
                  <a:pt x="257" y="1038"/>
                </a:lnTo>
                <a:lnTo>
                  <a:pt x="270" y="1036"/>
                </a:lnTo>
                <a:lnTo>
                  <a:pt x="283" y="1034"/>
                </a:lnTo>
                <a:lnTo>
                  <a:pt x="295" y="1032"/>
                </a:lnTo>
                <a:lnTo>
                  <a:pt x="306" y="1028"/>
                </a:lnTo>
                <a:lnTo>
                  <a:pt x="316" y="1024"/>
                </a:lnTo>
                <a:lnTo>
                  <a:pt x="336" y="1015"/>
                </a:lnTo>
                <a:lnTo>
                  <a:pt x="354" y="1004"/>
                </a:lnTo>
                <a:lnTo>
                  <a:pt x="370" y="992"/>
                </a:lnTo>
                <a:lnTo>
                  <a:pt x="383" y="979"/>
                </a:lnTo>
                <a:lnTo>
                  <a:pt x="395" y="966"/>
                </a:lnTo>
                <a:lnTo>
                  <a:pt x="404" y="953"/>
                </a:lnTo>
                <a:lnTo>
                  <a:pt x="413" y="940"/>
                </a:lnTo>
                <a:lnTo>
                  <a:pt x="420" y="928"/>
                </a:lnTo>
                <a:lnTo>
                  <a:pt x="424" y="917"/>
                </a:lnTo>
                <a:lnTo>
                  <a:pt x="430" y="901"/>
                </a:lnTo>
                <a:lnTo>
                  <a:pt x="433" y="895"/>
                </a:lnTo>
                <a:lnTo>
                  <a:pt x="1432" y="895"/>
                </a:lnTo>
                <a:lnTo>
                  <a:pt x="1437" y="871"/>
                </a:lnTo>
                <a:lnTo>
                  <a:pt x="1456" y="871"/>
                </a:lnTo>
                <a:lnTo>
                  <a:pt x="1456" y="871"/>
                </a:lnTo>
                <a:lnTo>
                  <a:pt x="1457" y="877"/>
                </a:lnTo>
                <a:lnTo>
                  <a:pt x="1462" y="895"/>
                </a:lnTo>
                <a:lnTo>
                  <a:pt x="1466" y="907"/>
                </a:lnTo>
                <a:lnTo>
                  <a:pt x="1470" y="919"/>
                </a:lnTo>
                <a:lnTo>
                  <a:pt x="1477" y="933"/>
                </a:lnTo>
                <a:lnTo>
                  <a:pt x="1486" y="947"/>
                </a:lnTo>
                <a:lnTo>
                  <a:pt x="1495" y="961"/>
                </a:lnTo>
                <a:lnTo>
                  <a:pt x="1507" y="974"/>
                </a:lnTo>
                <a:lnTo>
                  <a:pt x="1521" y="988"/>
                </a:lnTo>
                <a:lnTo>
                  <a:pt x="1537" y="999"/>
                </a:lnTo>
                <a:lnTo>
                  <a:pt x="1546" y="1004"/>
                </a:lnTo>
                <a:lnTo>
                  <a:pt x="1556" y="1009"/>
                </a:lnTo>
                <a:lnTo>
                  <a:pt x="1567" y="1014"/>
                </a:lnTo>
                <a:lnTo>
                  <a:pt x="1577" y="1016"/>
                </a:lnTo>
                <a:lnTo>
                  <a:pt x="1588" y="1020"/>
                </a:lnTo>
                <a:lnTo>
                  <a:pt x="1601" y="1022"/>
                </a:lnTo>
                <a:lnTo>
                  <a:pt x="1614" y="1023"/>
                </a:lnTo>
                <a:lnTo>
                  <a:pt x="1627" y="1023"/>
                </a:lnTo>
                <a:lnTo>
                  <a:pt x="1627" y="1023"/>
                </a:lnTo>
                <a:lnTo>
                  <a:pt x="1640" y="1023"/>
                </a:lnTo>
                <a:lnTo>
                  <a:pt x="1654" y="1022"/>
                </a:lnTo>
                <a:lnTo>
                  <a:pt x="1667" y="1020"/>
                </a:lnTo>
                <a:lnTo>
                  <a:pt x="1677" y="1016"/>
                </a:lnTo>
                <a:lnTo>
                  <a:pt x="1688" y="1014"/>
                </a:lnTo>
                <a:lnTo>
                  <a:pt x="1699" y="1009"/>
                </a:lnTo>
                <a:lnTo>
                  <a:pt x="1708" y="1004"/>
                </a:lnTo>
                <a:lnTo>
                  <a:pt x="1717" y="999"/>
                </a:lnTo>
                <a:lnTo>
                  <a:pt x="1732" y="988"/>
                </a:lnTo>
                <a:lnTo>
                  <a:pt x="1746" y="974"/>
                </a:lnTo>
                <a:lnTo>
                  <a:pt x="1757" y="961"/>
                </a:lnTo>
                <a:lnTo>
                  <a:pt x="1767" y="947"/>
                </a:lnTo>
                <a:lnTo>
                  <a:pt x="1775" y="933"/>
                </a:lnTo>
                <a:lnTo>
                  <a:pt x="1781" y="919"/>
                </a:lnTo>
                <a:lnTo>
                  <a:pt x="1786" y="907"/>
                </a:lnTo>
                <a:lnTo>
                  <a:pt x="1789" y="895"/>
                </a:lnTo>
                <a:lnTo>
                  <a:pt x="1793" y="877"/>
                </a:lnTo>
                <a:lnTo>
                  <a:pt x="1794" y="871"/>
                </a:lnTo>
                <a:lnTo>
                  <a:pt x="1808" y="866"/>
                </a:lnTo>
                <a:lnTo>
                  <a:pt x="1808" y="866"/>
                </a:lnTo>
                <a:lnTo>
                  <a:pt x="1852" y="866"/>
                </a:lnTo>
                <a:lnTo>
                  <a:pt x="1884" y="865"/>
                </a:lnTo>
                <a:lnTo>
                  <a:pt x="1896" y="864"/>
                </a:lnTo>
                <a:lnTo>
                  <a:pt x="1903" y="861"/>
                </a:lnTo>
                <a:lnTo>
                  <a:pt x="1903" y="861"/>
                </a:lnTo>
                <a:lnTo>
                  <a:pt x="1907" y="858"/>
                </a:lnTo>
                <a:lnTo>
                  <a:pt x="1909" y="854"/>
                </a:lnTo>
                <a:lnTo>
                  <a:pt x="1914" y="847"/>
                </a:lnTo>
                <a:lnTo>
                  <a:pt x="1918" y="838"/>
                </a:lnTo>
                <a:lnTo>
                  <a:pt x="1918" y="700"/>
                </a:lnTo>
                <a:lnTo>
                  <a:pt x="1918" y="700"/>
                </a:lnTo>
                <a:lnTo>
                  <a:pt x="1914" y="631"/>
                </a:lnTo>
                <a:lnTo>
                  <a:pt x="1906" y="475"/>
                </a:lnTo>
                <a:lnTo>
                  <a:pt x="1899" y="388"/>
                </a:lnTo>
                <a:lnTo>
                  <a:pt x="1891" y="307"/>
                </a:lnTo>
                <a:lnTo>
                  <a:pt x="1888" y="273"/>
                </a:lnTo>
                <a:lnTo>
                  <a:pt x="1883" y="243"/>
                </a:lnTo>
                <a:lnTo>
                  <a:pt x="1880" y="220"/>
                </a:lnTo>
                <a:lnTo>
                  <a:pt x="1875" y="205"/>
                </a:lnTo>
                <a:lnTo>
                  <a:pt x="1875" y="205"/>
                </a:lnTo>
                <a:lnTo>
                  <a:pt x="1867" y="181"/>
                </a:lnTo>
                <a:lnTo>
                  <a:pt x="1858" y="154"/>
                </a:lnTo>
                <a:lnTo>
                  <a:pt x="1843" y="98"/>
                </a:lnTo>
                <a:lnTo>
                  <a:pt x="1834" y="71"/>
                </a:lnTo>
                <a:lnTo>
                  <a:pt x="1825" y="46"/>
                </a:lnTo>
                <a:lnTo>
                  <a:pt x="1819" y="35"/>
                </a:lnTo>
                <a:lnTo>
                  <a:pt x="1813" y="25"/>
                </a:lnTo>
                <a:lnTo>
                  <a:pt x="1806" y="17"/>
                </a:lnTo>
                <a:lnTo>
                  <a:pt x="1799" y="10"/>
                </a:lnTo>
                <a:lnTo>
                  <a:pt x="1799" y="10"/>
                </a:lnTo>
                <a:lnTo>
                  <a:pt x="1796" y="9"/>
                </a:lnTo>
                <a:lnTo>
                  <a:pt x="1792" y="7"/>
                </a:lnTo>
                <a:lnTo>
                  <a:pt x="1778" y="5"/>
                </a:lnTo>
                <a:lnTo>
                  <a:pt x="1759" y="3"/>
                </a:lnTo>
                <a:lnTo>
                  <a:pt x="1736" y="2"/>
                </a:lnTo>
                <a:lnTo>
                  <a:pt x="1673" y="0"/>
                </a:lnTo>
                <a:lnTo>
                  <a:pt x="1594" y="0"/>
                </a:lnTo>
                <a:lnTo>
                  <a:pt x="1502" y="2"/>
                </a:lnTo>
                <a:lnTo>
                  <a:pt x="1400" y="4"/>
                </a:lnTo>
                <a:lnTo>
                  <a:pt x="1292" y="9"/>
                </a:lnTo>
                <a:lnTo>
                  <a:pt x="1180" y="12"/>
                </a:lnTo>
                <a:lnTo>
                  <a:pt x="959" y="24"/>
                </a:lnTo>
                <a:lnTo>
                  <a:pt x="856" y="31"/>
                </a:lnTo>
                <a:lnTo>
                  <a:pt x="764" y="37"/>
                </a:lnTo>
                <a:lnTo>
                  <a:pt x="683" y="44"/>
                </a:lnTo>
                <a:lnTo>
                  <a:pt x="618" y="50"/>
                </a:lnTo>
                <a:lnTo>
                  <a:pt x="574" y="56"/>
                </a:lnTo>
                <a:lnTo>
                  <a:pt x="560" y="60"/>
                </a:lnTo>
                <a:lnTo>
                  <a:pt x="552" y="62"/>
                </a:lnTo>
                <a:lnTo>
                  <a:pt x="552" y="62"/>
                </a:lnTo>
                <a:lnTo>
                  <a:pt x="534" y="73"/>
                </a:lnTo>
                <a:lnTo>
                  <a:pt x="518" y="82"/>
                </a:lnTo>
                <a:lnTo>
                  <a:pt x="505" y="92"/>
                </a:lnTo>
                <a:lnTo>
                  <a:pt x="496" y="100"/>
                </a:lnTo>
                <a:lnTo>
                  <a:pt x="486" y="109"/>
                </a:lnTo>
                <a:lnTo>
                  <a:pt x="480" y="117"/>
                </a:lnTo>
                <a:lnTo>
                  <a:pt x="471" y="129"/>
                </a:lnTo>
                <a:lnTo>
                  <a:pt x="471" y="129"/>
                </a:lnTo>
                <a:lnTo>
                  <a:pt x="458" y="144"/>
                </a:lnTo>
                <a:lnTo>
                  <a:pt x="428" y="178"/>
                </a:lnTo>
                <a:lnTo>
                  <a:pt x="341" y="272"/>
                </a:lnTo>
                <a:lnTo>
                  <a:pt x="219" y="405"/>
                </a:lnTo>
                <a:lnTo>
                  <a:pt x="219" y="405"/>
                </a:lnTo>
                <a:close/>
                <a:moveTo>
                  <a:pt x="533" y="186"/>
                </a:moveTo>
                <a:lnTo>
                  <a:pt x="533" y="186"/>
                </a:lnTo>
                <a:lnTo>
                  <a:pt x="540" y="184"/>
                </a:lnTo>
                <a:lnTo>
                  <a:pt x="551" y="181"/>
                </a:lnTo>
                <a:lnTo>
                  <a:pt x="580" y="175"/>
                </a:lnTo>
                <a:lnTo>
                  <a:pt x="618" y="170"/>
                </a:lnTo>
                <a:lnTo>
                  <a:pt x="659" y="167"/>
                </a:lnTo>
                <a:lnTo>
                  <a:pt x="698" y="163"/>
                </a:lnTo>
                <a:lnTo>
                  <a:pt x="733" y="162"/>
                </a:lnTo>
                <a:lnTo>
                  <a:pt x="756" y="161"/>
                </a:lnTo>
                <a:lnTo>
                  <a:pt x="764" y="161"/>
                </a:lnTo>
                <a:lnTo>
                  <a:pt x="766" y="162"/>
                </a:lnTo>
                <a:lnTo>
                  <a:pt x="766" y="162"/>
                </a:lnTo>
                <a:lnTo>
                  <a:pt x="768" y="164"/>
                </a:lnTo>
                <a:lnTo>
                  <a:pt x="771" y="166"/>
                </a:lnTo>
                <a:lnTo>
                  <a:pt x="774" y="168"/>
                </a:lnTo>
                <a:lnTo>
                  <a:pt x="780" y="172"/>
                </a:lnTo>
                <a:lnTo>
                  <a:pt x="780" y="172"/>
                </a:lnTo>
                <a:lnTo>
                  <a:pt x="781" y="174"/>
                </a:lnTo>
                <a:lnTo>
                  <a:pt x="783" y="180"/>
                </a:lnTo>
                <a:lnTo>
                  <a:pt x="781" y="197"/>
                </a:lnTo>
                <a:lnTo>
                  <a:pt x="779" y="220"/>
                </a:lnTo>
                <a:lnTo>
                  <a:pt x="775" y="247"/>
                </a:lnTo>
                <a:lnTo>
                  <a:pt x="766" y="300"/>
                </a:lnTo>
                <a:lnTo>
                  <a:pt x="761" y="333"/>
                </a:lnTo>
                <a:lnTo>
                  <a:pt x="761" y="333"/>
                </a:lnTo>
                <a:lnTo>
                  <a:pt x="759" y="350"/>
                </a:lnTo>
                <a:lnTo>
                  <a:pt x="755" y="368"/>
                </a:lnTo>
                <a:lnTo>
                  <a:pt x="747" y="400"/>
                </a:lnTo>
                <a:lnTo>
                  <a:pt x="747" y="400"/>
                </a:lnTo>
                <a:lnTo>
                  <a:pt x="745" y="406"/>
                </a:lnTo>
                <a:lnTo>
                  <a:pt x="741" y="411"/>
                </a:lnTo>
                <a:lnTo>
                  <a:pt x="737" y="413"/>
                </a:lnTo>
                <a:lnTo>
                  <a:pt x="734" y="414"/>
                </a:lnTo>
                <a:lnTo>
                  <a:pt x="727" y="414"/>
                </a:lnTo>
                <a:lnTo>
                  <a:pt x="723" y="414"/>
                </a:lnTo>
                <a:lnTo>
                  <a:pt x="395" y="433"/>
                </a:lnTo>
                <a:lnTo>
                  <a:pt x="395" y="433"/>
                </a:lnTo>
                <a:lnTo>
                  <a:pt x="400" y="385"/>
                </a:lnTo>
                <a:lnTo>
                  <a:pt x="401" y="346"/>
                </a:lnTo>
                <a:lnTo>
                  <a:pt x="401" y="330"/>
                </a:lnTo>
                <a:lnTo>
                  <a:pt x="400" y="319"/>
                </a:lnTo>
                <a:lnTo>
                  <a:pt x="400" y="319"/>
                </a:lnTo>
                <a:lnTo>
                  <a:pt x="400" y="314"/>
                </a:lnTo>
                <a:lnTo>
                  <a:pt x="401" y="310"/>
                </a:lnTo>
                <a:lnTo>
                  <a:pt x="404" y="302"/>
                </a:lnTo>
                <a:lnTo>
                  <a:pt x="409" y="295"/>
                </a:lnTo>
                <a:lnTo>
                  <a:pt x="420" y="280"/>
                </a:lnTo>
                <a:lnTo>
                  <a:pt x="434" y="264"/>
                </a:lnTo>
                <a:lnTo>
                  <a:pt x="449" y="248"/>
                </a:lnTo>
                <a:lnTo>
                  <a:pt x="464" y="233"/>
                </a:lnTo>
                <a:lnTo>
                  <a:pt x="485" y="214"/>
                </a:lnTo>
                <a:lnTo>
                  <a:pt x="485" y="214"/>
                </a:lnTo>
                <a:lnTo>
                  <a:pt x="496" y="206"/>
                </a:lnTo>
                <a:lnTo>
                  <a:pt x="504" y="200"/>
                </a:lnTo>
                <a:lnTo>
                  <a:pt x="533" y="186"/>
                </a:lnTo>
                <a:lnTo>
                  <a:pt x="533" y="186"/>
                </a:lnTo>
                <a:close/>
                <a:moveTo>
                  <a:pt x="885" y="162"/>
                </a:moveTo>
                <a:lnTo>
                  <a:pt x="885" y="162"/>
                </a:lnTo>
                <a:lnTo>
                  <a:pt x="886" y="161"/>
                </a:lnTo>
                <a:lnTo>
                  <a:pt x="891" y="159"/>
                </a:lnTo>
                <a:lnTo>
                  <a:pt x="904" y="155"/>
                </a:lnTo>
                <a:lnTo>
                  <a:pt x="924" y="151"/>
                </a:lnTo>
                <a:lnTo>
                  <a:pt x="950" y="149"/>
                </a:lnTo>
                <a:lnTo>
                  <a:pt x="1016" y="143"/>
                </a:lnTo>
                <a:lnTo>
                  <a:pt x="1090" y="138"/>
                </a:lnTo>
                <a:lnTo>
                  <a:pt x="1229" y="131"/>
                </a:lnTo>
                <a:lnTo>
                  <a:pt x="1294" y="129"/>
                </a:lnTo>
                <a:lnTo>
                  <a:pt x="1294" y="129"/>
                </a:lnTo>
                <a:lnTo>
                  <a:pt x="1295" y="129"/>
                </a:lnTo>
                <a:lnTo>
                  <a:pt x="1297" y="130"/>
                </a:lnTo>
                <a:lnTo>
                  <a:pt x="1298" y="135"/>
                </a:lnTo>
                <a:lnTo>
                  <a:pt x="1299" y="148"/>
                </a:lnTo>
                <a:lnTo>
                  <a:pt x="1298" y="167"/>
                </a:lnTo>
                <a:lnTo>
                  <a:pt x="1299" y="186"/>
                </a:lnTo>
                <a:lnTo>
                  <a:pt x="1299" y="186"/>
                </a:lnTo>
                <a:lnTo>
                  <a:pt x="1299" y="200"/>
                </a:lnTo>
                <a:lnTo>
                  <a:pt x="1299" y="222"/>
                </a:lnTo>
                <a:lnTo>
                  <a:pt x="1295" y="277"/>
                </a:lnTo>
                <a:lnTo>
                  <a:pt x="1292" y="332"/>
                </a:lnTo>
                <a:lnTo>
                  <a:pt x="1289" y="367"/>
                </a:lnTo>
                <a:lnTo>
                  <a:pt x="1289" y="367"/>
                </a:lnTo>
                <a:lnTo>
                  <a:pt x="1288" y="374"/>
                </a:lnTo>
                <a:lnTo>
                  <a:pt x="1287" y="377"/>
                </a:lnTo>
                <a:lnTo>
                  <a:pt x="1284" y="380"/>
                </a:lnTo>
                <a:lnTo>
                  <a:pt x="1280" y="381"/>
                </a:lnTo>
                <a:lnTo>
                  <a:pt x="1270" y="382"/>
                </a:lnTo>
                <a:lnTo>
                  <a:pt x="1266" y="383"/>
                </a:lnTo>
                <a:lnTo>
                  <a:pt x="1261" y="386"/>
                </a:lnTo>
                <a:lnTo>
                  <a:pt x="1261" y="386"/>
                </a:lnTo>
                <a:lnTo>
                  <a:pt x="1256" y="387"/>
                </a:lnTo>
                <a:lnTo>
                  <a:pt x="1245" y="388"/>
                </a:lnTo>
                <a:lnTo>
                  <a:pt x="1211" y="390"/>
                </a:lnTo>
                <a:lnTo>
                  <a:pt x="1111" y="395"/>
                </a:lnTo>
                <a:lnTo>
                  <a:pt x="971" y="400"/>
                </a:lnTo>
                <a:lnTo>
                  <a:pt x="971" y="400"/>
                </a:lnTo>
                <a:lnTo>
                  <a:pt x="959" y="400"/>
                </a:lnTo>
                <a:lnTo>
                  <a:pt x="946" y="400"/>
                </a:lnTo>
                <a:lnTo>
                  <a:pt x="931" y="399"/>
                </a:lnTo>
                <a:lnTo>
                  <a:pt x="916" y="396"/>
                </a:lnTo>
                <a:lnTo>
                  <a:pt x="903" y="392"/>
                </a:lnTo>
                <a:lnTo>
                  <a:pt x="897" y="389"/>
                </a:lnTo>
                <a:lnTo>
                  <a:pt x="891" y="386"/>
                </a:lnTo>
                <a:lnTo>
                  <a:pt x="887" y="381"/>
                </a:lnTo>
                <a:lnTo>
                  <a:pt x="885" y="376"/>
                </a:lnTo>
                <a:lnTo>
                  <a:pt x="885" y="376"/>
                </a:lnTo>
                <a:lnTo>
                  <a:pt x="884" y="369"/>
                </a:lnTo>
                <a:lnTo>
                  <a:pt x="881" y="360"/>
                </a:lnTo>
                <a:lnTo>
                  <a:pt x="880" y="333"/>
                </a:lnTo>
                <a:lnTo>
                  <a:pt x="879" y="301"/>
                </a:lnTo>
                <a:lnTo>
                  <a:pt x="879" y="266"/>
                </a:lnTo>
                <a:lnTo>
                  <a:pt x="879" y="231"/>
                </a:lnTo>
                <a:lnTo>
                  <a:pt x="880" y="199"/>
                </a:lnTo>
                <a:lnTo>
                  <a:pt x="883" y="175"/>
                </a:lnTo>
                <a:lnTo>
                  <a:pt x="885" y="162"/>
                </a:lnTo>
                <a:lnTo>
                  <a:pt x="885" y="162"/>
                </a:lnTo>
                <a:close/>
                <a:moveTo>
                  <a:pt x="1389" y="129"/>
                </a:moveTo>
                <a:lnTo>
                  <a:pt x="1394" y="115"/>
                </a:lnTo>
                <a:lnTo>
                  <a:pt x="1394" y="115"/>
                </a:lnTo>
                <a:lnTo>
                  <a:pt x="1524" y="110"/>
                </a:lnTo>
                <a:lnTo>
                  <a:pt x="1665" y="105"/>
                </a:lnTo>
                <a:lnTo>
                  <a:pt x="1665" y="105"/>
                </a:lnTo>
                <a:lnTo>
                  <a:pt x="1681" y="105"/>
                </a:lnTo>
                <a:lnTo>
                  <a:pt x="1692" y="106"/>
                </a:lnTo>
                <a:lnTo>
                  <a:pt x="1702" y="107"/>
                </a:lnTo>
                <a:lnTo>
                  <a:pt x="1713" y="110"/>
                </a:lnTo>
                <a:lnTo>
                  <a:pt x="1723" y="115"/>
                </a:lnTo>
                <a:lnTo>
                  <a:pt x="1733" y="120"/>
                </a:lnTo>
                <a:lnTo>
                  <a:pt x="1742" y="129"/>
                </a:lnTo>
                <a:lnTo>
                  <a:pt x="1742" y="129"/>
                </a:lnTo>
                <a:lnTo>
                  <a:pt x="1745" y="136"/>
                </a:lnTo>
                <a:lnTo>
                  <a:pt x="1749" y="145"/>
                </a:lnTo>
                <a:lnTo>
                  <a:pt x="1752" y="159"/>
                </a:lnTo>
                <a:lnTo>
                  <a:pt x="1756" y="174"/>
                </a:lnTo>
                <a:lnTo>
                  <a:pt x="1761" y="211"/>
                </a:lnTo>
                <a:lnTo>
                  <a:pt x="1764" y="250"/>
                </a:lnTo>
                <a:lnTo>
                  <a:pt x="1765" y="289"/>
                </a:lnTo>
                <a:lnTo>
                  <a:pt x="1764" y="325"/>
                </a:lnTo>
                <a:lnTo>
                  <a:pt x="1763" y="339"/>
                </a:lnTo>
                <a:lnTo>
                  <a:pt x="1762" y="352"/>
                </a:lnTo>
                <a:lnTo>
                  <a:pt x="1759" y="361"/>
                </a:lnTo>
                <a:lnTo>
                  <a:pt x="1756" y="367"/>
                </a:lnTo>
                <a:lnTo>
                  <a:pt x="1756" y="367"/>
                </a:lnTo>
                <a:lnTo>
                  <a:pt x="1753" y="368"/>
                </a:lnTo>
                <a:lnTo>
                  <a:pt x="1749" y="370"/>
                </a:lnTo>
                <a:lnTo>
                  <a:pt x="1736" y="373"/>
                </a:lnTo>
                <a:lnTo>
                  <a:pt x="1717" y="375"/>
                </a:lnTo>
                <a:lnTo>
                  <a:pt x="1693" y="376"/>
                </a:lnTo>
                <a:lnTo>
                  <a:pt x="1636" y="379"/>
                </a:lnTo>
                <a:lnTo>
                  <a:pt x="1573" y="379"/>
                </a:lnTo>
                <a:lnTo>
                  <a:pt x="1456" y="377"/>
                </a:lnTo>
                <a:lnTo>
                  <a:pt x="1404" y="376"/>
                </a:lnTo>
                <a:lnTo>
                  <a:pt x="1389" y="129"/>
                </a:lnTo>
                <a:close/>
                <a:moveTo>
                  <a:pt x="138" y="486"/>
                </a:moveTo>
                <a:lnTo>
                  <a:pt x="104" y="581"/>
                </a:lnTo>
                <a:lnTo>
                  <a:pt x="52" y="590"/>
                </a:lnTo>
                <a:lnTo>
                  <a:pt x="52" y="590"/>
                </a:lnTo>
                <a:lnTo>
                  <a:pt x="53" y="577"/>
                </a:lnTo>
                <a:lnTo>
                  <a:pt x="58" y="549"/>
                </a:lnTo>
                <a:lnTo>
                  <a:pt x="64" y="517"/>
                </a:lnTo>
                <a:lnTo>
                  <a:pt x="68" y="505"/>
                </a:lnTo>
                <a:lnTo>
                  <a:pt x="71" y="498"/>
                </a:lnTo>
                <a:lnTo>
                  <a:pt x="71" y="498"/>
                </a:lnTo>
                <a:lnTo>
                  <a:pt x="74" y="495"/>
                </a:lnTo>
                <a:lnTo>
                  <a:pt x="77" y="494"/>
                </a:lnTo>
                <a:lnTo>
                  <a:pt x="85" y="490"/>
                </a:lnTo>
                <a:lnTo>
                  <a:pt x="96" y="488"/>
                </a:lnTo>
                <a:lnTo>
                  <a:pt x="108" y="487"/>
                </a:lnTo>
                <a:lnTo>
                  <a:pt x="128" y="486"/>
                </a:lnTo>
                <a:lnTo>
                  <a:pt x="138" y="486"/>
                </a:lnTo>
                <a:lnTo>
                  <a:pt x="138" y="48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4">
            <a:extLst>
              <a:ext uri="{FF2B5EF4-FFF2-40B4-BE49-F238E27FC236}">
                <a16:creationId xmlns:a16="http://schemas.microsoft.com/office/drawing/2014/main" id="{38C63A97-FB17-4137-8D3B-DF72BCA76C20}"/>
              </a:ext>
            </a:extLst>
          </p:cNvPr>
          <p:cNvSpPr>
            <a:spLocks noEditPoints="1"/>
          </p:cNvSpPr>
          <p:nvPr/>
        </p:nvSpPr>
        <p:spPr bwMode="auto">
          <a:xfrm>
            <a:off x="7871408" y="3183834"/>
            <a:ext cx="1652588" cy="804863"/>
          </a:xfrm>
          <a:custGeom>
            <a:avLst/>
            <a:gdLst>
              <a:gd name="T0" fmla="*/ 368 w 1041"/>
              <a:gd name="T1" fmla="*/ 36 h 507"/>
              <a:gd name="T2" fmla="*/ 322 w 1041"/>
              <a:gd name="T3" fmla="*/ 93 h 507"/>
              <a:gd name="T4" fmla="*/ 182 w 1041"/>
              <a:gd name="T5" fmla="*/ 183 h 507"/>
              <a:gd name="T6" fmla="*/ 52 w 1041"/>
              <a:gd name="T7" fmla="*/ 208 h 507"/>
              <a:gd name="T8" fmla="*/ 38 w 1041"/>
              <a:gd name="T9" fmla="*/ 222 h 507"/>
              <a:gd name="T10" fmla="*/ 32 w 1041"/>
              <a:gd name="T11" fmla="*/ 241 h 507"/>
              <a:gd name="T12" fmla="*/ 27 w 1041"/>
              <a:gd name="T13" fmla="*/ 261 h 507"/>
              <a:gd name="T14" fmla="*/ 17 w 1041"/>
              <a:gd name="T15" fmla="*/ 301 h 507"/>
              <a:gd name="T16" fmla="*/ 3 w 1041"/>
              <a:gd name="T17" fmla="*/ 309 h 507"/>
              <a:gd name="T18" fmla="*/ 0 w 1041"/>
              <a:gd name="T19" fmla="*/ 328 h 507"/>
              <a:gd name="T20" fmla="*/ 7 w 1041"/>
              <a:gd name="T21" fmla="*/ 397 h 507"/>
              <a:gd name="T22" fmla="*/ 27 w 1041"/>
              <a:gd name="T23" fmla="*/ 412 h 507"/>
              <a:gd name="T24" fmla="*/ 53 w 1041"/>
              <a:gd name="T25" fmla="*/ 466 h 507"/>
              <a:gd name="T26" fmla="*/ 87 w 1041"/>
              <a:gd name="T27" fmla="*/ 494 h 507"/>
              <a:gd name="T28" fmla="*/ 122 w 1041"/>
              <a:gd name="T29" fmla="*/ 502 h 507"/>
              <a:gd name="T30" fmla="*/ 167 w 1041"/>
              <a:gd name="T31" fmla="*/ 492 h 507"/>
              <a:gd name="T32" fmla="*/ 196 w 1041"/>
              <a:gd name="T33" fmla="*/ 470 h 507"/>
              <a:gd name="T34" fmla="*/ 233 w 1041"/>
              <a:gd name="T35" fmla="*/ 437 h 507"/>
              <a:gd name="T36" fmla="*/ 250 w 1041"/>
              <a:gd name="T37" fmla="*/ 472 h 507"/>
              <a:gd name="T38" fmla="*/ 278 w 1041"/>
              <a:gd name="T39" fmla="*/ 496 h 507"/>
              <a:gd name="T40" fmla="*/ 323 w 1041"/>
              <a:gd name="T41" fmla="*/ 507 h 507"/>
              <a:gd name="T42" fmla="*/ 361 w 1041"/>
              <a:gd name="T43" fmla="*/ 501 h 507"/>
              <a:gd name="T44" fmla="*/ 397 w 1041"/>
              <a:gd name="T45" fmla="*/ 481 h 507"/>
              <a:gd name="T46" fmla="*/ 429 w 1041"/>
              <a:gd name="T47" fmla="*/ 442 h 507"/>
              <a:gd name="T48" fmla="*/ 484 w 1041"/>
              <a:gd name="T49" fmla="*/ 412 h 507"/>
              <a:gd name="T50" fmla="*/ 607 w 1041"/>
              <a:gd name="T51" fmla="*/ 435 h 507"/>
              <a:gd name="T52" fmla="*/ 633 w 1041"/>
              <a:gd name="T53" fmla="*/ 466 h 507"/>
              <a:gd name="T54" fmla="*/ 672 w 1041"/>
              <a:gd name="T55" fmla="*/ 481 h 507"/>
              <a:gd name="T56" fmla="*/ 710 w 1041"/>
              <a:gd name="T57" fmla="*/ 480 h 507"/>
              <a:gd name="T58" fmla="*/ 744 w 1041"/>
              <a:gd name="T59" fmla="*/ 462 h 507"/>
              <a:gd name="T60" fmla="*/ 768 w 1041"/>
              <a:gd name="T61" fmla="*/ 427 h 507"/>
              <a:gd name="T62" fmla="*/ 815 w 1041"/>
              <a:gd name="T63" fmla="*/ 407 h 507"/>
              <a:gd name="T64" fmla="*/ 832 w 1041"/>
              <a:gd name="T65" fmla="*/ 445 h 507"/>
              <a:gd name="T66" fmla="*/ 858 w 1041"/>
              <a:gd name="T67" fmla="*/ 471 h 507"/>
              <a:gd name="T68" fmla="*/ 901 w 1041"/>
              <a:gd name="T69" fmla="*/ 482 h 507"/>
              <a:gd name="T70" fmla="*/ 933 w 1041"/>
              <a:gd name="T71" fmla="*/ 479 h 507"/>
              <a:gd name="T72" fmla="*/ 962 w 1041"/>
              <a:gd name="T73" fmla="*/ 462 h 507"/>
              <a:gd name="T74" fmla="*/ 986 w 1041"/>
              <a:gd name="T75" fmla="*/ 422 h 507"/>
              <a:gd name="T76" fmla="*/ 996 w 1041"/>
              <a:gd name="T77" fmla="*/ 382 h 507"/>
              <a:gd name="T78" fmla="*/ 1005 w 1041"/>
              <a:gd name="T79" fmla="*/ 397 h 507"/>
              <a:gd name="T80" fmla="*/ 1015 w 1041"/>
              <a:gd name="T81" fmla="*/ 396 h 507"/>
              <a:gd name="T82" fmla="*/ 1031 w 1041"/>
              <a:gd name="T83" fmla="*/ 251 h 507"/>
              <a:gd name="T84" fmla="*/ 951 w 1041"/>
              <a:gd name="T85" fmla="*/ 5 h 507"/>
              <a:gd name="T86" fmla="*/ 931 w 1041"/>
              <a:gd name="T87" fmla="*/ 0 h 507"/>
              <a:gd name="T88" fmla="*/ 493 w 1041"/>
              <a:gd name="T89" fmla="*/ 11 h 507"/>
              <a:gd name="T90" fmla="*/ 383 w 1041"/>
              <a:gd name="T91" fmla="*/ 30 h 507"/>
              <a:gd name="T92" fmla="*/ 986 w 1041"/>
              <a:gd name="T93" fmla="*/ 141 h 507"/>
              <a:gd name="T94" fmla="*/ 785 w 1041"/>
              <a:gd name="T95" fmla="*/ 40 h 507"/>
              <a:gd name="T96" fmla="*/ 735 w 1041"/>
              <a:gd name="T97" fmla="*/ 45 h 507"/>
              <a:gd name="T98" fmla="*/ 740 w 1041"/>
              <a:gd name="T99" fmla="*/ 60 h 507"/>
              <a:gd name="T100" fmla="*/ 745 w 1041"/>
              <a:gd name="T101" fmla="*/ 166 h 507"/>
              <a:gd name="T102" fmla="*/ 584 w 1041"/>
              <a:gd name="T103" fmla="*/ 166 h 507"/>
              <a:gd name="T104" fmla="*/ 587 w 1041"/>
              <a:gd name="T105" fmla="*/ 161 h 507"/>
              <a:gd name="T106" fmla="*/ 582 w 1041"/>
              <a:gd name="T107" fmla="*/ 122 h 507"/>
              <a:gd name="T108" fmla="*/ 524 w 1041"/>
              <a:gd name="T109" fmla="*/ 120 h 507"/>
              <a:gd name="T110" fmla="*/ 564 w 1041"/>
              <a:gd name="T111" fmla="*/ 50 h 507"/>
              <a:gd name="T112" fmla="*/ 288 w 1041"/>
              <a:gd name="T113" fmla="*/ 166 h 507"/>
              <a:gd name="T114" fmla="*/ 395 w 1041"/>
              <a:gd name="T115" fmla="*/ 48 h 507"/>
              <a:gd name="T116" fmla="*/ 524 w 1041"/>
              <a:gd name="T117" fmla="*/ 40 h 507"/>
              <a:gd name="T118" fmla="*/ 207 w 1041"/>
              <a:gd name="T119" fmla="*/ 251 h 507"/>
              <a:gd name="T120" fmla="*/ 182 w 1041"/>
              <a:gd name="T121" fmla="*/ 246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41" h="507">
                <a:moveTo>
                  <a:pt x="383" y="30"/>
                </a:moveTo>
                <a:lnTo>
                  <a:pt x="383" y="30"/>
                </a:lnTo>
                <a:lnTo>
                  <a:pt x="375" y="33"/>
                </a:lnTo>
                <a:lnTo>
                  <a:pt x="368" y="36"/>
                </a:lnTo>
                <a:lnTo>
                  <a:pt x="366" y="38"/>
                </a:lnTo>
                <a:lnTo>
                  <a:pt x="363" y="40"/>
                </a:lnTo>
                <a:lnTo>
                  <a:pt x="363" y="40"/>
                </a:lnTo>
                <a:lnTo>
                  <a:pt x="322" y="93"/>
                </a:lnTo>
                <a:lnTo>
                  <a:pt x="283" y="141"/>
                </a:lnTo>
                <a:lnTo>
                  <a:pt x="268" y="171"/>
                </a:lnTo>
                <a:lnTo>
                  <a:pt x="268" y="171"/>
                </a:lnTo>
                <a:lnTo>
                  <a:pt x="182" y="183"/>
                </a:lnTo>
                <a:lnTo>
                  <a:pt x="77" y="201"/>
                </a:lnTo>
                <a:lnTo>
                  <a:pt x="77" y="201"/>
                </a:lnTo>
                <a:lnTo>
                  <a:pt x="62" y="205"/>
                </a:lnTo>
                <a:lnTo>
                  <a:pt x="52" y="208"/>
                </a:lnTo>
                <a:lnTo>
                  <a:pt x="45" y="212"/>
                </a:lnTo>
                <a:lnTo>
                  <a:pt x="42" y="216"/>
                </a:lnTo>
                <a:lnTo>
                  <a:pt x="42" y="216"/>
                </a:lnTo>
                <a:lnTo>
                  <a:pt x="38" y="222"/>
                </a:lnTo>
                <a:lnTo>
                  <a:pt x="37" y="229"/>
                </a:lnTo>
                <a:lnTo>
                  <a:pt x="34" y="236"/>
                </a:lnTo>
                <a:lnTo>
                  <a:pt x="32" y="241"/>
                </a:lnTo>
                <a:lnTo>
                  <a:pt x="32" y="241"/>
                </a:lnTo>
                <a:lnTo>
                  <a:pt x="30" y="245"/>
                </a:lnTo>
                <a:lnTo>
                  <a:pt x="29" y="250"/>
                </a:lnTo>
                <a:lnTo>
                  <a:pt x="28" y="255"/>
                </a:lnTo>
                <a:lnTo>
                  <a:pt x="27" y="261"/>
                </a:lnTo>
                <a:lnTo>
                  <a:pt x="27" y="261"/>
                </a:lnTo>
                <a:lnTo>
                  <a:pt x="23" y="271"/>
                </a:lnTo>
                <a:lnTo>
                  <a:pt x="20" y="285"/>
                </a:lnTo>
                <a:lnTo>
                  <a:pt x="17" y="301"/>
                </a:lnTo>
                <a:lnTo>
                  <a:pt x="17" y="301"/>
                </a:lnTo>
                <a:lnTo>
                  <a:pt x="10" y="304"/>
                </a:lnTo>
                <a:lnTo>
                  <a:pt x="5" y="306"/>
                </a:lnTo>
                <a:lnTo>
                  <a:pt x="3" y="309"/>
                </a:lnTo>
                <a:lnTo>
                  <a:pt x="1" y="311"/>
                </a:lnTo>
                <a:lnTo>
                  <a:pt x="1" y="311"/>
                </a:lnTo>
                <a:lnTo>
                  <a:pt x="0" y="318"/>
                </a:lnTo>
                <a:lnTo>
                  <a:pt x="0" y="328"/>
                </a:lnTo>
                <a:lnTo>
                  <a:pt x="1" y="355"/>
                </a:lnTo>
                <a:lnTo>
                  <a:pt x="4" y="383"/>
                </a:lnTo>
                <a:lnTo>
                  <a:pt x="5" y="392"/>
                </a:lnTo>
                <a:lnTo>
                  <a:pt x="7" y="397"/>
                </a:lnTo>
                <a:lnTo>
                  <a:pt x="7" y="397"/>
                </a:lnTo>
                <a:lnTo>
                  <a:pt x="18" y="406"/>
                </a:lnTo>
                <a:lnTo>
                  <a:pt x="27" y="412"/>
                </a:lnTo>
                <a:lnTo>
                  <a:pt x="27" y="412"/>
                </a:lnTo>
                <a:lnTo>
                  <a:pt x="32" y="426"/>
                </a:lnTo>
                <a:lnTo>
                  <a:pt x="38" y="441"/>
                </a:lnTo>
                <a:lnTo>
                  <a:pt x="48" y="457"/>
                </a:lnTo>
                <a:lnTo>
                  <a:pt x="53" y="466"/>
                </a:lnTo>
                <a:lnTo>
                  <a:pt x="61" y="474"/>
                </a:lnTo>
                <a:lnTo>
                  <a:pt x="68" y="481"/>
                </a:lnTo>
                <a:lnTo>
                  <a:pt x="77" y="489"/>
                </a:lnTo>
                <a:lnTo>
                  <a:pt x="87" y="494"/>
                </a:lnTo>
                <a:lnTo>
                  <a:pt x="97" y="499"/>
                </a:lnTo>
                <a:lnTo>
                  <a:pt x="110" y="501"/>
                </a:lnTo>
                <a:lnTo>
                  <a:pt x="122" y="502"/>
                </a:lnTo>
                <a:lnTo>
                  <a:pt x="122" y="502"/>
                </a:lnTo>
                <a:lnTo>
                  <a:pt x="135" y="501"/>
                </a:lnTo>
                <a:lnTo>
                  <a:pt x="147" y="500"/>
                </a:lnTo>
                <a:lnTo>
                  <a:pt x="157" y="496"/>
                </a:lnTo>
                <a:lnTo>
                  <a:pt x="167" y="492"/>
                </a:lnTo>
                <a:lnTo>
                  <a:pt x="176" y="487"/>
                </a:lnTo>
                <a:lnTo>
                  <a:pt x="184" y="482"/>
                </a:lnTo>
                <a:lnTo>
                  <a:pt x="191" y="476"/>
                </a:lnTo>
                <a:lnTo>
                  <a:pt x="196" y="470"/>
                </a:lnTo>
                <a:lnTo>
                  <a:pt x="206" y="457"/>
                </a:lnTo>
                <a:lnTo>
                  <a:pt x="213" y="447"/>
                </a:lnTo>
                <a:lnTo>
                  <a:pt x="218" y="437"/>
                </a:lnTo>
                <a:lnTo>
                  <a:pt x="233" y="437"/>
                </a:lnTo>
                <a:lnTo>
                  <a:pt x="233" y="437"/>
                </a:lnTo>
                <a:lnTo>
                  <a:pt x="236" y="448"/>
                </a:lnTo>
                <a:lnTo>
                  <a:pt x="241" y="460"/>
                </a:lnTo>
                <a:lnTo>
                  <a:pt x="250" y="472"/>
                </a:lnTo>
                <a:lnTo>
                  <a:pt x="255" y="479"/>
                </a:lnTo>
                <a:lnTo>
                  <a:pt x="261" y="485"/>
                </a:lnTo>
                <a:lnTo>
                  <a:pt x="269" y="491"/>
                </a:lnTo>
                <a:lnTo>
                  <a:pt x="278" y="496"/>
                </a:lnTo>
                <a:lnTo>
                  <a:pt x="287" y="501"/>
                </a:lnTo>
                <a:lnTo>
                  <a:pt x="298" y="505"/>
                </a:lnTo>
                <a:lnTo>
                  <a:pt x="309" y="506"/>
                </a:lnTo>
                <a:lnTo>
                  <a:pt x="323" y="507"/>
                </a:lnTo>
                <a:lnTo>
                  <a:pt x="323" y="507"/>
                </a:lnTo>
                <a:lnTo>
                  <a:pt x="337" y="506"/>
                </a:lnTo>
                <a:lnTo>
                  <a:pt x="349" y="505"/>
                </a:lnTo>
                <a:lnTo>
                  <a:pt x="361" y="501"/>
                </a:lnTo>
                <a:lnTo>
                  <a:pt x="371" y="497"/>
                </a:lnTo>
                <a:lnTo>
                  <a:pt x="381" y="492"/>
                </a:lnTo>
                <a:lnTo>
                  <a:pt x="390" y="487"/>
                </a:lnTo>
                <a:lnTo>
                  <a:pt x="397" y="481"/>
                </a:lnTo>
                <a:lnTo>
                  <a:pt x="403" y="475"/>
                </a:lnTo>
                <a:lnTo>
                  <a:pt x="415" y="462"/>
                </a:lnTo>
                <a:lnTo>
                  <a:pt x="422" y="452"/>
                </a:lnTo>
                <a:lnTo>
                  <a:pt x="429" y="442"/>
                </a:lnTo>
                <a:lnTo>
                  <a:pt x="444" y="437"/>
                </a:lnTo>
                <a:lnTo>
                  <a:pt x="444" y="437"/>
                </a:lnTo>
                <a:lnTo>
                  <a:pt x="464" y="432"/>
                </a:lnTo>
                <a:lnTo>
                  <a:pt x="484" y="412"/>
                </a:lnTo>
                <a:lnTo>
                  <a:pt x="599" y="412"/>
                </a:lnTo>
                <a:lnTo>
                  <a:pt x="599" y="412"/>
                </a:lnTo>
                <a:lnTo>
                  <a:pt x="602" y="423"/>
                </a:lnTo>
                <a:lnTo>
                  <a:pt x="607" y="435"/>
                </a:lnTo>
                <a:lnTo>
                  <a:pt x="614" y="447"/>
                </a:lnTo>
                <a:lnTo>
                  <a:pt x="619" y="453"/>
                </a:lnTo>
                <a:lnTo>
                  <a:pt x="626" y="460"/>
                </a:lnTo>
                <a:lnTo>
                  <a:pt x="633" y="466"/>
                </a:lnTo>
                <a:lnTo>
                  <a:pt x="641" y="471"/>
                </a:lnTo>
                <a:lnTo>
                  <a:pt x="650" y="476"/>
                </a:lnTo>
                <a:lnTo>
                  <a:pt x="660" y="480"/>
                </a:lnTo>
                <a:lnTo>
                  <a:pt x="672" y="481"/>
                </a:lnTo>
                <a:lnTo>
                  <a:pt x="685" y="482"/>
                </a:lnTo>
                <a:lnTo>
                  <a:pt x="685" y="482"/>
                </a:lnTo>
                <a:lnTo>
                  <a:pt x="697" y="481"/>
                </a:lnTo>
                <a:lnTo>
                  <a:pt x="710" y="480"/>
                </a:lnTo>
                <a:lnTo>
                  <a:pt x="720" y="476"/>
                </a:lnTo>
                <a:lnTo>
                  <a:pt x="729" y="472"/>
                </a:lnTo>
                <a:lnTo>
                  <a:pt x="736" y="467"/>
                </a:lnTo>
                <a:lnTo>
                  <a:pt x="744" y="462"/>
                </a:lnTo>
                <a:lnTo>
                  <a:pt x="750" y="456"/>
                </a:lnTo>
                <a:lnTo>
                  <a:pt x="755" y="450"/>
                </a:lnTo>
                <a:lnTo>
                  <a:pt x="763" y="437"/>
                </a:lnTo>
                <a:lnTo>
                  <a:pt x="768" y="427"/>
                </a:lnTo>
                <a:lnTo>
                  <a:pt x="770" y="417"/>
                </a:lnTo>
                <a:lnTo>
                  <a:pt x="780" y="417"/>
                </a:lnTo>
                <a:lnTo>
                  <a:pt x="795" y="407"/>
                </a:lnTo>
                <a:lnTo>
                  <a:pt x="815" y="407"/>
                </a:lnTo>
                <a:lnTo>
                  <a:pt x="815" y="407"/>
                </a:lnTo>
                <a:lnTo>
                  <a:pt x="819" y="418"/>
                </a:lnTo>
                <a:lnTo>
                  <a:pt x="824" y="431"/>
                </a:lnTo>
                <a:lnTo>
                  <a:pt x="832" y="445"/>
                </a:lnTo>
                <a:lnTo>
                  <a:pt x="838" y="452"/>
                </a:lnTo>
                <a:lnTo>
                  <a:pt x="843" y="458"/>
                </a:lnTo>
                <a:lnTo>
                  <a:pt x="851" y="465"/>
                </a:lnTo>
                <a:lnTo>
                  <a:pt x="858" y="471"/>
                </a:lnTo>
                <a:lnTo>
                  <a:pt x="867" y="475"/>
                </a:lnTo>
                <a:lnTo>
                  <a:pt x="877" y="479"/>
                </a:lnTo>
                <a:lnTo>
                  <a:pt x="888" y="481"/>
                </a:lnTo>
                <a:lnTo>
                  <a:pt x="901" y="482"/>
                </a:lnTo>
                <a:lnTo>
                  <a:pt x="901" y="482"/>
                </a:lnTo>
                <a:lnTo>
                  <a:pt x="913" y="482"/>
                </a:lnTo>
                <a:lnTo>
                  <a:pt x="923" y="480"/>
                </a:lnTo>
                <a:lnTo>
                  <a:pt x="933" y="479"/>
                </a:lnTo>
                <a:lnTo>
                  <a:pt x="942" y="475"/>
                </a:lnTo>
                <a:lnTo>
                  <a:pt x="950" y="471"/>
                </a:lnTo>
                <a:lnTo>
                  <a:pt x="956" y="467"/>
                </a:lnTo>
                <a:lnTo>
                  <a:pt x="962" y="462"/>
                </a:lnTo>
                <a:lnTo>
                  <a:pt x="966" y="457"/>
                </a:lnTo>
                <a:lnTo>
                  <a:pt x="974" y="447"/>
                </a:lnTo>
                <a:lnTo>
                  <a:pt x="980" y="437"/>
                </a:lnTo>
                <a:lnTo>
                  <a:pt x="986" y="422"/>
                </a:lnTo>
                <a:lnTo>
                  <a:pt x="986" y="422"/>
                </a:lnTo>
                <a:lnTo>
                  <a:pt x="991" y="409"/>
                </a:lnTo>
                <a:lnTo>
                  <a:pt x="994" y="397"/>
                </a:lnTo>
                <a:lnTo>
                  <a:pt x="996" y="382"/>
                </a:lnTo>
                <a:lnTo>
                  <a:pt x="996" y="382"/>
                </a:lnTo>
                <a:lnTo>
                  <a:pt x="1000" y="391"/>
                </a:lnTo>
                <a:lnTo>
                  <a:pt x="1004" y="396"/>
                </a:lnTo>
                <a:lnTo>
                  <a:pt x="1005" y="397"/>
                </a:lnTo>
                <a:lnTo>
                  <a:pt x="1006" y="397"/>
                </a:lnTo>
                <a:lnTo>
                  <a:pt x="1006" y="397"/>
                </a:lnTo>
                <a:lnTo>
                  <a:pt x="1010" y="396"/>
                </a:lnTo>
                <a:lnTo>
                  <a:pt x="1015" y="396"/>
                </a:lnTo>
                <a:lnTo>
                  <a:pt x="1021" y="397"/>
                </a:lnTo>
                <a:lnTo>
                  <a:pt x="1041" y="352"/>
                </a:lnTo>
                <a:lnTo>
                  <a:pt x="1041" y="256"/>
                </a:lnTo>
                <a:lnTo>
                  <a:pt x="1031" y="251"/>
                </a:lnTo>
                <a:lnTo>
                  <a:pt x="1016" y="251"/>
                </a:lnTo>
                <a:lnTo>
                  <a:pt x="1016" y="126"/>
                </a:lnTo>
                <a:lnTo>
                  <a:pt x="971" y="20"/>
                </a:lnTo>
                <a:lnTo>
                  <a:pt x="951" y="5"/>
                </a:lnTo>
                <a:lnTo>
                  <a:pt x="951" y="5"/>
                </a:lnTo>
                <a:lnTo>
                  <a:pt x="946" y="2"/>
                </a:lnTo>
                <a:lnTo>
                  <a:pt x="940" y="1"/>
                </a:lnTo>
                <a:lnTo>
                  <a:pt x="931" y="0"/>
                </a:lnTo>
                <a:lnTo>
                  <a:pt x="931" y="0"/>
                </a:lnTo>
                <a:lnTo>
                  <a:pt x="509" y="10"/>
                </a:lnTo>
                <a:lnTo>
                  <a:pt x="509" y="10"/>
                </a:lnTo>
                <a:lnTo>
                  <a:pt x="493" y="11"/>
                </a:lnTo>
                <a:lnTo>
                  <a:pt x="474" y="14"/>
                </a:lnTo>
                <a:lnTo>
                  <a:pt x="432" y="20"/>
                </a:lnTo>
                <a:lnTo>
                  <a:pt x="383" y="30"/>
                </a:lnTo>
                <a:lnTo>
                  <a:pt x="383" y="30"/>
                </a:lnTo>
                <a:close/>
                <a:moveTo>
                  <a:pt x="785" y="40"/>
                </a:moveTo>
                <a:lnTo>
                  <a:pt x="946" y="25"/>
                </a:lnTo>
                <a:lnTo>
                  <a:pt x="956" y="40"/>
                </a:lnTo>
                <a:lnTo>
                  <a:pt x="986" y="141"/>
                </a:lnTo>
                <a:lnTo>
                  <a:pt x="971" y="151"/>
                </a:lnTo>
                <a:lnTo>
                  <a:pt x="856" y="156"/>
                </a:lnTo>
                <a:lnTo>
                  <a:pt x="805" y="110"/>
                </a:lnTo>
                <a:lnTo>
                  <a:pt x="785" y="40"/>
                </a:lnTo>
                <a:close/>
                <a:moveTo>
                  <a:pt x="564" y="50"/>
                </a:moveTo>
                <a:lnTo>
                  <a:pt x="564" y="50"/>
                </a:lnTo>
                <a:lnTo>
                  <a:pt x="735" y="45"/>
                </a:lnTo>
                <a:lnTo>
                  <a:pt x="735" y="45"/>
                </a:lnTo>
                <a:lnTo>
                  <a:pt x="736" y="53"/>
                </a:lnTo>
                <a:lnTo>
                  <a:pt x="739" y="58"/>
                </a:lnTo>
                <a:lnTo>
                  <a:pt x="740" y="60"/>
                </a:lnTo>
                <a:lnTo>
                  <a:pt x="740" y="60"/>
                </a:lnTo>
                <a:lnTo>
                  <a:pt x="741" y="65"/>
                </a:lnTo>
                <a:lnTo>
                  <a:pt x="741" y="78"/>
                </a:lnTo>
                <a:lnTo>
                  <a:pt x="744" y="113"/>
                </a:lnTo>
                <a:lnTo>
                  <a:pt x="745" y="166"/>
                </a:lnTo>
                <a:lnTo>
                  <a:pt x="745" y="166"/>
                </a:lnTo>
                <a:lnTo>
                  <a:pt x="663" y="166"/>
                </a:lnTo>
                <a:lnTo>
                  <a:pt x="607" y="166"/>
                </a:lnTo>
                <a:lnTo>
                  <a:pt x="584" y="166"/>
                </a:lnTo>
                <a:lnTo>
                  <a:pt x="584" y="166"/>
                </a:lnTo>
                <a:lnTo>
                  <a:pt x="586" y="164"/>
                </a:lnTo>
                <a:lnTo>
                  <a:pt x="587" y="163"/>
                </a:lnTo>
                <a:lnTo>
                  <a:pt x="587" y="161"/>
                </a:lnTo>
                <a:lnTo>
                  <a:pt x="584" y="156"/>
                </a:lnTo>
                <a:lnTo>
                  <a:pt x="584" y="120"/>
                </a:lnTo>
                <a:lnTo>
                  <a:pt x="584" y="120"/>
                </a:lnTo>
                <a:lnTo>
                  <a:pt x="582" y="122"/>
                </a:lnTo>
                <a:lnTo>
                  <a:pt x="575" y="122"/>
                </a:lnTo>
                <a:lnTo>
                  <a:pt x="554" y="122"/>
                </a:lnTo>
                <a:lnTo>
                  <a:pt x="524" y="120"/>
                </a:lnTo>
                <a:lnTo>
                  <a:pt x="524" y="120"/>
                </a:lnTo>
                <a:lnTo>
                  <a:pt x="543" y="85"/>
                </a:lnTo>
                <a:lnTo>
                  <a:pt x="557" y="61"/>
                </a:lnTo>
                <a:lnTo>
                  <a:pt x="562" y="53"/>
                </a:lnTo>
                <a:lnTo>
                  <a:pt x="564" y="50"/>
                </a:lnTo>
                <a:lnTo>
                  <a:pt x="564" y="50"/>
                </a:lnTo>
                <a:close/>
                <a:moveTo>
                  <a:pt x="524" y="40"/>
                </a:moveTo>
                <a:lnTo>
                  <a:pt x="444" y="166"/>
                </a:lnTo>
                <a:lnTo>
                  <a:pt x="288" y="166"/>
                </a:lnTo>
                <a:lnTo>
                  <a:pt x="283" y="156"/>
                </a:lnTo>
                <a:lnTo>
                  <a:pt x="373" y="50"/>
                </a:lnTo>
                <a:lnTo>
                  <a:pt x="373" y="50"/>
                </a:lnTo>
                <a:lnTo>
                  <a:pt x="395" y="48"/>
                </a:lnTo>
                <a:lnTo>
                  <a:pt x="444" y="45"/>
                </a:lnTo>
                <a:lnTo>
                  <a:pt x="444" y="45"/>
                </a:lnTo>
                <a:lnTo>
                  <a:pt x="498" y="43"/>
                </a:lnTo>
                <a:lnTo>
                  <a:pt x="524" y="40"/>
                </a:lnTo>
                <a:lnTo>
                  <a:pt x="524" y="40"/>
                </a:lnTo>
                <a:close/>
                <a:moveTo>
                  <a:pt x="182" y="246"/>
                </a:moveTo>
                <a:lnTo>
                  <a:pt x="202" y="246"/>
                </a:lnTo>
                <a:lnTo>
                  <a:pt x="207" y="251"/>
                </a:lnTo>
                <a:lnTo>
                  <a:pt x="207" y="286"/>
                </a:lnTo>
                <a:lnTo>
                  <a:pt x="202" y="296"/>
                </a:lnTo>
                <a:lnTo>
                  <a:pt x="177" y="296"/>
                </a:lnTo>
                <a:lnTo>
                  <a:pt x="182" y="24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2">
            <a:extLst>
              <a:ext uri="{FF2B5EF4-FFF2-40B4-BE49-F238E27FC236}">
                <a16:creationId xmlns:a16="http://schemas.microsoft.com/office/drawing/2014/main" id="{0CD6A1D4-9814-4B30-9B51-51C3143A4E35}"/>
              </a:ext>
            </a:extLst>
          </p:cNvPr>
          <p:cNvSpPr>
            <a:spLocks noEditPoints="1"/>
          </p:cNvSpPr>
          <p:nvPr/>
        </p:nvSpPr>
        <p:spPr bwMode="auto">
          <a:xfrm>
            <a:off x="7840728" y="5221261"/>
            <a:ext cx="1684589" cy="611327"/>
          </a:xfrm>
          <a:custGeom>
            <a:avLst/>
            <a:gdLst>
              <a:gd name="T0" fmla="*/ 186 w 1714"/>
              <a:gd name="T1" fmla="*/ 555 h 622"/>
              <a:gd name="T2" fmla="*/ 219 w 1714"/>
              <a:gd name="T3" fmla="*/ 593 h 622"/>
              <a:gd name="T4" fmla="*/ 294 w 1714"/>
              <a:gd name="T5" fmla="*/ 613 h 622"/>
              <a:gd name="T6" fmla="*/ 359 w 1714"/>
              <a:gd name="T7" fmla="*/ 608 h 622"/>
              <a:gd name="T8" fmla="*/ 420 w 1714"/>
              <a:gd name="T9" fmla="*/ 580 h 622"/>
              <a:gd name="T10" fmla="*/ 461 w 1714"/>
              <a:gd name="T11" fmla="*/ 576 h 622"/>
              <a:gd name="T12" fmla="*/ 492 w 1714"/>
              <a:gd name="T13" fmla="*/ 563 h 622"/>
              <a:gd name="T14" fmla="*/ 1243 w 1714"/>
              <a:gd name="T15" fmla="*/ 548 h 622"/>
              <a:gd name="T16" fmla="*/ 1252 w 1714"/>
              <a:gd name="T17" fmla="*/ 531 h 622"/>
              <a:gd name="T18" fmla="*/ 1276 w 1714"/>
              <a:gd name="T19" fmla="*/ 559 h 622"/>
              <a:gd name="T20" fmla="*/ 1310 w 1714"/>
              <a:gd name="T21" fmla="*/ 598 h 622"/>
              <a:gd name="T22" fmla="*/ 1375 w 1714"/>
              <a:gd name="T23" fmla="*/ 620 h 622"/>
              <a:gd name="T24" fmla="*/ 1443 w 1714"/>
              <a:gd name="T25" fmla="*/ 613 h 622"/>
              <a:gd name="T26" fmla="*/ 1496 w 1714"/>
              <a:gd name="T27" fmla="*/ 577 h 622"/>
              <a:gd name="T28" fmla="*/ 1521 w 1714"/>
              <a:gd name="T29" fmla="*/ 533 h 622"/>
              <a:gd name="T30" fmla="*/ 1644 w 1714"/>
              <a:gd name="T31" fmla="*/ 530 h 622"/>
              <a:gd name="T32" fmla="*/ 1654 w 1714"/>
              <a:gd name="T33" fmla="*/ 503 h 622"/>
              <a:gd name="T34" fmla="*/ 1671 w 1714"/>
              <a:gd name="T35" fmla="*/ 500 h 622"/>
              <a:gd name="T36" fmla="*/ 1693 w 1714"/>
              <a:gd name="T37" fmla="*/ 473 h 622"/>
              <a:gd name="T38" fmla="*/ 1711 w 1714"/>
              <a:gd name="T39" fmla="*/ 406 h 622"/>
              <a:gd name="T40" fmla="*/ 1711 w 1714"/>
              <a:gd name="T41" fmla="*/ 375 h 622"/>
              <a:gd name="T42" fmla="*/ 1703 w 1714"/>
              <a:gd name="T43" fmla="*/ 347 h 622"/>
              <a:gd name="T44" fmla="*/ 1686 w 1714"/>
              <a:gd name="T45" fmla="*/ 270 h 622"/>
              <a:gd name="T46" fmla="*/ 1657 w 1714"/>
              <a:gd name="T47" fmla="*/ 229 h 622"/>
              <a:gd name="T48" fmla="*/ 1641 w 1714"/>
              <a:gd name="T49" fmla="*/ 193 h 622"/>
              <a:gd name="T50" fmla="*/ 1639 w 1714"/>
              <a:gd name="T51" fmla="*/ 184 h 622"/>
              <a:gd name="T52" fmla="*/ 1516 w 1714"/>
              <a:gd name="T53" fmla="*/ 64 h 622"/>
              <a:gd name="T54" fmla="*/ 1513 w 1714"/>
              <a:gd name="T55" fmla="*/ 46 h 622"/>
              <a:gd name="T56" fmla="*/ 1312 w 1714"/>
              <a:gd name="T57" fmla="*/ 27 h 622"/>
              <a:gd name="T58" fmla="*/ 869 w 1714"/>
              <a:gd name="T59" fmla="*/ 0 h 622"/>
              <a:gd name="T60" fmla="*/ 742 w 1714"/>
              <a:gd name="T61" fmla="*/ 36 h 622"/>
              <a:gd name="T62" fmla="*/ 597 w 1714"/>
              <a:gd name="T63" fmla="*/ 97 h 622"/>
              <a:gd name="T64" fmla="*/ 393 w 1714"/>
              <a:gd name="T65" fmla="*/ 196 h 622"/>
              <a:gd name="T66" fmla="*/ 238 w 1714"/>
              <a:gd name="T67" fmla="*/ 216 h 622"/>
              <a:gd name="T68" fmla="*/ 126 w 1714"/>
              <a:gd name="T69" fmla="*/ 253 h 622"/>
              <a:gd name="T70" fmla="*/ 67 w 1714"/>
              <a:gd name="T71" fmla="*/ 287 h 622"/>
              <a:gd name="T72" fmla="*/ 26 w 1714"/>
              <a:gd name="T73" fmla="*/ 363 h 622"/>
              <a:gd name="T74" fmla="*/ 2 w 1714"/>
              <a:gd name="T75" fmla="*/ 378 h 622"/>
              <a:gd name="T76" fmla="*/ 4 w 1714"/>
              <a:gd name="T77" fmla="*/ 417 h 622"/>
              <a:gd name="T78" fmla="*/ 10 w 1714"/>
              <a:gd name="T79" fmla="*/ 454 h 622"/>
              <a:gd name="T80" fmla="*/ 20 w 1714"/>
              <a:gd name="T81" fmla="*/ 468 h 622"/>
              <a:gd name="T82" fmla="*/ 24 w 1714"/>
              <a:gd name="T83" fmla="*/ 494 h 622"/>
              <a:gd name="T84" fmla="*/ 156 w 1714"/>
              <a:gd name="T85" fmla="*/ 528 h 622"/>
              <a:gd name="T86" fmla="*/ 647 w 1714"/>
              <a:gd name="T87" fmla="*/ 204 h 622"/>
              <a:gd name="T88" fmla="*/ 648 w 1714"/>
              <a:gd name="T89" fmla="*/ 173 h 622"/>
              <a:gd name="T90" fmla="*/ 620 w 1714"/>
              <a:gd name="T91" fmla="*/ 166 h 622"/>
              <a:gd name="T92" fmla="*/ 581 w 1714"/>
              <a:gd name="T93" fmla="*/ 173 h 622"/>
              <a:gd name="T94" fmla="*/ 568 w 1714"/>
              <a:gd name="T95" fmla="*/ 190 h 622"/>
              <a:gd name="T96" fmla="*/ 493 w 1714"/>
              <a:gd name="T97" fmla="*/ 216 h 622"/>
              <a:gd name="T98" fmla="*/ 480 w 1714"/>
              <a:gd name="T99" fmla="*/ 210 h 622"/>
              <a:gd name="T100" fmla="*/ 498 w 1714"/>
              <a:gd name="T101" fmla="*/ 185 h 622"/>
              <a:gd name="T102" fmla="*/ 629 w 1714"/>
              <a:gd name="T103" fmla="*/ 119 h 622"/>
              <a:gd name="T104" fmla="*/ 693 w 1714"/>
              <a:gd name="T105" fmla="*/ 92 h 622"/>
              <a:gd name="T106" fmla="*/ 793 w 1714"/>
              <a:gd name="T107" fmla="*/ 73 h 622"/>
              <a:gd name="T108" fmla="*/ 1009 w 1714"/>
              <a:gd name="T109" fmla="*/ 65 h 622"/>
              <a:gd name="T110" fmla="*/ 1144 w 1714"/>
              <a:gd name="T111" fmla="*/ 69 h 622"/>
              <a:gd name="T112" fmla="*/ 1348 w 1714"/>
              <a:gd name="T113" fmla="*/ 92 h 622"/>
              <a:gd name="T114" fmla="*/ 1350 w 1714"/>
              <a:gd name="T115" fmla="*/ 113 h 622"/>
              <a:gd name="T116" fmla="*/ 169 w 1714"/>
              <a:gd name="T117" fmla="*/ 256 h 622"/>
              <a:gd name="T118" fmla="*/ 62 w 1714"/>
              <a:gd name="T119" fmla="*/ 313 h 622"/>
              <a:gd name="T120" fmla="*/ 94 w 1714"/>
              <a:gd name="T121" fmla="*/ 285 h 622"/>
              <a:gd name="T122" fmla="*/ 169 w 1714"/>
              <a:gd name="T123" fmla="*/ 256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14" h="622">
                <a:moveTo>
                  <a:pt x="178" y="528"/>
                </a:moveTo>
                <a:lnTo>
                  <a:pt x="178" y="528"/>
                </a:lnTo>
                <a:lnTo>
                  <a:pt x="179" y="532"/>
                </a:lnTo>
                <a:lnTo>
                  <a:pt x="181" y="541"/>
                </a:lnTo>
                <a:lnTo>
                  <a:pt x="186" y="555"/>
                </a:lnTo>
                <a:lnTo>
                  <a:pt x="191" y="563"/>
                </a:lnTo>
                <a:lnTo>
                  <a:pt x="196" y="570"/>
                </a:lnTo>
                <a:lnTo>
                  <a:pt x="202" y="579"/>
                </a:lnTo>
                <a:lnTo>
                  <a:pt x="211" y="586"/>
                </a:lnTo>
                <a:lnTo>
                  <a:pt x="219" y="593"/>
                </a:lnTo>
                <a:lnTo>
                  <a:pt x="230" y="600"/>
                </a:lnTo>
                <a:lnTo>
                  <a:pt x="244" y="606"/>
                </a:lnTo>
                <a:lnTo>
                  <a:pt x="259" y="609"/>
                </a:lnTo>
                <a:lnTo>
                  <a:pt x="276" y="612"/>
                </a:lnTo>
                <a:lnTo>
                  <a:pt x="294" y="613"/>
                </a:lnTo>
                <a:lnTo>
                  <a:pt x="294" y="613"/>
                </a:lnTo>
                <a:lnTo>
                  <a:pt x="314" y="613"/>
                </a:lnTo>
                <a:lnTo>
                  <a:pt x="331" y="612"/>
                </a:lnTo>
                <a:lnTo>
                  <a:pt x="346" y="609"/>
                </a:lnTo>
                <a:lnTo>
                  <a:pt x="359" y="608"/>
                </a:lnTo>
                <a:lnTo>
                  <a:pt x="382" y="602"/>
                </a:lnTo>
                <a:lnTo>
                  <a:pt x="398" y="596"/>
                </a:lnTo>
                <a:lnTo>
                  <a:pt x="409" y="590"/>
                </a:lnTo>
                <a:lnTo>
                  <a:pt x="417" y="585"/>
                </a:lnTo>
                <a:lnTo>
                  <a:pt x="420" y="580"/>
                </a:lnTo>
                <a:lnTo>
                  <a:pt x="422" y="579"/>
                </a:lnTo>
                <a:lnTo>
                  <a:pt x="422" y="579"/>
                </a:lnTo>
                <a:lnTo>
                  <a:pt x="428" y="579"/>
                </a:lnTo>
                <a:lnTo>
                  <a:pt x="442" y="579"/>
                </a:lnTo>
                <a:lnTo>
                  <a:pt x="461" y="576"/>
                </a:lnTo>
                <a:lnTo>
                  <a:pt x="469" y="574"/>
                </a:lnTo>
                <a:lnTo>
                  <a:pt x="478" y="570"/>
                </a:lnTo>
                <a:lnTo>
                  <a:pt x="478" y="570"/>
                </a:lnTo>
                <a:lnTo>
                  <a:pt x="485" y="566"/>
                </a:lnTo>
                <a:lnTo>
                  <a:pt x="492" y="563"/>
                </a:lnTo>
                <a:lnTo>
                  <a:pt x="500" y="555"/>
                </a:lnTo>
                <a:lnTo>
                  <a:pt x="505" y="551"/>
                </a:lnTo>
                <a:lnTo>
                  <a:pt x="506" y="548"/>
                </a:lnTo>
                <a:lnTo>
                  <a:pt x="515" y="548"/>
                </a:lnTo>
                <a:lnTo>
                  <a:pt x="1243" y="548"/>
                </a:lnTo>
                <a:lnTo>
                  <a:pt x="1243" y="548"/>
                </a:lnTo>
                <a:lnTo>
                  <a:pt x="1245" y="547"/>
                </a:lnTo>
                <a:lnTo>
                  <a:pt x="1247" y="546"/>
                </a:lnTo>
                <a:lnTo>
                  <a:pt x="1249" y="539"/>
                </a:lnTo>
                <a:lnTo>
                  <a:pt x="1252" y="531"/>
                </a:lnTo>
                <a:lnTo>
                  <a:pt x="1269" y="531"/>
                </a:lnTo>
                <a:lnTo>
                  <a:pt x="1271" y="548"/>
                </a:lnTo>
                <a:lnTo>
                  <a:pt x="1271" y="548"/>
                </a:lnTo>
                <a:lnTo>
                  <a:pt x="1272" y="551"/>
                </a:lnTo>
                <a:lnTo>
                  <a:pt x="1276" y="559"/>
                </a:lnTo>
                <a:lnTo>
                  <a:pt x="1283" y="571"/>
                </a:lnTo>
                <a:lnTo>
                  <a:pt x="1288" y="577"/>
                </a:lnTo>
                <a:lnTo>
                  <a:pt x="1295" y="585"/>
                </a:lnTo>
                <a:lnTo>
                  <a:pt x="1302" y="592"/>
                </a:lnTo>
                <a:lnTo>
                  <a:pt x="1310" y="598"/>
                </a:lnTo>
                <a:lnTo>
                  <a:pt x="1320" y="604"/>
                </a:lnTo>
                <a:lnTo>
                  <a:pt x="1331" y="611"/>
                </a:lnTo>
                <a:lnTo>
                  <a:pt x="1345" y="614"/>
                </a:lnTo>
                <a:lnTo>
                  <a:pt x="1359" y="618"/>
                </a:lnTo>
                <a:lnTo>
                  <a:pt x="1375" y="620"/>
                </a:lnTo>
                <a:lnTo>
                  <a:pt x="1394" y="622"/>
                </a:lnTo>
                <a:lnTo>
                  <a:pt x="1394" y="622"/>
                </a:lnTo>
                <a:lnTo>
                  <a:pt x="1412" y="620"/>
                </a:lnTo>
                <a:lnTo>
                  <a:pt x="1428" y="618"/>
                </a:lnTo>
                <a:lnTo>
                  <a:pt x="1443" y="613"/>
                </a:lnTo>
                <a:lnTo>
                  <a:pt x="1456" y="608"/>
                </a:lnTo>
                <a:lnTo>
                  <a:pt x="1469" y="601"/>
                </a:lnTo>
                <a:lnTo>
                  <a:pt x="1478" y="593"/>
                </a:lnTo>
                <a:lnTo>
                  <a:pt x="1488" y="586"/>
                </a:lnTo>
                <a:lnTo>
                  <a:pt x="1496" y="577"/>
                </a:lnTo>
                <a:lnTo>
                  <a:pt x="1502" y="569"/>
                </a:lnTo>
                <a:lnTo>
                  <a:pt x="1508" y="562"/>
                </a:lnTo>
                <a:lnTo>
                  <a:pt x="1515" y="547"/>
                </a:lnTo>
                <a:lnTo>
                  <a:pt x="1520" y="537"/>
                </a:lnTo>
                <a:lnTo>
                  <a:pt x="1521" y="533"/>
                </a:lnTo>
                <a:lnTo>
                  <a:pt x="1521" y="533"/>
                </a:lnTo>
                <a:lnTo>
                  <a:pt x="1573" y="533"/>
                </a:lnTo>
                <a:lnTo>
                  <a:pt x="1638" y="531"/>
                </a:lnTo>
                <a:lnTo>
                  <a:pt x="1638" y="531"/>
                </a:lnTo>
                <a:lnTo>
                  <a:pt x="1644" y="530"/>
                </a:lnTo>
                <a:lnTo>
                  <a:pt x="1648" y="526"/>
                </a:lnTo>
                <a:lnTo>
                  <a:pt x="1651" y="521"/>
                </a:lnTo>
                <a:lnTo>
                  <a:pt x="1652" y="516"/>
                </a:lnTo>
                <a:lnTo>
                  <a:pt x="1654" y="506"/>
                </a:lnTo>
                <a:lnTo>
                  <a:pt x="1654" y="503"/>
                </a:lnTo>
                <a:lnTo>
                  <a:pt x="1654" y="503"/>
                </a:lnTo>
                <a:lnTo>
                  <a:pt x="1659" y="501"/>
                </a:lnTo>
                <a:lnTo>
                  <a:pt x="1665" y="500"/>
                </a:lnTo>
                <a:lnTo>
                  <a:pt x="1671" y="500"/>
                </a:lnTo>
                <a:lnTo>
                  <a:pt x="1671" y="500"/>
                </a:lnTo>
                <a:lnTo>
                  <a:pt x="1675" y="499"/>
                </a:lnTo>
                <a:lnTo>
                  <a:pt x="1679" y="495"/>
                </a:lnTo>
                <a:lnTo>
                  <a:pt x="1683" y="490"/>
                </a:lnTo>
                <a:lnTo>
                  <a:pt x="1687" y="486"/>
                </a:lnTo>
                <a:lnTo>
                  <a:pt x="1693" y="473"/>
                </a:lnTo>
                <a:lnTo>
                  <a:pt x="1697" y="462"/>
                </a:lnTo>
                <a:lnTo>
                  <a:pt x="1697" y="462"/>
                </a:lnTo>
                <a:lnTo>
                  <a:pt x="1703" y="435"/>
                </a:lnTo>
                <a:lnTo>
                  <a:pt x="1706" y="418"/>
                </a:lnTo>
                <a:lnTo>
                  <a:pt x="1711" y="406"/>
                </a:lnTo>
                <a:lnTo>
                  <a:pt x="1711" y="406"/>
                </a:lnTo>
                <a:lnTo>
                  <a:pt x="1714" y="400"/>
                </a:lnTo>
                <a:lnTo>
                  <a:pt x="1713" y="394"/>
                </a:lnTo>
                <a:lnTo>
                  <a:pt x="1711" y="386"/>
                </a:lnTo>
                <a:lnTo>
                  <a:pt x="1711" y="375"/>
                </a:lnTo>
                <a:lnTo>
                  <a:pt x="1711" y="375"/>
                </a:lnTo>
                <a:lnTo>
                  <a:pt x="1710" y="368"/>
                </a:lnTo>
                <a:lnTo>
                  <a:pt x="1709" y="361"/>
                </a:lnTo>
                <a:lnTo>
                  <a:pt x="1705" y="353"/>
                </a:lnTo>
                <a:lnTo>
                  <a:pt x="1703" y="347"/>
                </a:lnTo>
                <a:lnTo>
                  <a:pt x="1697" y="339"/>
                </a:lnTo>
                <a:lnTo>
                  <a:pt x="1694" y="335"/>
                </a:lnTo>
                <a:lnTo>
                  <a:pt x="1694" y="335"/>
                </a:lnTo>
                <a:lnTo>
                  <a:pt x="1686" y="270"/>
                </a:lnTo>
                <a:lnTo>
                  <a:pt x="1686" y="270"/>
                </a:lnTo>
                <a:lnTo>
                  <a:pt x="1684" y="266"/>
                </a:lnTo>
                <a:lnTo>
                  <a:pt x="1682" y="261"/>
                </a:lnTo>
                <a:lnTo>
                  <a:pt x="1676" y="252"/>
                </a:lnTo>
                <a:lnTo>
                  <a:pt x="1667" y="240"/>
                </a:lnTo>
                <a:lnTo>
                  <a:pt x="1657" y="229"/>
                </a:lnTo>
                <a:lnTo>
                  <a:pt x="1640" y="212"/>
                </a:lnTo>
                <a:lnTo>
                  <a:pt x="1632" y="205"/>
                </a:lnTo>
                <a:lnTo>
                  <a:pt x="1632" y="205"/>
                </a:lnTo>
                <a:lnTo>
                  <a:pt x="1638" y="199"/>
                </a:lnTo>
                <a:lnTo>
                  <a:pt x="1641" y="193"/>
                </a:lnTo>
                <a:lnTo>
                  <a:pt x="1643" y="190"/>
                </a:lnTo>
                <a:lnTo>
                  <a:pt x="1643" y="188"/>
                </a:lnTo>
                <a:lnTo>
                  <a:pt x="1643" y="188"/>
                </a:lnTo>
                <a:lnTo>
                  <a:pt x="1641" y="185"/>
                </a:lnTo>
                <a:lnTo>
                  <a:pt x="1639" y="184"/>
                </a:lnTo>
                <a:lnTo>
                  <a:pt x="1629" y="183"/>
                </a:lnTo>
                <a:lnTo>
                  <a:pt x="1617" y="182"/>
                </a:lnTo>
                <a:lnTo>
                  <a:pt x="1515" y="65"/>
                </a:lnTo>
                <a:lnTo>
                  <a:pt x="1515" y="65"/>
                </a:lnTo>
                <a:lnTo>
                  <a:pt x="1516" y="64"/>
                </a:lnTo>
                <a:lnTo>
                  <a:pt x="1518" y="59"/>
                </a:lnTo>
                <a:lnTo>
                  <a:pt x="1518" y="55"/>
                </a:lnTo>
                <a:lnTo>
                  <a:pt x="1518" y="53"/>
                </a:lnTo>
                <a:lnTo>
                  <a:pt x="1515" y="49"/>
                </a:lnTo>
                <a:lnTo>
                  <a:pt x="1513" y="46"/>
                </a:lnTo>
                <a:lnTo>
                  <a:pt x="1513" y="46"/>
                </a:lnTo>
                <a:lnTo>
                  <a:pt x="1504" y="44"/>
                </a:lnTo>
                <a:lnTo>
                  <a:pt x="1483" y="42"/>
                </a:lnTo>
                <a:lnTo>
                  <a:pt x="1411" y="35"/>
                </a:lnTo>
                <a:lnTo>
                  <a:pt x="1312" y="27"/>
                </a:lnTo>
                <a:lnTo>
                  <a:pt x="1196" y="19"/>
                </a:lnTo>
                <a:lnTo>
                  <a:pt x="978" y="5"/>
                </a:lnTo>
                <a:lnTo>
                  <a:pt x="903" y="2"/>
                </a:lnTo>
                <a:lnTo>
                  <a:pt x="880" y="0"/>
                </a:lnTo>
                <a:lnTo>
                  <a:pt x="869" y="0"/>
                </a:lnTo>
                <a:lnTo>
                  <a:pt x="869" y="0"/>
                </a:lnTo>
                <a:lnTo>
                  <a:pt x="842" y="6"/>
                </a:lnTo>
                <a:lnTo>
                  <a:pt x="798" y="17"/>
                </a:lnTo>
                <a:lnTo>
                  <a:pt x="771" y="26"/>
                </a:lnTo>
                <a:lnTo>
                  <a:pt x="742" y="36"/>
                </a:lnTo>
                <a:lnTo>
                  <a:pt x="710" y="47"/>
                </a:lnTo>
                <a:lnTo>
                  <a:pt x="677" y="60"/>
                </a:lnTo>
                <a:lnTo>
                  <a:pt x="677" y="60"/>
                </a:lnTo>
                <a:lnTo>
                  <a:pt x="640" y="78"/>
                </a:lnTo>
                <a:lnTo>
                  <a:pt x="597" y="97"/>
                </a:lnTo>
                <a:lnTo>
                  <a:pt x="509" y="142"/>
                </a:lnTo>
                <a:lnTo>
                  <a:pt x="438" y="180"/>
                </a:lnTo>
                <a:lnTo>
                  <a:pt x="408" y="196"/>
                </a:lnTo>
                <a:lnTo>
                  <a:pt x="408" y="196"/>
                </a:lnTo>
                <a:lnTo>
                  <a:pt x="393" y="196"/>
                </a:lnTo>
                <a:lnTo>
                  <a:pt x="355" y="199"/>
                </a:lnTo>
                <a:lnTo>
                  <a:pt x="330" y="201"/>
                </a:lnTo>
                <a:lnTo>
                  <a:pt x="301" y="205"/>
                </a:lnTo>
                <a:lnTo>
                  <a:pt x="270" y="210"/>
                </a:lnTo>
                <a:lnTo>
                  <a:pt x="238" y="216"/>
                </a:lnTo>
                <a:lnTo>
                  <a:pt x="238" y="216"/>
                </a:lnTo>
                <a:lnTo>
                  <a:pt x="206" y="223"/>
                </a:lnTo>
                <a:lnTo>
                  <a:pt x="176" y="233"/>
                </a:lnTo>
                <a:lnTo>
                  <a:pt x="149" y="243"/>
                </a:lnTo>
                <a:lnTo>
                  <a:pt x="126" y="253"/>
                </a:lnTo>
                <a:lnTo>
                  <a:pt x="105" y="264"/>
                </a:lnTo>
                <a:lnTo>
                  <a:pt x="89" y="272"/>
                </a:lnTo>
                <a:lnTo>
                  <a:pt x="76" y="281"/>
                </a:lnTo>
                <a:lnTo>
                  <a:pt x="67" y="287"/>
                </a:lnTo>
                <a:lnTo>
                  <a:pt x="67" y="287"/>
                </a:lnTo>
                <a:lnTo>
                  <a:pt x="61" y="294"/>
                </a:lnTo>
                <a:lnTo>
                  <a:pt x="54" y="304"/>
                </a:lnTo>
                <a:lnTo>
                  <a:pt x="42" y="330"/>
                </a:lnTo>
                <a:lnTo>
                  <a:pt x="31" y="352"/>
                </a:lnTo>
                <a:lnTo>
                  <a:pt x="26" y="363"/>
                </a:lnTo>
                <a:lnTo>
                  <a:pt x="26" y="363"/>
                </a:lnTo>
                <a:lnTo>
                  <a:pt x="22" y="365"/>
                </a:lnTo>
                <a:lnTo>
                  <a:pt x="16" y="368"/>
                </a:lnTo>
                <a:lnTo>
                  <a:pt x="9" y="373"/>
                </a:lnTo>
                <a:lnTo>
                  <a:pt x="2" y="378"/>
                </a:lnTo>
                <a:lnTo>
                  <a:pt x="2" y="378"/>
                </a:lnTo>
                <a:lnTo>
                  <a:pt x="1" y="381"/>
                </a:lnTo>
                <a:lnTo>
                  <a:pt x="0" y="388"/>
                </a:lnTo>
                <a:lnTo>
                  <a:pt x="1" y="401"/>
                </a:lnTo>
                <a:lnTo>
                  <a:pt x="4" y="417"/>
                </a:lnTo>
                <a:lnTo>
                  <a:pt x="5" y="434"/>
                </a:lnTo>
                <a:lnTo>
                  <a:pt x="5" y="434"/>
                </a:lnTo>
                <a:lnTo>
                  <a:pt x="6" y="443"/>
                </a:lnTo>
                <a:lnTo>
                  <a:pt x="7" y="449"/>
                </a:lnTo>
                <a:lnTo>
                  <a:pt x="10" y="454"/>
                </a:lnTo>
                <a:lnTo>
                  <a:pt x="12" y="459"/>
                </a:lnTo>
                <a:lnTo>
                  <a:pt x="17" y="464"/>
                </a:lnTo>
                <a:lnTo>
                  <a:pt x="20" y="466"/>
                </a:lnTo>
                <a:lnTo>
                  <a:pt x="20" y="466"/>
                </a:lnTo>
                <a:lnTo>
                  <a:pt x="20" y="468"/>
                </a:lnTo>
                <a:lnTo>
                  <a:pt x="20" y="479"/>
                </a:lnTo>
                <a:lnTo>
                  <a:pt x="20" y="479"/>
                </a:lnTo>
                <a:lnTo>
                  <a:pt x="21" y="486"/>
                </a:lnTo>
                <a:lnTo>
                  <a:pt x="23" y="490"/>
                </a:lnTo>
                <a:lnTo>
                  <a:pt x="24" y="494"/>
                </a:lnTo>
                <a:lnTo>
                  <a:pt x="28" y="497"/>
                </a:lnTo>
                <a:lnTo>
                  <a:pt x="37" y="505"/>
                </a:lnTo>
                <a:lnTo>
                  <a:pt x="50" y="539"/>
                </a:lnTo>
                <a:lnTo>
                  <a:pt x="156" y="539"/>
                </a:lnTo>
                <a:lnTo>
                  <a:pt x="156" y="528"/>
                </a:lnTo>
                <a:lnTo>
                  <a:pt x="178" y="528"/>
                </a:lnTo>
                <a:close/>
                <a:moveTo>
                  <a:pt x="940" y="199"/>
                </a:moveTo>
                <a:lnTo>
                  <a:pt x="646" y="207"/>
                </a:lnTo>
                <a:lnTo>
                  <a:pt x="646" y="207"/>
                </a:lnTo>
                <a:lnTo>
                  <a:pt x="647" y="204"/>
                </a:lnTo>
                <a:lnTo>
                  <a:pt x="651" y="194"/>
                </a:lnTo>
                <a:lnTo>
                  <a:pt x="652" y="189"/>
                </a:lnTo>
                <a:lnTo>
                  <a:pt x="652" y="183"/>
                </a:lnTo>
                <a:lnTo>
                  <a:pt x="651" y="178"/>
                </a:lnTo>
                <a:lnTo>
                  <a:pt x="648" y="173"/>
                </a:lnTo>
                <a:lnTo>
                  <a:pt x="648" y="173"/>
                </a:lnTo>
                <a:lnTo>
                  <a:pt x="644" y="171"/>
                </a:lnTo>
                <a:lnTo>
                  <a:pt x="637" y="168"/>
                </a:lnTo>
                <a:lnTo>
                  <a:pt x="629" y="167"/>
                </a:lnTo>
                <a:lnTo>
                  <a:pt x="620" y="166"/>
                </a:lnTo>
                <a:lnTo>
                  <a:pt x="610" y="167"/>
                </a:lnTo>
                <a:lnTo>
                  <a:pt x="601" y="168"/>
                </a:lnTo>
                <a:lnTo>
                  <a:pt x="591" y="171"/>
                </a:lnTo>
                <a:lnTo>
                  <a:pt x="581" y="173"/>
                </a:lnTo>
                <a:lnTo>
                  <a:pt x="581" y="173"/>
                </a:lnTo>
                <a:lnTo>
                  <a:pt x="576" y="176"/>
                </a:lnTo>
                <a:lnTo>
                  <a:pt x="572" y="178"/>
                </a:lnTo>
                <a:lnTo>
                  <a:pt x="570" y="180"/>
                </a:lnTo>
                <a:lnTo>
                  <a:pt x="569" y="184"/>
                </a:lnTo>
                <a:lnTo>
                  <a:pt x="568" y="190"/>
                </a:lnTo>
                <a:lnTo>
                  <a:pt x="568" y="198"/>
                </a:lnTo>
                <a:lnTo>
                  <a:pt x="570" y="204"/>
                </a:lnTo>
                <a:lnTo>
                  <a:pt x="572" y="209"/>
                </a:lnTo>
                <a:lnTo>
                  <a:pt x="575" y="214"/>
                </a:lnTo>
                <a:lnTo>
                  <a:pt x="493" y="216"/>
                </a:lnTo>
                <a:lnTo>
                  <a:pt x="493" y="216"/>
                </a:lnTo>
                <a:lnTo>
                  <a:pt x="489" y="216"/>
                </a:lnTo>
                <a:lnTo>
                  <a:pt x="485" y="215"/>
                </a:lnTo>
                <a:lnTo>
                  <a:pt x="483" y="212"/>
                </a:lnTo>
                <a:lnTo>
                  <a:pt x="480" y="210"/>
                </a:lnTo>
                <a:lnTo>
                  <a:pt x="479" y="205"/>
                </a:lnTo>
                <a:lnTo>
                  <a:pt x="482" y="200"/>
                </a:lnTo>
                <a:lnTo>
                  <a:pt x="487" y="194"/>
                </a:lnTo>
                <a:lnTo>
                  <a:pt x="487" y="194"/>
                </a:lnTo>
                <a:lnTo>
                  <a:pt x="498" y="185"/>
                </a:lnTo>
                <a:lnTo>
                  <a:pt x="514" y="176"/>
                </a:lnTo>
                <a:lnTo>
                  <a:pt x="533" y="166"/>
                </a:lnTo>
                <a:lnTo>
                  <a:pt x="555" y="155"/>
                </a:lnTo>
                <a:lnTo>
                  <a:pt x="598" y="134"/>
                </a:lnTo>
                <a:lnTo>
                  <a:pt x="629" y="119"/>
                </a:lnTo>
                <a:lnTo>
                  <a:pt x="629" y="119"/>
                </a:lnTo>
                <a:lnTo>
                  <a:pt x="650" y="109"/>
                </a:lnTo>
                <a:lnTo>
                  <a:pt x="662" y="103"/>
                </a:lnTo>
                <a:lnTo>
                  <a:pt x="677" y="98"/>
                </a:lnTo>
                <a:lnTo>
                  <a:pt x="693" y="92"/>
                </a:lnTo>
                <a:lnTo>
                  <a:pt x="712" y="87"/>
                </a:lnTo>
                <a:lnTo>
                  <a:pt x="734" y="82"/>
                </a:lnTo>
                <a:lnTo>
                  <a:pt x="761" y="78"/>
                </a:lnTo>
                <a:lnTo>
                  <a:pt x="761" y="78"/>
                </a:lnTo>
                <a:lnTo>
                  <a:pt x="793" y="73"/>
                </a:lnTo>
                <a:lnTo>
                  <a:pt x="826" y="69"/>
                </a:lnTo>
                <a:lnTo>
                  <a:pt x="891" y="63"/>
                </a:lnTo>
                <a:lnTo>
                  <a:pt x="964" y="58"/>
                </a:lnTo>
                <a:lnTo>
                  <a:pt x="940" y="199"/>
                </a:lnTo>
                <a:close/>
                <a:moveTo>
                  <a:pt x="1009" y="65"/>
                </a:moveTo>
                <a:lnTo>
                  <a:pt x="1009" y="65"/>
                </a:lnTo>
                <a:lnTo>
                  <a:pt x="1053" y="65"/>
                </a:lnTo>
                <a:lnTo>
                  <a:pt x="1097" y="66"/>
                </a:lnTo>
                <a:lnTo>
                  <a:pt x="1144" y="69"/>
                </a:lnTo>
                <a:lnTo>
                  <a:pt x="1144" y="69"/>
                </a:lnTo>
                <a:lnTo>
                  <a:pt x="1201" y="74"/>
                </a:lnTo>
                <a:lnTo>
                  <a:pt x="1269" y="80"/>
                </a:lnTo>
                <a:lnTo>
                  <a:pt x="1325" y="87"/>
                </a:lnTo>
                <a:lnTo>
                  <a:pt x="1344" y="91"/>
                </a:lnTo>
                <a:lnTo>
                  <a:pt x="1348" y="92"/>
                </a:lnTo>
                <a:lnTo>
                  <a:pt x="1351" y="95"/>
                </a:lnTo>
                <a:lnTo>
                  <a:pt x="1351" y="95"/>
                </a:lnTo>
                <a:lnTo>
                  <a:pt x="1352" y="97"/>
                </a:lnTo>
                <a:lnTo>
                  <a:pt x="1352" y="101"/>
                </a:lnTo>
                <a:lnTo>
                  <a:pt x="1350" y="113"/>
                </a:lnTo>
                <a:lnTo>
                  <a:pt x="1339" y="150"/>
                </a:lnTo>
                <a:lnTo>
                  <a:pt x="1323" y="199"/>
                </a:lnTo>
                <a:lnTo>
                  <a:pt x="997" y="199"/>
                </a:lnTo>
                <a:lnTo>
                  <a:pt x="1009" y="65"/>
                </a:lnTo>
                <a:close/>
                <a:moveTo>
                  <a:pt x="169" y="256"/>
                </a:moveTo>
                <a:lnTo>
                  <a:pt x="195" y="307"/>
                </a:lnTo>
                <a:lnTo>
                  <a:pt x="45" y="350"/>
                </a:lnTo>
                <a:lnTo>
                  <a:pt x="45" y="350"/>
                </a:lnTo>
                <a:lnTo>
                  <a:pt x="54" y="330"/>
                </a:lnTo>
                <a:lnTo>
                  <a:pt x="62" y="313"/>
                </a:lnTo>
                <a:lnTo>
                  <a:pt x="69" y="305"/>
                </a:lnTo>
                <a:lnTo>
                  <a:pt x="73" y="298"/>
                </a:lnTo>
                <a:lnTo>
                  <a:pt x="73" y="298"/>
                </a:lnTo>
                <a:lnTo>
                  <a:pt x="82" y="292"/>
                </a:lnTo>
                <a:lnTo>
                  <a:pt x="94" y="285"/>
                </a:lnTo>
                <a:lnTo>
                  <a:pt x="110" y="278"/>
                </a:lnTo>
                <a:lnTo>
                  <a:pt x="126" y="271"/>
                </a:lnTo>
                <a:lnTo>
                  <a:pt x="157" y="260"/>
                </a:lnTo>
                <a:lnTo>
                  <a:pt x="169" y="256"/>
                </a:lnTo>
                <a:lnTo>
                  <a:pt x="169" y="25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8">
            <a:extLst>
              <a:ext uri="{FF2B5EF4-FFF2-40B4-BE49-F238E27FC236}">
                <a16:creationId xmlns:a16="http://schemas.microsoft.com/office/drawing/2014/main" id="{55495EC6-2F5E-4A07-BD47-4889E0A9A6AE}"/>
              </a:ext>
            </a:extLst>
          </p:cNvPr>
          <p:cNvSpPr>
            <a:spLocks noEditPoints="1"/>
          </p:cNvSpPr>
          <p:nvPr/>
        </p:nvSpPr>
        <p:spPr bwMode="auto">
          <a:xfrm>
            <a:off x="393624" y="5211218"/>
            <a:ext cx="1614892" cy="745335"/>
          </a:xfrm>
          <a:custGeom>
            <a:avLst/>
            <a:gdLst>
              <a:gd name="T0" fmla="*/ 47 w 1482"/>
              <a:gd name="T1" fmla="*/ 129 h 684"/>
              <a:gd name="T2" fmla="*/ 12 w 1482"/>
              <a:gd name="T3" fmla="*/ 186 h 684"/>
              <a:gd name="T4" fmla="*/ 13 w 1482"/>
              <a:gd name="T5" fmla="*/ 360 h 684"/>
              <a:gd name="T6" fmla="*/ 0 w 1482"/>
              <a:gd name="T7" fmla="*/ 477 h 684"/>
              <a:gd name="T8" fmla="*/ 11 w 1482"/>
              <a:gd name="T9" fmla="*/ 533 h 684"/>
              <a:gd name="T10" fmla="*/ 32 w 1482"/>
              <a:gd name="T11" fmla="*/ 541 h 684"/>
              <a:gd name="T12" fmla="*/ 59 w 1482"/>
              <a:gd name="T13" fmla="*/ 602 h 684"/>
              <a:gd name="T14" fmla="*/ 116 w 1482"/>
              <a:gd name="T15" fmla="*/ 642 h 684"/>
              <a:gd name="T16" fmla="*/ 187 w 1482"/>
              <a:gd name="T17" fmla="*/ 643 h 684"/>
              <a:gd name="T18" fmla="*/ 246 w 1482"/>
              <a:gd name="T19" fmla="*/ 608 h 684"/>
              <a:gd name="T20" fmla="*/ 277 w 1482"/>
              <a:gd name="T21" fmla="*/ 557 h 684"/>
              <a:gd name="T22" fmla="*/ 298 w 1482"/>
              <a:gd name="T23" fmla="*/ 564 h 684"/>
              <a:gd name="T24" fmla="*/ 310 w 1482"/>
              <a:gd name="T25" fmla="*/ 566 h 684"/>
              <a:gd name="T26" fmla="*/ 1090 w 1482"/>
              <a:gd name="T27" fmla="*/ 583 h 684"/>
              <a:gd name="T28" fmla="*/ 1096 w 1482"/>
              <a:gd name="T29" fmla="*/ 571 h 684"/>
              <a:gd name="T30" fmla="*/ 1130 w 1482"/>
              <a:gd name="T31" fmla="*/ 628 h 684"/>
              <a:gd name="T32" fmla="*/ 1198 w 1482"/>
              <a:gd name="T33" fmla="*/ 674 h 684"/>
              <a:gd name="T34" fmla="*/ 1276 w 1482"/>
              <a:gd name="T35" fmla="*/ 684 h 684"/>
              <a:gd name="T36" fmla="*/ 1353 w 1482"/>
              <a:gd name="T37" fmla="*/ 655 h 684"/>
              <a:gd name="T38" fmla="*/ 1384 w 1482"/>
              <a:gd name="T39" fmla="*/ 600 h 684"/>
              <a:gd name="T40" fmla="*/ 1388 w 1482"/>
              <a:gd name="T41" fmla="*/ 560 h 684"/>
              <a:gd name="T42" fmla="*/ 1404 w 1482"/>
              <a:gd name="T43" fmla="*/ 564 h 684"/>
              <a:gd name="T44" fmla="*/ 1412 w 1482"/>
              <a:gd name="T45" fmla="*/ 581 h 684"/>
              <a:gd name="T46" fmla="*/ 1421 w 1482"/>
              <a:gd name="T47" fmla="*/ 593 h 684"/>
              <a:gd name="T48" fmla="*/ 1459 w 1482"/>
              <a:gd name="T49" fmla="*/ 593 h 684"/>
              <a:gd name="T50" fmla="*/ 1479 w 1482"/>
              <a:gd name="T51" fmla="*/ 580 h 684"/>
              <a:gd name="T52" fmla="*/ 1477 w 1482"/>
              <a:gd name="T53" fmla="*/ 547 h 684"/>
              <a:gd name="T54" fmla="*/ 1469 w 1482"/>
              <a:gd name="T55" fmla="*/ 433 h 684"/>
              <a:gd name="T56" fmla="*/ 1461 w 1482"/>
              <a:gd name="T57" fmla="*/ 398 h 684"/>
              <a:gd name="T58" fmla="*/ 1443 w 1482"/>
              <a:gd name="T59" fmla="*/ 303 h 684"/>
              <a:gd name="T60" fmla="*/ 1404 w 1482"/>
              <a:gd name="T61" fmla="*/ 270 h 684"/>
              <a:gd name="T62" fmla="*/ 1308 w 1482"/>
              <a:gd name="T63" fmla="*/ 230 h 684"/>
              <a:gd name="T64" fmla="*/ 876 w 1482"/>
              <a:gd name="T65" fmla="*/ 41 h 684"/>
              <a:gd name="T66" fmla="*/ 823 w 1482"/>
              <a:gd name="T67" fmla="*/ 26 h 684"/>
              <a:gd name="T68" fmla="*/ 571 w 1482"/>
              <a:gd name="T69" fmla="*/ 1 h 684"/>
              <a:gd name="T70" fmla="*/ 329 w 1482"/>
              <a:gd name="T71" fmla="*/ 2 h 684"/>
              <a:gd name="T72" fmla="*/ 153 w 1482"/>
              <a:gd name="T73" fmla="*/ 17 h 684"/>
              <a:gd name="T74" fmla="*/ 866 w 1482"/>
              <a:gd name="T75" fmla="*/ 51 h 684"/>
              <a:gd name="T76" fmla="*/ 1213 w 1482"/>
              <a:gd name="T77" fmla="*/ 217 h 684"/>
              <a:gd name="T78" fmla="*/ 1404 w 1482"/>
              <a:gd name="T79" fmla="*/ 319 h 684"/>
              <a:gd name="T80" fmla="*/ 1426 w 1482"/>
              <a:gd name="T81" fmla="*/ 321 h 684"/>
              <a:gd name="T82" fmla="*/ 1443 w 1482"/>
              <a:gd name="T83" fmla="*/ 333 h 684"/>
              <a:gd name="T84" fmla="*/ 1448 w 1482"/>
              <a:gd name="T85" fmla="*/ 364 h 684"/>
              <a:gd name="T86" fmla="*/ 1438 w 1482"/>
              <a:gd name="T87" fmla="*/ 402 h 684"/>
              <a:gd name="T88" fmla="*/ 1421 w 1482"/>
              <a:gd name="T89" fmla="*/ 393 h 684"/>
              <a:gd name="T90" fmla="*/ 552 w 1482"/>
              <a:gd name="T91" fmla="*/ 49 h 684"/>
              <a:gd name="T92" fmla="*/ 732 w 1482"/>
              <a:gd name="T93" fmla="*/ 60 h 684"/>
              <a:gd name="T94" fmla="*/ 816 w 1482"/>
              <a:gd name="T95" fmla="*/ 79 h 684"/>
              <a:gd name="T96" fmla="*/ 927 w 1482"/>
              <a:gd name="T97" fmla="*/ 132 h 684"/>
              <a:gd name="T98" fmla="*/ 925 w 1482"/>
              <a:gd name="T99" fmla="*/ 162 h 684"/>
              <a:gd name="T100" fmla="*/ 909 w 1482"/>
              <a:gd name="T101" fmla="*/ 174 h 684"/>
              <a:gd name="T102" fmla="*/ 918 w 1482"/>
              <a:gd name="T103" fmla="*/ 219 h 684"/>
              <a:gd name="T104" fmla="*/ 503 w 1482"/>
              <a:gd name="T105" fmla="*/ 204 h 684"/>
              <a:gd name="T106" fmla="*/ 490 w 1482"/>
              <a:gd name="T107" fmla="*/ 55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82" h="684">
                <a:moveTo>
                  <a:pt x="136" y="26"/>
                </a:moveTo>
                <a:lnTo>
                  <a:pt x="136" y="26"/>
                </a:lnTo>
                <a:lnTo>
                  <a:pt x="106" y="57"/>
                </a:lnTo>
                <a:lnTo>
                  <a:pt x="67" y="104"/>
                </a:lnTo>
                <a:lnTo>
                  <a:pt x="47" y="129"/>
                </a:lnTo>
                <a:lnTo>
                  <a:pt x="30" y="151"/>
                </a:lnTo>
                <a:lnTo>
                  <a:pt x="18" y="171"/>
                </a:lnTo>
                <a:lnTo>
                  <a:pt x="13" y="178"/>
                </a:lnTo>
                <a:lnTo>
                  <a:pt x="12" y="186"/>
                </a:lnTo>
                <a:lnTo>
                  <a:pt x="12" y="186"/>
                </a:lnTo>
                <a:lnTo>
                  <a:pt x="11" y="202"/>
                </a:lnTo>
                <a:lnTo>
                  <a:pt x="10" y="225"/>
                </a:lnTo>
                <a:lnTo>
                  <a:pt x="11" y="283"/>
                </a:lnTo>
                <a:lnTo>
                  <a:pt x="13" y="360"/>
                </a:lnTo>
                <a:lnTo>
                  <a:pt x="13" y="360"/>
                </a:lnTo>
                <a:lnTo>
                  <a:pt x="7" y="393"/>
                </a:lnTo>
                <a:lnTo>
                  <a:pt x="4" y="421"/>
                </a:lnTo>
                <a:lnTo>
                  <a:pt x="0" y="450"/>
                </a:lnTo>
                <a:lnTo>
                  <a:pt x="0" y="450"/>
                </a:lnTo>
                <a:lnTo>
                  <a:pt x="0" y="477"/>
                </a:lnTo>
                <a:lnTo>
                  <a:pt x="1" y="504"/>
                </a:lnTo>
                <a:lnTo>
                  <a:pt x="4" y="515"/>
                </a:lnTo>
                <a:lnTo>
                  <a:pt x="6" y="525"/>
                </a:lnTo>
                <a:lnTo>
                  <a:pt x="10" y="531"/>
                </a:lnTo>
                <a:lnTo>
                  <a:pt x="11" y="533"/>
                </a:lnTo>
                <a:lnTo>
                  <a:pt x="13" y="534"/>
                </a:lnTo>
                <a:lnTo>
                  <a:pt x="13" y="534"/>
                </a:lnTo>
                <a:lnTo>
                  <a:pt x="32" y="536"/>
                </a:lnTo>
                <a:lnTo>
                  <a:pt x="32" y="536"/>
                </a:lnTo>
                <a:lnTo>
                  <a:pt x="32" y="541"/>
                </a:lnTo>
                <a:lnTo>
                  <a:pt x="36" y="554"/>
                </a:lnTo>
                <a:lnTo>
                  <a:pt x="42" y="571"/>
                </a:lnTo>
                <a:lnTo>
                  <a:pt x="47" y="581"/>
                </a:lnTo>
                <a:lnTo>
                  <a:pt x="53" y="591"/>
                </a:lnTo>
                <a:lnTo>
                  <a:pt x="59" y="602"/>
                </a:lnTo>
                <a:lnTo>
                  <a:pt x="68" y="612"/>
                </a:lnTo>
                <a:lnTo>
                  <a:pt x="78" y="621"/>
                </a:lnTo>
                <a:lnTo>
                  <a:pt x="89" y="629"/>
                </a:lnTo>
                <a:lnTo>
                  <a:pt x="103" y="637"/>
                </a:lnTo>
                <a:lnTo>
                  <a:pt x="116" y="642"/>
                </a:lnTo>
                <a:lnTo>
                  <a:pt x="134" y="645"/>
                </a:lnTo>
                <a:lnTo>
                  <a:pt x="152" y="647"/>
                </a:lnTo>
                <a:lnTo>
                  <a:pt x="152" y="647"/>
                </a:lnTo>
                <a:lnTo>
                  <a:pt x="171" y="645"/>
                </a:lnTo>
                <a:lnTo>
                  <a:pt x="187" y="643"/>
                </a:lnTo>
                <a:lnTo>
                  <a:pt x="203" y="638"/>
                </a:lnTo>
                <a:lnTo>
                  <a:pt x="215" y="632"/>
                </a:lnTo>
                <a:lnTo>
                  <a:pt x="228" y="624"/>
                </a:lnTo>
                <a:lnTo>
                  <a:pt x="238" y="617"/>
                </a:lnTo>
                <a:lnTo>
                  <a:pt x="246" y="608"/>
                </a:lnTo>
                <a:lnTo>
                  <a:pt x="254" y="600"/>
                </a:lnTo>
                <a:lnTo>
                  <a:pt x="260" y="591"/>
                </a:lnTo>
                <a:lnTo>
                  <a:pt x="266" y="583"/>
                </a:lnTo>
                <a:lnTo>
                  <a:pt x="274" y="569"/>
                </a:lnTo>
                <a:lnTo>
                  <a:pt x="277" y="557"/>
                </a:lnTo>
                <a:lnTo>
                  <a:pt x="279" y="554"/>
                </a:lnTo>
                <a:lnTo>
                  <a:pt x="279" y="554"/>
                </a:lnTo>
                <a:lnTo>
                  <a:pt x="287" y="557"/>
                </a:lnTo>
                <a:lnTo>
                  <a:pt x="293" y="561"/>
                </a:lnTo>
                <a:lnTo>
                  <a:pt x="298" y="564"/>
                </a:lnTo>
                <a:lnTo>
                  <a:pt x="298" y="564"/>
                </a:lnTo>
                <a:lnTo>
                  <a:pt x="300" y="565"/>
                </a:lnTo>
                <a:lnTo>
                  <a:pt x="301" y="566"/>
                </a:lnTo>
                <a:lnTo>
                  <a:pt x="310" y="566"/>
                </a:lnTo>
                <a:lnTo>
                  <a:pt x="310" y="566"/>
                </a:lnTo>
                <a:lnTo>
                  <a:pt x="1086" y="597"/>
                </a:lnTo>
                <a:lnTo>
                  <a:pt x="1086" y="597"/>
                </a:lnTo>
                <a:lnTo>
                  <a:pt x="1089" y="592"/>
                </a:lnTo>
                <a:lnTo>
                  <a:pt x="1090" y="587"/>
                </a:lnTo>
                <a:lnTo>
                  <a:pt x="1090" y="583"/>
                </a:lnTo>
                <a:lnTo>
                  <a:pt x="1090" y="583"/>
                </a:lnTo>
                <a:lnTo>
                  <a:pt x="1091" y="580"/>
                </a:lnTo>
                <a:lnTo>
                  <a:pt x="1093" y="576"/>
                </a:lnTo>
                <a:lnTo>
                  <a:pt x="1096" y="571"/>
                </a:lnTo>
                <a:lnTo>
                  <a:pt x="1096" y="571"/>
                </a:lnTo>
                <a:lnTo>
                  <a:pt x="1098" y="576"/>
                </a:lnTo>
                <a:lnTo>
                  <a:pt x="1104" y="588"/>
                </a:lnTo>
                <a:lnTo>
                  <a:pt x="1114" y="607"/>
                </a:lnTo>
                <a:lnTo>
                  <a:pt x="1121" y="617"/>
                </a:lnTo>
                <a:lnTo>
                  <a:pt x="1130" y="628"/>
                </a:lnTo>
                <a:lnTo>
                  <a:pt x="1140" y="638"/>
                </a:lnTo>
                <a:lnTo>
                  <a:pt x="1152" y="648"/>
                </a:lnTo>
                <a:lnTo>
                  <a:pt x="1166" y="658"/>
                </a:lnTo>
                <a:lnTo>
                  <a:pt x="1181" y="666"/>
                </a:lnTo>
                <a:lnTo>
                  <a:pt x="1198" y="674"/>
                </a:lnTo>
                <a:lnTo>
                  <a:pt x="1218" y="679"/>
                </a:lnTo>
                <a:lnTo>
                  <a:pt x="1240" y="683"/>
                </a:lnTo>
                <a:lnTo>
                  <a:pt x="1264" y="684"/>
                </a:lnTo>
                <a:lnTo>
                  <a:pt x="1264" y="684"/>
                </a:lnTo>
                <a:lnTo>
                  <a:pt x="1276" y="684"/>
                </a:lnTo>
                <a:lnTo>
                  <a:pt x="1287" y="683"/>
                </a:lnTo>
                <a:lnTo>
                  <a:pt x="1308" y="679"/>
                </a:lnTo>
                <a:lnTo>
                  <a:pt x="1326" y="673"/>
                </a:lnTo>
                <a:lnTo>
                  <a:pt x="1340" y="664"/>
                </a:lnTo>
                <a:lnTo>
                  <a:pt x="1353" y="655"/>
                </a:lnTo>
                <a:lnTo>
                  <a:pt x="1363" y="644"/>
                </a:lnTo>
                <a:lnTo>
                  <a:pt x="1370" y="633"/>
                </a:lnTo>
                <a:lnTo>
                  <a:pt x="1376" y="622"/>
                </a:lnTo>
                <a:lnTo>
                  <a:pt x="1381" y="611"/>
                </a:lnTo>
                <a:lnTo>
                  <a:pt x="1384" y="600"/>
                </a:lnTo>
                <a:lnTo>
                  <a:pt x="1386" y="588"/>
                </a:lnTo>
                <a:lnTo>
                  <a:pt x="1388" y="578"/>
                </a:lnTo>
                <a:lnTo>
                  <a:pt x="1389" y="565"/>
                </a:lnTo>
                <a:lnTo>
                  <a:pt x="1388" y="560"/>
                </a:lnTo>
                <a:lnTo>
                  <a:pt x="1388" y="560"/>
                </a:lnTo>
                <a:lnTo>
                  <a:pt x="1390" y="559"/>
                </a:lnTo>
                <a:lnTo>
                  <a:pt x="1394" y="559"/>
                </a:lnTo>
                <a:lnTo>
                  <a:pt x="1397" y="560"/>
                </a:lnTo>
                <a:lnTo>
                  <a:pt x="1397" y="560"/>
                </a:lnTo>
                <a:lnTo>
                  <a:pt x="1404" y="564"/>
                </a:lnTo>
                <a:lnTo>
                  <a:pt x="1410" y="567"/>
                </a:lnTo>
                <a:lnTo>
                  <a:pt x="1416" y="573"/>
                </a:lnTo>
                <a:lnTo>
                  <a:pt x="1416" y="573"/>
                </a:lnTo>
                <a:lnTo>
                  <a:pt x="1415" y="576"/>
                </a:lnTo>
                <a:lnTo>
                  <a:pt x="1412" y="581"/>
                </a:lnTo>
                <a:lnTo>
                  <a:pt x="1414" y="583"/>
                </a:lnTo>
                <a:lnTo>
                  <a:pt x="1415" y="587"/>
                </a:lnTo>
                <a:lnTo>
                  <a:pt x="1417" y="591"/>
                </a:lnTo>
                <a:lnTo>
                  <a:pt x="1421" y="593"/>
                </a:lnTo>
                <a:lnTo>
                  <a:pt x="1421" y="593"/>
                </a:lnTo>
                <a:lnTo>
                  <a:pt x="1428" y="595"/>
                </a:lnTo>
                <a:lnTo>
                  <a:pt x="1436" y="596"/>
                </a:lnTo>
                <a:lnTo>
                  <a:pt x="1443" y="596"/>
                </a:lnTo>
                <a:lnTo>
                  <a:pt x="1452" y="595"/>
                </a:lnTo>
                <a:lnTo>
                  <a:pt x="1459" y="593"/>
                </a:lnTo>
                <a:lnTo>
                  <a:pt x="1467" y="591"/>
                </a:lnTo>
                <a:lnTo>
                  <a:pt x="1473" y="587"/>
                </a:lnTo>
                <a:lnTo>
                  <a:pt x="1477" y="583"/>
                </a:lnTo>
                <a:lnTo>
                  <a:pt x="1477" y="583"/>
                </a:lnTo>
                <a:lnTo>
                  <a:pt x="1479" y="580"/>
                </a:lnTo>
                <a:lnTo>
                  <a:pt x="1480" y="576"/>
                </a:lnTo>
                <a:lnTo>
                  <a:pt x="1482" y="572"/>
                </a:lnTo>
                <a:lnTo>
                  <a:pt x="1482" y="569"/>
                </a:lnTo>
                <a:lnTo>
                  <a:pt x="1479" y="560"/>
                </a:lnTo>
                <a:lnTo>
                  <a:pt x="1477" y="547"/>
                </a:lnTo>
                <a:lnTo>
                  <a:pt x="1477" y="547"/>
                </a:lnTo>
                <a:lnTo>
                  <a:pt x="1475" y="538"/>
                </a:lnTo>
                <a:lnTo>
                  <a:pt x="1473" y="521"/>
                </a:lnTo>
                <a:lnTo>
                  <a:pt x="1471" y="483"/>
                </a:lnTo>
                <a:lnTo>
                  <a:pt x="1469" y="433"/>
                </a:lnTo>
                <a:lnTo>
                  <a:pt x="1469" y="433"/>
                </a:lnTo>
                <a:lnTo>
                  <a:pt x="1466" y="422"/>
                </a:lnTo>
                <a:lnTo>
                  <a:pt x="1463" y="410"/>
                </a:lnTo>
                <a:lnTo>
                  <a:pt x="1461" y="398"/>
                </a:lnTo>
                <a:lnTo>
                  <a:pt x="1461" y="398"/>
                </a:lnTo>
                <a:lnTo>
                  <a:pt x="1459" y="378"/>
                </a:lnTo>
                <a:lnTo>
                  <a:pt x="1456" y="347"/>
                </a:lnTo>
                <a:lnTo>
                  <a:pt x="1452" y="331"/>
                </a:lnTo>
                <a:lnTo>
                  <a:pt x="1448" y="316"/>
                </a:lnTo>
                <a:lnTo>
                  <a:pt x="1443" y="303"/>
                </a:lnTo>
                <a:lnTo>
                  <a:pt x="1441" y="300"/>
                </a:lnTo>
                <a:lnTo>
                  <a:pt x="1437" y="296"/>
                </a:lnTo>
                <a:lnTo>
                  <a:pt x="1437" y="296"/>
                </a:lnTo>
                <a:lnTo>
                  <a:pt x="1422" y="283"/>
                </a:lnTo>
                <a:lnTo>
                  <a:pt x="1404" y="270"/>
                </a:lnTo>
                <a:lnTo>
                  <a:pt x="1380" y="257"/>
                </a:lnTo>
                <a:lnTo>
                  <a:pt x="1365" y="251"/>
                </a:lnTo>
                <a:lnTo>
                  <a:pt x="1349" y="244"/>
                </a:lnTo>
                <a:lnTo>
                  <a:pt x="1349" y="244"/>
                </a:lnTo>
                <a:lnTo>
                  <a:pt x="1308" y="230"/>
                </a:lnTo>
                <a:lnTo>
                  <a:pt x="1265" y="218"/>
                </a:lnTo>
                <a:lnTo>
                  <a:pt x="1217" y="204"/>
                </a:lnTo>
                <a:lnTo>
                  <a:pt x="887" y="49"/>
                </a:lnTo>
                <a:lnTo>
                  <a:pt x="887" y="49"/>
                </a:lnTo>
                <a:lnTo>
                  <a:pt x="876" y="41"/>
                </a:lnTo>
                <a:lnTo>
                  <a:pt x="866" y="34"/>
                </a:lnTo>
                <a:lnTo>
                  <a:pt x="861" y="32"/>
                </a:lnTo>
                <a:lnTo>
                  <a:pt x="857" y="32"/>
                </a:lnTo>
                <a:lnTo>
                  <a:pt x="857" y="32"/>
                </a:lnTo>
                <a:lnTo>
                  <a:pt x="823" y="26"/>
                </a:lnTo>
                <a:lnTo>
                  <a:pt x="785" y="21"/>
                </a:lnTo>
                <a:lnTo>
                  <a:pt x="741" y="15"/>
                </a:lnTo>
                <a:lnTo>
                  <a:pt x="687" y="8"/>
                </a:lnTo>
                <a:lnTo>
                  <a:pt x="630" y="3"/>
                </a:lnTo>
                <a:lnTo>
                  <a:pt x="571" y="1"/>
                </a:lnTo>
                <a:lnTo>
                  <a:pt x="540" y="0"/>
                </a:lnTo>
                <a:lnTo>
                  <a:pt x="510" y="0"/>
                </a:lnTo>
                <a:lnTo>
                  <a:pt x="510" y="0"/>
                </a:lnTo>
                <a:lnTo>
                  <a:pt x="389" y="1"/>
                </a:lnTo>
                <a:lnTo>
                  <a:pt x="329" y="2"/>
                </a:lnTo>
                <a:lnTo>
                  <a:pt x="274" y="3"/>
                </a:lnTo>
                <a:lnTo>
                  <a:pt x="224" y="7"/>
                </a:lnTo>
                <a:lnTo>
                  <a:pt x="183" y="11"/>
                </a:lnTo>
                <a:lnTo>
                  <a:pt x="167" y="13"/>
                </a:lnTo>
                <a:lnTo>
                  <a:pt x="153" y="17"/>
                </a:lnTo>
                <a:lnTo>
                  <a:pt x="142" y="21"/>
                </a:lnTo>
                <a:lnTo>
                  <a:pt x="136" y="26"/>
                </a:lnTo>
                <a:lnTo>
                  <a:pt x="136" y="26"/>
                </a:lnTo>
                <a:close/>
                <a:moveTo>
                  <a:pt x="829" y="55"/>
                </a:moveTo>
                <a:lnTo>
                  <a:pt x="866" y="51"/>
                </a:lnTo>
                <a:lnTo>
                  <a:pt x="866" y="51"/>
                </a:lnTo>
                <a:lnTo>
                  <a:pt x="1041" y="134"/>
                </a:lnTo>
                <a:lnTo>
                  <a:pt x="1161" y="191"/>
                </a:lnTo>
                <a:lnTo>
                  <a:pt x="1213" y="217"/>
                </a:lnTo>
                <a:lnTo>
                  <a:pt x="1213" y="217"/>
                </a:lnTo>
                <a:lnTo>
                  <a:pt x="1195" y="218"/>
                </a:lnTo>
                <a:lnTo>
                  <a:pt x="1162" y="223"/>
                </a:lnTo>
                <a:lnTo>
                  <a:pt x="1116" y="229"/>
                </a:lnTo>
                <a:lnTo>
                  <a:pt x="829" y="55"/>
                </a:lnTo>
                <a:close/>
                <a:moveTo>
                  <a:pt x="1404" y="319"/>
                </a:moveTo>
                <a:lnTo>
                  <a:pt x="1404" y="319"/>
                </a:lnTo>
                <a:lnTo>
                  <a:pt x="1405" y="317"/>
                </a:lnTo>
                <a:lnTo>
                  <a:pt x="1407" y="316"/>
                </a:lnTo>
                <a:lnTo>
                  <a:pt x="1415" y="317"/>
                </a:lnTo>
                <a:lnTo>
                  <a:pt x="1426" y="321"/>
                </a:lnTo>
                <a:lnTo>
                  <a:pt x="1436" y="326"/>
                </a:lnTo>
                <a:lnTo>
                  <a:pt x="1436" y="326"/>
                </a:lnTo>
                <a:lnTo>
                  <a:pt x="1441" y="328"/>
                </a:lnTo>
                <a:lnTo>
                  <a:pt x="1443" y="331"/>
                </a:lnTo>
                <a:lnTo>
                  <a:pt x="1443" y="333"/>
                </a:lnTo>
                <a:lnTo>
                  <a:pt x="1445" y="334"/>
                </a:lnTo>
                <a:lnTo>
                  <a:pt x="1445" y="334"/>
                </a:lnTo>
                <a:lnTo>
                  <a:pt x="1446" y="338"/>
                </a:lnTo>
                <a:lnTo>
                  <a:pt x="1447" y="344"/>
                </a:lnTo>
                <a:lnTo>
                  <a:pt x="1448" y="364"/>
                </a:lnTo>
                <a:lnTo>
                  <a:pt x="1449" y="394"/>
                </a:lnTo>
                <a:lnTo>
                  <a:pt x="1449" y="394"/>
                </a:lnTo>
                <a:lnTo>
                  <a:pt x="1448" y="396"/>
                </a:lnTo>
                <a:lnTo>
                  <a:pt x="1446" y="398"/>
                </a:lnTo>
                <a:lnTo>
                  <a:pt x="1438" y="402"/>
                </a:lnTo>
                <a:lnTo>
                  <a:pt x="1431" y="405"/>
                </a:lnTo>
                <a:lnTo>
                  <a:pt x="1426" y="406"/>
                </a:lnTo>
                <a:lnTo>
                  <a:pt x="1426" y="406"/>
                </a:lnTo>
                <a:lnTo>
                  <a:pt x="1423" y="402"/>
                </a:lnTo>
                <a:lnTo>
                  <a:pt x="1421" y="393"/>
                </a:lnTo>
                <a:lnTo>
                  <a:pt x="1414" y="365"/>
                </a:lnTo>
                <a:lnTo>
                  <a:pt x="1406" y="336"/>
                </a:lnTo>
                <a:lnTo>
                  <a:pt x="1404" y="319"/>
                </a:lnTo>
                <a:lnTo>
                  <a:pt x="1404" y="319"/>
                </a:lnTo>
                <a:close/>
                <a:moveTo>
                  <a:pt x="552" y="49"/>
                </a:moveTo>
                <a:lnTo>
                  <a:pt x="552" y="49"/>
                </a:lnTo>
                <a:lnTo>
                  <a:pt x="582" y="51"/>
                </a:lnTo>
                <a:lnTo>
                  <a:pt x="652" y="53"/>
                </a:lnTo>
                <a:lnTo>
                  <a:pt x="692" y="55"/>
                </a:lnTo>
                <a:lnTo>
                  <a:pt x="732" y="60"/>
                </a:lnTo>
                <a:lnTo>
                  <a:pt x="768" y="64"/>
                </a:lnTo>
                <a:lnTo>
                  <a:pt x="783" y="68"/>
                </a:lnTo>
                <a:lnTo>
                  <a:pt x="794" y="70"/>
                </a:lnTo>
                <a:lnTo>
                  <a:pt x="794" y="70"/>
                </a:lnTo>
                <a:lnTo>
                  <a:pt x="816" y="79"/>
                </a:lnTo>
                <a:lnTo>
                  <a:pt x="840" y="88"/>
                </a:lnTo>
                <a:lnTo>
                  <a:pt x="861" y="98"/>
                </a:lnTo>
                <a:lnTo>
                  <a:pt x="882" y="108"/>
                </a:lnTo>
                <a:lnTo>
                  <a:pt x="914" y="125"/>
                </a:lnTo>
                <a:lnTo>
                  <a:pt x="927" y="132"/>
                </a:lnTo>
                <a:lnTo>
                  <a:pt x="960" y="163"/>
                </a:lnTo>
                <a:lnTo>
                  <a:pt x="960" y="163"/>
                </a:lnTo>
                <a:lnTo>
                  <a:pt x="929" y="161"/>
                </a:lnTo>
                <a:lnTo>
                  <a:pt x="929" y="161"/>
                </a:lnTo>
                <a:lnTo>
                  <a:pt x="925" y="162"/>
                </a:lnTo>
                <a:lnTo>
                  <a:pt x="923" y="162"/>
                </a:lnTo>
                <a:lnTo>
                  <a:pt x="919" y="166"/>
                </a:lnTo>
                <a:lnTo>
                  <a:pt x="910" y="173"/>
                </a:lnTo>
                <a:lnTo>
                  <a:pt x="910" y="173"/>
                </a:lnTo>
                <a:lnTo>
                  <a:pt x="909" y="174"/>
                </a:lnTo>
                <a:lnTo>
                  <a:pt x="909" y="178"/>
                </a:lnTo>
                <a:lnTo>
                  <a:pt x="910" y="186"/>
                </a:lnTo>
                <a:lnTo>
                  <a:pt x="915" y="203"/>
                </a:lnTo>
                <a:lnTo>
                  <a:pt x="915" y="203"/>
                </a:lnTo>
                <a:lnTo>
                  <a:pt x="918" y="219"/>
                </a:lnTo>
                <a:lnTo>
                  <a:pt x="919" y="226"/>
                </a:lnTo>
                <a:lnTo>
                  <a:pt x="577" y="210"/>
                </a:lnTo>
                <a:lnTo>
                  <a:pt x="552" y="49"/>
                </a:lnTo>
                <a:close/>
                <a:moveTo>
                  <a:pt x="490" y="55"/>
                </a:moveTo>
                <a:lnTo>
                  <a:pt x="503" y="204"/>
                </a:lnTo>
                <a:lnTo>
                  <a:pt x="316" y="193"/>
                </a:lnTo>
                <a:lnTo>
                  <a:pt x="207" y="126"/>
                </a:lnTo>
                <a:lnTo>
                  <a:pt x="203" y="96"/>
                </a:lnTo>
                <a:lnTo>
                  <a:pt x="235" y="60"/>
                </a:lnTo>
                <a:lnTo>
                  <a:pt x="490" y="5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1">
            <a:extLst>
              <a:ext uri="{FF2B5EF4-FFF2-40B4-BE49-F238E27FC236}">
                <a16:creationId xmlns:a16="http://schemas.microsoft.com/office/drawing/2014/main" id="{66B0CA05-BC7D-4665-BCE8-84770C6CC5EA}"/>
              </a:ext>
            </a:extLst>
          </p:cNvPr>
          <p:cNvSpPr>
            <a:spLocks noEditPoints="1"/>
          </p:cNvSpPr>
          <p:nvPr/>
        </p:nvSpPr>
        <p:spPr bwMode="auto">
          <a:xfrm>
            <a:off x="2232205" y="5375622"/>
            <a:ext cx="1665186" cy="576270"/>
          </a:xfrm>
          <a:custGeom>
            <a:avLst/>
            <a:gdLst>
              <a:gd name="T0" fmla="*/ 83 w 1361"/>
              <a:gd name="T1" fmla="*/ 20 h 471"/>
              <a:gd name="T2" fmla="*/ 69 w 1361"/>
              <a:gd name="T3" fmla="*/ 25 h 471"/>
              <a:gd name="T4" fmla="*/ 57 w 1361"/>
              <a:gd name="T5" fmla="*/ 47 h 471"/>
              <a:gd name="T6" fmla="*/ 37 w 1361"/>
              <a:gd name="T7" fmla="*/ 124 h 471"/>
              <a:gd name="T8" fmla="*/ 18 w 1361"/>
              <a:gd name="T9" fmla="*/ 176 h 471"/>
              <a:gd name="T10" fmla="*/ 9 w 1361"/>
              <a:gd name="T11" fmla="*/ 244 h 471"/>
              <a:gd name="T12" fmla="*/ 2 w 1361"/>
              <a:gd name="T13" fmla="*/ 263 h 471"/>
              <a:gd name="T14" fmla="*/ 3 w 1361"/>
              <a:gd name="T15" fmla="*/ 339 h 471"/>
              <a:gd name="T16" fmla="*/ 19 w 1361"/>
              <a:gd name="T17" fmla="*/ 361 h 471"/>
              <a:gd name="T18" fmla="*/ 83 w 1361"/>
              <a:gd name="T19" fmla="*/ 377 h 471"/>
              <a:gd name="T20" fmla="*/ 102 w 1361"/>
              <a:gd name="T21" fmla="*/ 383 h 471"/>
              <a:gd name="T22" fmla="*/ 107 w 1361"/>
              <a:gd name="T23" fmla="*/ 371 h 471"/>
              <a:gd name="T24" fmla="*/ 139 w 1361"/>
              <a:gd name="T25" fmla="*/ 412 h 471"/>
              <a:gd name="T26" fmla="*/ 172 w 1361"/>
              <a:gd name="T27" fmla="*/ 445 h 471"/>
              <a:gd name="T28" fmla="*/ 216 w 1361"/>
              <a:gd name="T29" fmla="*/ 452 h 471"/>
              <a:gd name="T30" fmla="*/ 264 w 1361"/>
              <a:gd name="T31" fmla="*/ 436 h 471"/>
              <a:gd name="T32" fmla="*/ 312 w 1361"/>
              <a:gd name="T33" fmla="*/ 398 h 471"/>
              <a:gd name="T34" fmla="*/ 341 w 1361"/>
              <a:gd name="T35" fmla="*/ 428 h 471"/>
              <a:gd name="T36" fmla="*/ 378 w 1361"/>
              <a:gd name="T37" fmla="*/ 443 h 471"/>
              <a:gd name="T38" fmla="*/ 435 w 1361"/>
              <a:gd name="T39" fmla="*/ 433 h 471"/>
              <a:gd name="T40" fmla="*/ 453 w 1361"/>
              <a:gd name="T41" fmla="*/ 409 h 471"/>
              <a:gd name="T42" fmla="*/ 903 w 1361"/>
              <a:gd name="T43" fmla="*/ 405 h 471"/>
              <a:gd name="T44" fmla="*/ 937 w 1361"/>
              <a:gd name="T45" fmla="*/ 450 h 471"/>
              <a:gd name="T46" fmla="*/ 984 w 1361"/>
              <a:gd name="T47" fmla="*/ 470 h 471"/>
              <a:gd name="T48" fmla="*/ 1052 w 1361"/>
              <a:gd name="T49" fmla="*/ 462 h 471"/>
              <a:gd name="T50" fmla="*/ 1077 w 1361"/>
              <a:gd name="T51" fmla="*/ 443 h 471"/>
              <a:gd name="T52" fmla="*/ 1110 w 1361"/>
              <a:gd name="T53" fmla="*/ 459 h 471"/>
              <a:gd name="T54" fmla="*/ 1155 w 1361"/>
              <a:gd name="T55" fmla="*/ 461 h 471"/>
              <a:gd name="T56" fmla="*/ 1216 w 1361"/>
              <a:gd name="T57" fmla="*/ 427 h 471"/>
              <a:gd name="T58" fmla="*/ 1343 w 1361"/>
              <a:gd name="T59" fmla="*/ 414 h 471"/>
              <a:gd name="T60" fmla="*/ 1356 w 1361"/>
              <a:gd name="T61" fmla="*/ 390 h 471"/>
              <a:gd name="T62" fmla="*/ 1348 w 1361"/>
              <a:gd name="T63" fmla="*/ 388 h 471"/>
              <a:gd name="T64" fmla="*/ 1359 w 1361"/>
              <a:gd name="T65" fmla="*/ 350 h 471"/>
              <a:gd name="T66" fmla="*/ 1357 w 1361"/>
              <a:gd name="T67" fmla="*/ 309 h 471"/>
              <a:gd name="T68" fmla="*/ 1340 w 1361"/>
              <a:gd name="T69" fmla="*/ 277 h 471"/>
              <a:gd name="T70" fmla="*/ 1326 w 1361"/>
              <a:gd name="T71" fmla="*/ 255 h 471"/>
              <a:gd name="T72" fmla="*/ 1266 w 1361"/>
              <a:gd name="T73" fmla="*/ 223 h 471"/>
              <a:gd name="T74" fmla="*/ 1140 w 1361"/>
              <a:gd name="T75" fmla="*/ 177 h 471"/>
              <a:gd name="T76" fmla="*/ 806 w 1361"/>
              <a:gd name="T77" fmla="*/ 28 h 471"/>
              <a:gd name="T78" fmla="*/ 714 w 1361"/>
              <a:gd name="T79" fmla="*/ 1 h 471"/>
              <a:gd name="T80" fmla="*/ 406 w 1361"/>
              <a:gd name="T81" fmla="*/ 5 h 471"/>
              <a:gd name="T82" fmla="*/ 138 w 1361"/>
              <a:gd name="T83" fmla="*/ 93 h 471"/>
              <a:gd name="T84" fmla="*/ 197 w 1361"/>
              <a:gd name="T85" fmla="*/ 56 h 471"/>
              <a:gd name="T86" fmla="*/ 276 w 1361"/>
              <a:gd name="T87" fmla="*/ 44 h 471"/>
              <a:gd name="T88" fmla="*/ 521 w 1361"/>
              <a:gd name="T89" fmla="*/ 42 h 471"/>
              <a:gd name="T90" fmla="*/ 542 w 1361"/>
              <a:gd name="T91" fmla="*/ 49 h 471"/>
              <a:gd name="T92" fmla="*/ 683 w 1361"/>
              <a:gd name="T93" fmla="*/ 49 h 471"/>
              <a:gd name="T94" fmla="*/ 761 w 1361"/>
              <a:gd name="T95" fmla="*/ 82 h 471"/>
              <a:gd name="T96" fmla="*/ 778 w 1361"/>
              <a:gd name="T97" fmla="*/ 99 h 471"/>
              <a:gd name="T98" fmla="*/ 759 w 1361"/>
              <a:gd name="T99" fmla="*/ 122 h 471"/>
              <a:gd name="T100" fmla="*/ 717 w 1361"/>
              <a:gd name="T101" fmla="*/ 130 h 471"/>
              <a:gd name="T102" fmla="*/ 723 w 1361"/>
              <a:gd name="T103" fmla="*/ 148 h 471"/>
              <a:gd name="T104" fmla="*/ 559 w 1361"/>
              <a:gd name="T105" fmla="*/ 147 h 471"/>
              <a:gd name="T106" fmla="*/ 1008 w 1361"/>
              <a:gd name="T107" fmla="*/ 167 h 471"/>
              <a:gd name="T108" fmla="*/ 955 w 1361"/>
              <a:gd name="T109" fmla="*/ 168 h 471"/>
              <a:gd name="T110" fmla="*/ 1062 w 1361"/>
              <a:gd name="T111" fmla="*/ 226 h 471"/>
              <a:gd name="T112" fmla="*/ 1160 w 1361"/>
              <a:gd name="T113" fmla="*/ 239 h 471"/>
              <a:gd name="T114" fmla="*/ 1196 w 1361"/>
              <a:gd name="T115" fmla="*/ 255 h 471"/>
              <a:gd name="T116" fmla="*/ 1196 w 1361"/>
              <a:gd name="T117" fmla="*/ 279 h 471"/>
              <a:gd name="T118" fmla="*/ 1157 w 1361"/>
              <a:gd name="T119" fmla="*/ 279 h 471"/>
              <a:gd name="T120" fmla="*/ 1105 w 1361"/>
              <a:gd name="T121" fmla="*/ 269 h 471"/>
              <a:gd name="T122" fmla="*/ 1062 w 1361"/>
              <a:gd name="T123" fmla="*/ 231 h 471"/>
              <a:gd name="T124" fmla="*/ 1062 w 1361"/>
              <a:gd name="T125" fmla="*/ 22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61" h="471">
                <a:moveTo>
                  <a:pt x="128" y="20"/>
                </a:moveTo>
                <a:lnTo>
                  <a:pt x="128" y="20"/>
                </a:lnTo>
                <a:lnTo>
                  <a:pt x="109" y="20"/>
                </a:lnTo>
                <a:lnTo>
                  <a:pt x="83" y="20"/>
                </a:lnTo>
                <a:lnTo>
                  <a:pt x="83" y="20"/>
                </a:lnTo>
                <a:lnTo>
                  <a:pt x="78" y="20"/>
                </a:lnTo>
                <a:lnTo>
                  <a:pt x="75" y="19"/>
                </a:lnTo>
                <a:lnTo>
                  <a:pt x="74" y="19"/>
                </a:lnTo>
                <a:lnTo>
                  <a:pt x="72" y="20"/>
                </a:lnTo>
                <a:lnTo>
                  <a:pt x="69" y="25"/>
                </a:lnTo>
                <a:lnTo>
                  <a:pt x="69" y="25"/>
                </a:lnTo>
                <a:lnTo>
                  <a:pt x="63" y="36"/>
                </a:lnTo>
                <a:lnTo>
                  <a:pt x="60" y="39"/>
                </a:lnTo>
                <a:lnTo>
                  <a:pt x="57" y="47"/>
                </a:lnTo>
                <a:lnTo>
                  <a:pt x="57" y="47"/>
                </a:lnTo>
                <a:lnTo>
                  <a:pt x="49" y="76"/>
                </a:lnTo>
                <a:lnTo>
                  <a:pt x="43" y="99"/>
                </a:lnTo>
                <a:lnTo>
                  <a:pt x="43" y="99"/>
                </a:lnTo>
                <a:lnTo>
                  <a:pt x="40" y="112"/>
                </a:lnTo>
                <a:lnTo>
                  <a:pt x="37" y="124"/>
                </a:lnTo>
                <a:lnTo>
                  <a:pt x="33" y="132"/>
                </a:lnTo>
                <a:lnTo>
                  <a:pt x="33" y="132"/>
                </a:lnTo>
                <a:lnTo>
                  <a:pt x="30" y="141"/>
                </a:lnTo>
                <a:lnTo>
                  <a:pt x="24" y="156"/>
                </a:lnTo>
                <a:lnTo>
                  <a:pt x="18" y="176"/>
                </a:lnTo>
                <a:lnTo>
                  <a:pt x="16" y="189"/>
                </a:lnTo>
                <a:lnTo>
                  <a:pt x="14" y="204"/>
                </a:lnTo>
                <a:lnTo>
                  <a:pt x="14" y="204"/>
                </a:lnTo>
                <a:lnTo>
                  <a:pt x="12" y="227"/>
                </a:lnTo>
                <a:lnTo>
                  <a:pt x="9" y="244"/>
                </a:lnTo>
                <a:lnTo>
                  <a:pt x="7" y="255"/>
                </a:lnTo>
                <a:lnTo>
                  <a:pt x="7" y="255"/>
                </a:lnTo>
                <a:lnTo>
                  <a:pt x="7" y="256"/>
                </a:lnTo>
                <a:lnTo>
                  <a:pt x="5" y="258"/>
                </a:lnTo>
                <a:lnTo>
                  <a:pt x="2" y="263"/>
                </a:lnTo>
                <a:lnTo>
                  <a:pt x="0" y="271"/>
                </a:lnTo>
                <a:lnTo>
                  <a:pt x="0" y="271"/>
                </a:lnTo>
                <a:lnTo>
                  <a:pt x="0" y="289"/>
                </a:lnTo>
                <a:lnTo>
                  <a:pt x="1" y="314"/>
                </a:lnTo>
                <a:lnTo>
                  <a:pt x="3" y="339"/>
                </a:lnTo>
                <a:lnTo>
                  <a:pt x="6" y="348"/>
                </a:lnTo>
                <a:lnTo>
                  <a:pt x="7" y="352"/>
                </a:lnTo>
                <a:lnTo>
                  <a:pt x="7" y="352"/>
                </a:lnTo>
                <a:lnTo>
                  <a:pt x="13" y="357"/>
                </a:lnTo>
                <a:lnTo>
                  <a:pt x="19" y="361"/>
                </a:lnTo>
                <a:lnTo>
                  <a:pt x="28" y="364"/>
                </a:lnTo>
                <a:lnTo>
                  <a:pt x="38" y="367"/>
                </a:lnTo>
                <a:lnTo>
                  <a:pt x="38" y="367"/>
                </a:lnTo>
                <a:lnTo>
                  <a:pt x="68" y="374"/>
                </a:lnTo>
                <a:lnTo>
                  <a:pt x="83" y="377"/>
                </a:lnTo>
                <a:lnTo>
                  <a:pt x="93" y="381"/>
                </a:lnTo>
                <a:lnTo>
                  <a:pt x="93" y="381"/>
                </a:lnTo>
                <a:lnTo>
                  <a:pt x="101" y="384"/>
                </a:lnTo>
                <a:lnTo>
                  <a:pt x="102" y="384"/>
                </a:lnTo>
                <a:lnTo>
                  <a:pt x="102" y="383"/>
                </a:lnTo>
                <a:lnTo>
                  <a:pt x="102" y="383"/>
                </a:lnTo>
                <a:lnTo>
                  <a:pt x="103" y="376"/>
                </a:lnTo>
                <a:lnTo>
                  <a:pt x="105" y="373"/>
                </a:lnTo>
                <a:lnTo>
                  <a:pt x="106" y="373"/>
                </a:lnTo>
                <a:lnTo>
                  <a:pt x="107" y="371"/>
                </a:lnTo>
                <a:lnTo>
                  <a:pt x="124" y="371"/>
                </a:lnTo>
                <a:lnTo>
                  <a:pt x="124" y="371"/>
                </a:lnTo>
                <a:lnTo>
                  <a:pt x="127" y="384"/>
                </a:lnTo>
                <a:lnTo>
                  <a:pt x="132" y="398"/>
                </a:lnTo>
                <a:lnTo>
                  <a:pt x="139" y="412"/>
                </a:lnTo>
                <a:lnTo>
                  <a:pt x="144" y="419"/>
                </a:lnTo>
                <a:lnTo>
                  <a:pt x="150" y="427"/>
                </a:lnTo>
                <a:lnTo>
                  <a:pt x="156" y="433"/>
                </a:lnTo>
                <a:lnTo>
                  <a:pt x="164" y="439"/>
                </a:lnTo>
                <a:lnTo>
                  <a:pt x="172" y="445"/>
                </a:lnTo>
                <a:lnTo>
                  <a:pt x="182" y="449"/>
                </a:lnTo>
                <a:lnTo>
                  <a:pt x="193" y="451"/>
                </a:lnTo>
                <a:lnTo>
                  <a:pt x="204" y="452"/>
                </a:lnTo>
                <a:lnTo>
                  <a:pt x="204" y="452"/>
                </a:lnTo>
                <a:lnTo>
                  <a:pt x="216" y="452"/>
                </a:lnTo>
                <a:lnTo>
                  <a:pt x="228" y="450"/>
                </a:lnTo>
                <a:lnTo>
                  <a:pt x="239" y="447"/>
                </a:lnTo>
                <a:lnTo>
                  <a:pt x="248" y="444"/>
                </a:lnTo>
                <a:lnTo>
                  <a:pt x="257" y="439"/>
                </a:lnTo>
                <a:lnTo>
                  <a:pt x="264" y="436"/>
                </a:lnTo>
                <a:lnTo>
                  <a:pt x="277" y="425"/>
                </a:lnTo>
                <a:lnTo>
                  <a:pt x="288" y="415"/>
                </a:lnTo>
                <a:lnTo>
                  <a:pt x="295" y="406"/>
                </a:lnTo>
                <a:lnTo>
                  <a:pt x="300" y="398"/>
                </a:lnTo>
                <a:lnTo>
                  <a:pt x="312" y="398"/>
                </a:lnTo>
                <a:lnTo>
                  <a:pt x="312" y="398"/>
                </a:lnTo>
                <a:lnTo>
                  <a:pt x="317" y="405"/>
                </a:lnTo>
                <a:lnTo>
                  <a:pt x="323" y="412"/>
                </a:lnTo>
                <a:lnTo>
                  <a:pt x="332" y="420"/>
                </a:lnTo>
                <a:lnTo>
                  <a:pt x="341" y="428"/>
                </a:lnTo>
                <a:lnTo>
                  <a:pt x="353" y="436"/>
                </a:lnTo>
                <a:lnTo>
                  <a:pt x="359" y="439"/>
                </a:lnTo>
                <a:lnTo>
                  <a:pt x="365" y="440"/>
                </a:lnTo>
                <a:lnTo>
                  <a:pt x="372" y="443"/>
                </a:lnTo>
                <a:lnTo>
                  <a:pt x="378" y="443"/>
                </a:lnTo>
                <a:lnTo>
                  <a:pt x="378" y="443"/>
                </a:lnTo>
                <a:lnTo>
                  <a:pt x="400" y="443"/>
                </a:lnTo>
                <a:lnTo>
                  <a:pt x="414" y="442"/>
                </a:lnTo>
                <a:lnTo>
                  <a:pt x="425" y="439"/>
                </a:lnTo>
                <a:lnTo>
                  <a:pt x="435" y="433"/>
                </a:lnTo>
                <a:lnTo>
                  <a:pt x="435" y="433"/>
                </a:lnTo>
                <a:lnTo>
                  <a:pt x="440" y="430"/>
                </a:lnTo>
                <a:lnTo>
                  <a:pt x="445" y="425"/>
                </a:lnTo>
                <a:lnTo>
                  <a:pt x="451" y="417"/>
                </a:lnTo>
                <a:lnTo>
                  <a:pt x="453" y="409"/>
                </a:lnTo>
                <a:lnTo>
                  <a:pt x="454" y="407"/>
                </a:lnTo>
                <a:lnTo>
                  <a:pt x="880" y="417"/>
                </a:lnTo>
                <a:lnTo>
                  <a:pt x="887" y="405"/>
                </a:lnTo>
                <a:lnTo>
                  <a:pt x="903" y="405"/>
                </a:lnTo>
                <a:lnTo>
                  <a:pt x="903" y="405"/>
                </a:lnTo>
                <a:lnTo>
                  <a:pt x="909" y="415"/>
                </a:lnTo>
                <a:lnTo>
                  <a:pt x="915" y="426"/>
                </a:lnTo>
                <a:lnTo>
                  <a:pt x="924" y="438"/>
                </a:lnTo>
                <a:lnTo>
                  <a:pt x="930" y="444"/>
                </a:lnTo>
                <a:lnTo>
                  <a:pt x="937" y="450"/>
                </a:lnTo>
                <a:lnTo>
                  <a:pt x="945" y="456"/>
                </a:lnTo>
                <a:lnTo>
                  <a:pt x="953" y="461"/>
                </a:lnTo>
                <a:lnTo>
                  <a:pt x="962" y="465"/>
                </a:lnTo>
                <a:lnTo>
                  <a:pt x="973" y="469"/>
                </a:lnTo>
                <a:lnTo>
                  <a:pt x="984" y="470"/>
                </a:lnTo>
                <a:lnTo>
                  <a:pt x="996" y="471"/>
                </a:lnTo>
                <a:lnTo>
                  <a:pt x="996" y="471"/>
                </a:lnTo>
                <a:lnTo>
                  <a:pt x="1019" y="470"/>
                </a:lnTo>
                <a:lnTo>
                  <a:pt x="1037" y="466"/>
                </a:lnTo>
                <a:lnTo>
                  <a:pt x="1052" y="462"/>
                </a:lnTo>
                <a:lnTo>
                  <a:pt x="1062" y="457"/>
                </a:lnTo>
                <a:lnTo>
                  <a:pt x="1069" y="452"/>
                </a:lnTo>
                <a:lnTo>
                  <a:pt x="1074" y="447"/>
                </a:lnTo>
                <a:lnTo>
                  <a:pt x="1077" y="443"/>
                </a:lnTo>
                <a:lnTo>
                  <a:pt x="1077" y="443"/>
                </a:lnTo>
                <a:lnTo>
                  <a:pt x="1080" y="446"/>
                </a:lnTo>
                <a:lnTo>
                  <a:pt x="1085" y="449"/>
                </a:lnTo>
                <a:lnTo>
                  <a:pt x="1091" y="452"/>
                </a:lnTo>
                <a:lnTo>
                  <a:pt x="1099" y="456"/>
                </a:lnTo>
                <a:lnTo>
                  <a:pt x="1110" y="459"/>
                </a:lnTo>
                <a:lnTo>
                  <a:pt x="1123" y="461"/>
                </a:lnTo>
                <a:lnTo>
                  <a:pt x="1138" y="462"/>
                </a:lnTo>
                <a:lnTo>
                  <a:pt x="1138" y="462"/>
                </a:lnTo>
                <a:lnTo>
                  <a:pt x="1147" y="462"/>
                </a:lnTo>
                <a:lnTo>
                  <a:pt x="1155" y="461"/>
                </a:lnTo>
                <a:lnTo>
                  <a:pt x="1171" y="456"/>
                </a:lnTo>
                <a:lnTo>
                  <a:pt x="1185" y="449"/>
                </a:lnTo>
                <a:lnTo>
                  <a:pt x="1198" y="442"/>
                </a:lnTo>
                <a:lnTo>
                  <a:pt x="1207" y="434"/>
                </a:lnTo>
                <a:lnTo>
                  <a:pt x="1216" y="427"/>
                </a:lnTo>
                <a:lnTo>
                  <a:pt x="1222" y="421"/>
                </a:lnTo>
                <a:lnTo>
                  <a:pt x="1331" y="421"/>
                </a:lnTo>
                <a:lnTo>
                  <a:pt x="1331" y="421"/>
                </a:lnTo>
                <a:lnTo>
                  <a:pt x="1335" y="419"/>
                </a:lnTo>
                <a:lnTo>
                  <a:pt x="1343" y="414"/>
                </a:lnTo>
                <a:lnTo>
                  <a:pt x="1351" y="407"/>
                </a:lnTo>
                <a:lnTo>
                  <a:pt x="1354" y="403"/>
                </a:lnTo>
                <a:lnTo>
                  <a:pt x="1355" y="400"/>
                </a:lnTo>
                <a:lnTo>
                  <a:pt x="1355" y="400"/>
                </a:lnTo>
                <a:lnTo>
                  <a:pt x="1356" y="390"/>
                </a:lnTo>
                <a:lnTo>
                  <a:pt x="1356" y="389"/>
                </a:lnTo>
                <a:lnTo>
                  <a:pt x="1355" y="388"/>
                </a:lnTo>
                <a:lnTo>
                  <a:pt x="1355" y="388"/>
                </a:lnTo>
                <a:lnTo>
                  <a:pt x="1350" y="388"/>
                </a:lnTo>
                <a:lnTo>
                  <a:pt x="1348" y="388"/>
                </a:lnTo>
                <a:lnTo>
                  <a:pt x="1348" y="386"/>
                </a:lnTo>
                <a:lnTo>
                  <a:pt x="1348" y="386"/>
                </a:lnTo>
                <a:lnTo>
                  <a:pt x="1351" y="377"/>
                </a:lnTo>
                <a:lnTo>
                  <a:pt x="1356" y="359"/>
                </a:lnTo>
                <a:lnTo>
                  <a:pt x="1359" y="350"/>
                </a:lnTo>
                <a:lnTo>
                  <a:pt x="1361" y="340"/>
                </a:lnTo>
                <a:lnTo>
                  <a:pt x="1361" y="330"/>
                </a:lnTo>
                <a:lnTo>
                  <a:pt x="1360" y="321"/>
                </a:lnTo>
                <a:lnTo>
                  <a:pt x="1360" y="321"/>
                </a:lnTo>
                <a:lnTo>
                  <a:pt x="1357" y="309"/>
                </a:lnTo>
                <a:lnTo>
                  <a:pt x="1355" y="301"/>
                </a:lnTo>
                <a:lnTo>
                  <a:pt x="1354" y="295"/>
                </a:lnTo>
                <a:lnTo>
                  <a:pt x="1350" y="290"/>
                </a:lnTo>
                <a:lnTo>
                  <a:pt x="1350" y="290"/>
                </a:lnTo>
                <a:lnTo>
                  <a:pt x="1340" y="277"/>
                </a:lnTo>
                <a:lnTo>
                  <a:pt x="1334" y="269"/>
                </a:lnTo>
                <a:lnTo>
                  <a:pt x="1334" y="269"/>
                </a:lnTo>
                <a:lnTo>
                  <a:pt x="1332" y="267"/>
                </a:lnTo>
                <a:lnTo>
                  <a:pt x="1326" y="255"/>
                </a:lnTo>
                <a:lnTo>
                  <a:pt x="1326" y="255"/>
                </a:lnTo>
                <a:lnTo>
                  <a:pt x="1324" y="252"/>
                </a:lnTo>
                <a:lnTo>
                  <a:pt x="1320" y="250"/>
                </a:lnTo>
                <a:lnTo>
                  <a:pt x="1306" y="242"/>
                </a:lnTo>
                <a:lnTo>
                  <a:pt x="1288" y="233"/>
                </a:lnTo>
                <a:lnTo>
                  <a:pt x="1266" y="223"/>
                </a:lnTo>
                <a:lnTo>
                  <a:pt x="1219" y="204"/>
                </a:lnTo>
                <a:lnTo>
                  <a:pt x="1198" y="195"/>
                </a:lnTo>
                <a:lnTo>
                  <a:pt x="1179" y="189"/>
                </a:lnTo>
                <a:lnTo>
                  <a:pt x="1179" y="189"/>
                </a:lnTo>
                <a:lnTo>
                  <a:pt x="1140" y="177"/>
                </a:lnTo>
                <a:lnTo>
                  <a:pt x="1096" y="166"/>
                </a:lnTo>
                <a:lnTo>
                  <a:pt x="1043" y="154"/>
                </a:lnTo>
                <a:lnTo>
                  <a:pt x="816" y="32"/>
                </a:lnTo>
                <a:lnTo>
                  <a:pt x="816" y="32"/>
                </a:lnTo>
                <a:lnTo>
                  <a:pt x="806" y="28"/>
                </a:lnTo>
                <a:lnTo>
                  <a:pt x="784" y="19"/>
                </a:lnTo>
                <a:lnTo>
                  <a:pt x="768" y="13"/>
                </a:lnTo>
                <a:lnTo>
                  <a:pt x="752" y="9"/>
                </a:lnTo>
                <a:lnTo>
                  <a:pt x="733" y="4"/>
                </a:lnTo>
                <a:lnTo>
                  <a:pt x="714" y="1"/>
                </a:lnTo>
                <a:lnTo>
                  <a:pt x="714" y="1"/>
                </a:lnTo>
                <a:lnTo>
                  <a:pt x="698" y="0"/>
                </a:lnTo>
                <a:lnTo>
                  <a:pt x="673" y="0"/>
                </a:lnTo>
                <a:lnTo>
                  <a:pt x="602" y="1"/>
                </a:lnTo>
                <a:lnTo>
                  <a:pt x="406" y="5"/>
                </a:lnTo>
                <a:lnTo>
                  <a:pt x="138" y="13"/>
                </a:lnTo>
                <a:lnTo>
                  <a:pt x="128" y="20"/>
                </a:lnTo>
                <a:close/>
                <a:moveTo>
                  <a:pt x="107" y="116"/>
                </a:moveTo>
                <a:lnTo>
                  <a:pt x="107" y="116"/>
                </a:lnTo>
                <a:lnTo>
                  <a:pt x="138" y="93"/>
                </a:lnTo>
                <a:lnTo>
                  <a:pt x="162" y="75"/>
                </a:lnTo>
                <a:lnTo>
                  <a:pt x="181" y="63"/>
                </a:lnTo>
                <a:lnTo>
                  <a:pt x="181" y="63"/>
                </a:lnTo>
                <a:lnTo>
                  <a:pt x="189" y="60"/>
                </a:lnTo>
                <a:lnTo>
                  <a:pt x="197" y="56"/>
                </a:lnTo>
                <a:lnTo>
                  <a:pt x="208" y="53"/>
                </a:lnTo>
                <a:lnTo>
                  <a:pt x="221" y="49"/>
                </a:lnTo>
                <a:lnTo>
                  <a:pt x="237" y="47"/>
                </a:lnTo>
                <a:lnTo>
                  <a:pt x="254" y="45"/>
                </a:lnTo>
                <a:lnTo>
                  <a:pt x="276" y="44"/>
                </a:lnTo>
                <a:lnTo>
                  <a:pt x="300" y="44"/>
                </a:lnTo>
                <a:lnTo>
                  <a:pt x="300" y="44"/>
                </a:lnTo>
                <a:lnTo>
                  <a:pt x="363" y="44"/>
                </a:lnTo>
                <a:lnTo>
                  <a:pt x="435" y="43"/>
                </a:lnTo>
                <a:lnTo>
                  <a:pt x="521" y="42"/>
                </a:lnTo>
                <a:lnTo>
                  <a:pt x="528" y="139"/>
                </a:lnTo>
                <a:lnTo>
                  <a:pt x="528" y="139"/>
                </a:lnTo>
                <a:lnTo>
                  <a:pt x="107" y="116"/>
                </a:lnTo>
                <a:lnTo>
                  <a:pt x="107" y="116"/>
                </a:lnTo>
                <a:close/>
                <a:moveTo>
                  <a:pt x="542" y="49"/>
                </a:moveTo>
                <a:lnTo>
                  <a:pt x="640" y="49"/>
                </a:lnTo>
                <a:lnTo>
                  <a:pt x="640" y="49"/>
                </a:lnTo>
                <a:lnTo>
                  <a:pt x="652" y="49"/>
                </a:lnTo>
                <a:lnTo>
                  <a:pt x="683" y="49"/>
                </a:lnTo>
                <a:lnTo>
                  <a:pt x="683" y="49"/>
                </a:lnTo>
                <a:lnTo>
                  <a:pt x="692" y="50"/>
                </a:lnTo>
                <a:lnTo>
                  <a:pt x="705" y="55"/>
                </a:lnTo>
                <a:lnTo>
                  <a:pt x="721" y="61"/>
                </a:lnTo>
                <a:lnTo>
                  <a:pt x="735" y="68"/>
                </a:lnTo>
                <a:lnTo>
                  <a:pt x="761" y="82"/>
                </a:lnTo>
                <a:lnTo>
                  <a:pt x="771" y="88"/>
                </a:lnTo>
                <a:lnTo>
                  <a:pt x="776" y="92"/>
                </a:lnTo>
                <a:lnTo>
                  <a:pt x="776" y="92"/>
                </a:lnTo>
                <a:lnTo>
                  <a:pt x="777" y="94"/>
                </a:lnTo>
                <a:lnTo>
                  <a:pt x="778" y="99"/>
                </a:lnTo>
                <a:lnTo>
                  <a:pt x="780" y="108"/>
                </a:lnTo>
                <a:lnTo>
                  <a:pt x="783" y="123"/>
                </a:lnTo>
                <a:lnTo>
                  <a:pt x="783" y="123"/>
                </a:lnTo>
                <a:lnTo>
                  <a:pt x="776" y="123"/>
                </a:lnTo>
                <a:lnTo>
                  <a:pt x="759" y="122"/>
                </a:lnTo>
                <a:lnTo>
                  <a:pt x="735" y="120"/>
                </a:lnTo>
                <a:lnTo>
                  <a:pt x="735" y="120"/>
                </a:lnTo>
                <a:lnTo>
                  <a:pt x="726" y="124"/>
                </a:lnTo>
                <a:lnTo>
                  <a:pt x="720" y="128"/>
                </a:lnTo>
                <a:lnTo>
                  <a:pt x="717" y="130"/>
                </a:lnTo>
                <a:lnTo>
                  <a:pt x="716" y="132"/>
                </a:lnTo>
                <a:lnTo>
                  <a:pt x="716" y="132"/>
                </a:lnTo>
                <a:lnTo>
                  <a:pt x="716" y="135"/>
                </a:lnTo>
                <a:lnTo>
                  <a:pt x="717" y="138"/>
                </a:lnTo>
                <a:lnTo>
                  <a:pt x="723" y="148"/>
                </a:lnTo>
                <a:lnTo>
                  <a:pt x="733" y="161"/>
                </a:lnTo>
                <a:lnTo>
                  <a:pt x="733" y="161"/>
                </a:lnTo>
                <a:lnTo>
                  <a:pt x="705" y="158"/>
                </a:lnTo>
                <a:lnTo>
                  <a:pt x="646" y="154"/>
                </a:lnTo>
                <a:lnTo>
                  <a:pt x="559" y="147"/>
                </a:lnTo>
                <a:lnTo>
                  <a:pt x="542" y="49"/>
                </a:lnTo>
                <a:close/>
                <a:moveTo>
                  <a:pt x="828" y="51"/>
                </a:moveTo>
                <a:lnTo>
                  <a:pt x="1041" y="161"/>
                </a:lnTo>
                <a:lnTo>
                  <a:pt x="1041" y="161"/>
                </a:lnTo>
                <a:lnTo>
                  <a:pt x="1008" y="167"/>
                </a:lnTo>
                <a:lnTo>
                  <a:pt x="983" y="170"/>
                </a:lnTo>
                <a:lnTo>
                  <a:pt x="967" y="173"/>
                </a:lnTo>
                <a:lnTo>
                  <a:pt x="967" y="173"/>
                </a:lnTo>
                <a:lnTo>
                  <a:pt x="961" y="172"/>
                </a:lnTo>
                <a:lnTo>
                  <a:pt x="955" y="168"/>
                </a:lnTo>
                <a:lnTo>
                  <a:pt x="936" y="156"/>
                </a:lnTo>
                <a:lnTo>
                  <a:pt x="936" y="156"/>
                </a:lnTo>
                <a:lnTo>
                  <a:pt x="771" y="54"/>
                </a:lnTo>
                <a:lnTo>
                  <a:pt x="828" y="51"/>
                </a:lnTo>
                <a:close/>
                <a:moveTo>
                  <a:pt x="1062" y="226"/>
                </a:moveTo>
                <a:lnTo>
                  <a:pt x="1062" y="226"/>
                </a:lnTo>
                <a:lnTo>
                  <a:pt x="1078" y="227"/>
                </a:lnTo>
                <a:lnTo>
                  <a:pt x="1112" y="232"/>
                </a:lnTo>
                <a:lnTo>
                  <a:pt x="1147" y="237"/>
                </a:lnTo>
                <a:lnTo>
                  <a:pt x="1160" y="239"/>
                </a:lnTo>
                <a:lnTo>
                  <a:pt x="1167" y="240"/>
                </a:lnTo>
                <a:lnTo>
                  <a:pt x="1167" y="240"/>
                </a:lnTo>
                <a:lnTo>
                  <a:pt x="1185" y="249"/>
                </a:lnTo>
                <a:lnTo>
                  <a:pt x="1192" y="252"/>
                </a:lnTo>
                <a:lnTo>
                  <a:pt x="1196" y="255"/>
                </a:lnTo>
                <a:lnTo>
                  <a:pt x="1196" y="255"/>
                </a:lnTo>
                <a:lnTo>
                  <a:pt x="1197" y="258"/>
                </a:lnTo>
                <a:lnTo>
                  <a:pt x="1197" y="265"/>
                </a:lnTo>
                <a:lnTo>
                  <a:pt x="1196" y="279"/>
                </a:lnTo>
                <a:lnTo>
                  <a:pt x="1196" y="279"/>
                </a:lnTo>
                <a:lnTo>
                  <a:pt x="1196" y="281"/>
                </a:lnTo>
                <a:lnTo>
                  <a:pt x="1193" y="282"/>
                </a:lnTo>
                <a:lnTo>
                  <a:pt x="1185" y="282"/>
                </a:lnTo>
                <a:lnTo>
                  <a:pt x="1173" y="280"/>
                </a:lnTo>
                <a:lnTo>
                  <a:pt x="1157" y="279"/>
                </a:lnTo>
                <a:lnTo>
                  <a:pt x="1157" y="279"/>
                </a:lnTo>
                <a:lnTo>
                  <a:pt x="1142" y="277"/>
                </a:lnTo>
                <a:lnTo>
                  <a:pt x="1127" y="275"/>
                </a:lnTo>
                <a:lnTo>
                  <a:pt x="1113" y="273"/>
                </a:lnTo>
                <a:lnTo>
                  <a:pt x="1105" y="269"/>
                </a:lnTo>
                <a:lnTo>
                  <a:pt x="1105" y="269"/>
                </a:lnTo>
                <a:lnTo>
                  <a:pt x="1097" y="263"/>
                </a:lnTo>
                <a:lnTo>
                  <a:pt x="1084" y="252"/>
                </a:lnTo>
                <a:lnTo>
                  <a:pt x="1071" y="240"/>
                </a:lnTo>
                <a:lnTo>
                  <a:pt x="1062" y="231"/>
                </a:lnTo>
                <a:lnTo>
                  <a:pt x="1062" y="231"/>
                </a:lnTo>
                <a:lnTo>
                  <a:pt x="1060" y="227"/>
                </a:lnTo>
                <a:lnTo>
                  <a:pt x="1060" y="226"/>
                </a:lnTo>
                <a:lnTo>
                  <a:pt x="1061" y="227"/>
                </a:lnTo>
                <a:lnTo>
                  <a:pt x="1062" y="226"/>
                </a:lnTo>
                <a:lnTo>
                  <a:pt x="1062" y="22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122078D2-D289-40AA-A6EE-613482E6E6B8}"/>
              </a:ext>
            </a:extLst>
          </p:cNvPr>
          <p:cNvSpPr>
            <a:spLocks noEditPoints="1"/>
          </p:cNvSpPr>
          <p:nvPr/>
        </p:nvSpPr>
        <p:spPr bwMode="auto">
          <a:xfrm>
            <a:off x="4161623" y="5244421"/>
            <a:ext cx="1614892" cy="666014"/>
          </a:xfrm>
          <a:custGeom>
            <a:avLst/>
            <a:gdLst>
              <a:gd name="T0" fmla="*/ 986 w 1256"/>
              <a:gd name="T1" fmla="*/ 114 h 518"/>
              <a:gd name="T2" fmla="*/ 834 w 1256"/>
              <a:gd name="T3" fmla="*/ 35 h 518"/>
              <a:gd name="T4" fmla="*/ 705 w 1256"/>
              <a:gd name="T5" fmla="*/ 20 h 518"/>
              <a:gd name="T6" fmla="*/ 211 w 1256"/>
              <a:gd name="T7" fmla="*/ 0 h 518"/>
              <a:gd name="T8" fmla="*/ 66 w 1256"/>
              <a:gd name="T9" fmla="*/ 15 h 518"/>
              <a:gd name="T10" fmla="*/ 51 w 1256"/>
              <a:gd name="T11" fmla="*/ 30 h 518"/>
              <a:gd name="T12" fmla="*/ 0 w 1256"/>
              <a:gd name="T13" fmla="*/ 349 h 518"/>
              <a:gd name="T14" fmla="*/ 4 w 1256"/>
              <a:gd name="T15" fmla="*/ 391 h 518"/>
              <a:gd name="T16" fmla="*/ 16 w 1256"/>
              <a:gd name="T17" fmla="*/ 404 h 518"/>
              <a:gd name="T18" fmla="*/ 26 w 1256"/>
              <a:gd name="T19" fmla="*/ 422 h 518"/>
              <a:gd name="T20" fmla="*/ 176 w 1256"/>
              <a:gd name="T21" fmla="*/ 462 h 518"/>
              <a:gd name="T22" fmla="*/ 205 w 1256"/>
              <a:gd name="T23" fmla="*/ 485 h 518"/>
              <a:gd name="T24" fmla="*/ 248 w 1256"/>
              <a:gd name="T25" fmla="*/ 496 h 518"/>
              <a:gd name="T26" fmla="*/ 287 w 1256"/>
              <a:gd name="T27" fmla="*/ 497 h 518"/>
              <a:gd name="T28" fmla="*/ 347 w 1256"/>
              <a:gd name="T29" fmla="*/ 518 h 518"/>
              <a:gd name="T30" fmla="*/ 396 w 1256"/>
              <a:gd name="T31" fmla="*/ 511 h 518"/>
              <a:gd name="T32" fmla="*/ 438 w 1256"/>
              <a:gd name="T33" fmla="*/ 479 h 518"/>
              <a:gd name="T34" fmla="*/ 915 w 1256"/>
              <a:gd name="T35" fmla="*/ 452 h 518"/>
              <a:gd name="T36" fmla="*/ 968 w 1256"/>
              <a:gd name="T37" fmla="*/ 466 h 518"/>
              <a:gd name="T38" fmla="*/ 1008 w 1256"/>
              <a:gd name="T39" fmla="*/ 463 h 518"/>
              <a:gd name="T40" fmla="*/ 1030 w 1256"/>
              <a:gd name="T41" fmla="*/ 447 h 518"/>
              <a:gd name="T42" fmla="*/ 1069 w 1256"/>
              <a:gd name="T43" fmla="*/ 472 h 518"/>
              <a:gd name="T44" fmla="*/ 1126 w 1256"/>
              <a:gd name="T45" fmla="*/ 475 h 518"/>
              <a:gd name="T46" fmla="*/ 1162 w 1256"/>
              <a:gd name="T47" fmla="*/ 455 h 518"/>
              <a:gd name="T48" fmla="*/ 1196 w 1256"/>
              <a:gd name="T49" fmla="*/ 432 h 518"/>
              <a:gd name="T50" fmla="*/ 1206 w 1256"/>
              <a:gd name="T51" fmla="*/ 432 h 518"/>
              <a:gd name="T52" fmla="*/ 1235 w 1256"/>
              <a:gd name="T53" fmla="*/ 427 h 518"/>
              <a:gd name="T54" fmla="*/ 1255 w 1256"/>
              <a:gd name="T55" fmla="*/ 406 h 518"/>
              <a:gd name="T56" fmla="*/ 1246 w 1256"/>
              <a:gd name="T57" fmla="*/ 296 h 518"/>
              <a:gd name="T58" fmla="*/ 1225 w 1256"/>
              <a:gd name="T59" fmla="*/ 246 h 518"/>
              <a:gd name="T60" fmla="*/ 1191 w 1256"/>
              <a:gd name="T61" fmla="*/ 211 h 518"/>
              <a:gd name="T62" fmla="*/ 1092 w 1256"/>
              <a:gd name="T63" fmla="*/ 178 h 518"/>
              <a:gd name="T64" fmla="*/ 720 w 1256"/>
              <a:gd name="T65" fmla="*/ 76 h 518"/>
              <a:gd name="T66" fmla="*/ 783 w 1256"/>
              <a:gd name="T67" fmla="*/ 71 h 518"/>
              <a:gd name="T68" fmla="*/ 886 w 1256"/>
              <a:gd name="T69" fmla="*/ 85 h 518"/>
              <a:gd name="T70" fmla="*/ 990 w 1256"/>
              <a:gd name="T71" fmla="*/ 141 h 518"/>
              <a:gd name="T72" fmla="*/ 956 w 1256"/>
              <a:gd name="T73" fmla="*/ 166 h 518"/>
              <a:gd name="T74" fmla="*/ 935 w 1256"/>
              <a:gd name="T75" fmla="*/ 169 h 518"/>
              <a:gd name="T76" fmla="*/ 942 w 1256"/>
              <a:gd name="T77" fmla="*/ 196 h 518"/>
              <a:gd name="T78" fmla="*/ 684 w 1256"/>
              <a:gd name="T79" fmla="*/ 65 h 518"/>
              <a:gd name="T80" fmla="*/ 424 w 1256"/>
              <a:gd name="T81" fmla="*/ 80 h 518"/>
              <a:gd name="T82" fmla="*/ 553 w 1256"/>
              <a:gd name="T83" fmla="*/ 61 h 518"/>
              <a:gd name="T84" fmla="*/ 71 w 1256"/>
              <a:gd name="T85" fmla="*/ 35 h 518"/>
              <a:gd name="T86" fmla="*/ 121 w 1256"/>
              <a:gd name="T87" fmla="*/ 35 h 518"/>
              <a:gd name="T88" fmla="*/ 151 w 1256"/>
              <a:gd name="T89" fmla="*/ 51 h 518"/>
              <a:gd name="T90" fmla="*/ 116 w 1256"/>
              <a:gd name="T91" fmla="*/ 196 h 518"/>
              <a:gd name="T92" fmla="*/ 87 w 1256"/>
              <a:gd name="T93" fmla="*/ 201 h 518"/>
              <a:gd name="T94" fmla="*/ 19 w 1256"/>
              <a:gd name="T95" fmla="*/ 188 h 518"/>
              <a:gd name="T96" fmla="*/ 57 w 1256"/>
              <a:gd name="T97" fmla="*/ 68 h 518"/>
              <a:gd name="T98" fmla="*/ 189 w 1256"/>
              <a:gd name="T99" fmla="*/ 203 h 518"/>
              <a:gd name="T100" fmla="*/ 156 w 1256"/>
              <a:gd name="T101" fmla="*/ 266 h 518"/>
              <a:gd name="T102" fmla="*/ 126 w 1256"/>
              <a:gd name="T103" fmla="*/ 296 h 518"/>
              <a:gd name="T104" fmla="*/ 107 w 1256"/>
              <a:gd name="T105" fmla="*/ 284 h 518"/>
              <a:gd name="T106" fmla="*/ 106 w 1256"/>
              <a:gd name="T107" fmla="*/ 226 h 518"/>
              <a:gd name="T108" fmla="*/ 147 w 1256"/>
              <a:gd name="T109" fmla="*/ 198 h 518"/>
              <a:gd name="T110" fmla="*/ 1201 w 1256"/>
              <a:gd name="T111" fmla="*/ 241 h 518"/>
              <a:gd name="T112" fmla="*/ 1228 w 1256"/>
              <a:gd name="T113" fmla="*/ 283 h 518"/>
              <a:gd name="T114" fmla="*/ 1223 w 1256"/>
              <a:gd name="T115" fmla="*/ 286 h 518"/>
              <a:gd name="T116" fmla="*/ 1179 w 1256"/>
              <a:gd name="T117" fmla="*/ 250 h 518"/>
              <a:gd name="T118" fmla="*/ 1189 w 1256"/>
              <a:gd name="T119" fmla="*/ 241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6" h="518">
                <a:moveTo>
                  <a:pt x="1081" y="176"/>
                </a:moveTo>
                <a:lnTo>
                  <a:pt x="1081" y="176"/>
                </a:lnTo>
                <a:lnTo>
                  <a:pt x="1053" y="157"/>
                </a:lnTo>
                <a:lnTo>
                  <a:pt x="1023" y="137"/>
                </a:lnTo>
                <a:lnTo>
                  <a:pt x="986" y="114"/>
                </a:lnTo>
                <a:lnTo>
                  <a:pt x="946" y="89"/>
                </a:lnTo>
                <a:lnTo>
                  <a:pt x="905" y="66"/>
                </a:lnTo>
                <a:lnTo>
                  <a:pt x="867" y="48"/>
                </a:lnTo>
                <a:lnTo>
                  <a:pt x="850" y="40"/>
                </a:lnTo>
                <a:lnTo>
                  <a:pt x="834" y="35"/>
                </a:lnTo>
                <a:lnTo>
                  <a:pt x="834" y="35"/>
                </a:lnTo>
                <a:lnTo>
                  <a:pt x="814" y="31"/>
                </a:lnTo>
                <a:lnTo>
                  <a:pt x="785" y="27"/>
                </a:lnTo>
                <a:lnTo>
                  <a:pt x="749" y="24"/>
                </a:lnTo>
                <a:lnTo>
                  <a:pt x="705" y="20"/>
                </a:lnTo>
                <a:lnTo>
                  <a:pt x="603" y="14"/>
                </a:lnTo>
                <a:lnTo>
                  <a:pt x="494" y="9"/>
                </a:lnTo>
                <a:lnTo>
                  <a:pt x="298" y="2"/>
                </a:lnTo>
                <a:lnTo>
                  <a:pt x="211" y="0"/>
                </a:lnTo>
                <a:lnTo>
                  <a:pt x="211" y="0"/>
                </a:lnTo>
                <a:lnTo>
                  <a:pt x="145" y="5"/>
                </a:lnTo>
                <a:lnTo>
                  <a:pt x="95" y="10"/>
                </a:lnTo>
                <a:lnTo>
                  <a:pt x="76" y="12"/>
                </a:lnTo>
                <a:lnTo>
                  <a:pt x="66" y="15"/>
                </a:lnTo>
                <a:lnTo>
                  <a:pt x="66" y="15"/>
                </a:lnTo>
                <a:lnTo>
                  <a:pt x="57" y="17"/>
                </a:lnTo>
                <a:lnTo>
                  <a:pt x="54" y="19"/>
                </a:lnTo>
                <a:lnTo>
                  <a:pt x="52" y="22"/>
                </a:lnTo>
                <a:lnTo>
                  <a:pt x="51" y="30"/>
                </a:lnTo>
                <a:lnTo>
                  <a:pt x="51" y="30"/>
                </a:lnTo>
                <a:lnTo>
                  <a:pt x="5" y="196"/>
                </a:lnTo>
                <a:lnTo>
                  <a:pt x="5" y="196"/>
                </a:lnTo>
                <a:lnTo>
                  <a:pt x="3" y="227"/>
                </a:lnTo>
                <a:lnTo>
                  <a:pt x="2" y="288"/>
                </a:lnTo>
                <a:lnTo>
                  <a:pt x="0" y="349"/>
                </a:lnTo>
                <a:lnTo>
                  <a:pt x="0" y="371"/>
                </a:lnTo>
                <a:lnTo>
                  <a:pt x="0" y="382"/>
                </a:lnTo>
                <a:lnTo>
                  <a:pt x="0" y="382"/>
                </a:lnTo>
                <a:lnTo>
                  <a:pt x="2" y="387"/>
                </a:lnTo>
                <a:lnTo>
                  <a:pt x="4" y="391"/>
                </a:lnTo>
                <a:lnTo>
                  <a:pt x="9" y="397"/>
                </a:lnTo>
                <a:lnTo>
                  <a:pt x="13" y="401"/>
                </a:lnTo>
                <a:lnTo>
                  <a:pt x="16" y="402"/>
                </a:lnTo>
                <a:lnTo>
                  <a:pt x="16" y="402"/>
                </a:lnTo>
                <a:lnTo>
                  <a:pt x="16" y="404"/>
                </a:lnTo>
                <a:lnTo>
                  <a:pt x="16" y="408"/>
                </a:lnTo>
                <a:lnTo>
                  <a:pt x="17" y="412"/>
                </a:lnTo>
                <a:lnTo>
                  <a:pt x="18" y="416"/>
                </a:lnTo>
                <a:lnTo>
                  <a:pt x="21" y="418"/>
                </a:lnTo>
                <a:lnTo>
                  <a:pt x="26" y="422"/>
                </a:lnTo>
                <a:lnTo>
                  <a:pt x="26" y="422"/>
                </a:lnTo>
                <a:lnTo>
                  <a:pt x="36" y="426"/>
                </a:lnTo>
                <a:lnTo>
                  <a:pt x="54" y="432"/>
                </a:lnTo>
                <a:lnTo>
                  <a:pt x="106" y="446"/>
                </a:lnTo>
                <a:lnTo>
                  <a:pt x="176" y="462"/>
                </a:lnTo>
                <a:lnTo>
                  <a:pt x="176" y="462"/>
                </a:lnTo>
                <a:lnTo>
                  <a:pt x="180" y="466"/>
                </a:lnTo>
                <a:lnTo>
                  <a:pt x="190" y="475"/>
                </a:lnTo>
                <a:lnTo>
                  <a:pt x="196" y="480"/>
                </a:lnTo>
                <a:lnTo>
                  <a:pt x="205" y="485"/>
                </a:lnTo>
                <a:lnTo>
                  <a:pt x="215" y="489"/>
                </a:lnTo>
                <a:lnTo>
                  <a:pt x="227" y="492"/>
                </a:lnTo>
                <a:lnTo>
                  <a:pt x="227" y="492"/>
                </a:lnTo>
                <a:lnTo>
                  <a:pt x="238" y="495"/>
                </a:lnTo>
                <a:lnTo>
                  <a:pt x="248" y="496"/>
                </a:lnTo>
                <a:lnTo>
                  <a:pt x="265" y="495"/>
                </a:lnTo>
                <a:lnTo>
                  <a:pt x="278" y="494"/>
                </a:lnTo>
                <a:lnTo>
                  <a:pt x="282" y="492"/>
                </a:lnTo>
                <a:lnTo>
                  <a:pt x="282" y="492"/>
                </a:lnTo>
                <a:lnTo>
                  <a:pt x="287" y="497"/>
                </a:lnTo>
                <a:lnTo>
                  <a:pt x="293" y="501"/>
                </a:lnTo>
                <a:lnTo>
                  <a:pt x="303" y="506"/>
                </a:lnTo>
                <a:lnTo>
                  <a:pt x="314" y="511"/>
                </a:lnTo>
                <a:lnTo>
                  <a:pt x="330" y="515"/>
                </a:lnTo>
                <a:lnTo>
                  <a:pt x="347" y="518"/>
                </a:lnTo>
                <a:lnTo>
                  <a:pt x="367" y="518"/>
                </a:lnTo>
                <a:lnTo>
                  <a:pt x="367" y="518"/>
                </a:lnTo>
                <a:lnTo>
                  <a:pt x="377" y="516"/>
                </a:lnTo>
                <a:lnTo>
                  <a:pt x="387" y="514"/>
                </a:lnTo>
                <a:lnTo>
                  <a:pt x="396" y="511"/>
                </a:lnTo>
                <a:lnTo>
                  <a:pt x="404" y="507"/>
                </a:lnTo>
                <a:lnTo>
                  <a:pt x="411" y="502"/>
                </a:lnTo>
                <a:lnTo>
                  <a:pt x="417" y="499"/>
                </a:lnTo>
                <a:lnTo>
                  <a:pt x="429" y="489"/>
                </a:lnTo>
                <a:lnTo>
                  <a:pt x="438" y="479"/>
                </a:lnTo>
                <a:lnTo>
                  <a:pt x="443" y="470"/>
                </a:lnTo>
                <a:lnTo>
                  <a:pt x="448" y="462"/>
                </a:lnTo>
                <a:lnTo>
                  <a:pt x="463" y="462"/>
                </a:lnTo>
                <a:lnTo>
                  <a:pt x="478" y="467"/>
                </a:lnTo>
                <a:lnTo>
                  <a:pt x="915" y="452"/>
                </a:lnTo>
                <a:lnTo>
                  <a:pt x="915" y="452"/>
                </a:lnTo>
                <a:lnTo>
                  <a:pt x="920" y="455"/>
                </a:lnTo>
                <a:lnTo>
                  <a:pt x="935" y="460"/>
                </a:lnTo>
                <a:lnTo>
                  <a:pt x="956" y="465"/>
                </a:lnTo>
                <a:lnTo>
                  <a:pt x="968" y="466"/>
                </a:lnTo>
                <a:lnTo>
                  <a:pt x="980" y="467"/>
                </a:lnTo>
                <a:lnTo>
                  <a:pt x="980" y="467"/>
                </a:lnTo>
                <a:lnTo>
                  <a:pt x="991" y="467"/>
                </a:lnTo>
                <a:lnTo>
                  <a:pt x="1000" y="466"/>
                </a:lnTo>
                <a:lnTo>
                  <a:pt x="1008" y="463"/>
                </a:lnTo>
                <a:lnTo>
                  <a:pt x="1013" y="462"/>
                </a:lnTo>
                <a:lnTo>
                  <a:pt x="1019" y="458"/>
                </a:lnTo>
                <a:lnTo>
                  <a:pt x="1020" y="457"/>
                </a:lnTo>
                <a:lnTo>
                  <a:pt x="1030" y="447"/>
                </a:lnTo>
                <a:lnTo>
                  <a:pt x="1030" y="447"/>
                </a:lnTo>
                <a:lnTo>
                  <a:pt x="1034" y="452"/>
                </a:lnTo>
                <a:lnTo>
                  <a:pt x="1039" y="457"/>
                </a:lnTo>
                <a:lnTo>
                  <a:pt x="1047" y="462"/>
                </a:lnTo>
                <a:lnTo>
                  <a:pt x="1057" y="467"/>
                </a:lnTo>
                <a:lnTo>
                  <a:pt x="1069" y="472"/>
                </a:lnTo>
                <a:lnTo>
                  <a:pt x="1086" y="476"/>
                </a:lnTo>
                <a:lnTo>
                  <a:pt x="1106" y="477"/>
                </a:lnTo>
                <a:lnTo>
                  <a:pt x="1106" y="477"/>
                </a:lnTo>
                <a:lnTo>
                  <a:pt x="1116" y="477"/>
                </a:lnTo>
                <a:lnTo>
                  <a:pt x="1126" y="475"/>
                </a:lnTo>
                <a:lnTo>
                  <a:pt x="1133" y="474"/>
                </a:lnTo>
                <a:lnTo>
                  <a:pt x="1141" y="470"/>
                </a:lnTo>
                <a:lnTo>
                  <a:pt x="1147" y="467"/>
                </a:lnTo>
                <a:lnTo>
                  <a:pt x="1153" y="463"/>
                </a:lnTo>
                <a:lnTo>
                  <a:pt x="1162" y="455"/>
                </a:lnTo>
                <a:lnTo>
                  <a:pt x="1169" y="446"/>
                </a:lnTo>
                <a:lnTo>
                  <a:pt x="1174" y="440"/>
                </a:lnTo>
                <a:lnTo>
                  <a:pt x="1176" y="432"/>
                </a:lnTo>
                <a:lnTo>
                  <a:pt x="1186" y="432"/>
                </a:lnTo>
                <a:lnTo>
                  <a:pt x="1196" y="432"/>
                </a:lnTo>
                <a:lnTo>
                  <a:pt x="1196" y="432"/>
                </a:lnTo>
                <a:lnTo>
                  <a:pt x="1195" y="433"/>
                </a:lnTo>
                <a:lnTo>
                  <a:pt x="1195" y="433"/>
                </a:lnTo>
                <a:lnTo>
                  <a:pt x="1197" y="435"/>
                </a:lnTo>
                <a:lnTo>
                  <a:pt x="1206" y="432"/>
                </a:lnTo>
                <a:lnTo>
                  <a:pt x="1206" y="432"/>
                </a:lnTo>
                <a:lnTo>
                  <a:pt x="1218" y="430"/>
                </a:lnTo>
                <a:lnTo>
                  <a:pt x="1228" y="430"/>
                </a:lnTo>
                <a:lnTo>
                  <a:pt x="1231" y="428"/>
                </a:lnTo>
                <a:lnTo>
                  <a:pt x="1235" y="427"/>
                </a:lnTo>
                <a:lnTo>
                  <a:pt x="1238" y="426"/>
                </a:lnTo>
                <a:lnTo>
                  <a:pt x="1241" y="422"/>
                </a:lnTo>
                <a:lnTo>
                  <a:pt x="1241" y="422"/>
                </a:lnTo>
                <a:lnTo>
                  <a:pt x="1253" y="409"/>
                </a:lnTo>
                <a:lnTo>
                  <a:pt x="1255" y="406"/>
                </a:lnTo>
                <a:lnTo>
                  <a:pt x="1256" y="402"/>
                </a:lnTo>
                <a:lnTo>
                  <a:pt x="1256" y="402"/>
                </a:lnTo>
                <a:lnTo>
                  <a:pt x="1253" y="350"/>
                </a:lnTo>
                <a:lnTo>
                  <a:pt x="1249" y="316"/>
                </a:lnTo>
                <a:lnTo>
                  <a:pt x="1246" y="296"/>
                </a:lnTo>
                <a:lnTo>
                  <a:pt x="1246" y="296"/>
                </a:lnTo>
                <a:lnTo>
                  <a:pt x="1243" y="283"/>
                </a:lnTo>
                <a:lnTo>
                  <a:pt x="1239" y="272"/>
                </a:lnTo>
                <a:lnTo>
                  <a:pt x="1233" y="260"/>
                </a:lnTo>
                <a:lnTo>
                  <a:pt x="1225" y="246"/>
                </a:lnTo>
                <a:lnTo>
                  <a:pt x="1216" y="234"/>
                </a:lnTo>
                <a:lnTo>
                  <a:pt x="1205" y="221"/>
                </a:lnTo>
                <a:lnTo>
                  <a:pt x="1199" y="216"/>
                </a:lnTo>
                <a:lnTo>
                  <a:pt x="1191" y="211"/>
                </a:lnTo>
                <a:lnTo>
                  <a:pt x="1191" y="211"/>
                </a:lnTo>
                <a:lnTo>
                  <a:pt x="1175" y="202"/>
                </a:lnTo>
                <a:lnTo>
                  <a:pt x="1157" y="195"/>
                </a:lnTo>
                <a:lnTo>
                  <a:pt x="1138" y="188"/>
                </a:lnTo>
                <a:lnTo>
                  <a:pt x="1121" y="183"/>
                </a:lnTo>
                <a:lnTo>
                  <a:pt x="1092" y="178"/>
                </a:lnTo>
                <a:lnTo>
                  <a:pt x="1081" y="176"/>
                </a:lnTo>
                <a:lnTo>
                  <a:pt x="1081" y="176"/>
                </a:lnTo>
                <a:close/>
                <a:moveTo>
                  <a:pt x="719" y="80"/>
                </a:moveTo>
                <a:lnTo>
                  <a:pt x="719" y="80"/>
                </a:lnTo>
                <a:lnTo>
                  <a:pt x="720" y="76"/>
                </a:lnTo>
                <a:lnTo>
                  <a:pt x="724" y="70"/>
                </a:lnTo>
                <a:lnTo>
                  <a:pt x="724" y="70"/>
                </a:lnTo>
                <a:lnTo>
                  <a:pt x="729" y="69"/>
                </a:lnTo>
                <a:lnTo>
                  <a:pt x="743" y="69"/>
                </a:lnTo>
                <a:lnTo>
                  <a:pt x="783" y="71"/>
                </a:lnTo>
                <a:lnTo>
                  <a:pt x="831" y="75"/>
                </a:lnTo>
                <a:lnTo>
                  <a:pt x="852" y="78"/>
                </a:lnTo>
                <a:lnTo>
                  <a:pt x="870" y="80"/>
                </a:lnTo>
                <a:lnTo>
                  <a:pt x="870" y="80"/>
                </a:lnTo>
                <a:lnTo>
                  <a:pt x="886" y="85"/>
                </a:lnTo>
                <a:lnTo>
                  <a:pt x="905" y="93"/>
                </a:lnTo>
                <a:lnTo>
                  <a:pt x="925" y="103"/>
                </a:lnTo>
                <a:lnTo>
                  <a:pt x="945" y="114"/>
                </a:lnTo>
                <a:lnTo>
                  <a:pt x="976" y="132"/>
                </a:lnTo>
                <a:lnTo>
                  <a:pt x="990" y="141"/>
                </a:lnTo>
                <a:lnTo>
                  <a:pt x="995" y="171"/>
                </a:lnTo>
                <a:lnTo>
                  <a:pt x="970" y="171"/>
                </a:lnTo>
                <a:lnTo>
                  <a:pt x="970" y="171"/>
                </a:lnTo>
                <a:lnTo>
                  <a:pt x="964" y="168"/>
                </a:lnTo>
                <a:lnTo>
                  <a:pt x="956" y="166"/>
                </a:lnTo>
                <a:lnTo>
                  <a:pt x="945" y="166"/>
                </a:lnTo>
                <a:lnTo>
                  <a:pt x="945" y="166"/>
                </a:lnTo>
                <a:lnTo>
                  <a:pt x="936" y="166"/>
                </a:lnTo>
                <a:lnTo>
                  <a:pt x="935" y="167"/>
                </a:lnTo>
                <a:lnTo>
                  <a:pt x="935" y="169"/>
                </a:lnTo>
                <a:lnTo>
                  <a:pt x="935" y="176"/>
                </a:lnTo>
                <a:lnTo>
                  <a:pt x="935" y="176"/>
                </a:lnTo>
                <a:lnTo>
                  <a:pt x="935" y="181"/>
                </a:lnTo>
                <a:lnTo>
                  <a:pt x="936" y="186"/>
                </a:lnTo>
                <a:lnTo>
                  <a:pt x="942" y="196"/>
                </a:lnTo>
                <a:lnTo>
                  <a:pt x="947" y="203"/>
                </a:lnTo>
                <a:lnTo>
                  <a:pt x="950" y="206"/>
                </a:lnTo>
                <a:lnTo>
                  <a:pt x="734" y="201"/>
                </a:lnTo>
                <a:lnTo>
                  <a:pt x="719" y="80"/>
                </a:lnTo>
                <a:close/>
                <a:moveTo>
                  <a:pt x="684" y="65"/>
                </a:moveTo>
                <a:lnTo>
                  <a:pt x="704" y="196"/>
                </a:lnTo>
                <a:lnTo>
                  <a:pt x="427" y="186"/>
                </a:lnTo>
                <a:lnTo>
                  <a:pt x="427" y="186"/>
                </a:lnTo>
                <a:lnTo>
                  <a:pt x="425" y="124"/>
                </a:lnTo>
                <a:lnTo>
                  <a:pt x="424" y="80"/>
                </a:lnTo>
                <a:lnTo>
                  <a:pt x="422" y="60"/>
                </a:lnTo>
                <a:lnTo>
                  <a:pt x="422" y="60"/>
                </a:lnTo>
                <a:lnTo>
                  <a:pt x="434" y="60"/>
                </a:lnTo>
                <a:lnTo>
                  <a:pt x="463" y="60"/>
                </a:lnTo>
                <a:lnTo>
                  <a:pt x="553" y="61"/>
                </a:lnTo>
                <a:lnTo>
                  <a:pt x="684" y="65"/>
                </a:lnTo>
                <a:lnTo>
                  <a:pt x="684" y="65"/>
                </a:lnTo>
                <a:close/>
                <a:moveTo>
                  <a:pt x="66" y="45"/>
                </a:moveTo>
                <a:lnTo>
                  <a:pt x="71" y="35"/>
                </a:lnTo>
                <a:lnTo>
                  <a:pt x="71" y="35"/>
                </a:lnTo>
                <a:lnTo>
                  <a:pt x="95" y="34"/>
                </a:lnTo>
                <a:lnTo>
                  <a:pt x="111" y="34"/>
                </a:lnTo>
                <a:lnTo>
                  <a:pt x="117" y="34"/>
                </a:lnTo>
                <a:lnTo>
                  <a:pt x="121" y="35"/>
                </a:lnTo>
                <a:lnTo>
                  <a:pt x="121" y="35"/>
                </a:lnTo>
                <a:lnTo>
                  <a:pt x="127" y="38"/>
                </a:lnTo>
                <a:lnTo>
                  <a:pt x="136" y="40"/>
                </a:lnTo>
                <a:lnTo>
                  <a:pt x="151" y="45"/>
                </a:lnTo>
                <a:lnTo>
                  <a:pt x="151" y="45"/>
                </a:lnTo>
                <a:lnTo>
                  <a:pt x="151" y="51"/>
                </a:lnTo>
                <a:lnTo>
                  <a:pt x="149" y="69"/>
                </a:lnTo>
                <a:lnTo>
                  <a:pt x="140" y="118"/>
                </a:lnTo>
                <a:lnTo>
                  <a:pt x="126" y="191"/>
                </a:lnTo>
                <a:lnTo>
                  <a:pt x="116" y="196"/>
                </a:lnTo>
                <a:lnTo>
                  <a:pt x="116" y="196"/>
                </a:lnTo>
                <a:lnTo>
                  <a:pt x="105" y="197"/>
                </a:lnTo>
                <a:lnTo>
                  <a:pt x="96" y="200"/>
                </a:lnTo>
                <a:lnTo>
                  <a:pt x="91" y="201"/>
                </a:lnTo>
                <a:lnTo>
                  <a:pt x="91" y="201"/>
                </a:lnTo>
                <a:lnTo>
                  <a:pt x="87" y="201"/>
                </a:lnTo>
                <a:lnTo>
                  <a:pt x="80" y="201"/>
                </a:lnTo>
                <a:lnTo>
                  <a:pt x="58" y="197"/>
                </a:lnTo>
                <a:lnTo>
                  <a:pt x="21" y="191"/>
                </a:lnTo>
                <a:lnTo>
                  <a:pt x="21" y="191"/>
                </a:lnTo>
                <a:lnTo>
                  <a:pt x="19" y="188"/>
                </a:lnTo>
                <a:lnTo>
                  <a:pt x="19" y="183"/>
                </a:lnTo>
                <a:lnTo>
                  <a:pt x="23" y="167"/>
                </a:lnTo>
                <a:lnTo>
                  <a:pt x="31" y="143"/>
                </a:lnTo>
                <a:lnTo>
                  <a:pt x="39" y="117"/>
                </a:lnTo>
                <a:lnTo>
                  <a:pt x="57" y="68"/>
                </a:lnTo>
                <a:lnTo>
                  <a:pt x="66" y="45"/>
                </a:lnTo>
                <a:lnTo>
                  <a:pt x="66" y="45"/>
                </a:lnTo>
                <a:close/>
                <a:moveTo>
                  <a:pt x="191" y="196"/>
                </a:moveTo>
                <a:lnTo>
                  <a:pt x="191" y="196"/>
                </a:lnTo>
                <a:lnTo>
                  <a:pt x="189" y="203"/>
                </a:lnTo>
                <a:lnTo>
                  <a:pt x="181" y="222"/>
                </a:lnTo>
                <a:lnTo>
                  <a:pt x="170" y="246"/>
                </a:lnTo>
                <a:lnTo>
                  <a:pt x="164" y="256"/>
                </a:lnTo>
                <a:lnTo>
                  <a:pt x="156" y="266"/>
                </a:lnTo>
                <a:lnTo>
                  <a:pt x="156" y="266"/>
                </a:lnTo>
                <a:lnTo>
                  <a:pt x="144" y="280"/>
                </a:lnTo>
                <a:lnTo>
                  <a:pt x="137" y="290"/>
                </a:lnTo>
                <a:lnTo>
                  <a:pt x="131" y="295"/>
                </a:lnTo>
                <a:lnTo>
                  <a:pt x="129" y="296"/>
                </a:lnTo>
                <a:lnTo>
                  <a:pt x="126" y="296"/>
                </a:lnTo>
                <a:lnTo>
                  <a:pt x="126" y="296"/>
                </a:lnTo>
                <a:lnTo>
                  <a:pt x="120" y="295"/>
                </a:lnTo>
                <a:lnTo>
                  <a:pt x="113" y="291"/>
                </a:lnTo>
                <a:lnTo>
                  <a:pt x="108" y="288"/>
                </a:lnTo>
                <a:lnTo>
                  <a:pt x="107" y="284"/>
                </a:lnTo>
                <a:lnTo>
                  <a:pt x="106" y="281"/>
                </a:lnTo>
                <a:lnTo>
                  <a:pt x="106" y="281"/>
                </a:lnTo>
                <a:lnTo>
                  <a:pt x="106" y="269"/>
                </a:lnTo>
                <a:lnTo>
                  <a:pt x="106" y="250"/>
                </a:lnTo>
                <a:lnTo>
                  <a:pt x="106" y="226"/>
                </a:lnTo>
                <a:lnTo>
                  <a:pt x="106" y="226"/>
                </a:lnTo>
                <a:lnTo>
                  <a:pt x="136" y="201"/>
                </a:lnTo>
                <a:lnTo>
                  <a:pt x="136" y="201"/>
                </a:lnTo>
                <a:lnTo>
                  <a:pt x="140" y="200"/>
                </a:lnTo>
                <a:lnTo>
                  <a:pt x="147" y="198"/>
                </a:lnTo>
                <a:lnTo>
                  <a:pt x="166" y="197"/>
                </a:lnTo>
                <a:lnTo>
                  <a:pt x="191" y="196"/>
                </a:lnTo>
                <a:lnTo>
                  <a:pt x="191" y="196"/>
                </a:lnTo>
                <a:close/>
                <a:moveTo>
                  <a:pt x="1201" y="241"/>
                </a:moveTo>
                <a:lnTo>
                  <a:pt x="1201" y="241"/>
                </a:lnTo>
                <a:lnTo>
                  <a:pt x="1206" y="247"/>
                </a:lnTo>
                <a:lnTo>
                  <a:pt x="1216" y="261"/>
                </a:lnTo>
                <a:lnTo>
                  <a:pt x="1221" y="270"/>
                </a:lnTo>
                <a:lnTo>
                  <a:pt x="1225" y="278"/>
                </a:lnTo>
                <a:lnTo>
                  <a:pt x="1228" y="283"/>
                </a:lnTo>
                <a:lnTo>
                  <a:pt x="1228" y="285"/>
                </a:lnTo>
                <a:lnTo>
                  <a:pt x="1226" y="286"/>
                </a:lnTo>
                <a:lnTo>
                  <a:pt x="1226" y="286"/>
                </a:lnTo>
                <a:lnTo>
                  <a:pt x="1225" y="286"/>
                </a:lnTo>
                <a:lnTo>
                  <a:pt x="1223" y="286"/>
                </a:lnTo>
                <a:lnTo>
                  <a:pt x="1215" y="283"/>
                </a:lnTo>
                <a:lnTo>
                  <a:pt x="1207" y="278"/>
                </a:lnTo>
                <a:lnTo>
                  <a:pt x="1199" y="270"/>
                </a:lnTo>
                <a:lnTo>
                  <a:pt x="1184" y="256"/>
                </a:lnTo>
                <a:lnTo>
                  <a:pt x="1179" y="250"/>
                </a:lnTo>
                <a:lnTo>
                  <a:pt x="1176" y="246"/>
                </a:lnTo>
                <a:lnTo>
                  <a:pt x="1176" y="246"/>
                </a:lnTo>
                <a:lnTo>
                  <a:pt x="1177" y="244"/>
                </a:lnTo>
                <a:lnTo>
                  <a:pt x="1180" y="242"/>
                </a:lnTo>
                <a:lnTo>
                  <a:pt x="1189" y="241"/>
                </a:lnTo>
                <a:lnTo>
                  <a:pt x="1201" y="241"/>
                </a:lnTo>
                <a:lnTo>
                  <a:pt x="1201" y="2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6">
            <a:extLst>
              <a:ext uri="{FF2B5EF4-FFF2-40B4-BE49-F238E27FC236}">
                <a16:creationId xmlns:a16="http://schemas.microsoft.com/office/drawing/2014/main" id="{640151C5-27E4-40AD-95F9-BD4AC45F760D}"/>
              </a:ext>
            </a:extLst>
          </p:cNvPr>
          <p:cNvSpPr>
            <a:spLocks noEditPoints="1"/>
          </p:cNvSpPr>
          <p:nvPr/>
        </p:nvSpPr>
        <p:spPr bwMode="auto">
          <a:xfrm>
            <a:off x="5958751" y="5304100"/>
            <a:ext cx="1677246" cy="575234"/>
          </a:xfrm>
          <a:custGeom>
            <a:avLst/>
            <a:gdLst>
              <a:gd name="T0" fmla="*/ 919 w 1350"/>
              <a:gd name="T1" fmla="*/ 76 h 463"/>
              <a:gd name="T2" fmla="*/ 742 w 1350"/>
              <a:gd name="T3" fmla="*/ 10 h 463"/>
              <a:gd name="T4" fmla="*/ 672 w 1350"/>
              <a:gd name="T5" fmla="*/ 3 h 463"/>
              <a:gd name="T6" fmla="*/ 453 w 1350"/>
              <a:gd name="T7" fmla="*/ 3 h 463"/>
              <a:gd name="T8" fmla="*/ 326 w 1350"/>
              <a:gd name="T9" fmla="*/ 18 h 463"/>
              <a:gd name="T10" fmla="*/ 128 w 1350"/>
              <a:gd name="T11" fmla="*/ 76 h 463"/>
              <a:gd name="T12" fmla="*/ 49 w 1350"/>
              <a:gd name="T13" fmla="*/ 106 h 463"/>
              <a:gd name="T14" fmla="*/ 44 w 1350"/>
              <a:gd name="T15" fmla="*/ 121 h 463"/>
              <a:gd name="T16" fmla="*/ 43 w 1350"/>
              <a:gd name="T17" fmla="*/ 216 h 463"/>
              <a:gd name="T18" fmla="*/ 31 w 1350"/>
              <a:gd name="T19" fmla="*/ 243 h 463"/>
              <a:gd name="T20" fmla="*/ 4 w 1350"/>
              <a:gd name="T21" fmla="*/ 272 h 463"/>
              <a:gd name="T22" fmla="*/ 1 w 1350"/>
              <a:gd name="T23" fmla="*/ 316 h 463"/>
              <a:gd name="T24" fmla="*/ 9 w 1350"/>
              <a:gd name="T25" fmla="*/ 356 h 463"/>
              <a:gd name="T26" fmla="*/ 119 w 1350"/>
              <a:gd name="T27" fmla="*/ 397 h 463"/>
              <a:gd name="T28" fmla="*/ 159 w 1350"/>
              <a:gd name="T29" fmla="*/ 402 h 463"/>
              <a:gd name="T30" fmla="*/ 195 w 1350"/>
              <a:gd name="T31" fmla="*/ 444 h 463"/>
              <a:gd name="T32" fmla="*/ 231 w 1350"/>
              <a:gd name="T33" fmla="*/ 460 h 463"/>
              <a:gd name="T34" fmla="*/ 267 w 1350"/>
              <a:gd name="T35" fmla="*/ 463 h 463"/>
              <a:gd name="T36" fmla="*/ 306 w 1350"/>
              <a:gd name="T37" fmla="*/ 450 h 463"/>
              <a:gd name="T38" fmla="*/ 340 w 1350"/>
              <a:gd name="T39" fmla="*/ 416 h 463"/>
              <a:gd name="T40" fmla="*/ 973 w 1350"/>
              <a:gd name="T41" fmla="*/ 417 h 463"/>
              <a:gd name="T42" fmla="*/ 998 w 1350"/>
              <a:gd name="T43" fmla="*/ 420 h 463"/>
              <a:gd name="T44" fmla="*/ 1030 w 1350"/>
              <a:gd name="T45" fmla="*/ 436 h 463"/>
              <a:gd name="T46" fmla="*/ 1047 w 1350"/>
              <a:gd name="T47" fmla="*/ 445 h 463"/>
              <a:gd name="T48" fmla="*/ 1098 w 1350"/>
              <a:gd name="T49" fmla="*/ 461 h 463"/>
              <a:gd name="T50" fmla="*/ 1140 w 1350"/>
              <a:gd name="T51" fmla="*/ 460 h 463"/>
              <a:gd name="T52" fmla="*/ 1171 w 1350"/>
              <a:gd name="T53" fmla="*/ 445 h 463"/>
              <a:gd name="T54" fmla="*/ 1194 w 1350"/>
              <a:gd name="T55" fmla="*/ 407 h 463"/>
              <a:gd name="T56" fmla="*/ 1345 w 1350"/>
              <a:gd name="T57" fmla="*/ 402 h 463"/>
              <a:gd name="T58" fmla="*/ 1348 w 1350"/>
              <a:gd name="T59" fmla="*/ 319 h 463"/>
              <a:gd name="T60" fmla="*/ 1340 w 1350"/>
              <a:gd name="T61" fmla="*/ 247 h 463"/>
              <a:gd name="T62" fmla="*/ 1319 w 1350"/>
              <a:gd name="T63" fmla="*/ 219 h 463"/>
              <a:gd name="T64" fmla="*/ 1230 w 1350"/>
              <a:gd name="T65" fmla="*/ 182 h 463"/>
              <a:gd name="T66" fmla="*/ 1129 w 1350"/>
              <a:gd name="T67" fmla="*/ 151 h 463"/>
              <a:gd name="T68" fmla="*/ 576 w 1350"/>
              <a:gd name="T69" fmla="*/ 25 h 463"/>
              <a:gd name="T70" fmla="*/ 250 w 1350"/>
              <a:gd name="T71" fmla="*/ 76 h 463"/>
              <a:gd name="T72" fmla="*/ 339 w 1350"/>
              <a:gd name="T73" fmla="*/ 49 h 463"/>
              <a:gd name="T74" fmla="*/ 458 w 1350"/>
              <a:gd name="T75" fmla="*/ 34 h 463"/>
              <a:gd name="T76" fmla="*/ 617 w 1350"/>
              <a:gd name="T77" fmla="*/ 35 h 463"/>
              <a:gd name="T78" fmla="*/ 674 w 1350"/>
              <a:gd name="T79" fmla="*/ 38 h 463"/>
              <a:gd name="T80" fmla="*/ 747 w 1350"/>
              <a:gd name="T81" fmla="*/ 51 h 463"/>
              <a:gd name="T82" fmla="*/ 880 w 1350"/>
              <a:gd name="T83" fmla="*/ 96 h 463"/>
              <a:gd name="T84" fmla="*/ 893 w 1350"/>
              <a:gd name="T85" fmla="*/ 120 h 463"/>
              <a:gd name="T86" fmla="*/ 888 w 1350"/>
              <a:gd name="T87" fmla="*/ 145 h 463"/>
              <a:gd name="T88" fmla="*/ 1265 w 1350"/>
              <a:gd name="T89" fmla="*/ 206 h 463"/>
              <a:gd name="T90" fmla="*/ 1325 w 1350"/>
              <a:gd name="T91" fmla="*/ 236 h 463"/>
              <a:gd name="T92" fmla="*/ 1331 w 1350"/>
              <a:gd name="T93" fmla="*/ 249 h 463"/>
              <a:gd name="T94" fmla="*/ 1328 w 1350"/>
              <a:gd name="T95" fmla="*/ 260 h 463"/>
              <a:gd name="T96" fmla="*/ 1287 w 1350"/>
              <a:gd name="T97" fmla="*/ 263 h 463"/>
              <a:gd name="T98" fmla="*/ 1179 w 1350"/>
              <a:gd name="T99" fmla="*/ 211 h 463"/>
              <a:gd name="T100" fmla="*/ 1187 w 1350"/>
              <a:gd name="T101" fmla="*/ 200 h 463"/>
              <a:gd name="T102" fmla="*/ 1265 w 1350"/>
              <a:gd name="T103" fmla="*/ 206 h 463"/>
              <a:gd name="T104" fmla="*/ 82 w 1350"/>
              <a:gd name="T105" fmla="*/ 116 h 463"/>
              <a:gd name="T106" fmla="*/ 94 w 1350"/>
              <a:gd name="T107" fmla="*/ 131 h 463"/>
              <a:gd name="T108" fmla="*/ 84 w 1350"/>
              <a:gd name="T109" fmla="*/ 190 h 463"/>
              <a:gd name="T110" fmla="*/ 69 w 1350"/>
              <a:gd name="T111" fmla="*/ 196 h 463"/>
              <a:gd name="T112" fmla="*/ 63 w 1350"/>
              <a:gd name="T113" fmla="*/ 182 h 463"/>
              <a:gd name="T114" fmla="*/ 69 w 1350"/>
              <a:gd name="T115" fmla="*/ 121 h 463"/>
              <a:gd name="T116" fmla="*/ 79 w 1350"/>
              <a:gd name="T117" fmla="*/ 116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50" h="463">
                <a:moveTo>
                  <a:pt x="1054" y="131"/>
                </a:moveTo>
                <a:lnTo>
                  <a:pt x="1054" y="131"/>
                </a:lnTo>
                <a:lnTo>
                  <a:pt x="1012" y="113"/>
                </a:lnTo>
                <a:lnTo>
                  <a:pt x="919" y="76"/>
                </a:lnTo>
                <a:lnTo>
                  <a:pt x="865" y="54"/>
                </a:lnTo>
                <a:lnTo>
                  <a:pt x="814" y="34"/>
                </a:lnTo>
                <a:lnTo>
                  <a:pt x="771" y="19"/>
                </a:lnTo>
                <a:lnTo>
                  <a:pt x="742" y="10"/>
                </a:lnTo>
                <a:lnTo>
                  <a:pt x="742" y="10"/>
                </a:lnTo>
                <a:lnTo>
                  <a:pt x="730" y="8"/>
                </a:lnTo>
                <a:lnTo>
                  <a:pt x="713" y="7"/>
                </a:lnTo>
                <a:lnTo>
                  <a:pt x="672" y="3"/>
                </a:lnTo>
                <a:lnTo>
                  <a:pt x="622" y="2"/>
                </a:lnTo>
                <a:lnTo>
                  <a:pt x="565" y="0"/>
                </a:lnTo>
                <a:lnTo>
                  <a:pt x="509" y="2"/>
                </a:lnTo>
                <a:lnTo>
                  <a:pt x="453" y="3"/>
                </a:lnTo>
                <a:lnTo>
                  <a:pt x="404" y="5"/>
                </a:lnTo>
                <a:lnTo>
                  <a:pt x="365" y="10"/>
                </a:lnTo>
                <a:lnTo>
                  <a:pt x="365" y="10"/>
                </a:lnTo>
                <a:lnTo>
                  <a:pt x="326" y="18"/>
                </a:lnTo>
                <a:lnTo>
                  <a:pt x="280" y="30"/>
                </a:lnTo>
                <a:lnTo>
                  <a:pt x="229" y="44"/>
                </a:lnTo>
                <a:lnTo>
                  <a:pt x="176" y="61"/>
                </a:lnTo>
                <a:lnTo>
                  <a:pt x="128" y="76"/>
                </a:lnTo>
                <a:lnTo>
                  <a:pt x="88" y="89"/>
                </a:lnTo>
                <a:lnTo>
                  <a:pt x="60" y="100"/>
                </a:lnTo>
                <a:lnTo>
                  <a:pt x="53" y="103"/>
                </a:lnTo>
                <a:lnTo>
                  <a:pt x="49" y="106"/>
                </a:lnTo>
                <a:lnTo>
                  <a:pt x="49" y="106"/>
                </a:lnTo>
                <a:lnTo>
                  <a:pt x="45" y="115"/>
                </a:lnTo>
                <a:lnTo>
                  <a:pt x="44" y="117"/>
                </a:lnTo>
                <a:lnTo>
                  <a:pt x="44" y="121"/>
                </a:lnTo>
                <a:lnTo>
                  <a:pt x="44" y="121"/>
                </a:lnTo>
                <a:lnTo>
                  <a:pt x="45" y="140"/>
                </a:lnTo>
                <a:lnTo>
                  <a:pt x="44" y="177"/>
                </a:lnTo>
                <a:lnTo>
                  <a:pt x="43" y="216"/>
                </a:lnTo>
                <a:lnTo>
                  <a:pt x="41" y="229"/>
                </a:lnTo>
                <a:lnTo>
                  <a:pt x="39" y="236"/>
                </a:lnTo>
                <a:lnTo>
                  <a:pt x="39" y="236"/>
                </a:lnTo>
                <a:lnTo>
                  <a:pt x="31" y="243"/>
                </a:lnTo>
                <a:lnTo>
                  <a:pt x="21" y="252"/>
                </a:lnTo>
                <a:lnTo>
                  <a:pt x="11" y="260"/>
                </a:lnTo>
                <a:lnTo>
                  <a:pt x="7" y="267"/>
                </a:lnTo>
                <a:lnTo>
                  <a:pt x="4" y="272"/>
                </a:lnTo>
                <a:lnTo>
                  <a:pt x="4" y="272"/>
                </a:lnTo>
                <a:lnTo>
                  <a:pt x="1" y="279"/>
                </a:lnTo>
                <a:lnTo>
                  <a:pt x="0" y="289"/>
                </a:lnTo>
                <a:lnTo>
                  <a:pt x="1" y="316"/>
                </a:lnTo>
                <a:lnTo>
                  <a:pt x="4" y="352"/>
                </a:lnTo>
                <a:lnTo>
                  <a:pt x="4" y="352"/>
                </a:lnTo>
                <a:lnTo>
                  <a:pt x="5" y="353"/>
                </a:lnTo>
                <a:lnTo>
                  <a:pt x="9" y="356"/>
                </a:lnTo>
                <a:lnTo>
                  <a:pt x="20" y="361"/>
                </a:lnTo>
                <a:lnTo>
                  <a:pt x="58" y="375"/>
                </a:lnTo>
                <a:lnTo>
                  <a:pt x="119" y="397"/>
                </a:lnTo>
                <a:lnTo>
                  <a:pt x="119" y="397"/>
                </a:lnTo>
                <a:lnTo>
                  <a:pt x="133" y="401"/>
                </a:lnTo>
                <a:lnTo>
                  <a:pt x="139" y="402"/>
                </a:lnTo>
                <a:lnTo>
                  <a:pt x="159" y="402"/>
                </a:lnTo>
                <a:lnTo>
                  <a:pt x="159" y="402"/>
                </a:lnTo>
                <a:lnTo>
                  <a:pt x="164" y="411"/>
                </a:lnTo>
                <a:lnTo>
                  <a:pt x="172" y="421"/>
                </a:lnTo>
                <a:lnTo>
                  <a:pt x="181" y="433"/>
                </a:lnTo>
                <a:lnTo>
                  <a:pt x="195" y="444"/>
                </a:lnTo>
                <a:lnTo>
                  <a:pt x="202" y="449"/>
                </a:lnTo>
                <a:lnTo>
                  <a:pt x="211" y="453"/>
                </a:lnTo>
                <a:lnTo>
                  <a:pt x="221" y="458"/>
                </a:lnTo>
                <a:lnTo>
                  <a:pt x="231" y="460"/>
                </a:lnTo>
                <a:lnTo>
                  <a:pt x="242" y="461"/>
                </a:lnTo>
                <a:lnTo>
                  <a:pt x="255" y="463"/>
                </a:lnTo>
                <a:lnTo>
                  <a:pt x="255" y="463"/>
                </a:lnTo>
                <a:lnTo>
                  <a:pt x="267" y="463"/>
                </a:lnTo>
                <a:lnTo>
                  <a:pt x="279" y="460"/>
                </a:lnTo>
                <a:lnTo>
                  <a:pt x="289" y="458"/>
                </a:lnTo>
                <a:lnTo>
                  <a:pt x="298" y="454"/>
                </a:lnTo>
                <a:lnTo>
                  <a:pt x="306" y="450"/>
                </a:lnTo>
                <a:lnTo>
                  <a:pt x="314" y="445"/>
                </a:lnTo>
                <a:lnTo>
                  <a:pt x="326" y="435"/>
                </a:lnTo>
                <a:lnTo>
                  <a:pt x="335" y="425"/>
                </a:lnTo>
                <a:lnTo>
                  <a:pt x="340" y="416"/>
                </a:lnTo>
                <a:lnTo>
                  <a:pt x="345" y="407"/>
                </a:lnTo>
                <a:lnTo>
                  <a:pt x="365" y="407"/>
                </a:lnTo>
                <a:lnTo>
                  <a:pt x="375" y="417"/>
                </a:lnTo>
                <a:lnTo>
                  <a:pt x="973" y="417"/>
                </a:lnTo>
                <a:lnTo>
                  <a:pt x="983" y="402"/>
                </a:lnTo>
                <a:lnTo>
                  <a:pt x="983" y="402"/>
                </a:lnTo>
                <a:lnTo>
                  <a:pt x="991" y="411"/>
                </a:lnTo>
                <a:lnTo>
                  <a:pt x="998" y="420"/>
                </a:lnTo>
                <a:lnTo>
                  <a:pt x="1009" y="427"/>
                </a:lnTo>
                <a:lnTo>
                  <a:pt x="1009" y="427"/>
                </a:lnTo>
                <a:lnTo>
                  <a:pt x="1020" y="433"/>
                </a:lnTo>
                <a:lnTo>
                  <a:pt x="1030" y="436"/>
                </a:lnTo>
                <a:lnTo>
                  <a:pt x="1039" y="438"/>
                </a:lnTo>
                <a:lnTo>
                  <a:pt x="1039" y="438"/>
                </a:lnTo>
                <a:lnTo>
                  <a:pt x="1042" y="441"/>
                </a:lnTo>
                <a:lnTo>
                  <a:pt x="1047" y="445"/>
                </a:lnTo>
                <a:lnTo>
                  <a:pt x="1055" y="450"/>
                </a:lnTo>
                <a:lnTo>
                  <a:pt x="1066" y="455"/>
                </a:lnTo>
                <a:lnTo>
                  <a:pt x="1080" y="459"/>
                </a:lnTo>
                <a:lnTo>
                  <a:pt x="1098" y="461"/>
                </a:lnTo>
                <a:lnTo>
                  <a:pt x="1119" y="463"/>
                </a:lnTo>
                <a:lnTo>
                  <a:pt x="1119" y="463"/>
                </a:lnTo>
                <a:lnTo>
                  <a:pt x="1130" y="463"/>
                </a:lnTo>
                <a:lnTo>
                  <a:pt x="1140" y="460"/>
                </a:lnTo>
                <a:lnTo>
                  <a:pt x="1149" y="458"/>
                </a:lnTo>
                <a:lnTo>
                  <a:pt x="1157" y="454"/>
                </a:lnTo>
                <a:lnTo>
                  <a:pt x="1164" y="450"/>
                </a:lnTo>
                <a:lnTo>
                  <a:pt x="1171" y="445"/>
                </a:lnTo>
                <a:lnTo>
                  <a:pt x="1181" y="435"/>
                </a:lnTo>
                <a:lnTo>
                  <a:pt x="1187" y="425"/>
                </a:lnTo>
                <a:lnTo>
                  <a:pt x="1192" y="416"/>
                </a:lnTo>
                <a:lnTo>
                  <a:pt x="1194" y="407"/>
                </a:lnTo>
                <a:lnTo>
                  <a:pt x="1225" y="412"/>
                </a:lnTo>
                <a:lnTo>
                  <a:pt x="1235" y="417"/>
                </a:lnTo>
                <a:lnTo>
                  <a:pt x="1345" y="402"/>
                </a:lnTo>
                <a:lnTo>
                  <a:pt x="1345" y="402"/>
                </a:lnTo>
                <a:lnTo>
                  <a:pt x="1348" y="396"/>
                </a:lnTo>
                <a:lnTo>
                  <a:pt x="1350" y="387"/>
                </a:lnTo>
                <a:lnTo>
                  <a:pt x="1350" y="387"/>
                </a:lnTo>
                <a:lnTo>
                  <a:pt x="1348" y="319"/>
                </a:lnTo>
                <a:lnTo>
                  <a:pt x="1345" y="273"/>
                </a:lnTo>
                <a:lnTo>
                  <a:pt x="1343" y="255"/>
                </a:lnTo>
                <a:lnTo>
                  <a:pt x="1341" y="250"/>
                </a:lnTo>
                <a:lnTo>
                  <a:pt x="1340" y="247"/>
                </a:lnTo>
                <a:lnTo>
                  <a:pt x="1340" y="247"/>
                </a:lnTo>
                <a:lnTo>
                  <a:pt x="1329" y="229"/>
                </a:lnTo>
                <a:lnTo>
                  <a:pt x="1323" y="221"/>
                </a:lnTo>
                <a:lnTo>
                  <a:pt x="1319" y="219"/>
                </a:lnTo>
                <a:lnTo>
                  <a:pt x="1315" y="216"/>
                </a:lnTo>
                <a:lnTo>
                  <a:pt x="1315" y="216"/>
                </a:lnTo>
                <a:lnTo>
                  <a:pt x="1265" y="196"/>
                </a:lnTo>
                <a:lnTo>
                  <a:pt x="1230" y="182"/>
                </a:lnTo>
                <a:lnTo>
                  <a:pt x="1199" y="171"/>
                </a:lnTo>
                <a:lnTo>
                  <a:pt x="1199" y="171"/>
                </a:lnTo>
                <a:lnTo>
                  <a:pt x="1155" y="157"/>
                </a:lnTo>
                <a:lnTo>
                  <a:pt x="1129" y="151"/>
                </a:lnTo>
                <a:lnTo>
                  <a:pt x="1129" y="151"/>
                </a:lnTo>
                <a:lnTo>
                  <a:pt x="1069" y="141"/>
                </a:lnTo>
                <a:lnTo>
                  <a:pt x="1054" y="131"/>
                </a:lnTo>
                <a:close/>
                <a:moveTo>
                  <a:pt x="576" y="25"/>
                </a:moveTo>
                <a:lnTo>
                  <a:pt x="592" y="131"/>
                </a:lnTo>
                <a:lnTo>
                  <a:pt x="280" y="111"/>
                </a:lnTo>
                <a:lnTo>
                  <a:pt x="250" y="76"/>
                </a:lnTo>
                <a:lnTo>
                  <a:pt x="250" y="76"/>
                </a:lnTo>
                <a:lnTo>
                  <a:pt x="261" y="72"/>
                </a:lnTo>
                <a:lnTo>
                  <a:pt x="293" y="62"/>
                </a:lnTo>
                <a:lnTo>
                  <a:pt x="314" y="56"/>
                </a:lnTo>
                <a:lnTo>
                  <a:pt x="339" y="49"/>
                </a:lnTo>
                <a:lnTo>
                  <a:pt x="367" y="44"/>
                </a:lnTo>
                <a:lnTo>
                  <a:pt x="396" y="40"/>
                </a:lnTo>
                <a:lnTo>
                  <a:pt x="396" y="40"/>
                </a:lnTo>
                <a:lnTo>
                  <a:pt x="458" y="34"/>
                </a:lnTo>
                <a:lnTo>
                  <a:pt x="516" y="29"/>
                </a:lnTo>
                <a:lnTo>
                  <a:pt x="576" y="25"/>
                </a:lnTo>
                <a:lnTo>
                  <a:pt x="576" y="25"/>
                </a:lnTo>
                <a:close/>
                <a:moveTo>
                  <a:pt x="617" y="35"/>
                </a:moveTo>
                <a:lnTo>
                  <a:pt x="617" y="35"/>
                </a:lnTo>
                <a:lnTo>
                  <a:pt x="627" y="35"/>
                </a:lnTo>
                <a:lnTo>
                  <a:pt x="656" y="37"/>
                </a:lnTo>
                <a:lnTo>
                  <a:pt x="674" y="38"/>
                </a:lnTo>
                <a:lnTo>
                  <a:pt x="697" y="40"/>
                </a:lnTo>
                <a:lnTo>
                  <a:pt x="721" y="44"/>
                </a:lnTo>
                <a:lnTo>
                  <a:pt x="747" y="51"/>
                </a:lnTo>
                <a:lnTo>
                  <a:pt x="747" y="51"/>
                </a:lnTo>
                <a:lnTo>
                  <a:pt x="774" y="58"/>
                </a:lnTo>
                <a:lnTo>
                  <a:pt x="800" y="66"/>
                </a:lnTo>
                <a:lnTo>
                  <a:pt x="846" y="82"/>
                </a:lnTo>
                <a:lnTo>
                  <a:pt x="880" y="96"/>
                </a:lnTo>
                <a:lnTo>
                  <a:pt x="893" y="101"/>
                </a:lnTo>
                <a:lnTo>
                  <a:pt x="898" y="116"/>
                </a:lnTo>
                <a:lnTo>
                  <a:pt x="898" y="116"/>
                </a:lnTo>
                <a:lnTo>
                  <a:pt x="893" y="120"/>
                </a:lnTo>
                <a:lnTo>
                  <a:pt x="890" y="125"/>
                </a:lnTo>
                <a:lnTo>
                  <a:pt x="888" y="131"/>
                </a:lnTo>
                <a:lnTo>
                  <a:pt x="888" y="131"/>
                </a:lnTo>
                <a:lnTo>
                  <a:pt x="888" y="145"/>
                </a:lnTo>
                <a:lnTo>
                  <a:pt x="888" y="151"/>
                </a:lnTo>
                <a:lnTo>
                  <a:pt x="632" y="136"/>
                </a:lnTo>
                <a:lnTo>
                  <a:pt x="617" y="35"/>
                </a:lnTo>
                <a:close/>
                <a:moveTo>
                  <a:pt x="1265" y="206"/>
                </a:moveTo>
                <a:lnTo>
                  <a:pt x="1265" y="206"/>
                </a:lnTo>
                <a:lnTo>
                  <a:pt x="1292" y="219"/>
                </a:lnTo>
                <a:lnTo>
                  <a:pt x="1312" y="230"/>
                </a:lnTo>
                <a:lnTo>
                  <a:pt x="1325" y="236"/>
                </a:lnTo>
                <a:lnTo>
                  <a:pt x="1325" y="236"/>
                </a:lnTo>
                <a:lnTo>
                  <a:pt x="1329" y="240"/>
                </a:lnTo>
                <a:lnTo>
                  <a:pt x="1330" y="244"/>
                </a:lnTo>
                <a:lnTo>
                  <a:pt x="1331" y="249"/>
                </a:lnTo>
                <a:lnTo>
                  <a:pt x="1330" y="257"/>
                </a:lnTo>
                <a:lnTo>
                  <a:pt x="1330" y="257"/>
                </a:lnTo>
                <a:lnTo>
                  <a:pt x="1329" y="259"/>
                </a:lnTo>
                <a:lnTo>
                  <a:pt x="1328" y="260"/>
                </a:lnTo>
                <a:lnTo>
                  <a:pt x="1321" y="263"/>
                </a:lnTo>
                <a:lnTo>
                  <a:pt x="1314" y="264"/>
                </a:lnTo>
                <a:lnTo>
                  <a:pt x="1305" y="264"/>
                </a:lnTo>
                <a:lnTo>
                  <a:pt x="1287" y="263"/>
                </a:lnTo>
                <a:lnTo>
                  <a:pt x="1280" y="262"/>
                </a:lnTo>
                <a:lnTo>
                  <a:pt x="1179" y="216"/>
                </a:lnTo>
                <a:lnTo>
                  <a:pt x="1179" y="216"/>
                </a:lnTo>
                <a:lnTo>
                  <a:pt x="1179" y="211"/>
                </a:lnTo>
                <a:lnTo>
                  <a:pt x="1181" y="206"/>
                </a:lnTo>
                <a:lnTo>
                  <a:pt x="1184" y="201"/>
                </a:lnTo>
                <a:lnTo>
                  <a:pt x="1184" y="201"/>
                </a:lnTo>
                <a:lnTo>
                  <a:pt x="1187" y="200"/>
                </a:lnTo>
                <a:lnTo>
                  <a:pt x="1189" y="200"/>
                </a:lnTo>
                <a:lnTo>
                  <a:pt x="1199" y="200"/>
                </a:lnTo>
                <a:lnTo>
                  <a:pt x="1227" y="201"/>
                </a:lnTo>
                <a:lnTo>
                  <a:pt x="1265" y="206"/>
                </a:lnTo>
                <a:lnTo>
                  <a:pt x="1265" y="206"/>
                </a:lnTo>
                <a:close/>
                <a:moveTo>
                  <a:pt x="79" y="116"/>
                </a:moveTo>
                <a:lnTo>
                  <a:pt x="79" y="116"/>
                </a:lnTo>
                <a:lnTo>
                  <a:pt x="82" y="116"/>
                </a:lnTo>
                <a:lnTo>
                  <a:pt x="84" y="117"/>
                </a:lnTo>
                <a:lnTo>
                  <a:pt x="89" y="122"/>
                </a:lnTo>
                <a:lnTo>
                  <a:pt x="94" y="131"/>
                </a:lnTo>
                <a:lnTo>
                  <a:pt x="94" y="131"/>
                </a:lnTo>
                <a:lnTo>
                  <a:pt x="89" y="181"/>
                </a:lnTo>
                <a:lnTo>
                  <a:pt x="89" y="181"/>
                </a:lnTo>
                <a:lnTo>
                  <a:pt x="88" y="185"/>
                </a:lnTo>
                <a:lnTo>
                  <a:pt x="84" y="190"/>
                </a:lnTo>
                <a:lnTo>
                  <a:pt x="78" y="194"/>
                </a:lnTo>
                <a:lnTo>
                  <a:pt x="74" y="195"/>
                </a:lnTo>
                <a:lnTo>
                  <a:pt x="69" y="196"/>
                </a:lnTo>
                <a:lnTo>
                  <a:pt x="69" y="196"/>
                </a:lnTo>
                <a:lnTo>
                  <a:pt x="66" y="196"/>
                </a:lnTo>
                <a:lnTo>
                  <a:pt x="65" y="195"/>
                </a:lnTo>
                <a:lnTo>
                  <a:pt x="63" y="190"/>
                </a:lnTo>
                <a:lnTo>
                  <a:pt x="63" y="182"/>
                </a:lnTo>
                <a:lnTo>
                  <a:pt x="64" y="174"/>
                </a:lnTo>
                <a:lnTo>
                  <a:pt x="66" y="156"/>
                </a:lnTo>
                <a:lnTo>
                  <a:pt x="69" y="146"/>
                </a:lnTo>
                <a:lnTo>
                  <a:pt x="69" y="121"/>
                </a:lnTo>
                <a:lnTo>
                  <a:pt x="69" y="121"/>
                </a:lnTo>
                <a:lnTo>
                  <a:pt x="72" y="120"/>
                </a:lnTo>
                <a:lnTo>
                  <a:pt x="79" y="116"/>
                </a:lnTo>
                <a:lnTo>
                  <a:pt x="79" y="11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pptx851_バイクに乗る人のシルエット（２）</dc:title>
  <dc:subject>pptx851_バイクに乗る人のシルエット（２）</dc:subject>
  <dc:creator>digipot.net</dc:creator>
  <cp:revision>1</cp:revision>
  <dcterms:created xsi:type="dcterms:W3CDTF">2018-05-20T00:31:01Z</dcterms:created>
  <dcterms:modified xsi:type="dcterms:W3CDTF">2018-09-17T16:30:02Z</dcterms:modified>
  <cp:version>1</cp:version>
</cp:coreProperties>
</file>