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600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>
            <a:extLst>
              <a:ext uri="{FF2B5EF4-FFF2-40B4-BE49-F238E27FC236}">
                <a16:creationId xmlns:a16="http://schemas.microsoft.com/office/drawing/2014/main" id="{8775BD8C-2FB3-455E-BE85-A56ABCA0F008}"/>
              </a:ext>
            </a:extLst>
          </p:cNvPr>
          <p:cNvSpPr>
            <a:spLocks/>
          </p:cNvSpPr>
          <p:nvPr/>
        </p:nvSpPr>
        <p:spPr bwMode="auto">
          <a:xfrm>
            <a:off x="2657745" y="773705"/>
            <a:ext cx="719305" cy="1755195"/>
          </a:xfrm>
          <a:custGeom>
            <a:avLst/>
            <a:gdLst>
              <a:gd name="T0" fmla="*/ 348 w 952"/>
              <a:gd name="T1" fmla="*/ 353 h 2323"/>
              <a:gd name="T2" fmla="*/ 324 w 952"/>
              <a:gd name="T3" fmla="*/ 211 h 2323"/>
              <a:gd name="T4" fmla="*/ 336 w 952"/>
              <a:gd name="T5" fmla="*/ 108 h 2323"/>
              <a:gd name="T6" fmla="*/ 385 w 952"/>
              <a:gd name="T7" fmla="*/ 27 h 2323"/>
              <a:gd name="T8" fmla="*/ 445 w 952"/>
              <a:gd name="T9" fmla="*/ 2 h 2323"/>
              <a:gd name="T10" fmla="*/ 510 w 952"/>
              <a:gd name="T11" fmla="*/ 4 h 2323"/>
              <a:gd name="T12" fmla="*/ 578 w 952"/>
              <a:gd name="T13" fmla="*/ 37 h 2323"/>
              <a:gd name="T14" fmla="*/ 639 w 952"/>
              <a:gd name="T15" fmla="*/ 131 h 2323"/>
              <a:gd name="T16" fmla="*/ 652 w 952"/>
              <a:gd name="T17" fmla="*/ 196 h 2323"/>
              <a:gd name="T18" fmla="*/ 642 w 952"/>
              <a:gd name="T19" fmla="*/ 311 h 2323"/>
              <a:gd name="T20" fmla="*/ 643 w 952"/>
              <a:gd name="T21" fmla="*/ 410 h 2323"/>
              <a:gd name="T22" fmla="*/ 807 w 952"/>
              <a:gd name="T23" fmla="*/ 488 h 2323"/>
              <a:gd name="T24" fmla="*/ 823 w 952"/>
              <a:gd name="T25" fmla="*/ 509 h 2323"/>
              <a:gd name="T26" fmla="*/ 838 w 952"/>
              <a:gd name="T27" fmla="*/ 566 h 2323"/>
              <a:gd name="T28" fmla="*/ 900 w 952"/>
              <a:gd name="T29" fmla="*/ 690 h 2323"/>
              <a:gd name="T30" fmla="*/ 944 w 952"/>
              <a:gd name="T31" fmla="*/ 808 h 2323"/>
              <a:gd name="T32" fmla="*/ 936 w 952"/>
              <a:gd name="T33" fmla="*/ 873 h 2323"/>
              <a:gd name="T34" fmla="*/ 876 w 952"/>
              <a:gd name="T35" fmla="*/ 949 h 2323"/>
              <a:gd name="T36" fmla="*/ 833 w 952"/>
              <a:gd name="T37" fmla="*/ 1287 h 2323"/>
              <a:gd name="T38" fmla="*/ 828 w 952"/>
              <a:gd name="T39" fmla="*/ 1361 h 2323"/>
              <a:gd name="T40" fmla="*/ 892 w 952"/>
              <a:gd name="T41" fmla="*/ 1616 h 2323"/>
              <a:gd name="T42" fmla="*/ 884 w 952"/>
              <a:gd name="T43" fmla="*/ 1747 h 2323"/>
              <a:gd name="T44" fmla="*/ 843 w 952"/>
              <a:gd name="T45" fmla="*/ 1856 h 2323"/>
              <a:gd name="T46" fmla="*/ 926 w 952"/>
              <a:gd name="T47" fmla="*/ 1855 h 2323"/>
              <a:gd name="T48" fmla="*/ 952 w 952"/>
              <a:gd name="T49" fmla="*/ 1916 h 2323"/>
              <a:gd name="T50" fmla="*/ 949 w 952"/>
              <a:gd name="T51" fmla="*/ 1965 h 2323"/>
              <a:gd name="T52" fmla="*/ 922 w 952"/>
              <a:gd name="T53" fmla="*/ 1999 h 2323"/>
              <a:gd name="T54" fmla="*/ 748 w 952"/>
              <a:gd name="T55" fmla="*/ 2136 h 2323"/>
              <a:gd name="T56" fmla="*/ 720 w 952"/>
              <a:gd name="T57" fmla="*/ 2306 h 2323"/>
              <a:gd name="T58" fmla="*/ 681 w 952"/>
              <a:gd name="T59" fmla="*/ 2323 h 2323"/>
              <a:gd name="T60" fmla="*/ 611 w 952"/>
              <a:gd name="T61" fmla="*/ 2314 h 2323"/>
              <a:gd name="T62" fmla="*/ 573 w 952"/>
              <a:gd name="T63" fmla="*/ 2287 h 2323"/>
              <a:gd name="T64" fmla="*/ 559 w 952"/>
              <a:gd name="T65" fmla="*/ 2153 h 2323"/>
              <a:gd name="T66" fmla="*/ 491 w 952"/>
              <a:gd name="T67" fmla="*/ 2170 h 2323"/>
              <a:gd name="T68" fmla="*/ 470 w 952"/>
              <a:gd name="T69" fmla="*/ 2199 h 2323"/>
              <a:gd name="T70" fmla="*/ 408 w 952"/>
              <a:gd name="T71" fmla="*/ 2173 h 2323"/>
              <a:gd name="T72" fmla="*/ 368 w 952"/>
              <a:gd name="T73" fmla="*/ 2130 h 2323"/>
              <a:gd name="T74" fmla="*/ 336 w 952"/>
              <a:gd name="T75" fmla="*/ 2090 h 2323"/>
              <a:gd name="T76" fmla="*/ 320 w 952"/>
              <a:gd name="T77" fmla="*/ 2095 h 2323"/>
              <a:gd name="T78" fmla="*/ 282 w 952"/>
              <a:gd name="T79" fmla="*/ 1973 h 2323"/>
              <a:gd name="T80" fmla="*/ 270 w 952"/>
              <a:gd name="T81" fmla="*/ 1912 h 2323"/>
              <a:gd name="T82" fmla="*/ 250 w 952"/>
              <a:gd name="T83" fmla="*/ 1895 h 2323"/>
              <a:gd name="T84" fmla="*/ 196 w 952"/>
              <a:gd name="T85" fmla="*/ 1890 h 2323"/>
              <a:gd name="T86" fmla="*/ 172 w 952"/>
              <a:gd name="T87" fmla="*/ 1802 h 2323"/>
              <a:gd name="T88" fmla="*/ 159 w 952"/>
              <a:gd name="T89" fmla="*/ 1792 h 2323"/>
              <a:gd name="T90" fmla="*/ 106 w 952"/>
              <a:gd name="T91" fmla="*/ 1331 h 2323"/>
              <a:gd name="T92" fmla="*/ 120 w 952"/>
              <a:gd name="T93" fmla="*/ 1228 h 2323"/>
              <a:gd name="T94" fmla="*/ 206 w 952"/>
              <a:gd name="T95" fmla="*/ 921 h 2323"/>
              <a:gd name="T96" fmla="*/ 88 w 952"/>
              <a:gd name="T97" fmla="*/ 930 h 2323"/>
              <a:gd name="T98" fmla="*/ 20 w 952"/>
              <a:gd name="T99" fmla="*/ 906 h 2323"/>
              <a:gd name="T100" fmla="*/ 0 w 952"/>
              <a:gd name="T101" fmla="*/ 906 h 2323"/>
              <a:gd name="T102" fmla="*/ 6 w 952"/>
              <a:gd name="T103" fmla="*/ 875 h 2323"/>
              <a:gd name="T104" fmla="*/ 43 w 952"/>
              <a:gd name="T105" fmla="*/ 851 h 2323"/>
              <a:gd name="T106" fmla="*/ 69 w 952"/>
              <a:gd name="T107" fmla="*/ 774 h 2323"/>
              <a:gd name="T108" fmla="*/ 70 w 952"/>
              <a:gd name="T109" fmla="*/ 730 h 2323"/>
              <a:gd name="T110" fmla="*/ 130 w 952"/>
              <a:gd name="T111" fmla="*/ 629 h 2323"/>
              <a:gd name="T112" fmla="*/ 204 w 952"/>
              <a:gd name="T113" fmla="*/ 521 h 2323"/>
              <a:gd name="T114" fmla="*/ 254 w 952"/>
              <a:gd name="T115" fmla="*/ 435 h 2323"/>
              <a:gd name="T116" fmla="*/ 353 w 952"/>
              <a:gd name="T117" fmla="*/ 411 h 2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2" h="2323">
                <a:moveTo>
                  <a:pt x="368" y="382"/>
                </a:moveTo>
                <a:lnTo>
                  <a:pt x="368" y="382"/>
                </a:lnTo>
                <a:lnTo>
                  <a:pt x="359" y="371"/>
                </a:lnTo>
                <a:lnTo>
                  <a:pt x="353" y="362"/>
                </a:lnTo>
                <a:lnTo>
                  <a:pt x="348" y="353"/>
                </a:lnTo>
                <a:lnTo>
                  <a:pt x="348" y="353"/>
                </a:lnTo>
                <a:lnTo>
                  <a:pt x="343" y="332"/>
                </a:lnTo>
                <a:lnTo>
                  <a:pt x="335" y="294"/>
                </a:lnTo>
                <a:lnTo>
                  <a:pt x="330" y="271"/>
                </a:lnTo>
                <a:lnTo>
                  <a:pt x="326" y="249"/>
                </a:lnTo>
                <a:lnTo>
                  <a:pt x="324" y="229"/>
                </a:lnTo>
                <a:lnTo>
                  <a:pt x="324" y="211"/>
                </a:lnTo>
                <a:lnTo>
                  <a:pt x="324" y="211"/>
                </a:lnTo>
                <a:lnTo>
                  <a:pt x="325" y="190"/>
                </a:lnTo>
                <a:lnTo>
                  <a:pt x="326" y="159"/>
                </a:lnTo>
                <a:lnTo>
                  <a:pt x="328" y="143"/>
                </a:lnTo>
                <a:lnTo>
                  <a:pt x="332" y="125"/>
                </a:lnTo>
                <a:lnTo>
                  <a:pt x="336" y="108"/>
                </a:lnTo>
                <a:lnTo>
                  <a:pt x="342" y="89"/>
                </a:lnTo>
                <a:lnTo>
                  <a:pt x="349" y="72"/>
                </a:lnTo>
                <a:lnTo>
                  <a:pt x="359" y="55"/>
                </a:lnTo>
                <a:lnTo>
                  <a:pt x="371" y="40"/>
                </a:lnTo>
                <a:lnTo>
                  <a:pt x="377" y="33"/>
                </a:lnTo>
                <a:lnTo>
                  <a:pt x="385" y="27"/>
                </a:lnTo>
                <a:lnTo>
                  <a:pt x="393" y="21"/>
                </a:lnTo>
                <a:lnTo>
                  <a:pt x="402" y="16"/>
                </a:lnTo>
                <a:lnTo>
                  <a:pt x="412" y="11"/>
                </a:lnTo>
                <a:lnTo>
                  <a:pt x="421" y="7"/>
                </a:lnTo>
                <a:lnTo>
                  <a:pt x="432" y="4"/>
                </a:lnTo>
                <a:lnTo>
                  <a:pt x="445" y="2"/>
                </a:lnTo>
                <a:lnTo>
                  <a:pt x="457" y="0"/>
                </a:lnTo>
                <a:lnTo>
                  <a:pt x="470" y="0"/>
                </a:lnTo>
                <a:lnTo>
                  <a:pt x="470" y="0"/>
                </a:lnTo>
                <a:lnTo>
                  <a:pt x="484" y="0"/>
                </a:lnTo>
                <a:lnTo>
                  <a:pt x="497" y="1"/>
                </a:lnTo>
                <a:lnTo>
                  <a:pt x="510" y="4"/>
                </a:lnTo>
                <a:lnTo>
                  <a:pt x="521" y="6"/>
                </a:lnTo>
                <a:lnTo>
                  <a:pt x="532" y="10"/>
                </a:lnTo>
                <a:lnTo>
                  <a:pt x="543" y="15"/>
                </a:lnTo>
                <a:lnTo>
                  <a:pt x="552" y="20"/>
                </a:lnTo>
                <a:lnTo>
                  <a:pt x="561" y="24"/>
                </a:lnTo>
                <a:lnTo>
                  <a:pt x="578" y="37"/>
                </a:lnTo>
                <a:lnTo>
                  <a:pt x="593" y="50"/>
                </a:lnTo>
                <a:lnTo>
                  <a:pt x="606" y="65"/>
                </a:lnTo>
                <a:lnTo>
                  <a:pt x="616" y="81"/>
                </a:lnTo>
                <a:lnTo>
                  <a:pt x="626" y="98"/>
                </a:lnTo>
                <a:lnTo>
                  <a:pt x="633" y="115"/>
                </a:lnTo>
                <a:lnTo>
                  <a:pt x="639" y="131"/>
                </a:lnTo>
                <a:lnTo>
                  <a:pt x="644" y="147"/>
                </a:lnTo>
                <a:lnTo>
                  <a:pt x="648" y="162"/>
                </a:lnTo>
                <a:lnTo>
                  <a:pt x="650" y="175"/>
                </a:lnTo>
                <a:lnTo>
                  <a:pt x="652" y="186"/>
                </a:lnTo>
                <a:lnTo>
                  <a:pt x="652" y="196"/>
                </a:lnTo>
                <a:lnTo>
                  <a:pt x="652" y="196"/>
                </a:lnTo>
                <a:lnTo>
                  <a:pt x="652" y="230"/>
                </a:lnTo>
                <a:lnTo>
                  <a:pt x="649" y="262"/>
                </a:lnTo>
                <a:lnTo>
                  <a:pt x="648" y="286"/>
                </a:lnTo>
                <a:lnTo>
                  <a:pt x="647" y="299"/>
                </a:lnTo>
                <a:lnTo>
                  <a:pt x="647" y="299"/>
                </a:lnTo>
                <a:lnTo>
                  <a:pt x="642" y="311"/>
                </a:lnTo>
                <a:lnTo>
                  <a:pt x="632" y="331"/>
                </a:lnTo>
                <a:lnTo>
                  <a:pt x="617" y="357"/>
                </a:lnTo>
                <a:lnTo>
                  <a:pt x="598" y="362"/>
                </a:lnTo>
                <a:lnTo>
                  <a:pt x="608" y="397"/>
                </a:lnTo>
                <a:lnTo>
                  <a:pt x="608" y="397"/>
                </a:lnTo>
                <a:lnTo>
                  <a:pt x="643" y="410"/>
                </a:lnTo>
                <a:lnTo>
                  <a:pt x="679" y="425"/>
                </a:lnTo>
                <a:lnTo>
                  <a:pt x="719" y="442"/>
                </a:lnTo>
                <a:lnTo>
                  <a:pt x="759" y="462"/>
                </a:lnTo>
                <a:lnTo>
                  <a:pt x="778" y="471"/>
                </a:lnTo>
                <a:lnTo>
                  <a:pt x="794" y="480"/>
                </a:lnTo>
                <a:lnTo>
                  <a:pt x="807" y="488"/>
                </a:lnTo>
                <a:lnTo>
                  <a:pt x="817" y="497"/>
                </a:lnTo>
                <a:lnTo>
                  <a:pt x="821" y="499"/>
                </a:lnTo>
                <a:lnTo>
                  <a:pt x="823" y="503"/>
                </a:lnTo>
                <a:lnTo>
                  <a:pt x="823" y="507"/>
                </a:lnTo>
                <a:lnTo>
                  <a:pt x="823" y="509"/>
                </a:lnTo>
                <a:lnTo>
                  <a:pt x="823" y="509"/>
                </a:lnTo>
                <a:lnTo>
                  <a:pt x="822" y="514"/>
                </a:lnTo>
                <a:lnTo>
                  <a:pt x="821" y="520"/>
                </a:lnTo>
                <a:lnTo>
                  <a:pt x="822" y="528"/>
                </a:lnTo>
                <a:lnTo>
                  <a:pt x="823" y="534"/>
                </a:lnTo>
                <a:lnTo>
                  <a:pt x="829" y="548"/>
                </a:lnTo>
                <a:lnTo>
                  <a:pt x="838" y="566"/>
                </a:lnTo>
                <a:lnTo>
                  <a:pt x="857" y="601"/>
                </a:lnTo>
                <a:lnTo>
                  <a:pt x="867" y="621"/>
                </a:lnTo>
                <a:lnTo>
                  <a:pt x="877" y="641"/>
                </a:lnTo>
                <a:lnTo>
                  <a:pt x="877" y="641"/>
                </a:lnTo>
                <a:lnTo>
                  <a:pt x="887" y="665"/>
                </a:lnTo>
                <a:lnTo>
                  <a:pt x="900" y="690"/>
                </a:lnTo>
                <a:lnTo>
                  <a:pt x="914" y="719"/>
                </a:lnTo>
                <a:lnTo>
                  <a:pt x="927" y="748"/>
                </a:lnTo>
                <a:lnTo>
                  <a:pt x="932" y="764"/>
                </a:lnTo>
                <a:lnTo>
                  <a:pt x="937" y="779"/>
                </a:lnTo>
                <a:lnTo>
                  <a:pt x="942" y="793"/>
                </a:lnTo>
                <a:lnTo>
                  <a:pt x="944" y="808"/>
                </a:lnTo>
                <a:lnTo>
                  <a:pt x="945" y="823"/>
                </a:lnTo>
                <a:lnTo>
                  <a:pt x="945" y="836"/>
                </a:lnTo>
                <a:lnTo>
                  <a:pt x="944" y="850"/>
                </a:lnTo>
                <a:lnTo>
                  <a:pt x="941" y="862"/>
                </a:lnTo>
                <a:lnTo>
                  <a:pt x="941" y="862"/>
                </a:lnTo>
                <a:lnTo>
                  <a:pt x="936" y="873"/>
                </a:lnTo>
                <a:lnTo>
                  <a:pt x="931" y="884"/>
                </a:lnTo>
                <a:lnTo>
                  <a:pt x="919" y="903"/>
                </a:lnTo>
                <a:lnTo>
                  <a:pt x="906" y="919"/>
                </a:lnTo>
                <a:lnTo>
                  <a:pt x="895" y="932"/>
                </a:lnTo>
                <a:lnTo>
                  <a:pt x="884" y="943"/>
                </a:lnTo>
                <a:lnTo>
                  <a:pt x="876" y="949"/>
                </a:lnTo>
                <a:lnTo>
                  <a:pt x="867" y="955"/>
                </a:lnTo>
                <a:lnTo>
                  <a:pt x="813" y="930"/>
                </a:lnTo>
                <a:lnTo>
                  <a:pt x="774" y="1063"/>
                </a:lnTo>
                <a:lnTo>
                  <a:pt x="774" y="1063"/>
                </a:lnTo>
                <a:lnTo>
                  <a:pt x="808" y="1194"/>
                </a:lnTo>
                <a:lnTo>
                  <a:pt x="833" y="1287"/>
                </a:lnTo>
                <a:lnTo>
                  <a:pt x="840" y="1318"/>
                </a:lnTo>
                <a:lnTo>
                  <a:pt x="843" y="1332"/>
                </a:lnTo>
                <a:lnTo>
                  <a:pt x="843" y="1332"/>
                </a:lnTo>
                <a:lnTo>
                  <a:pt x="840" y="1340"/>
                </a:lnTo>
                <a:lnTo>
                  <a:pt x="835" y="1350"/>
                </a:lnTo>
                <a:lnTo>
                  <a:pt x="828" y="1361"/>
                </a:lnTo>
                <a:lnTo>
                  <a:pt x="887" y="1469"/>
                </a:lnTo>
                <a:lnTo>
                  <a:pt x="887" y="1469"/>
                </a:lnTo>
                <a:lnTo>
                  <a:pt x="889" y="1531"/>
                </a:lnTo>
                <a:lnTo>
                  <a:pt x="892" y="1580"/>
                </a:lnTo>
                <a:lnTo>
                  <a:pt x="892" y="1616"/>
                </a:lnTo>
                <a:lnTo>
                  <a:pt x="892" y="1616"/>
                </a:lnTo>
                <a:lnTo>
                  <a:pt x="890" y="1683"/>
                </a:lnTo>
                <a:lnTo>
                  <a:pt x="889" y="1717"/>
                </a:lnTo>
                <a:lnTo>
                  <a:pt x="888" y="1731"/>
                </a:lnTo>
                <a:lnTo>
                  <a:pt x="887" y="1738"/>
                </a:lnTo>
                <a:lnTo>
                  <a:pt x="887" y="1738"/>
                </a:lnTo>
                <a:lnTo>
                  <a:pt x="884" y="1747"/>
                </a:lnTo>
                <a:lnTo>
                  <a:pt x="881" y="1753"/>
                </a:lnTo>
                <a:lnTo>
                  <a:pt x="877" y="1758"/>
                </a:lnTo>
                <a:lnTo>
                  <a:pt x="872" y="1812"/>
                </a:lnTo>
                <a:lnTo>
                  <a:pt x="833" y="1817"/>
                </a:lnTo>
                <a:lnTo>
                  <a:pt x="843" y="1856"/>
                </a:lnTo>
                <a:lnTo>
                  <a:pt x="843" y="1856"/>
                </a:lnTo>
                <a:lnTo>
                  <a:pt x="878" y="1851"/>
                </a:lnTo>
                <a:lnTo>
                  <a:pt x="904" y="1850"/>
                </a:lnTo>
                <a:lnTo>
                  <a:pt x="915" y="1850"/>
                </a:lnTo>
                <a:lnTo>
                  <a:pt x="921" y="1851"/>
                </a:lnTo>
                <a:lnTo>
                  <a:pt x="921" y="1851"/>
                </a:lnTo>
                <a:lnTo>
                  <a:pt x="926" y="1855"/>
                </a:lnTo>
                <a:lnTo>
                  <a:pt x="932" y="1859"/>
                </a:lnTo>
                <a:lnTo>
                  <a:pt x="937" y="1868"/>
                </a:lnTo>
                <a:lnTo>
                  <a:pt x="943" y="1878"/>
                </a:lnTo>
                <a:lnTo>
                  <a:pt x="948" y="1889"/>
                </a:lnTo>
                <a:lnTo>
                  <a:pt x="950" y="1902"/>
                </a:lnTo>
                <a:lnTo>
                  <a:pt x="952" y="1916"/>
                </a:lnTo>
                <a:lnTo>
                  <a:pt x="952" y="1922"/>
                </a:lnTo>
                <a:lnTo>
                  <a:pt x="950" y="1929"/>
                </a:lnTo>
                <a:lnTo>
                  <a:pt x="950" y="1929"/>
                </a:lnTo>
                <a:lnTo>
                  <a:pt x="948" y="1941"/>
                </a:lnTo>
                <a:lnTo>
                  <a:pt x="948" y="1951"/>
                </a:lnTo>
                <a:lnTo>
                  <a:pt x="949" y="1965"/>
                </a:lnTo>
                <a:lnTo>
                  <a:pt x="948" y="1970"/>
                </a:lnTo>
                <a:lnTo>
                  <a:pt x="947" y="1976"/>
                </a:lnTo>
                <a:lnTo>
                  <a:pt x="943" y="1981"/>
                </a:lnTo>
                <a:lnTo>
                  <a:pt x="936" y="1988"/>
                </a:lnTo>
                <a:lnTo>
                  <a:pt x="936" y="1988"/>
                </a:lnTo>
                <a:lnTo>
                  <a:pt x="922" y="1999"/>
                </a:lnTo>
                <a:lnTo>
                  <a:pt x="903" y="2012"/>
                </a:lnTo>
                <a:lnTo>
                  <a:pt x="851" y="2047"/>
                </a:lnTo>
                <a:lnTo>
                  <a:pt x="784" y="2091"/>
                </a:lnTo>
                <a:lnTo>
                  <a:pt x="750" y="2110"/>
                </a:lnTo>
                <a:lnTo>
                  <a:pt x="750" y="2110"/>
                </a:lnTo>
                <a:lnTo>
                  <a:pt x="748" y="2136"/>
                </a:lnTo>
                <a:lnTo>
                  <a:pt x="742" y="2196"/>
                </a:lnTo>
                <a:lnTo>
                  <a:pt x="739" y="2230"/>
                </a:lnTo>
                <a:lnTo>
                  <a:pt x="734" y="2262"/>
                </a:lnTo>
                <a:lnTo>
                  <a:pt x="728" y="2288"/>
                </a:lnTo>
                <a:lnTo>
                  <a:pt x="724" y="2299"/>
                </a:lnTo>
                <a:lnTo>
                  <a:pt x="720" y="2306"/>
                </a:lnTo>
                <a:lnTo>
                  <a:pt x="720" y="2306"/>
                </a:lnTo>
                <a:lnTo>
                  <a:pt x="715" y="2312"/>
                </a:lnTo>
                <a:lnTo>
                  <a:pt x="709" y="2316"/>
                </a:lnTo>
                <a:lnTo>
                  <a:pt x="701" y="2320"/>
                </a:lnTo>
                <a:lnTo>
                  <a:pt x="691" y="2322"/>
                </a:lnTo>
                <a:lnTo>
                  <a:pt x="681" y="2323"/>
                </a:lnTo>
                <a:lnTo>
                  <a:pt x="670" y="2323"/>
                </a:lnTo>
                <a:lnTo>
                  <a:pt x="658" y="2323"/>
                </a:lnTo>
                <a:lnTo>
                  <a:pt x="646" y="2322"/>
                </a:lnTo>
                <a:lnTo>
                  <a:pt x="633" y="2320"/>
                </a:lnTo>
                <a:lnTo>
                  <a:pt x="622" y="2317"/>
                </a:lnTo>
                <a:lnTo>
                  <a:pt x="611" y="2314"/>
                </a:lnTo>
                <a:lnTo>
                  <a:pt x="600" y="2310"/>
                </a:lnTo>
                <a:lnTo>
                  <a:pt x="592" y="2305"/>
                </a:lnTo>
                <a:lnTo>
                  <a:pt x="583" y="2299"/>
                </a:lnTo>
                <a:lnTo>
                  <a:pt x="577" y="2293"/>
                </a:lnTo>
                <a:lnTo>
                  <a:pt x="573" y="2287"/>
                </a:lnTo>
                <a:lnTo>
                  <a:pt x="573" y="2287"/>
                </a:lnTo>
                <a:lnTo>
                  <a:pt x="571" y="2279"/>
                </a:lnTo>
                <a:lnTo>
                  <a:pt x="568" y="2270"/>
                </a:lnTo>
                <a:lnTo>
                  <a:pt x="565" y="2248"/>
                </a:lnTo>
                <a:lnTo>
                  <a:pt x="561" y="2223"/>
                </a:lnTo>
                <a:lnTo>
                  <a:pt x="560" y="2197"/>
                </a:lnTo>
                <a:lnTo>
                  <a:pt x="559" y="2153"/>
                </a:lnTo>
                <a:lnTo>
                  <a:pt x="559" y="2135"/>
                </a:lnTo>
                <a:lnTo>
                  <a:pt x="490" y="2150"/>
                </a:lnTo>
                <a:lnTo>
                  <a:pt x="490" y="2150"/>
                </a:lnTo>
                <a:lnTo>
                  <a:pt x="491" y="2153"/>
                </a:lnTo>
                <a:lnTo>
                  <a:pt x="492" y="2164"/>
                </a:lnTo>
                <a:lnTo>
                  <a:pt x="491" y="2170"/>
                </a:lnTo>
                <a:lnTo>
                  <a:pt x="489" y="2178"/>
                </a:lnTo>
                <a:lnTo>
                  <a:pt x="486" y="2185"/>
                </a:lnTo>
                <a:lnTo>
                  <a:pt x="480" y="2194"/>
                </a:lnTo>
                <a:lnTo>
                  <a:pt x="480" y="2194"/>
                </a:lnTo>
                <a:lnTo>
                  <a:pt x="477" y="2197"/>
                </a:lnTo>
                <a:lnTo>
                  <a:pt x="470" y="2199"/>
                </a:lnTo>
                <a:lnTo>
                  <a:pt x="464" y="2199"/>
                </a:lnTo>
                <a:lnTo>
                  <a:pt x="457" y="2197"/>
                </a:lnTo>
                <a:lnTo>
                  <a:pt x="450" y="2195"/>
                </a:lnTo>
                <a:lnTo>
                  <a:pt x="441" y="2191"/>
                </a:lnTo>
                <a:lnTo>
                  <a:pt x="424" y="2183"/>
                </a:lnTo>
                <a:lnTo>
                  <a:pt x="408" y="2173"/>
                </a:lnTo>
                <a:lnTo>
                  <a:pt x="393" y="2163"/>
                </a:lnTo>
                <a:lnTo>
                  <a:pt x="384" y="2156"/>
                </a:lnTo>
                <a:lnTo>
                  <a:pt x="377" y="2150"/>
                </a:lnTo>
                <a:lnTo>
                  <a:pt x="377" y="2150"/>
                </a:lnTo>
                <a:lnTo>
                  <a:pt x="373" y="2141"/>
                </a:lnTo>
                <a:lnTo>
                  <a:pt x="368" y="2130"/>
                </a:lnTo>
                <a:lnTo>
                  <a:pt x="358" y="2114"/>
                </a:lnTo>
                <a:lnTo>
                  <a:pt x="352" y="2106"/>
                </a:lnTo>
                <a:lnTo>
                  <a:pt x="343" y="2096"/>
                </a:lnTo>
                <a:lnTo>
                  <a:pt x="343" y="2096"/>
                </a:lnTo>
                <a:lnTo>
                  <a:pt x="339" y="2092"/>
                </a:lnTo>
                <a:lnTo>
                  <a:pt x="336" y="2090"/>
                </a:lnTo>
                <a:lnTo>
                  <a:pt x="332" y="2090"/>
                </a:lnTo>
                <a:lnTo>
                  <a:pt x="330" y="2090"/>
                </a:lnTo>
                <a:lnTo>
                  <a:pt x="326" y="2093"/>
                </a:lnTo>
                <a:lnTo>
                  <a:pt x="324" y="2096"/>
                </a:lnTo>
                <a:lnTo>
                  <a:pt x="321" y="2096"/>
                </a:lnTo>
                <a:lnTo>
                  <a:pt x="320" y="2095"/>
                </a:lnTo>
                <a:lnTo>
                  <a:pt x="317" y="2092"/>
                </a:lnTo>
                <a:lnTo>
                  <a:pt x="315" y="2087"/>
                </a:lnTo>
                <a:lnTo>
                  <a:pt x="309" y="2069"/>
                </a:lnTo>
                <a:lnTo>
                  <a:pt x="299" y="2037"/>
                </a:lnTo>
                <a:lnTo>
                  <a:pt x="299" y="2037"/>
                </a:lnTo>
                <a:lnTo>
                  <a:pt x="282" y="1973"/>
                </a:lnTo>
                <a:lnTo>
                  <a:pt x="273" y="1938"/>
                </a:lnTo>
                <a:lnTo>
                  <a:pt x="270" y="1923"/>
                </a:lnTo>
                <a:lnTo>
                  <a:pt x="270" y="1919"/>
                </a:lnTo>
                <a:lnTo>
                  <a:pt x="270" y="1919"/>
                </a:lnTo>
                <a:lnTo>
                  <a:pt x="270" y="1916"/>
                </a:lnTo>
                <a:lnTo>
                  <a:pt x="270" y="1912"/>
                </a:lnTo>
                <a:lnTo>
                  <a:pt x="268" y="1907"/>
                </a:lnTo>
                <a:lnTo>
                  <a:pt x="266" y="1902"/>
                </a:lnTo>
                <a:lnTo>
                  <a:pt x="262" y="1899"/>
                </a:lnTo>
                <a:lnTo>
                  <a:pt x="257" y="1896"/>
                </a:lnTo>
                <a:lnTo>
                  <a:pt x="250" y="1895"/>
                </a:lnTo>
                <a:lnTo>
                  <a:pt x="250" y="1895"/>
                </a:lnTo>
                <a:lnTo>
                  <a:pt x="215" y="1896"/>
                </a:lnTo>
                <a:lnTo>
                  <a:pt x="206" y="1895"/>
                </a:lnTo>
                <a:lnTo>
                  <a:pt x="201" y="1894"/>
                </a:lnTo>
                <a:lnTo>
                  <a:pt x="197" y="1893"/>
                </a:lnTo>
                <a:lnTo>
                  <a:pt x="196" y="1891"/>
                </a:lnTo>
                <a:lnTo>
                  <a:pt x="196" y="1890"/>
                </a:lnTo>
                <a:lnTo>
                  <a:pt x="196" y="1890"/>
                </a:lnTo>
                <a:lnTo>
                  <a:pt x="196" y="1884"/>
                </a:lnTo>
                <a:lnTo>
                  <a:pt x="193" y="1873"/>
                </a:lnTo>
                <a:lnTo>
                  <a:pt x="184" y="1842"/>
                </a:lnTo>
                <a:lnTo>
                  <a:pt x="172" y="1802"/>
                </a:lnTo>
                <a:lnTo>
                  <a:pt x="172" y="1802"/>
                </a:lnTo>
                <a:lnTo>
                  <a:pt x="170" y="1803"/>
                </a:lnTo>
                <a:lnTo>
                  <a:pt x="168" y="1804"/>
                </a:lnTo>
                <a:lnTo>
                  <a:pt x="167" y="1803"/>
                </a:lnTo>
                <a:lnTo>
                  <a:pt x="164" y="1802"/>
                </a:lnTo>
                <a:lnTo>
                  <a:pt x="162" y="1798"/>
                </a:lnTo>
                <a:lnTo>
                  <a:pt x="159" y="1792"/>
                </a:lnTo>
                <a:lnTo>
                  <a:pt x="157" y="1782"/>
                </a:lnTo>
                <a:lnTo>
                  <a:pt x="157" y="1782"/>
                </a:lnTo>
                <a:lnTo>
                  <a:pt x="146" y="1702"/>
                </a:lnTo>
                <a:lnTo>
                  <a:pt x="129" y="1550"/>
                </a:lnTo>
                <a:lnTo>
                  <a:pt x="111" y="1392"/>
                </a:lnTo>
                <a:lnTo>
                  <a:pt x="106" y="1331"/>
                </a:lnTo>
                <a:lnTo>
                  <a:pt x="103" y="1293"/>
                </a:lnTo>
                <a:lnTo>
                  <a:pt x="103" y="1293"/>
                </a:lnTo>
                <a:lnTo>
                  <a:pt x="104" y="1279"/>
                </a:lnTo>
                <a:lnTo>
                  <a:pt x="108" y="1263"/>
                </a:lnTo>
                <a:lnTo>
                  <a:pt x="113" y="1246"/>
                </a:lnTo>
                <a:lnTo>
                  <a:pt x="120" y="1228"/>
                </a:lnTo>
                <a:lnTo>
                  <a:pt x="139" y="1187"/>
                </a:lnTo>
                <a:lnTo>
                  <a:pt x="159" y="1146"/>
                </a:lnTo>
                <a:lnTo>
                  <a:pt x="180" y="1109"/>
                </a:lnTo>
                <a:lnTo>
                  <a:pt x="199" y="1077"/>
                </a:lnTo>
                <a:lnTo>
                  <a:pt x="216" y="1048"/>
                </a:lnTo>
                <a:lnTo>
                  <a:pt x="206" y="921"/>
                </a:lnTo>
                <a:lnTo>
                  <a:pt x="133" y="911"/>
                </a:lnTo>
                <a:lnTo>
                  <a:pt x="133" y="911"/>
                </a:lnTo>
                <a:lnTo>
                  <a:pt x="114" y="921"/>
                </a:lnTo>
                <a:lnTo>
                  <a:pt x="101" y="927"/>
                </a:lnTo>
                <a:lnTo>
                  <a:pt x="88" y="930"/>
                </a:lnTo>
                <a:lnTo>
                  <a:pt x="88" y="930"/>
                </a:lnTo>
                <a:lnTo>
                  <a:pt x="84" y="930"/>
                </a:lnTo>
                <a:lnTo>
                  <a:pt x="79" y="929"/>
                </a:lnTo>
                <a:lnTo>
                  <a:pt x="68" y="925"/>
                </a:lnTo>
                <a:lnTo>
                  <a:pt x="54" y="921"/>
                </a:lnTo>
                <a:lnTo>
                  <a:pt x="20" y="906"/>
                </a:lnTo>
                <a:lnTo>
                  <a:pt x="20" y="906"/>
                </a:lnTo>
                <a:lnTo>
                  <a:pt x="17" y="910"/>
                </a:lnTo>
                <a:lnTo>
                  <a:pt x="10" y="914"/>
                </a:lnTo>
                <a:lnTo>
                  <a:pt x="8" y="916"/>
                </a:lnTo>
                <a:lnTo>
                  <a:pt x="4" y="916"/>
                </a:lnTo>
                <a:lnTo>
                  <a:pt x="2" y="912"/>
                </a:lnTo>
                <a:lnTo>
                  <a:pt x="0" y="906"/>
                </a:lnTo>
                <a:lnTo>
                  <a:pt x="0" y="906"/>
                </a:lnTo>
                <a:lnTo>
                  <a:pt x="0" y="897"/>
                </a:lnTo>
                <a:lnTo>
                  <a:pt x="0" y="891"/>
                </a:lnTo>
                <a:lnTo>
                  <a:pt x="2" y="885"/>
                </a:lnTo>
                <a:lnTo>
                  <a:pt x="4" y="879"/>
                </a:lnTo>
                <a:lnTo>
                  <a:pt x="6" y="875"/>
                </a:lnTo>
                <a:lnTo>
                  <a:pt x="10" y="870"/>
                </a:lnTo>
                <a:lnTo>
                  <a:pt x="20" y="862"/>
                </a:lnTo>
                <a:lnTo>
                  <a:pt x="20" y="862"/>
                </a:lnTo>
                <a:lnTo>
                  <a:pt x="26" y="858"/>
                </a:lnTo>
                <a:lnTo>
                  <a:pt x="31" y="854"/>
                </a:lnTo>
                <a:lnTo>
                  <a:pt x="43" y="851"/>
                </a:lnTo>
                <a:lnTo>
                  <a:pt x="54" y="847"/>
                </a:lnTo>
                <a:lnTo>
                  <a:pt x="64" y="813"/>
                </a:lnTo>
                <a:lnTo>
                  <a:pt x="64" y="813"/>
                </a:lnTo>
                <a:lnTo>
                  <a:pt x="65" y="798"/>
                </a:lnTo>
                <a:lnTo>
                  <a:pt x="66" y="786"/>
                </a:lnTo>
                <a:lnTo>
                  <a:pt x="69" y="774"/>
                </a:lnTo>
                <a:lnTo>
                  <a:pt x="69" y="774"/>
                </a:lnTo>
                <a:lnTo>
                  <a:pt x="70" y="768"/>
                </a:lnTo>
                <a:lnTo>
                  <a:pt x="70" y="763"/>
                </a:lnTo>
                <a:lnTo>
                  <a:pt x="69" y="748"/>
                </a:lnTo>
                <a:lnTo>
                  <a:pt x="69" y="739"/>
                </a:lnTo>
                <a:lnTo>
                  <a:pt x="70" y="730"/>
                </a:lnTo>
                <a:lnTo>
                  <a:pt x="74" y="719"/>
                </a:lnTo>
                <a:lnTo>
                  <a:pt x="79" y="705"/>
                </a:lnTo>
                <a:lnTo>
                  <a:pt x="79" y="705"/>
                </a:lnTo>
                <a:lnTo>
                  <a:pt x="87" y="689"/>
                </a:lnTo>
                <a:lnTo>
                  <a:pt x="99" y="670"/>
                </a:lnTo>
                <a:lnTo>
                  <a:pt x="130" y="629"/>
                </a:lnTo>
                <a:lnTo>
                  <a:pt x="157" y="595"/>
                </a:lnTo>
                <a:lnTo>
                  <a:pt x="172" y="578"/>
                </a:lnTo>
                <a:lnTo>
                  <a:pt x="172" y="578"/>
                </a:lnTo>
                <a:lnTo>
                  <a:pt x="177" y="572"/>
                </a:lnTo>
                <a:lnTo>
                  <a:pt x="184" y="559"/>
                </a:lnTo>
                <a:lnTo>
                  <a:pt x="204" y="521"/>
                </a:lnTo>
                <a:lnTo>
                  <a:pt x="230" y="470"/>
                </a:lnTo>
                <a:lnTo>
                  <a:pt x="230" y="470"/>
                </a:lnTo>
                <a:lnTo>
                  <a:pt x="233" y="464"/>
                </a:lnTo>
                <a:lnTo>
                  <a:pt x="242" y="449"/>
                </a:lnTo>
                <a:lnTo>
                  <a:pt x="248" y="442"/>
                </a:lnTo>
                <a:lnTo>
                  <a:pt x="254" y="435"/>
                </a:lnTo>
                <a:lnTo>
                  <a:pt x="261" y="428"/>
                </a:lnTo>
                <a:lnTo>
                  <a:pt x="266" y="427"/>
                </a:lnTo>
                <a:lnTo>
                  <a:pt x="270" y="426"/>
                </a:lnTo>
                <a:lnTo>
                  <a:pt x="270" y="426"/>
                </a:lnTo>
                <a:lnTo>
                  <a:pt x="320" y="417"/>
                </a:lnTo>
                <a:lnTo>
                  <a:pt x="353" y="411"/>
                </a:lnTo>
                <a:lnTo>
                  <a:pt x="368" y="3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9">
            <a:extLst>
              <a:ext uri="{FF2B5EF4-FFF2-40B4-BE49-F238E27FC236}">
                <a16:creationId xmlns:a16="http://schemas.microsoft.com/office/drawing/2014/main" id="{183D3AD0-6F5E-4D80-99DD-FFB03EC2D5BA}"/>
              </a:ext>
            </a:extLst>
          </p:cNvPr>
          <p:cNvSpPr>
            <a:spLocks/>
          </p:cNvSpPr>
          <p:nvPr/>
        </p:nvSpPr>
        <p:spPr bwMode="auto">
          <a:xfrm>
            <a:off x="8265305" y="4642454"/>
            <a:ext cx="803705" cy="1685233"/>
          </a:xfrm>
          <a:custGeom>
            <a:avLst/>
            <a:gdLst>
              <a:gd name="T0" fmla="*/ 379 w 568"/>
              <a:gd name="T1" fmla="*/ 32 h 1191"/>
              <a:gd name="T2" fmla="*/ 340 w 568"/>
              <a:gd name="T3" fmla="*/ 1 h 1191"/>
              <a:gd name="T4" fmla="*/ 273 w 568"/>
              <a:gd name="T5" fmla="*/ 12 h 1191"/>
              <a:gd name="T6" fmla="*/ 244 w 568"/>
              <a:gd name="T7" fmla="*/ 53 h 1191"/>
              <a:gd name="T8" fmla="*/ 248 w 568"/>
              <a:gd name="T9" fmla="*/ 79 h 1191"/>
              <a:gd name="T10" fmla="*/ 257 w 568"/>
              <a:gd name="T11" fmla="*/ 113 h 1191"/>
              <a:gd name="T12" fmla="*/ 268 w 568"/>
              <a:gd name="T13" fmla="*/ 163 h 1191"/>
              <a:gd name="T14" fmla="*/ 289 w 568"/>
              <a:gd name="T15" fmla="*/ 189 h 1191"/>
              <a:gd name="T16" fmla="*/ 218 w 568"/>
              <a:gd name="T17" fmla="*/ 221 h 1191"/>
              <a:gd name="T18" fmla="*/ 196 w 568"/>
              <a:gd name="T19" fmla="*/ 230 h 1191"/>
              <a:gd name="T20" fmla="*/ 175 w 568"/>
              <a:gd name="T21" fmla="*/ 271 h 1191"/>
              <a:gd name="T22" fmla="*/ 111 w 568"/>
              <a:gd name="T23" fmla="*/ 310 h 1191"/>
              <a:gd name="T24" fmla="*/ 110 w 568"/>
              <a:gd name="T25" fmla="*/ 287 h 1191"/>
              <a:gd name="T26" fmla="*/ 67 w 568"/>
              <a:gd name="T27" fmla="*/ 251 h 1191"/>
              <a:gd name="T28" fmla="*/ 23 w 568"/>
              <a:gd name="T29" fmla="*/ 251 h 1191"/>
              <a:gd name="T30" fmla="*/ 0 w 568"/>
              <a:gd name="T31" fmla="*/ 296 h 1191"/>
              <a:gd name="T32" fmla="*/ 12 w 568"/>
              <a:gd name="T33" fmla="*/ 327 h 1191"/>
              <a:gd name="T34" fmla="*/ 66 w 568"/>
              <a:gd name="T35" fmla="*/ 341 h 1191"/>
              <a:gd name="T36" fmla="*/ 116 w 568"/>
              <a:gd name="T37" fmla="*/ 369 h 1191"/>
              <a:gd name="T38" fmla="*/ 103 w 568"/>
              <a:gd name="T39" fmla="*/ 416 h 1191"/>
              <a:gd name="T40" fmla="*/ 73 w 568"/>
              <a:gd name="T41" fmla="*/ 434 h 1191"/>
              <a:gd name="T42" fmla="*/ 62 w 568"/>
              <a:gd name="T43" fmla="*/ 467 h 1191"/>
              <a:gd name="T44" fmla="*/ 49 w 568"/>
              <a:gd name="T45" fmla="*/ 490 h 1191"/>
              <a:gd name="T46" fmla="*/ 72 w 568"/>
              <a:gd name="T47" fmla="*/ 496 h 1191"/>
              <a:gd name="T48" fmla="*/ 92 w 568"/>
              <a:gd name="T49" fmla="*/ 491 h 1191"/>
              <a:gd name="T50" fmla="*/ 146 w 568"/>
              <a:gd name="T51" fmla="*/ 516 h 1191"/>
              <a:gd name="T52" fmla="*/ 130 w 568"/>
              <a:gd name="T53" fmla="*/ 546 h 1191"/>
              <a:gd name="T54" fmla="*/ 148 w 568"/>
              <a:gd name="T55" fmla="*/ 587 h 1191"/>
              <a:gd name="T56" fmla="*/ 146 w 568"/>
              <a:gd name="T57" fmla="*/ 697 h 1191"/>
              <a:gd name="T58" fmla="*/ 149 w 568"/>
              <a:gd name="T59" fmla="*/ 803 h 1191"/>
              <a:gd name="T60" fmla="*/ 157 w 568"/>
              <a:gd name="T61" fmla="*/ 829 h 1191"/>
              <a:gd name="T62" fmla="*/ 166 w 568"/>
              <a:gd name="T63" fmla="*/ 882 h 1191"/>
              <a:gd name="T64" fmla="*/ 175 w 568"/>
              <a:gd name="T65" fmla="*/ 1025 h 1191"/>
              <a:gd name="T66" fmla="*/ 195 w 568"/>
              <a:gd name="T67" fmla="*/ 1091 h 1191"/>
              <a:gd name="T68" fmla="*/ 224 w 568"/>
              <a:gd name="T69" fmla="*/ 1184 h 1191"/>
              <a:gd name="T70" fmla="*/ 290 w 568"/>
              <a:gd name="T71" fmla="*/ 1191 h 1191"/>
              <a:gd name="T72" fmla="*/ 323 w 568"/>
              <a:gd name="T73" fmla="*/ 1172 h 1191"/>
              <a:gd name="T74" fmla="*/ 356 w 568"/>
              <a:gd name="T75" fmla="*/ 1054 h 1191"/>
              <a:gd name="T76" fmla="*/ 378 w 568"/>
              <a:gd name="T77" fmla="*/ 1109 h 1191"/>
              <a:gd name="T78" fmla="*/ 405 w 568"/>
              <a:gd name="T79" fmla="*/ 1162 h 1191"/>
              <a:gd name="T80" fmla="*/ 464 w 568"/>
              <a:gd name="T81" fmla="*/ 1145 h 1191"/>
              <a:gd name="T82" fmla="*/ 488 w 568"/>
              <a:gd name="T83" fmla="*/ 1103 h 1191"/>
              <a:gd name="T84" fmla="*/ 480 w 568"/>
              <a:gd name="T85" fmla="*/ 1091 h 1191"/>
              <a:gd name="T86" fmla="*/ 477 w 568"/>
              <a:gd name="T87" fmla="*/ 1065 h 1191"/>
              <a:gd name="T88" fmla="*/ 512 w 568"/>
              <a:gd name="T89" fmla="*/ 1041 h 1191"/>
              <a:gd name="T90" fmla="*/ 537 w 568"/>
              <a:gd name="T91" fmla="*/ 956 h 1191"/>
              <a:gd name="T92" fmla="*/ 537 w 568"/>
              <a:gd name="T93" fmla="*/ 757 h 1191"/>
              <a:gd name="T94" fmla="*/ 515 w 568"/>
              <a:gd name="T95" fmla="*/ 649 h 1191"/>
              <a:gd name="T96" fmla="*/ 524 w 568"/>
              <a:gd name="T97" fmla="*/ 449 h 1191"/>
              <a:gd name="T98" fmla="*/ 556 w 568"/>
              <a:gd name="T99" fmla="*/ 426 h 1191"/>
              <a:gd name="T100" fmla="*/ 563 w 568"/>
              <a:gd name="T101" fmla="*/ 385 h 1191"/>
              <a:gd name="T102" fmla="*/ 562 w 568"/>
              <a:gd name="T103" fmla="*/ 339 h 1191"/>
              <a:gd name="T104" fmla="*/ 521 w 568"/>
              <a:gd name="T105" fmla="*/ 306 h 1191"/>
              <a:gd name="T106" fmla="*/ 519 w 568"/>
              <a:gd name="T107" fmla="*/ 272 h 1191"/>
              <a:gd name="T108" fmla="*/ 476 w 568"/>
              <a:gd name="T109" fmla="*/ 221 h 1191"/>
              <a:gd name="T110" fmla="*/ 371 w 568"/>
              <a:gd name="T111" fmla="*/ 178 h 1191"/>
              <a:gd name="T112" fmla="*/ 386 w 568"/>
              <a:gd name="T113" fmla="*/ 143 h 1191"/>
              <a:gd name="T114" fmla="*/ 390 w 568"/>
              <a:gd name="T115" fmla="*/ 112 h 1191"/>
              <a:gd name="T116" fmla="*/ 390 w 568"/>
              <a:gd name="T117" fmla="*/ 104 h 1191"/>
              <a:gd name="T118" fmla="*/ 392 w 568"/>
              <a:gd name="T119" fmla="*/ 82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8" h="1191">
                <a:moveTo>
                  <a:pt x="395" y="80"/>
                </a:moveTo>
                <a:lnTo>
                  <a:pt x="395" y="80"/>
                </a:lnTo>
                <a:lnTo>
                  <a:pt x="393" y="68"/>
                </a:lnTo>
                <a:lnTo>
                  <a:pt x="389" y="54"/>
                </a:lnTo>
                <a:lnTo>
                  <a:pt x="383" y="39"/>
                </a:lnTo>
                <a:lnTo>
                  <a:pt x="379" y="32"/>
                </a:lnTo>
                <a:lnTo>
                  <a:pt x="376" y="26"/>
                </a:lnTo>
                <a:lnTo>
                  <a:pt x="370" y="19"/>
                </a:lnTo>
                <a:lnTo>
                  <a:pt x="364" y="12"/>
                </a:lnTo>
                <a:lnTo>
                  <a:pt x="357" y="8"/>
                </a:lnTo>
                <a:lnTo>
                  <a:pt x="349" y="4"/>
                </a:lnTo>
                <a:lnTo>
                  <a:pt x="340" y="1"/>
                </a:lnTo>
                <a:lnTo>
                  <a:pt x="330" y="0"/>
                </a:lnTo>
                <a:lnTo>
                  <a:pt x="330" y="0"/>
                </a:lnTo>
                <a:lnTo>
                  <a:pt x="311" y="1"/>
                </a:lnTo>
                <a:lnTo>
                  <a:pt x="296" y="4"/>
                </a:lnTo>
                <a:lnTo>
                  <a:pt x="283" y="8"/>
                </a:lnTo>
                <a:lnTo>
                  <a:pt x="273" y="12"/>
                </a:lnTo>
                <a:lnTo>
                  <a:pt x="264" y="19"/>
                </a:lnTo>
                <a:lnTo>
                  <a:pt x="257" y="25"/>
                </a:lnTo>
                <a:lnTo>
                  <a:pt x="252" y="32"/>
                </a:lnTo>
                <a:lnTo>
                  <a:pt x="248" y="41"/>
                </a:lnTo>
                <a:lnTo>
                  <a:pt x="248" y="41"/>
                </a:lnTo>
                <a:lnTo>
                  <a:pt x="244" y="53"/>
                </a:lnTo>
                <a:lnTo>
                  <a:pt x="242" y="64"/>
                </a:lnTo>
                <a:lnTo>
                  <a:pt x="242" y="71"/>
                </a:lnTo>
                <a:lnTo>
                  <a:pt x="244" y="75"/>
                </a:lnTo>
                <a:lnTo>
                  <a:pt x="244" y="75"/>
                </a:lnTo>
                <a:lnTo>
                  <a:pt x="246" y="77"/>
                </a:lnTo>
                <a:lnTo>
                  <a:pt x="248" y="79"/>
                </a:lnTo>
                <a:lnTo>
                  <a:pt x="253" y="80"/>
                </a:lnTo>
                <a:lnTo>
                  <a:pt x="253" y="104"/>
                </a:lnTo>
                <a:lnTo>
                  <a:pt x="253" y="104"/>
                </a:lnTo>
                <a:lnTo>
                  <a:pt x="255" y="107"/>
                </a:lnTo>
                <a:lnTo>
                  <a:pt x="256" y="109"/>
                </a:lnTo>
                <a:lnTo>
                  <a:pt x="257" y="113"/>
                </a:lnTo>
                <a:lnTo>
                  <a:pt x="258" y="119"/>
                </a:lnTo>
                <a:lnTo>
                  <a:pt x="258" y="119"/>
                </a:lnTo>
                <a:lnTo>
                  <a:pt x="259" y="129"/>
                </a:lnTo>
                <a:lnTo>
                  <a:pt x="263" y="141"/>
                </a:lnTo>
                <a:lnTo>
                  <a:pt x="266" y="153"/>
                </a:lnTo>
                <a:lnTo>
                  <a:pt x="268" y="163"/>
                </a:lnTo>
                <a:lnTo>
                  <a:pt x="268" y="163"/>
                </a:lnTo>
                <a:lnTo>
                  <a:pt x="269" y="170"/>
                </a:lnTo>
                <a:lnTo>
                  <a:pt x="273" y="177"/>
                </a:lnTo>
                <a:lnTo>
                  <a:pt x="277" y="180"/>
                </a:lnTo>
                <a:lnTo>
                  <a:pt x="282" y="184"/>
                </a:lnTo>
                <a:lnTo>
                  <a:pt x="289" y="189"/>
                </a:lnTo>
                <a:lnTo>
                  <a:pt x="293" y="190"/>
                </a:lnTo>
                <a:lnTo>
                  <a:pt x="295" y="208"/>
                </a:lnTo>
                <a:lnTo>
                  <a:pt x="295" y="208"/>
                </a:lnTo>
                <a:lnTo>
                  <a:pt x="255" y="213"/>
                </a:lnTo>
                <a:lnTo>
                  <a:pt x="228" y="218"/>
                </a:lnTo>
                <a:lnTo>
                  <a:pt x="218" y="221"/>
                </a:lnTo>
                <a:lnTo>
                  <a:pt x="214" y="222"/>
                </a:lnTo>
                <a:lnTo>
                  <a:pt x="214" y="222"/>
                </a:lnTo>
                <a:lnTo>
                  <a:pt x="213" y="223"/>
                </a:lnTo>
                <a:lnTo>
                  <a:pt x="210" y="224"/>
                </a:lnTo>
                <a:lnTo>
                  <a:pt x="203" y="227"/>
                </a:lnTo>
                <a:lnTo>
                  <a:pt x="196" y="230"/>
                </a:lnTo>
                <a:lnTo>
                  <a:pt x="192" y="233"/>
                </a:lnTo>
                <a:lnTo>
                  <a:pt x="190" y="236"/>
                </a:lnTo>
                <a:lnTo>
                  <a:pt x="190" y="236"/>
                </a:lnTo>
                <a:lnTo>
                  <a:pt x="181" y="254"/>
                </a:lnTo>
                <a:lnTo>
                  <a:pt x="177" y="262"/>
                </a:lnTo>
                <a:lnTo>
                  <a:pt x="175" y="271"/>
                </a:lnTo>
                <a:lnTo>
                  <a:pt x="175" y="271"/>
                </a:lnTo>
                <a:lnTo>
                  <a:pt x="173" y="277"/>
                </a:lnTo>
                <a:lnTo>
                  <a:pt x="169" y="285"/>
                </a:lnTo>
                <a:lnTo>
                  <a:pt x="158" y="309"/>
                </a:lnTo>
                <a:lnTo>
                  <a:pt x="141" y="339"/>
                </a:lnTo>
                <a:lnTo>
                  <a:pt x="111" y="310"/>
                </a:lnTo>
                <a:lnTo>
                  <a:pt x="111" y="310"/>
                </a:lnTo>
                <a:lnTo>
                  <a:pt x="113" y="307"/>
                </a:lnTo>
                <a:lnTo>
                  <a:pt x="114" y="304"/>
                </a:lnTo>
                <a:lnTo>
                  <a:pt x="114" y="299"/>
                </a:lnTo>
                <a:lnTo>
                  <a:pt x="113" y="294"/>
                </a:lnTo>
                <a:lnTo>
                  <a:pt x="110" y="287"/>
                </a:lnTo>
                <a:lnTo>
                  <a:pt x="105" y="279"/>
                </a:lnTo>
                <a:lnTo>
                  <a:pt x="97" y="271"/>
                </a:lnTo>
                <a:lnTo>
                  <a:pt x="97" y="271"/>
                </a:lnTo>
                <a:lnTo>
                  <a:pt x="87" y="262"/>
                </a:lnTo>
                <a:lnTo>
                  <a:pt x="77" y="256"/>
                </a:lnTo>
                <a:lnTo>
                  <a:pt x="67" y="251"/>
                </a:lnTo>
                <a:lnTo>
                  <a:pt x="59" y="248"/>
                </a:lnTo>
                <a:lnTo>
                  <a:pt x="49" y="246"/>
                </a:lnTo>
                <a:lnTo>
                  <a:pt x="40" y="246"/>
                </a:lnTo>
                <a:lnTo>
                  <a:pt x="32" y="249"/>
                </a:lnTo>
                <a:lnTo>
                  <a:pt x="23" y="251"/>
                </a:lnTo>
                <a:lnTo>
                  <a:pt x="23" y="251"/>
                </a:lnTo>
                <a:lnTo>
                  <a:pt x="16" y="256"/>
                </a:lnTo>
                <a:lnTo>
                  <a:pt x="10" y="262"/>
                </a:lnTo>
                <a:lnTo>
                  <a:pt x="6" y="270"/>
                </a:lnTo>
                <a:lnTo>
                  <a:pt x="2" y="277"/>
                </a:lnTo>
                <a:lnTo>
                  <a:pt x="1" y="287"/>
                </a:lnTo>
                <a:lnTo>
                  <a:pt x="0" y="296"/>
                </a:lnTo>
                <a:lnTo>
                  <a:pt x="1" y="305"/>
                </a:lnTo>
                <a:lnTo>
                  <a:pt x="4" y="315"/>
                </a:lnTo>
                <a:lnTo>
                  <a:pt x="4" y="315"/>
                </a:lnTo>
                <a:lnTo>
                  <a:pt x="6" y="320"/>
                </a:lnTo>
                <a:lnTo>
                  <a:pt x="8" y="323"/>
                </a:lnTo>
                <a:lnTo>
                  <a:pt x="12" y="327"/>
                </a:lnTo>
                <a:lnTo>
                  <a:pt x="16" y="330"/>
                </a:lnTo>
                <a:lnTo>
                  <a:pt x="26" y="334"/>
                </a:lnTo>
                <a:lnTo>
                  <a:pt x="37" y="338"/>
                </a:lnTo>
                <a:lnTo>
                  <a:pt x="46" y="339"/>
                </a:lnTo>
                <a:lnTo>
                  <a:pt x="57" y="341"/>
                </a:lnTo>
                <a:lnTo>
                  <a:pt x="66" y="341"/>
                </a:lnTo>
                <a:lnTo>
                  <a:pt x="72" y="339"/>
                </a:lnTo>
                <a:lnTo>
                  <a:pt x="72" y="339"/>
                </a:lnTo>
                <a:lnTo>
                  <a:pt x="92" y="333"/>
                </a:lnTo>
                <a:lnTo>
                  <a:pt x="102" y="330"/>
                </a:lnTo>
                <a:lnTo>
                  <a:pt x="116" y="369"/>
                </a:lnTo>
                <a:lnTo>
                  <a:pt x="116" y="369"/>
                </a:lnTo>
                <a:lnTo>
                  <a:pt x="115" y="376"/>
                </a:lnTo>
                <a:lnTo>
                  <a:pt x="113" y="392"/>
                </a:lnTo>
                <a:lnTo>
                  <a:pt x="110" y="401"/>
                </a:lnTo>
                <a:lnTo>
                  <a:pt x="108" y="409"/>
                </a:lnTo>
                <a:lnTo>
                  <a:pt x="105" y="415"/>
                </a:lnTo>
                <a:lnTo>
                  <a:pt x="103" y="416"/>
                </a:lnTo>
                <a:lnTo>
                  <a:pt x="102" y="418"/>
                </a:lnTo>
                <a:lnTo>
                  <a:pt x="102" y="418"/>
                </a:lnTo>
                <a:lnTo>
                  <a:pt x="93" y="421"/>
                </a:lnTo>
                <a:lnTo>
                  <a:pt x="83" y="425"/>
                </a:lnTo>
                <a:lnTo>
                  <a:pt x="76" y="431"/>
                </a:lnTo>
                <a:lnTo>
                  <a:pt x="73" y="434"/>
                </a:lnTo>
                <a:lnTo>
                  <a:pt x="72" y="437"/>
                </a:lnTo>
                <a:lnTo>
                  <a:pt x="72" y="437"/>
                </a:lnTo>
                <a:lnTo>
                  <a:pt x="70" y="446"/>
                </a:lnTo>
                <a:lnTo>
                  <a:pt x="67" y="456"/>
                </a:lnTo>
                <a:lnTo>
                  <a:pt x="62" y="467"/>
                </a:lnTo>
                <a:lnTo>
                  <a:pt x="62" y="467"/>
                </a:lnTo>
                <a:lnTo>
                  <a:pt x="51" y="472"/>
                </a:lnTo>
                <a:lnTo>
                  <a:pt x="44" y="476"/>
                </a:lnTo>
                <a:lnTo>
                  <a:pt x="43" y="479"/>
                </a:lnTo>
                <a:lnTo>
                  <a:pt x="43" y="481"/>
                </a:lnTo>
                <a:lnTo>
                  <a:pt x="43" y="481"/>
                </a:lnTo>
                <a:lnTo>
                  <a:pt x="49" y="490"/>
                </a:lnTo>
                <a:lnTo>
                  <a:pt x="53" y="494"/>
                </a:lnTo>
                <a:lnTo>
                  <a:pt x="57" y="496"/>
                </a:lnTo>
                <a:lnTo>
                  <a:pt x="57" y="496"/>
                </a:lnTo>
                <a:lnTo>
                  <a:pt x="62" y="497"/>
                </a:lnTo>
                <a:lnTo>
                  <a:pt x="67" y="496"/>
                </a:lnTo>
                <a:lnTo>
                  <a:pt x="72" y="496"/>
                </a:lnTo>
                <a:lnTo>
                  <a:pt x="72" y="496"/>
                </a:lnTo>
                <a:lnTo>
                  <a:pt x="73" y="495"/>
                </a:lnTo>
                <a:lnTo>
                  <a:pt x="78" y="491"/>
                </a:lnTo>
                <a:lnTo>
                  <a:pt x="84" y="490"/>
                </a:lnTo>
                <a:lnTo>
                  <a:pt x="88" y="490"/>
                </a:lnTo>
                <a:lnTo>
                  <a:pt x="92" y="491"/>
                </a:lnTo>
                <a:lnTo>
                  <a:pt x="92" y="491"/>
                </a:lnTo>
                <a:lnTo>
                  <a:pt x="99" y="494"/>
                </a:lnTo>
                <a:lnTo>
                  <a:pt x="105" y="495"/>
                </a:lnTo>
                <a:lnTo>
                  <a:pt x="111" y="496"/>
                </a:lnTo>
                <a:lnTo>
                  <a:pt x="131" y="501"/>
                </a:lnTo>
                <a:lnTo>
                  <a:pt x="146" y="516"/>
                </a:lnTo>
                <a:lnTo>
                  <a:pt x="146" y="516"/>
                </a:lnTo>
                <a:lnTo>
                  <a:pt x="142" y="518"/>
                </a:lnTo>
                <a:lnTo>
                  <a:pt x="136" y="527"/>
                </a:lnTo>
                <a:lnTo>
                  <a:pt x="132" y="533"/>
                </a:lnTo>
                <a:lnTo>
                  <a:pt x="131" y="539"/>
                </a:lnTo>
                <a:lnTo>
                  <a:pt x="130" y="546"/>
                </a:lnTo>
                <a:lnTo>
                  <a:pt x="131" y="555"/>
                </a:lnTo>
                <a:lnTo>
                  <a:pt x="131" y="555"/>
                </a:lnTo>
                <a:lnTo>
                  <a:pt x="133" y="563"/>
                </a:lnTo>
                <a:lnTo>
                  <a:pt x="137" y="569"/>
                </a:lnTo>
                <a:lnTo>
                  <a:pt x="143" y="580"/>
                </a:lnTo>
                <a:lnTo>
                  <a:pt x="148" y="587"/>
                </a:lnTo>
                <a:lnTo>
                  <a:pt x="151" y="589"/>
                </a:lnTo>
                <a:lnTo>
                  <a:pt x="151" y="589"/>
                </a:lnTo>
                <a:lnTo>
                  <a:pt x="149" y="638"/>
                </a:lnTo>
                <a:lnTo>
                  <a:pt x="148" y="675"/>
                </a:lnTo>
                <a:lnTo>
                  <a:pt x="147" y="688"/>
                </a:lnTo>
                <a:lnTo>
                  <a:pt x="146" y="697"/>
                </a:lnTo>
                <a:lnTo>
                  <a:pt x="146" y="697"/>
                </a:lnTo>
                <a:lnTo>
                  <a:pt x="131" y="751"/>
                </a:lnTo>
                <a:lnTo>
                  <a:pt x="141" y="770"/>
                </a:lnTo>
                <a:lnTo>
                  <a:pt x="141" y="770"/>
                </a:lnTo>
                <a:lnTo>
                  <a:pt x="146" y="789"/>
                </a:lnTo>
                <a:lnTo>
                  <a:pt x="149" y="803"/>
                </a:lnTo>
                <a:lnTo>
                  <a:pt x="151" y="809"/>
                </a:lnTo>
                <a:lnTo>
                  <a:pt x="151" y="814"/>
                </a:lnTo>
                <a:lnTo>
                  <a:pt x="151" y="814"/>
                </a:lnTo>
                <a:lnTo>
                  <a:pt x="151" y="818"/>
                </a:lnTo>
                <a:lnTo>
                  <a:pt x="152" y="822"/>
                </a:lnTo>
                <a:lnTo>
                  <a:pt x="157" y="829"/>
                </a:lnTo>
                <a:lnTo>
                  <a:pt x="162" y="839"/>
                </a:lnTo>
                <a:lnTo>
                  <a:pt x="164" y="846"/>
                </a:lnTo>
                <a:lnTo>
                  <a:pt x="165" y="853"/>
                </a:lnTo>
                <a:lnTo>
                  <a:pt x="165" y="853"/>
                </a:lnTo>
                <a:lnTo>
                  <a:pt x="166" y="864"/>
                </a:lnTo>
                <a:lnTo>
                  <a:pt x="166" y="882"/>
                </a:lnTo>
                <a:lnTo>
                  <a:pt x="164" y="921"/>
                </a:lnTo>
                <a:lnTo>
                  <a:pt x="160" y="971"/>
                </a:lnTo>
                <a:lnTo>
                  <a:pt x="160" y="971"/>
                </a:lnTo>
                <a:lnTo>
                  <a:pt x="166" y="994"/>
                </a:lnTo>
                <a:lnTo>
                  <a:pt x="175" y="1025"/>
                </a:lnTo>
                <a:lnTo>
                  <a:pt x="175" y="1025"/>
                </a:lnTo>
                <a:lnTo>
                  <a:pt x="179" y="1032"/>
                </a:lnTo>
                <a:lnTo>
                  <a:pt x="184" y="1041"/>
                </a:lnTo>
                <a:lnTo>
                  <a:pt x="190" y="1049"/>
                </a:lnTo>
                <a:lnTo>
                  <a:pt x="190" y="1049"/>
                </a:lnTo>
                <a:lnTo>
                  <a:pt x="192" y="1070"/>
                </a:lnTo>
                <a:lnTo>
                  <a:pt x="195" y="1091"/>
                </a:lnTo>
                <a:lnTo>
                  <a:pt x="198" y="1115"/>
                </a:lnTo>
                <a:lnTo>
                  <a:pt x="203" y="1140"/>
                </a:lnTo>
                <a:lnTo>
                  <a:pt x="210" y="1162"/>
                </a:lnTo>
                <a:lnTo>
                  <a:pt x="214" y="1172"/>
                </a:lnTo>
                <a:lnTo>
                  <a:pt x="219" y="1179"/>
                </a:lnTo>
                <a:lnTo>
                  <a:pt x="224" y="1184"/>
                </a:lnTo>
                <a:lnTo>
                  <a:pt x="229" y="1186"/>
                </a:lnTo>
                <a:lnTo>
                  <a:pt x="229" y="1186"/>
                </a:lnTo>
                <a:lnTo>
                  <a:pt x="253" y="1190"/>
                </a:lnTo>
                <a:lnTo>
                  <a:pt x="266" y="1191"/>
                </a:lnTo>
                <a:lnTo>
                  <a:pt x="278" y="1191"/>
                </a:lnTo>
                <a:lnTo>
                  <a:pt x="290" y="1191"/>
                </a:lnTo>
                <a:lnTo>
                  <a:pt x="301" y="1189"/>
                </a:lnTo>
                <a:lnTo>
                  <a:pt x="310" y="1186"/>
                </a:lnTo>
                <a:lnTo>
                  <a:pt x="317" y="1182"/>
                </a:lnTo>
                <a:lnTo>
                  <a:pt x="317" y="1182"/>
                </a:lnTo>
                <a:lnTo>
                  <a:pt x="319" y="1178"/>
                </a:lnTo>
                <a:lnTo>
                  <a:pt x="323" y="1172"/>
                </a:lnTo>
                <a:lnTo>
                  <a:pt x="327" y="1156"/>
                </a:lnTo>
                <a:lnTo>
                  <a:pt x="330" y="1136"/>
                </a:lnTo>
                <a:lnTo>
                  <a:pt x="333" y="1114"/>
                </a:lnTo>
                <a:lnTo>
                  <a:pt x="335" y="1076"/>
                </a:lnTo>
                <a:lnTo>
                  <a:pt x="337" y="1059"/>
                </a:lnTo>
                <a:lnTo>
                  <a:pt x="356" y="1054"/>
                </a:lnTo>
                <a:lnTo>
                  <a:pt x="356" y="1054"/>
                </a:lnTo>
                <a:lnTo>
                  <a:pt x="366" y="1074"/>
                </a:lnTo>
                <a:lnTo>
                  <a:pt x="373" y="1090"/>
                </a:lnTo>
                <a:lnTo>
                  <a:pt x="376" y="1098"/>
                </a:lnTo>
                <a:lnTo>
                  <a:pt x="376" y="1098"/>
                </a:lnTo>
                <a:lnTo>
                  <a:pt x="378" y="1109"/>
                </a:lnTo>
                <a:lnTo>
                  <a:pt x="386" y="1130"/>
                </a:lnTo>
                <a:lnTo>
                  <a:pt x="390" y="1140"/>
                </a:lnTo>
                <a:lnTo>
                  <a:pt x="395" y="1150"/>
                </a:lnTo>
                <a:lnTo>
                  <a:pt x="400" y="1157"/>
                </a:lnTo>
                <a:lnTo>
                  <a:pt x="405" y="1162"/>
                </a:lnTo>
                <a:lnTo>
                  <a:pt x="405" y="1162"/>
                </a:lnTo>
                <a:lnTo>
                  <a:pt x="411" y="1163"/>
                </a:lnTo>
                <a:lnTo>
                  <a:pt x="421" y="1163"/>
                </a:lnTo>
                <a:lnTo>
                  <a:pt x="431" y="1161"/>
                </a:lnTo>
                <a:lnTo>
                  <a:pt x="443" y="1156"/>
                </a:lnTo>
                <a:lnTo>
                  <a:pt x="454" y="1151"/>
                </a:lnTo>
                <a:lnTo>
                  <a:pt x="464" y="1145"/>
                </a:lnTo>
                <a:lnTo>
                  <a:pt x="473" y="1136"/>
                </a:lnTo>
                <a:lnTo>
                  <a:pt x="476" y="1133"/>
                </a:lnTo>
                <a:lnTo>
                  <a:pt x="479" y="1128"/>
                </a:lnTo>
                <a:lnTo>
                  <a:pt x="479" y="1128"/>
                </a:lnTo>
                <a:lnTo>
                  <a:pt x="485" y="1113"/>
                </a:lnTo>
                <a:lnTo>
                  <a:pt x="488" y="1103"/>
                </a:lnTo>
                <a:lnTo>
                  <a:pt x="488" y="1100"/>
                </a:lnTo>
                <a:lnTo>
                  <a:pt x="488" y="1097"/>
                </a:lnTo>
                <a:lnTo>
                  <a:pt x="486" y="1095"/>
                </a:lnTo>
                <a:lnTo>
                  <a:pt x="484" y="1093"/>
                </a:lnTo>
                <a:lnTo>
                  <a:pt x="484" y="1093"/>
                </a:lnTo>
                <a:lnTo>
                  <a:pt x="480" y="1091"/>
                </a:lnTo>
                <a:lnTo>
                  <a:pt x="477" y="1088"/>
                </a:lnTo>
                <a:lnTo>
                  <a:pt x="470" y="1080"/>
                </a:lnTo>
                <a:lnTo>
                  <a:pt x="464" y="1069"/>
                </a:lnTo>
                <a:lnTo>
                  <a:pt x="464" y="1069"/>
                </a:lnTo>
                <a:lnTo>
                  <a:pt x="468" y="1068"/>
                </a:lnTo>
                <a:lnTo>
                  <a:pt x="477" y="1065"/>
                </a:lnTo>
                <a:lnTo>
                  <a:pt x="493" y="1059"/>
                </a:lnTo>
                <a:lnTo>
                  <a:pt x="493" y="1059"/>
                </a:lnTo>
                <a:lnTo>
                  <a:pt x="498" y="1057"/>
                </a:lnTo>
                <a:lnTo>
                  <a:pt x="503" y="1052"/>
                </a:lnTo>
                <a:lnTo>
                  <a:pt x="508" y="1047"/>
                </a:lnTo>
                <a:lnTo>
                  <a:pt x="512" y="1041"/>
                </a:lnTo>
                <a:lnTo>
                  <a:pt x="520" y="1027"/>
                </a:lnTo>
                <a:lnTo>
                  <a:pt x="526" y="1011"/>
                </a:lnTo>
                <a:lnTo>
                  <a:pt x="531" y="995"/>
                </a:lnTo>
                <a:lnTo>
                  <a:pt x="535" y="980"/>
                </a:lnTo>
                <a:lnTo>
                  <a:pt x="537" y="966"/>
                </a:lnTo>
                <a:lnTo>
                  <a:pt x="537" y="956"/>
                </a:lnTo>
                <a:lnTo>
                  <a:pt x="537" y="956"/>
                </a:lnTo>
                <a:lnTo>
                  <a:pt x="535" y="878"/>
                </a:lnTo>
                <a:lnTo>
                  <a:pt x="532" y="804"/>
                </a:lnTo>
                <a:lnTo>
                  <a:pt x="532" y="804"/>
                </a:lnTo>
                <a:lnTo>
                  <a:pt x="534" y="786"/>
                </a:lnTo>
                <a:lnTo>
                  <a:pt x="537" y="757"/>
                </a:lnTo>
                <a:lnTo>
                  <a:pt x="537" y="740"/>
                </a:lnTo>
                <a:lnTo>
                  <a:pt x="536" y="721"/>
                </a:lnTo>
                <a:lnTo>
                  <a:pt x="532" y="702"/>
                </a:lnTo>
                <a:lnTo>
                  <a:pt x="528" y="682"/>
                </a:lnTo>
                <a:lnTo>
                  <a:pt x="528" y="682"/>
                </a:lnTo>
                <a:lnTo>
                  <a:pt x="515" y="649"/>
                </a:lnTo>
                <a:lnTo>
                  <a:pt x="506" y="626"/>
                </a:lnTo>
                <a:lnTo>
                  <a:pt x="498" y="609"/>
                </a:lnTo>
                <a:lnTo>
                  <a:pt x="508" y="486"/>
                </a:lnTo>
                <a:lnTo>
                  <a:pt x="518" y="452"/>
                </a:lnTo>
                <a:lnTo>
                  <a:pt x="518" y="452"/>
                </a:lnTo>
                <a:lnTo>
                  <a:pt x="524" y="449"/>
                </a:lnTo>
                <a:lnTo>
                  <a:pt x="530" y="447"/>
                </a:lnTo>
                <a:lnTo>
                  <a:pt x="537" y="443"/>
                </a:lnTo>
                <a:lnTo>
                  <a:pt x="545" y="440"/>
                </a:lnTo>
                <a:lnTo>
                  <a:pt x="552" y="434"/>
                </a:lnTo>
                <a:lnTo>
                  <a:pt x="555" y="430"/>
                </a:lnTo>
                <a:lnTo>
                  <a:pt x="556" y="426"/>
                </a:lnTo>
                <a:lnTo>
                  <a:pt x="557" y="423"/>
                </a:lnTo>
                <a:lnTo>
                  <a:pt x="557" y="418"/>
                </a:lnTo>
                <a:lnTo>
                  <a:pt x="557" y="418"/>
                </a:lnTo>
                <a:lnTo>
                  <a:pt x="558" y="408"/>
                </a:lnTo>
                <a:lnTo>
                  <a:pt x="561" y="397"/>
                </a:lnTo>
                <a:lnTo>
                  <a:pt x="563" y="385"/>
                </a:lnTo>
                <a:lnTo>
                  <a:pt x="567" y="374"/>
                </a:lnTo>
                <a:lnTo>
                  <a:pt x="568" y="361"/>
                </a:lnTo>
                <a:lnTo>
                  <a:pt x="567" y="355"/>
                </a:lnTo>
                <a:lnTo>
                  <a:pt x="567" y="349"/>
                </a:lnTo>
                <a:lnTo>
                  <a:pt x="564" y="344"/>
                </a:lnTo>
                <a:lnTo>
                  <a:pt x="562" y="339"/>
                </a:lnTo>
                <a:lnTo>
                  <a:pt x="557" y="334"/>
                </a:lnTo>
                <a:lnTo>
                  <a:pt x="552" y="330"/>
                </a:lnTo>
                <a:lnTo>
                  <a:pt x="552" y="330"/>
                </a:lnTo>
                <a:lnTo>
                  <a:pt x="534" y="316"/>
                </a:lnTo>
                <a:lnTo>
                  <a:pt x="524" y="309"/>
                </a:lnTo>
                <a:lnTo>
                  <a:pt x="521" y="306"/>
                </a:lnTo>
                <a:lnTo>
                  <a:pt x="520" y="303"/>
                </a:lnTo>
                <a:lnTo>
                  <a:pt x="518" y="295"/>
                </a:lnTo>
                <a:lnTo>
                  <a:pt x="518" y="295"/>
                </a:lnTo>
                <a:lnTo>
                  <a:pt x="518" y="290"/>
                </a:lnTo>
                <a:lnTo>
                  <a:pt x="518" y="284"/>
                </a:lnTo>
                <a:lnTo>
                  <a:pt x="519" y="272"/>
                </a:lnTo>
                <a:lnTo>
                  <a:pt x="519" y="266"/>
                </a:lnTo>
                <a:lnTo>
                  <a:pt x="518" y="259"/>
                </a:lnTo>
                <a:lnTo>
                  <a:pt x="514" y="252"/>
                </a:lnTo>
                <a:lnTo>
                  <a:pt x="508" y="246"/>
                </a:lnTo>
                <a:lnTo>
                  <a:pt x="508" y="246"/>
                </a:lnTo>
                <a:lnTo>
                  <a:pt x="476" y="221"/>
                </a:lnTo>
                <a:lnTo>
                  <a:pt x="459" y="207"/>
                </a:lnTo>
                <a:lnTo>
                  <a:pt x="420" y="192"/>
                </a:lnTo>
                <a:lnTo>
                  <a:pt x="376" y="197"/>
                </a:lnTo>
                <a:lnTo>
                  <a:pt x="371" y="188"/>
                </a:lnTo>
                <a:lnTo>
                  <a:pt x="371" y="178"/>
                </a:lnTo>
                <a:lnTo>
                  <a:pt x="371" y="178"/>
                </a:lnTo>
                <a:lnTo>
                  <a:pt x="378" y="165"/>
                </a:lnTo>
                <a:lnTo>
                  <a:pt x="384" y="156"/>
                </a:lnTo>
                <a:lnTo>
                  <a:pt x="386" y="151"/>
                </a:lnTo>
                <a:lnTo>
                  <a:pt x="386" y="148"/>
                </a:lnTo>
                <a:lnTo>
                  <a:pt x="386" y="148"/>
                </a:lnTo>
                <a:lnTo>
                  <a:pt x="386" y="143"/>
                </a:lnTo>
                <a:lnTo>
                  <a:pt x="388" y="140"/>
                </a:lnTo>
                <a:lnTo>
                  <a:pt x="389" y="135"/>
                </a:lnTo>
                <a:lnTo>
                  <a:pt x="390" y="129"/>
                </a:lnTo>
                <a:lnTo>
                  <a:pt x="390" y="129"/>
                </a:lnTo>
                <a:lnTo>
                  <a:pt x="390" y="117"/>
                </a:lnTo>
                <a:lnTo>
                  <a:pt x="390" y="112"/>
                </a:lnTo>
                <a:lnTo>
                  <a:pt x="390" y="109"/>
                </a:lnTo>
                <a:lnTo>
                  <a:pt x="390" y="109"/>
                </a:lnTo>
                <a:lnTo>
                  <a:pt x="390" y="108"/>
                </a:lnTo>
                <a:lnTo>
                  <a:pt x="390" y="108"/>
                </a:lnTo>
                <a:lnTo>
                  <a:pt x="390" y="107"/>
                </a:lnTo>
                <a:lnTo>
                  <a:pt x="390" y="104"/>
                </a:lnTo>
                <a:lnTo>
                  <a:pt x="390" y="104"/>
                </a:lnTo>
                <a:lnTo>
                  <a:pt x="390" y="97"/>
                </a:lnTo>
                <a:lnTo>
                  <a:pt x="390" y="94"/>
                </a:lnTo>
                <a:lnTo>
                  <a:pt x="390" y="94"/>
                </a:lnTo>
                <a:lnTo>
                  <a:pt x="392" y="87"/>
                </a:lnTo>
                <a:lnTo>
                  <a:pt x="392" y="82"/>
                </a:lnTo>
                <a:lnTo>
                  <a:pt x="392" y="81"/>
                </a:lnTo>
                <a:lnTo>
                  <a:pt x="390" y="80"/>
                </a:lnTo>
                <a:lnTo>
                  <a:pt x="395" y="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DA3233AD-E319-4D63-A835-4DA7D2DEC63E}"/>
              </a:ext>
            </a:extLst>
          </p:cNvPr>
          <p:cNvSpPr>
            <a:spLocks/>
          </p:cNvSpPr>
          <p:nvPr/>
        </p:nvSpPr>
        <p:spPr bwMode="auto">
          <a:xfrm>
            <a:off x="812540" y="4795065"/>
            <a:ext cx="830709" cy="1610296"/>
          </a:xfrm>
          <a:custGeom>
            <a:avLst/>
            <a:gdLst>
              <a:gd name="T0" fmla="*/ 199 w 715"/>
              <a:gd name="T1" fmla="*/ 151 h 1386"/>
              <a:gd name="T2" fmla="*/ 207 w 715"/>
              <a:gd name="T3" fmla="*/ 51 h 1386"/>
              <a:gd name="T4" fmla="*/ 255 w 715"/>
              <a:gd name="T5" fmla="*/ 6 h 1386"/>
              <a:gd name="T6" fmla="*/ 335 w 715"/>
              <a:gd name="T7" fmla="*/ 10 h 1386"/>
              <a:gd name="T8" fmla="*/ 384 w 715"/>
              <a:gd name="T9" fmla="*/ 74 h 1386"/>
              <a:gd name="T10" fmla="*/ 385 w 715"/>
              <a:gd name="T11" fmla="*/ 167 h 1386"/>
              <a:gd name="T12" fmla="*/ 381 w 715"/>
              <a:gd name="T13" fmla="*/ 188 h 1386"/>
              <a:gd name="T14" fmla="*/ 358 w 715"/>
              <a:gd name="T15" fmla="*/ 228 h 1386"/>
              <a:gd name="T16" fmla="*/ 429 w 715"/>
              <a:gd name="T17" fmla="*/ 282 h 1386"/>
              <a:gd name="T18" fmla="*/ 449 w 715"/>
              <a:gd name="T19" fmla="*/ 322 h 1386"/>
              <a:gd name="T20" fmla="*/ 493 w 715"/>
              <a:gd name="T21" fmla="*/ 464 h 1386"/>
              <a:gd name="T22" fmla="*/ 626 w 715"/>
              <a:gd name="T23" fmla="*/ 479 h 1386"/>
              <a:gd name="T24" fmla="*/ 665 w 715"/>
              <a:gd name="T25" fmla="*/ 408 h 1386"/>
              <a:gd name="T26" fmla="*/ 697 w 715"/>
              <a:gd name="T27" fmla="*/ 423 h 1386"/>
              <a:gd name="T28" fmla="*/ 692 w 715"/>
              <a:gd name="T29" fmla="*/ 472 h 1386"/>
              <a:gd name="T30" fmla="*/ 646 w 715"/>
              <a:gd name="T31" fmla="*/ 486 h 1386"/>
              <a:gd name="T32" fmla="*/ 614 w 715"/>
              <a:gd name="T33" fmla="*/ 584 h 1386"/>
              <a:gd name="T34" fmla="*/ 599 w 715"/>
              <a:gd name="T35" fmla="*/ 610 h 1386"/>
              <a:gd name="T36" fmla="*/ 572 w 715"/>
              <a:gd name="T37" fmla="*/ 614 h 1386"/>
              <a:gd name="T38" fmla="*/ 518 w 715"/>
              <a:gd name="T39" fmla="*/ 653 h 1386"/>
              <a:gd name="T40" fmla="*/ 569 w 715"/>
              <a:gd name="T41" fmla="*/ 697 h 1386"/>
              <a:gd name="T42" fmla="*/ 640 w 715"/>
              <a:gd name="T43" fmla="*/ 808 h 1386"/>
              <a:gd name="T44" fmla="*/ 662 w 715"/>
              <a:gd name="T45" fmla="*/ 882 h 1386"/>
              <a:gd name="T46" fmla="*/ 696 w 715"/>
              <a:gd name="T47" fmla="*/ 1008 h 1386"/>
              <a:gd name="T48" fmla="*/ 686 w 715"/>
              <a:gd name="T49" fmla="*/ 1034 h 1386"/>
              <a:gd name="T50" fmla="*/ 698 w 715"/>
              <a:gd name="T51" fmla="*/ 1139 h 1386"/>
              <a:gd name="T52" fmla="*/ 715 w 715"/>
              <a:gd name="T53" fmla="*/ 1177 h 1386"/>
              <a:gd name="T54" fmla="*/ 700 w 715"/>
              <a:gd name="T55" fmla="*/ 1199 h 1386"/>
              <a:gd name="T56" fmla="*/ 676 w 715"/>
              <a:gd name="T57" fmla="*/ 1326 h 1386"/>
              <a:gd name="T58" fmla="*/ 637 w 715"/>
              <a:gd name="T59" fmla="*/ 1375 h 1386"/>
              <a:gd name="T60" fmla="*/ 569 w 715"/>
              <a:gd name="T61" fmla="*/ 1382 h 1386"/>
              <a:gd name="T62" fmla="*/ 522 w 715"/>
              <a:gd name="T63" fmla="*/ 1338 h 1386"/>
              <a:gd name="T64" fmla="*/ 498 w 715"/>
              <a:gd name="T65" fmla="*/ 1248 h 1386"/>
              <a:gd name="T66" fmla="*/ 422 w 715"/>
              <a:gd name="T67" fmla="*/ 1237 h 1386"/>
              <a:gd name="T68" fmla="*/ 381 w 715"/>
              <a:gd name="T69" fmla="*/ 1266 h 1386"/>
              <a:gd name="T70" fmla="*/ 275 w 715"/>
              <a:gd name="T71" fmla="*/ 1275 h 1386"/>
              <a:gd name="T72" fmla="*/ 261 w 715"/>
              <a:gd name="T73" fmla="*/ 1307 h 1386"/>
              <a:gd name="T74" fmla="*/ 228 w 715"/>
              <a:gd name="T75" fmla="*/ 1353 h 1386"/>
              <a:gd name="T76" fmla="*/ 140 w 715"/>
              <a:gd name="T77" fmla="*/ 1342 h 1386"/>
              <a:gd name="T78" fmla="*/ 107 w 715"/>
              <a:gd name="T79" fmla="*/ 1275 h 1386"/>
              <a:gd name="T80" fmla="*/ 0 w 715"/>
              <a:gd name="T81" fmla="*/ 1098 h 1386"/>
              <a:gd name="T82" fmla="*/ 37 w 715"/>
              <a:gd name="T83" fmla="*/ 1048 h 1386"/>
              <a:gd name="T84" fmla="*/ 67 w 715"/>
              <a:gd name="T85" fmla="*/ 1037 h 1386"/>
              <a:gd name="T86" fmla="*/ 65 w 715"/>
              <a:gd name="T87" fmla="*/ 1002 h 1386"/>
              <a:gd name="T88" fmla="*/ 51 w 715"/>
              <a:gd name="T89" fmla="*/ 925 h 1386"/>
              <a:gd name="T90" fmla="*/ 63 w 715"/>
              <a:gd name="T91" fmla="*/ 779 h 1386"/>
              <a:gd name="T92" fmla="*/ 120 w 715"/>
              <a:gd name="T93" fmla="*/ 687 h 1386"/>
              <a:gd name="T94" fmla="*/ 109 w 715"/>
              <a:gd name="T95" fmla="*/ 653 h 1386"/>
              <a:gd name="T96" fmla="*/ 127 w 715"/>
              <a:gd name="T97" fmla="*/ 572 h 1386"/>
              <a:gd name="T98" fmla="*/ 98 w 715"/>
              <a:gd name="T99" fmla="*/ 534 h 1386"/>
              <a:gd name="T100" fmla="*/ 84 w 715"/>
              <a:gd name="T101" fmla="*/ 492 h 1386"/>
              <a:gd name="T102" fmla="*/ 101 w 715"/>
              <a:gd name="T103" fmla="*/ 462 h 1386"/>
              <a:gd name="T104" fmla="*/ 114 w 715"/>
              <a:gd name="T105" fmla="*/ 442 h 1386"/>
              <a:gd name="T106" fmla="*/ 155 w 715"/>
              <a:gd name="T107" fmla="*/ 275 h 1386"/>
              <a:gd name="T108" fmla="*/ 215 w 715"/>
              <a:gd name="T109" fmla="*/ 248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15" h="1386">
                <a:moveTo>
                  <a:pt x="242" y="224"/>
                </a:moveTo>
                <a:lnTo>
                  <a:pt x="242" y="224"/>
                </a:lnTo>
                <a:lnTo>
                  <a:pt x="223" y="197"/>
                </a:lnTo>
                <a:lnTo>
                  <a:pt x="210" y="174"/>
                </a:lnTo>
                <a:lnTo>
                  <a:pt x="201" y="158"/>
                </a:lnTo>
                <a:lnTo>
                  <a:pt x="201" y="158"/>
                </a:lnTo>
                <a:lnTo>
                  <a:pt x="199" y="151"/>
                </a:lnTo>
                <a:lnTo>
                  <a:pt x="198" y="141"/>
                </a:lnTo>
                <a:lnTo>
                  <a:pt x="195" y="118"/>
                </a:lnTo>
                <a:lnTo>
                  <a:pt x="196" y="96"/>
                </a:lnTo>
                <a:lnTo>
                  <a:pt x="198" y="81"/>
                </a:lnTo>
                <a:lnTo>
                  <a:pt x="198" y="81"/>
                </a:lnTo>
                <a:lnTo>
                  <a:pt x="202" y="64"/>
                </a:lnTo>
                <a:lnTo>
                  <a:pt x="207" y="51"/>
                </a:lnTo>
                <a:lnTo>
                  <a:pt x="211" y="43"/>
                </a:lnTo>
                <a:lnTo>
                  <a:pt x="216" y="36"/>
                </a:lnTo>
                <a:lnTo>
                  <a:pt x="222" y="30"/>
                </a:lnTo>
                <a:lnTo>
                  <a:pt x="228" y="22"/>
                </a:lnTo>
                <a:lnTo>
                  <a:pt x="236" y="16"/>
                </a:lnTo>
                <a:lnTo>
                  <a:pt x="245" y="11"/>
                </a:lnTo>
                <a:lnTo>
                  <a:pt x="255" y="6"/>
                </a:lnTo>
                <a:lnTo>
                  <a:pt x="267" y="3"/>
                </a:lnTo>
                <a:lnTo>
                  <a:pt x="280" y="2"/>
                </a:lnTo>
                <a:lnTo>
                  <a:pt x="294" y="0"/>
                </a:lnTo>
                <a:lnTo>
                  <a:pt x="294" y="0"/>
                </a:lnTo>
                <a:lnTo>
                  <a:pt x="310" y="2"/>
                </a:lnTo>
                <a:lnTo>
                  <a:pt x="322" y="5"/>
                </a:lnTo>
                <a:lnTo>
                  <a:pt x="335" y="10"/>
                </a:lnTo>
                <a:lnTo>
                  <a:pt x="346" y="17"/>
                </a:lnTo>
                <a:lnTo>
                  <a:pt x="354" y="25"/>
                </a:lnTo>
                <a:lnTo>
                  <a:pt x="362" y="35"/>
                </a:lnTo>
                <a:lnTo>
                  <a:pt x="369" y="44"/>
                </a:lnTo>
                <a:lnTo>
                  <a:pt x="375" y="54"/>
                </a:lnTo>
                <a:lnTo>
                  <a:pt x="379" y="64"/>
                </a:lnTo>
                <a:lnTo>
                  <a:pt x="384" y="74"/>
                </a:lnTo>
                <a:lnTo>
                  <a:pt x="389" y="91"/>
                </a:lnTo>
                <a:lnTo>
                  <a:pt x="391" y="103"/>
                </a:lnTo>
                <a:lnTo>
                  <a:pt x="392" y="108"/>
                </a:lnTo>
                <a:lnTo>
                  <a:pt x="392" y="108"/>
                </a:lnTo>
                <a:lnTo>
                  <a:pt x="387" y="137"/>
                </a:lnTo>
                <a:lnTo>
                  <a:pt x="385" y="159"/>
                </a:lnTo>
                <a:lnTo>
                  <a:pt x="385" y="167"/>
                </a:lnTo>
                <a:lnTo>
                  <a:pt x="385" y="171"/>
                </a:lnTo>
                <a:lnTo>
                  <a:pt x="385" y="171"/>
                </a:lnTo>
                <a:lnTo>
                  <a:pt x="386" y="174"/>
                </a:lnTo>
                <a:lnTo>
                  <a:pt x="386" y="179"/>
                </a:lnTo>
                <a:lnTo>
                  <a:pt x="385" y="183"/>
                </a:lnTo>
                <a:lnTo>
                  <a:pt x="381" y="188"/>
                </a:lnTo>
                <a:lnTo>
                  <a:pt x="381" y="188"/>
                </a:lnTo>
                <a:lnTo>
                  <a:pt x="373" y="201"/>
                </a:lnTo>
                <a:lnTo>
                  <a:pt x="365" y="215"/>
                </a:lnTo>
                <a:lnTo>
                  <a:pt x="365" y="215"/>
                </a:lnTo>
                <a:lnTo>
                  <a:pt x="360" y="221"/>
                </a:lnTo>
                <a:lnTo>
                  <a:pt x="358" y="223"/>
                </a:lnTo>
                <a:lnTo>
                  <a:pt x="358" y="228"/>
                </a:lnTo>
                <a:lnTo>
                  <a:pt x="358" y="228"/>
                </a:lnTo>
                <a:lnTo>
                  <a:pt x="358" y="234"/>
                </a:lnTo>
                <a:lnTo>
                  <a:pt x="357" y="240"/>
                </a:lnTo>
                <a:lnTo>
                  <a:pt x="356" y="248"/>
                </a:lnTo>
                <a:lnTo>
                  <a:pt x="356" y="248"/>
                </a:lnTo>
                <a:lnTo>
                  <a:pt x="389" y="262"/>
                </a:lnTo>
                <a:lnTo>
                  <a:pt x="413" y="275"/>
                </a:lnTo>
                <a:lnTo>
                  <a:pt x="429" y="282"/>
                </a:lnTo>
                <a:lnTo>
                  <a:pt x="429" y="282"/>
                </a:lnTo>
                <a:lnTo>
                  <a:pt x="440" y="289"/>
                </a:lnTo>
                <a:lnTo>
                  <a:pt x="444" y="292"/>
                </a:lnTo>
                <a:lnTo>
                  <a:pt x="445" y="295"/>
                </a:lnTo>
                <a:lnTo>
                  <a:pt x="445" y="295"/>
                </a:lnTo>
                <a:lnTo>
                  <a:pt x="447" y="309"/>
                </a:lnTo>
                <a:lnTo>
                  <a:pt x="449" y="322"/>
                </a:lnTo>
                <a:lnTo>
                  <a:pt x="449" y="322"/>
                </a:lnTo>
                <a:lnTo>
                  <a:pt x="456" y="346"/>
                </a:lnTo>
                <a:lnTo>
                  <a:pt x="474" y="393"/>
                </a:lnTo>
                <a:lnTo>
                  <a:pt x="499" y="462"/>
                </a:lnTo>
                <a:lnTo>
                  <a:pt x="493" y="462"/>
                </a:lnTo>
                <a:lnTo>
                  <a:pt x="493" y="462"/>
                </a:lnTo>
                <a:lnTo>
                  <a:pt x="493" y="464"/>
                </a:lnTo>
                <a:lnTo>
                  <a:pt x="495" y="473"/>
                </a:lnTo>
                <a:lnTo>
                  <a:pt x="495" y="473"/>
                </a:lnTo>
                <a:lnTo>
                  <a:pt x="504" y="485"/>
                </a:lnTo>
                <a:lnTo>
                  <a:pt x="518" y="507"/>
                </a:lnTo>
                <a:lnTo>
                  <a:pt x="539" y="537"/>
                </a:lnTo>
                <a:lnTo>
                  <a:pt x="626" y="479"/>
                </a:lnTo>
                <a:lnTo>
                  <a:pt x="626" y="479"/>
                </a:lnTo>
                <a:lnTo>
                  <a:pt x="631" y="446"/>
                </a:lnTo>
                <a:lnTo>
                  <a:pt x="636" y="424"/>
                </a:lnTo>
                <a:lnTo>
                  <a:pt x="637" y="415"/>
                </a:lnTo>
                <a:lnTo>
                  <a:pt x="640" y="412"/>
                </a:lnTo>
                <a:lnTo>
                  <a:pt x="640" y="412"/>
                </a:lnTo>
                <a:lnTo>
                  <a:pt x="648" y="410"/>
                </a:lnTo>
                <a:lnTo>
                  <a:pt x="665" y="408"/>
                </a:lnTo>
                <a:lnTo>
                  <a:pt x="674" y="408"/>
                </a:lnTo>
                <a:lnTo>
                  <a:pt x="682" y="408"/>
                </a:lnTo>
                <a:lnTo>
                  <a:pt x="689" y="410"/>
                </a:lnTo>
                <a:lnTo>
                  <a:pt x="693" y="412"/>
                </a:lnTo>
                <a:lnTo>
                  <a:pt x="693" y="412"/>
                </a:lnTo>
                <a:lnTo>
                  <a:pt x="696" y="417"/>
                </a:lnTo>
                <a:lnTo>
                  <a:pt x="697" y="423"/>
                </a:lnTo>
                <a:lnTo>
                  <a:pt x="698" y="430"/>
                </a:lnTo>
                <a:lnTo>
                  <a:pt x="700" y="439"/>
                </a:lnTo>
                <a:lnTo>
                  <a:pt x="700" y="455"/>
                </a:lnTo>
                <a:lnTo>
                  <a:pt x="698" y="461"/>
                </a:lnTo>
                <a:lnTo>
                  <a:pt x="696" y="466"/>
                </a:lnTo>
                <a:lnTo>
                  <a:pt x="696" y="466"/>
                </a:lnTo>
                <a:lnTo>
                  <a:pt x="692" y="472"/>
                </a:lnTo>
                <a:lnTo>
                  <a:pt x="687" y="477"/>
                </a:lnTo>
                <a:lnTo>
                  <a:pt x="684" y="480"/>
                </a:lnTo>
                <a:lnTo>
                  <a:pt x="680" y="483"/>
                </a:lnTo>
                <a:lnTo>
                  <a:pt x="680" y="483"/>
                </a:lnTo>
                <a:lnTo>
                  <a:pt x="671" y="484"/>
                </a:lnTo>
                <a:lnTo>
                  <a:pt x="660" y="485"/>
                </a:lnTo>
                <a:lnTo>
                  <a:pt x="646" y="486"/>
                </a:lnTo>
                <a:lnTo>
                  <a:pt x="636" y="486"/>
                </a:lnTo>
                <a:lnTo>
                  <a:pt x="553" y="543"/>
                </a:lnTo>
                <a:lnTo>
                  <a:pt x="593" y="556"/>
                </a:lnTo>
                <a:lnTo>
                  <a:pt x="609" y="576"/>
                </a:lnTo>
                <a:lnTo>
                  <a:pt x="609" y="576"/>
                </a:lnTo>
                <a:lnTo>
                  <a:pt x="613" y="581"/>
                </a:lnTo>
                <a:lnTo>
                  <a:pt x="614" y="584"/>
                </a:lnTo>
                <a:lnTo>
                  <a:pt x="614" y="587"/>
                </a:lnTo>
                <a:lnTo>
                  <a:pt x="613" y="589"/>
                </a:lnTo>
                <a:lnTo>
                  <a:pt x="613" y="589"/>
                </a:lnTo>
                <a:lnTo>
                  <a:pt x="608" y="599"/>
                </a:lnTo>
                <a:lnTo>
                  <a:pt x="603" y="606"/>
                </a:lnTo>
                <a:lnTo>
                  <a:pt x="603" y="606"/>
                </a:lnTo>
                <a:lnTo>
                  <a:pt x="599" y="610"/>
                </a:lnTo>
                <a:lnTo>
                  <a:pt x="595" y="612"/>
                </a:lnTo>
                <a:lnTo>
                  <a:pt x="589" y="616"/>
                </a:lnTo>
                <a:lnTo>
                  <a:pt x="589" y="616"/>
                </a:lnTo>
                <a:lnTo>
                  <a:pt x="584" y="620"/>
                </a:lnTo>
                <a:lnTo>
                  <a:pt x="582" y="621"/>
                </a:lnTo>
                <a:lnTo>
                  <a:pt x="580" y="620"/>
                </a:lnTo>
                <a:lnTo>
                  <a:pt x="572" y="614"/>
                </a:lnTo>
                <a:lnTo>
                  <a:pt x="553" y="626"/>
                </a:lnTo>
                <a:lnTo>
                  <a:pt x="522" y="637"/>
                </a:lnTo>
                <a:lnTo>
                  <a:pt x="522" y="637"/>
                </a:lnTo>
                <a:lnTo>
                  <a:pt x="520" y="642"/>
                </a:lnTo>
                <a:lnTo>
                  <a:pt x="518" y="648"/>
                </a:lnTo>
                <a:lnTo>
                  <a:pt x="518" y="653"/>
                </a:lnTo>
                <a:lnTo>
                  <a:pt x="518" y="653"/>
                </a:lnTo>
                <a:lnTo>
                  <a:pt x="521" y="656"/>
                </a:lnTo>
                <a:lnTo>
                  <a:pt x="526" y="661"/>
                </a:lnTo>
                <a:lnTo>
                  <a:pt x="542" y="674"/>
                </a:lnTo>
                <a:lnTo>
                  <a:pt x="559" y="687"/>
                </a:lnTo>
                <a:lnTo>
                  <a:pt x="565" y="692"/>
                </a:lnTo>
                <a:lnTo>
                  <a:pt x="569" y="697"/>
                </a:lnTo>
                <a:lnTo>
                  <a:pt x="569" y="697"/>
                </a:lnTo>
                <a:lnTo>
                  <a:pt x="582" y="718"/>
                </a:lnTo>
                <a:lnTo>
                  <a:pt x="605" y="756"/>
                </a:lnTo>
                <a:lnTo>
                  <a:pt x="636" y="807"/>
                </a:lnTo>
                <a:lnTo>
                  <a:pt x="636" y="807"/>
                </a:lnTo>
                <a:lnTo>
                  <a:pt x="637" y="807"/>
                </a:lnTo>
                <a:lnTo>
                  <a:pt x="638" y="807"/>
                </a:lnTo>
                <a:lnTo>
                  <a:pt x="640" y="808"/>
                </a:lnTo>
                <a:lnTo>
                  <a:pt x="644" y="817"/>
                </a:lnTo>
                <a:lnTo>
                  <a:pt x="653" y="838"/>
                </a:lnTo>
                <a:lnTo>
                  <a:pt x="653" y="838"/>
                </a:lnTo>
                <a:lnTo>
                  <a:pt x="657" y="851"/>
                </a:lnTo>
                <a:lnTo>
                  <a:pt x="659" y="862"/>
                </a:lnTo>
                <a:lnTo>
                  <a:pt x="660" y="873"/>
                </a:lnTo>
                <a:lnTo>
                  <a:pt x="662" y="882"/>
                </a:lnTo>
                <a:lnTo>
                  <a:pt x="660" y="894"/>
                </a:lnTo>
                <a:lnTo>
                  <a:pt x="659" y="898"/>
                </a:lnTo>
                <a:lnTo>
                  <a:pt x="659" y="898"/>
                </a:lnTo>
                <a:lnTo>
                  <a:pt x="677" y="949"/>
                </a:lnTo>
                <a:lnTo>
                  <a:pt x="690" y="986"/>
                </a:lnTo>
                <a:lnTo>
                  <a:pt x="696" y="1008"/>
                </a:lnTo>
                <a:lnTo>
                  <a:pt x="696" y="1008"/>
                </a:lnTo>
                <a:lnTo>
                  <a:pt x="696" y="1011"/>
                </a:lnTo>
                <a:lnTo>
                  <a:pt x="696" y="1015"/>
                </a:lnTo>
                <a:lnTo>
                  <a:pt x="693" y="1021"/>
                </a:lnTo>
                <a:lnTo>
                  <a:pt x="691" y="1024"/>
                </a:lnTo>
                <a:lnTo>
                  <a:pt x="690" y="1025"/>
                </a:lnTo>
                <a:lnTo>
                  <a:pt x="690" y="1025"/>
                </a:lnTo>
                <a:lnTo>
                  <a:pt x="686" y="1034"/>
                </a:lnTo>
                <a:lnTo>
                  <a:pt x="684" y="1040"/>
                </a:lnTo>
                <a:lnTo>
                  <a:pt x="680" y="1045"/>
                </a:lnTo>
                <a:lnTo>
                  <a:pt x="673" y="1048"/>
                </a:lnTo>
                <a:lnTo>
                  <a:pt x="686" y="1131"/>
                </a:lnTo>
                <a:lnTo>
                  <a:pt x="686" y="1131"/>
                </a:lnTo>
                <a:lnTo>
                  <a:pt x="690" y="1134"/>
                </a:lnTo>
                <a:lnTo>
                  <a:pt x="698" y="1139"/>
                </a:lnTo>
                <a:lnTo>
                  <a:pt x="703" y="1142"/>
                </a:lnTo>
                <a:lnTo>
                  <a:pt x="708" y="1146"/>
                </a:lnTo>
                <a:lnTo>
                  <a:pt x="711" y="1151"/>
                </a:lnTo>
                <a:lnTo>
                  <a:pt x="713" y="1156"/>
                </a:lnTo>
                <a:lnTo>
                  <a:pt x="713" y="1156"/>
                </a:lnTo>
                <a:lnTo>
                  <a:pt x="714" y="1166"/>
                </a:lnTo>
                <a:lnTo>
                  <a:pt x="715" y="1177"/>
                </a:lnTo>
                <a:lnTo>
                  <a:pt x="715" y="1187"/>
                </a:lnTo>
                <a:lnTo>
                  <a:pt x="714" y="1190"/>
                </a:lnTo>
                <a:lnTo>
                  <a:pt x="713" y="1193"/>
                </a:lnTo>
                <a:lnTo>
                  <a:pt x="713" y="1193"/>
                </a:lnTo>
                <a:lnTo>
                  <a:pt x="709" y="1195"/>
                </a:lnTo>
                <a:lnTo>
                  <a:pt x="704" y="1198"/>
                </a:lnTo>
                <a:lnTo>
                  <a:pt x="700" y="1199"/>
                </a:lnTo>
                <a:lnTo>
                  <a:pt x="700" y="1199"/>
                </a:lnTo>
                <a:lnTo>
                  <a:pt x="698" y="1217"/>
                </a:lnTo>
                <a:lnTo>
                  <a:pt x="696" y="1237"/>
                </a:lnTo>
                <a:lnTo>
                  <a:pt x="693" y="1261"/>
                </a:lnTo>
                <a:lnTo>
                  <a:pt x="687" y="1287"/>
                </a:lnTo>
                <a:lnTo>
                  <a:pt x="681" y="1314"/>
                </a:lnTo>
                <a:lnTo>
                  <a:pt x="676" y="1326"/>
                </a:lnTo>
                <a:lnTo>
                  <a:pt x="671" y="1337"/>
                </a:lnTo>
                <a:lnTo>
                  <a:pt x="665" y="1347"/>
                </a:lnTo>
                <a:lnTo>
                  <a:pt x="659" y="1357"/>
                </a:lnTo>
                <a:lnTo>
                  <a:pt x="659" y="1357"/>
                </a:lnTo>
                <a:lnTo>
                  <a:pt x="653" y="1364"/>
                </a:lnTo>
                <a:lnTo>
                  <a:pt x="646" y="1370"/>
                </a:lnTo>
                <a:lnTo>
                  <a:pt x="637" y="1375"/>
                </a:lnTo>
                <a:lnTo>
                  <a:pt x="630" y="1379"/>
                </a:lnTo>
                <a:lnTo>
                  <a:pt x="622" y="1382"/>
                </a:lnTo>
                <a:lnTo>
                  <a:pt x="614" y="1385"/>
                </a:lnTo>
                <a:lnTo>
                  <a:pt x="605" y="1386"/>
                </a:lnTo>
                <a:lnTo>
                  <a:pt x="598" y="1386"/>
                </a:lnTo>
                <a:lnTo>
                  <a:pt x="582" y="1385"/>
                </a:lnTo>
                <a:lnTo>
                  <a:pt x="569" y="1382"/>
                </a:lnTo>
                <a:lnTo>
                  <a:pt x="556" y="1378"/>
                </a:lnTo>
                <a:lnTo>
                  <a:pt x="545" y="1373"/>
                </a:lnTo>
                <a:lnTo>
                  <a:pt x="545" y="1373"/>
                </a:lnTo>
                <a:lnTo>
                  <a:pt x="542" y="1370"/>
                </a:lnTo>
                <a:lnTo>
                  <a:pt x="537" y="1365"/>
                </a:lnTo>
                <a:lnTo>
                  <a:pt x="529" y="1353"/>
                </a:lnTo>
                <a:lnTo>
                  <a:pt x="522" y="1338"/>
                </a:lnTo>
                <a:lnTo>
                  <a:pt x="515" y="1321"/>
                </a:lnTo>
                <a:lnTo>
                  <a:pt x="509" y="1303"/>
                </a:lnTo>
                <a:lnTo>
                  <a:pt x="504" y="1286"/>
                </a:lnTo>
                <a:lnTo>
                  <a:pt x="501" y="1271"/>
                </a:lnTo>
                <a:lnTo>
                  <a:pt x="499" y="1259"/>
                </a:lnTo>
                <a:lnTo>
                  <a:pt x="499" y="1259"/>
                </a:lnTo>
                <a:lnTo>
                  <a:pt x="498" y="1248"/>
                </a:lnTo>
                <a:lnTo>
                  <a:pt x="498" y="1234"/>
                </a:lnTo>
                <a:lnTo>
                  <a:pt x="499" y="1205"/>
                </a:lnTo>
                <a:lnTo>
                  <a:pt x="502" y="1169"/>
                </a:lnTo>
                <a:lnTo>
                  <a:pt x="442" y="1169"/>
                </a:lnTo>
                <a:lnTo>
                  <a:pt x="442" y="1169"/>
                </a:lnTo>
                <a:lnTo>
                  <a:pt x="430" y="1209"/>
                </a:lnTo>
                <a:lnTo>
                  <a:pt x="422" y="1237"/>
                </a:lnTo>
                <a:lnTo>
                  <a:pt x="418" y="1248"/>
                </a:lnTo>
                <a:lnTo>
                  <a:pt x="415" y="1253"/>
                </a:lnTo>
                <a:lnTo>
                  <a:pt x="415" y="1253"/>
                </a:lnTo>
                <a:lnTo>
                  <a:pt x="408" y="1256"/>
                </a:lnTo>
                <a:lnTo>
                  <a:pt x="398" y="1261"/>
                </a:lnTo>
                <a:lnTo>
                  <a:pt x="389" y="1264"/>
                </a:lnTo>
                <a:lnTo>
                  <a:pt x="381" y="1266"/>
                </a:lnTo>
                <a:lnTo>
                  <a:pt x="381" y="1266"/>
                </a:lnTo>
                <a:lnTo>
                  <a:pt x="356" y="1266"/>
                </a:lnTo>
                <a:lnTo>
                  <a:pt x="335" y="1266"/>
                </a:lnTo>
                <a:lnTo>
                  <a:pt x="308" y="1272"/>
                </a:lnTo>
                <a:lnTo>
                  <a:pt x="308" y="1272"/>
                </a:lnTo>
                <a:lnTo>
                  <a:pt x="288" y="1275"/>
                </a:lnTo>
                <a:lnTo>
                  <a:pt x="275" y="1275"/>
                </a:lnTo>
                <a:lnTo>
                  <a:pt x="270" y="1275"/>
                </a:lnTo>
                <a:lnTo>
                  <a:pt x="269" y="1273"/>
                </a:lnTo>
                <a:lnTo>
                  <a:pt x="269" y="1272"/>
                </a:lnTo>
                <a:lnTo>
                  <a:pt x="269" y="1272"/>
                </a:lnTo>
                <a:lnTo>
                  <a:pt x="267" y="1281"/>
                </a:lnTo>
                <a:lnTo>
                  <a:pt x="265" y="1293"/>
                </a:lnTo>
                <a:lnTo>
                  <a:pt x="261" y="1307"/>
                </a:lnTo>
                <a:lnTo>
                  <a:pt x="256" y="1321"/>
                </a:lnTo>
                <a:lnTo>
                  <a:pt x="249" y="1336"/>
                </a:lnTo>
                <a:lnTo>
                  <a:pt x="245" y="1341"/>
                </a:lnTo>
                <a:lnTo>
                  <a:pt x="240" y="1347"/>
                </a:lnTo>
                <a:lnTo>
                  <a:pt x="234" y="1351"/>
                </a:lnTo>
                <a:lnTo>
                  <a:pt x="228" y="1353"/>
                </a:lnTo>
                <a:lnTo>
                  <a:pt x="228" y="1353"/>
                </a:lnTo>
                <a:lnTo>
                  <a:pt x="215" y="1357"/>
                </a:lnTo>
                <a:lnTo>
                  <a:pt x="201" y="1358"/>
                </a:lnTo>
                <a:lnTo>
                  <a:pt x="188" y="1358"/>
                </a:lnTo>
                <a:lnTo>
                  <a:pt x="174" y="1357"/>
                </a:lnTo>
                <a:lnTo>
                  <a:pt x="162" y="1354"/>
                </a:lnTo>
                <a:lnTo>
                  <a:pt x="151" y="1349"/>
                </a:lnTo>
                <a:lnTo>
                  <a:pt x="140" y="1342"/>
                </a:lnTo>
                <a:lnTo>
                  <a:pt x="131" y="1333"/>
                </a:lnTo>
                <a:lnTo>
                  <a:pt x="131" y="1333"/>
                </a:lnTo>
                <a:lnTo>
                  <a:pt x="127" y="1327"/>
                </a:lnTo>
                <a:lnTo>
                  <a:pt x="123" y="1321"/>
                </a:lnTo>
                <a:lnTo>
                  <a:pt x="117" y="1307"/>
                </a:lnTo>
                <a:lnTo>
                  <a:pt x="111" y="1291"/>
                </a:lnTo>
                <a:lnTo>
                  <a:pt x="107" y="1275"/>
                </a:lnTo>
                <a:lnTo>
                  <a:pt x="102" y="1248"/>
                </a:lnTo>
                <a:lnTo>
                  <a:pt x="101" y="1236"/>
                </a:lnTo>
                <a:lnTo>
                  <a:pt x="101" y="1236"/>
                </a:lnTo>
                <a:lnTo>
                  <a:pt x="51" y="1169"/>
                </a:lnTo>
                <a:lnTo>
                  <a:pt x="16" y="1122"/>
                </a:lnTo>
                <a:lnTo>
                  <a:pt x="5" y="1106"/>
                </a:lnTo>
                <a:lnTo>
                  <a:pt x="0" y="1098"/>
                </a:lnTo>
                <a:lnTo>
                  <a:pt x="0" y="1098"/>
                </a:lnTo>
                <a:lnTo>
                  <a:pt x="3" y="1092"/>
                </a:lnTo>
                <a:lnTo>
                  <a:pt x="7" y="1084"/>
                </a:lnTo>
                <a:lnTo>
                  <a:pt x="14" y="1071"/>
                </a:lnTo>
                <a:lnTo>
                  <a:pt x="14" y="1071"/>
                </a:lnTo>
                <a:lnTo>
                  <a:pt x="27" y="1058"/>
                </a:lnTo>
                <a:lnTo>
                  <a:pt x="37" y="1048"/>
                </a:lnTo>
                <a:lnTo>
                  <a:pt x="41" y="1046"/>
                </a:lnTo>
                <a:lnTo>
                  <a:pt x="45" y="1045"/>
                </a:lnTo>
                <a:lnTo>
                  <a:pt x="45" y="1045"/>
                </a:lnTo>
                <a:lnTo>
                  <a:pt x="54" y="1046"/>
                </a:lnTo>
                <a:lnTo>
                  <a:pt x="60" y="1045"/>
                </a:lnTo>
                <a:lnTo>
                  <a:pt x="60" y="1045"/>
                </a:lnTo>
                <a:lnTo>
                  <a:pt x="67" y="1037"/>
                </a:lnTo>
                <a:lnTo>
                  <a:pt x="69" y="1030"/>
                </a:lnTo>
                <a:lnTo>
                  <a:pt x="70" y="1025"/>
                </a:lnTo>
                <a:lnTo>
                  <a:pt x="70" y="1021"/>
                </a:lnTo>
                <a:lnTo>
                  <a:pt x="70" y="1021"/>
                </a:lnTo>
                <a:lnTo>
                  <a:pt x="69" y="1014"/>
                </a:lnTo>
                <a:lnTo>
                  <a:pt x="67" y="1008"/>
                </a:lnTo>
                <a:lnTo>
                  <a:pt x="65" y="1002"/>
                </a:lnTo>
                <a:lnTo>
                  <a:pt x="64" y="998"/>
                </a:lnTo>
                <a:lnTo>
                  <a:pt x="64" y="981"/>
                </a:lnTo>
                <a:lnTo>
                  <a:pt x="64" y="981"/>
                </a:lnTo>
                <a:lnTo>
                  <a:pt x="58" y="958"/>
                </a:lnTo>
                <a:lnTo>
                  <a:pt x="53" y="939"/>
                </a:lnTo>
                <a:lnTo>
                  <a:pt x="51" y="925"/>
                </a:lnTo>
                <a:lnTo>
                  <a:pt x="51" y="925"/>
                </a:lnTo>
                <a:lnTo>
                  <a:pt x="52" y="900"/>
                </a:lnTo>
                <a:lnTo>
                  <a:pt x="56" y="857"/>
                </a:lnTo>
                <a:lnTo>
                  <a:pt x="59" y="814"/>
                </a:lnTo>
                <a:lnTo>
                  <a:pt x="60" y="787"/>
                </a:lnTo>
                <a:lnTo>
                  <a:pt x="60" y="787"/>
                </a:lnTo>
                <a:lnTo>
                  <a:pt x="62" y="784"/>
                </a:lnTo>
                <a:lnTo>
                  <a:pt x="63" y="779"/>
                </a:lnTo>
                <a:lnTo>
                  <a:pt x="70" y="767"/>
                </a:lnTo>
                <a:lnTo>
                  <a:pt x="81" y="753"/>
                </a:lnTo>
                <a:lnTo>
                  <a:pt x="92" y="739"/>
                </a:lnTo>
                <a:lnTo>
                  <a:pt x="114" y="714"/>
                </a:lnTo>
                <a:lnTo>
                  <a:pt x="124" y="703"/>
                </a:lnTo>
                <a:lnTo>
                  <a:pt x="124" y="703"/>
                </a:lnTo>
                <a:lnTo>
                  <a:pt x="120" y="687"/>
                </a:lnTo>
                <a:lnTo>
                  <a:pt x="118" y="676"/>
                </a:lnTo>
                <a:lnTo>
                  <a:pt x="118" y="670"/>
                </a:lnTo>
                <a:lnTo>
                  <a:pt x="118" y="670"/>
                </a:lnTo>
                <a:lnTo>
                  <a:pt x="116" y="666"/>
                </a:lnTo>
                <a:lnTo>
                  <a:pt x="113" y="660"/>
                </a:lnTo>
                <a:lnTo>
                  <a:pt x="111" y="656"/>
                </a:lnTo>
                <a:lnTo>
                  <a:pt x="109" y="653"/>
                </a:lnTo>
                <a:lnTo>
                  <a:pt x="109" y="648"/>
                </a:lnTo>
                <a:lnTo>
                  <a:pt x="111" y="643"/>
                </a:lnTo>
                <a:lnTo>
                  <a:pt x="111" y="643"/>
                </a:lnTo>
                <a:lnTo>
                  <a:pt x="113" y="636"/>
                </a:lnTo>
                <a:lnTo>
                  <a:pt x="116" y="626"/>
                </a:lnTo>
                <a:lnTo>
                  <a:pt x="122" y="598"/>
                </a:lnTo>
                <a:lnTo>
                  <a:pt x="127" y="572"/>
                </a:lnTo>
                <a:lnTo>
                  <a:pt x="128" y="560"/>
                </a:lnTo>
                <a:lnTo>
                  <a:pt x="128" y="560"/>
                </a:lnTo>
                <a:lnTo>
                  <a:pt x="125" y="556"/>
                </a:lnTo>
                <a:lnTo>
                  <a:pt x="122" y="552"/>
                </a:lnTo>
                <a:lnTo>
                  <a:pt x="105" y="539"/>
                </a:lnTo>
                <a:lnTo>
                  <a:pt x="105" y="539"/>
                </a:lnTo>
                <a:lnTo>
                  <a:pt x="98" y="534"/>
                </a:lnTo>
                <a:lnTo>
                  <a:pt x="93" y="528"/>
                </a:lnTo>
                <a:lnTo>
                  <a:pt x="90" y="522"/>
                </a:lnTo>
                <a:lnTo>
                  <a:pt x="87" y="516"/>
                </a:lnTo>
                <a:lnTo>
                  <a:pt x="85" y="510"/>
                </a:lnTo>
                <a:lnTo>
                  <a:pt x="84" y="502"/>
                </a:lnTo>
                <a:lnTo>
                  <a:pt x="84" y="497"/>
                </a:lnTo>
                <a:lnTo>
                  <a:pt x="84" y="492"/>
                </a:lnTo>
                <a:lnTo>
                  <a:pt x="84" y="492"/>
                </a:lnTo>
                <a:lnTo>
                  <a:pt x="86" y="484"/>
                </a:lnTo>
                <a:lnTo>
                  <a:pt x="89" y="474"/>
                </a:lnTo>
                <a:lnTo>
                  <a:pt x="91" y="470"/>
                </a:lnTo>
                <a:lnTo>
                  <a:pt x="93" y="467"/>
                </a:lnTo>
                <a:lnTo>
                  <a:pt x="97" y="464"/>
                </a:lnTo>
                <a:lnTo>
                  <a:pt x="101" y="462"/>
                </a:lnTo>
                <a:lnTo>
                  <a:pt x="101" y="462"/>
                </a:lnTo>
                <a:lnTo>
                  <a:pt x="105" y="461"/>
                </a:lnTo>
                <a:lnTo>
                  <a:pt x="108" y="458"/>
                </a:lnTo>
                <a:lnTo>
                  <a:pt x="109" y="455"/>
                </a:lnTo>
                <a:lnTo>
                  <a:pt x="112" y="452"/>
                </a:lnTo>
                <a:lnTo>
                  <a:pt x="113" y="445"/>
                </a:lnTo>
                <a:lnTo>
                  <a:pt x="114" y="442"/>
                </a:lnTo>
                <a:lnTo>
                  <a:pt x="114" y="442"/>
                </a:lnTo>
                <a:lnTo>
                  <a:pt x="119" y="418"/>
                </a:lnTo>
                <a:lnTo>
                  <a:pt x="130" y="361"/>
                </a:lnTo>
                <a:lnTo>
                  <a:pt x="144" y="305"/>
                </a:lnTo>
                <a:lnTo>
                  <a:pt x="150" y="284"/>
                </a:lnTo>
                <a:lnTo>
                  <a:pt x="152" y="278"/>
                </a:lnTo>
                <a:lnTo>
                  <a:pt x="155" y="275"/>
                </a:lnTo>
                <a:lnTo>
                  <a:pt x="155" y="275"/>
                </a:lnTo>
                <a:lnTo>
                  <a:pt x="160" y="271"/>
                </a:lnTo>
                <a:lnTo>
                  <a:pt x="167" y="267"/>
                </a:lnTo>
                <a:lnTo>
                  <a:pt x="185" y="259"/>
                </a:lnTo>
                <a:lnTo>
                  <a:pt x="204" y="251"/>
                </a:lnTo>
                <a:lnTo>
                  <a:pt x="215" y="248"/>
                </a:lnTo>
                <a:lnTo>
                  <a:pt x="215" y="248"/>
                </a:lnTo>
                <a:lnTo>
                  <a:pt x="231" y="244"/>
                </a:lnTo>
                <a:lnTo>
                  <a:pt x="238" y="240"/>
                </a:lnTo>
                <a:lnTo>
                  <a:pt x="242" y="238"/>
                </a:lnTo>
                <a:lnTo>
                  <a:pt x="242" y="2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17F2692D-919A-476A-9872-DBF4E1957FB8}"/>
              </a:ext>
            </a:extLst>
          </p:cNvPr>
          <p:cNvSpPr>
            <a:spLocks/>
          </p:cNvSpPr>
          <p:nvPr/>
        </p:nvSpPr>
        <p:spPr bwMode="auto">
          <a:xfrm>
            <a:off x="4502950" y="4599129"/>
            <a:ext cx="785397" cy="1753202"/>
          </a:xfrm>
          <a:custGeom>
            <a:avLst/>
            <a:gdLst>
              <a:gd name="T0" fmla="*/ 222 w 676"/>
              <a:gd name="T1" fmla="*/ 153 h 1509"/>
              <a:gd name="T2" fmla="*/ 247 w 676"/>
              <a:gd name="T3" fmla="*/ 47 h 1509"/>
              <a:gd name="T4" fmla="*/ 289 w 676"/>
              <a:gd name="T5" fmla="*/ 9 h 1509"/>
              <a:gd name="T6" fmla="*/ 344 w 676"/>
              <a:gd name="T7" fmla="*/ 0 h 1509"/>
              <a:gd name="T8" fmla="*/ 398 w 676"/>
              <a:gd name="T9" fmla="*/ 24 h 1509"/>
              <a:gd name="T10" fmla="*/ 431 w 676"/>
              <a:gd name="T11" fmla="*/ 96 h 1509"/>
              <a:gd name="T12" fmla="*/ 431 w 676"/>
              <a:gd name="T13" fmla="*/ 191 h 1509"/>
              <a:gd name="T14" fmla="*/ 441 w 676"/>
              <a:gd name="T15" fmla="*/ 228 h 1509"/>
              <a:gd name="T16" fmla="*/ 431 w 676"/>
              <a:gd name="T17" fmla="*/ 237 h 1509"/>
              <a:gd name="T18" fmla="*/ 457 w 676"/>
              <a:gd name="T19" fmla="*/ 256 h 1509"/>
              <a:gd name="T20" fmla="*/ 504 w 676"/>
              <a:gd name="T21" fmla="*/ 273 h 1509"/>
              <a:gd name="T22" fmla="*/ 571 w 676"/>
              <a:gd name="T23" fmla="*/ 464 h 1509"/>
              <a:gd name="T24" fmla="*/ 585 w 676"/>
              <a:gd name="T25" fmla="*/ 531 h 1509"/>
              <a:gd name="T26" fmla="*/ 608 w 676"/>
              <a:gd name="T27" fmla="*/ 592 h 1509"/>
              <a:gd name="T28" fmla="*/ 621 w 676"/>
              <a:gd name="T29" fmla="*/ 650 h 1509"/>
              <a:gd name="T30" fmla="*/ 594 w 676"/>
              <a:gd name="T31" fmla="*/ 673 h 1509"/>
              <a:gd name="T32" fmla="*/ 560 w 676"/>
              <a:gd name="T33" fmla="*/ 725 h 1509"/>
              <a:gd name="T34" fmla="*/ 566 w 676"/>
              <a:gd name="T35" fmla="*/ 769 h 1509"/>
              <a:gd name="T36" fmla="*/ 569 w 676"/>
              <a:gd name="T37" fmla="*/ 797 h 1509"/>
              <a:gd name="T38" fmla="*/ 585 w 676"/>
              <a:gd name="T39" fmla="*/ 827 h 1509"/>
              <a:gd name="T40" fmla="*/ 585 w 676"/>
              <a:gd name="T41" fmla="*/ 909 h 1509"/>
              <a:gd name="T42" fmla="*/ 585 w 676"/>
              <a:gd name="T43" fmla="*/ 936 h 1509"/>
              <a:gd name="T44" fmla="*/ 612 w 676"/>
              <a:gd name="T45" fmla="*/ 966 h 1509"/>
              <a:gd name="T46" fmla="*/ 624 w 676"/>
              <a:gd name="T47" fmla="*/ 1002 h 1509"/>
              <a:gd name="T48" fmla="*/ 627 w 676"/>
              <a:gd name="T49" fmla="*/ 1047 h 1509"/>
              <a:gd name="T50" fmla="*/ 604 w 676"/>
              <a:gd name="T51" fmla="*/ 1190 h 1509"/>
              <a:gd name="T52" fmla="*/ 659 w 676"/>
              <a:gd name="T53" fmla="*/ 1221 h 1509"/>
              <a:gd name="T54" fmla="*/ 676 w 676"/>
              <a:gd name="T55" fmla="*/ 1254 h 1509"/>
              <a:gd name="T56" fmla="*/ 649 w 676"/>
              <a:gd name="T57" fmla="*/ 1312 h 1509"/>
              <a:gd name="T58" fmla="*/ 531 w 676"/>
              <a:gd name="T59" fmla="*/ 1472 h 1509"/>
              <a:gd name="T60" fmla="*/ 492 w 676"/>
              <a:gd name="T61" fmla="*/ 1505 h 1509"/>
              <a:gd name="T62" fmla="*/ 438 w 676"/>
              <a:gd name="T63" fmla="*/ 1505 h 1509"/>
              <a:gd name="T64" fmla="*/ 414 w 676"/>
              <a:gd name="T65" fmla="*/ 1436 h 1509"/>
              <a:gd name="T66" fmla="*/ 380 w 676"/>
              <a:gd name="T67" fmla="*/ 1442 h 1509"/>
              <a:gd name="T68" fmla="*/ 351 w 676"/>
              <a:gd name="T69" fmla="*/ 1456 h 1509"/>
              <a:gd name="T70" fmla="*/ 323 w 676"/>
              <a:gd name="T71" fmla="*/ 1454 h 1509"/>
              <a:gd name="T72" fmla="*/ 305 w 676"/>
              <a:gd name="T73" fmla="*/ 1424 h 1509"/>
              <a:gd name="T74" fmla="*/ 278 w 676"/>
              <a:gd name="T75" fmla="*/ 1394 h 1509"/>
              <a:gd name="T76" fmla="*/ 214 w 676"/>
              <a:gd name="T77" fmla="*/ 1281 h 1509"/>
              <a:gd name="T78" fmla="*/ 168 w 676"/>
              <a:gd name="T79" fmla="*/ 1036 h 1509"/>
              <a:gd name="T80" fmla="*/ 137 w 676"/>
              <a:gd name="T81" fmla="*/ 690 h 1509"/>
              <a:gd name="T82" fmla="*/ 108 w 676"/>
              <a:gd name="T83" fmla="*/ 658 h 1509"/>
              <a:gd name="T84" fmla="*/ 95 w 676"/>
              <a:gd name="T85" fmla="*/ 584 h 1509"/>
              <a:gd name="T86" fmla="*/ 80 w 676"/>
              <a:gd name="T87" fmla="*/ 545 h 1509"/>
              <a:gd name="T88" fmla="*/ 61 w 676"/>
              <a:gd name="T89" fmla="*/ 505 h 1509"/>
              <a:gd name="T90" fmla="*/ 4 w 676"/>
              <a:gd name="T91" fmla="*/ 457 h 1509"/>
              <a:gd name="T92" fmla="*/ 12 w 676"/>
              <a:gd name="T93" fmla="*/ 420 h 1509"/>
              <a:gd name="T94" fmla="*/ 56 w 676"/>
              <a:gd name="T95" fmla="*/ 403 h 1509"/>
              <a:gd name="T96" fmla="*/ 105 w 676"/>
              <a:gd name="T97" fmla="*/ 418 h 1509"/>
              <a:gd name="T98" fmla="*/ 159 w 676"/>
              <a:gd name="T99" fmla="*/ 377 h 1509"/>
              <a:gd name="T100" fmla="*/ 163 w 676"/>
              <a:gd name="T101" fmla="*/ 348 h 1509"/>
              <a:gd name="T102" fmla="*/ 178 w 676"/>
              <a:gd name="T103" fmla="*/ 300 h 1509"/>
              <a:gd name="T104" fmla="*/ 214 w 676"/>
              <a:gd name="T105" fmla="*/ 264 h 1509"/>
              <a:gd name="T106" fmla="*/ 242 w 676"/>
              <a:gd name="T107" fmla="*/ 262 h 1509"/>
              <a:gd name="T108" fmla="*/ 251 w 676"/>
              <a:gd name="T109" fmla="*/ 237 h 1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6" h="1509">
                <a:moveTo>
                  <a:pt x="241" y="200"/>
                </a:moveTo>
                <a:lnTo>
                  <a:pt x="223" y="200"/>
                </a:lnTo>
                <a:lnTo>
                  <a:pt x="223" y="200"/>
                </a:lnTo>
                <a:lnTo>
                  <a:pt x="223" y="191"/>
                </a:lnTo>
                <a:lnTo>
                  <a:pt x="222" y="169"/>
                </a:lnTo>
                <a:lnTo>
                  <a:pt x="222" y="153"/>
                </a:lnTo>
                <a:lnTo>
                  <a:pt x="223" y="138"/>
                </a:lnTo>
                <a:lnTo>
                  <a:pt x="224" y="119"/>
                </a:lnTo>
                <a:lnTo>
                  <a:pt x="228" y="101"/>
                </a:lnTo>
                <a:lnTo>
                  <a:pt x="233" y="81"/>
                </a:lnTo>
                <a:lnTo>
                  <a:pt x="239" y="64"/>
                </a:lnTo>
                <a:lnTo>
                  <a:pt x="247" y="47"/>
                </a:lnTo>
                <a:lnTo>
                  <a:pt x="253" y="38"/>
                </a:lnTo>
                <a:lnTo>
                  <a:pt x="260" y="32"/>
                </a:lnTo>
                <a:lnTo>
                  <a:pt x="266" y="25"/>
                </a:lnTo>
                <a:lnTo>
                  <a:pt x="273" y="19"/>
                </a:lnTo>
                <a:lnTo>
                  <a:pt x="280" y="14"/>
                </a:lnTo>
                <a:lnTo>
                  <a:pt x="289" y="9"/>
                </a:lnTo>
                <a:lnTo>
                  <a:pt x="299" y="5"/>
                </a:lnTo>
                <a:lnTo>
                  <a:pt x="309" y="3"/>
                </a:lnTo>
                <a:lnTo>
                  <a:pt x="320" y="0"/>
                </a:lnTo>
                <a:lnTo>
                  <a:pt x="332" y="0"/>
                </a:lnTo>
                <a:lnTo>
                  <a:pt x="332" y="0"/>
                </a:lnTo>
                <a:lnTo>
                  <a:pt x="344" y="0"/>
                </a:lnTo>
                <a:lnTo>
                  <a:pt x="355" y="3"/>
                </a:lnTo>
                <a:lnTo>
                  <a:pt x="365" y="5"/>
                </a:lnTo>
                <a:lnTo>
                  <a:pt x="375" y="9"/>
                </a:lnTo>
                <a:lnTo>
                  <a:pt x="383" y="13"/>
                </a:lnTo>
                <a:lnTo>
                  <a:pt x="391" y="18"/>
                </a:lnTo>
                <a:lnTo>
                  <a:pt x="398" y="24"/>
                </a:lnTo>
                <a:lnTo>
                  <a:pt x="404" y="30"/>
                </a:lnTo>
                <a:lnTo>
                  <a:pt x="409" y="37"/>
                </a:lnTo>
                <a:lnTo>
                  <a:pt x="414" y="45"/>
                </a:lnTo>
                <a:lnTo>
                  <a:pt x="421" y="60"/>
                </a:lnTo>
                <a:lnTo>
                  <a:pt x="427" y="78"/>
                </a:lnTo>
                <a:lnTo>
                  <a:pt x="431" y="96"/>
                </a:lnTo>
                <a:lnTo>
                  <a:pt x="433" y="113"/>
                </a:lnTo>
                <a:lnTo>
                  <a:pt x="435" y="131"/>
                </a:lnTo>
                <a:lnTo>
                  <a:pt x="435" y="147"/>
                </a:lnTo>
                <a:lnTo>
                  <a:pt x="435" y="161"/>
                </a:lnTo>
                <a:lnTo>
                  <a:pt x="432" y="183"/>
                </a:lnTo>
                <a:lnTo>
                  <a:pt x="431" y="191"/>
                </a:lnTo>
                <a:lnTo>
                  <a:pt x="422" y="191"/>
                </a:lnTo>
                <a:lnTo>
                  <a:pt x="422" y="191"/>
                </a:lnTo>
                <a:lnTo>
                  <a:pt x="431" y="211"/>
                </a:lnTo>
                <a:lnTo>
                  <a:pt x="437" y="223"/>
                </a:lnTo>
                <a:lnTo>
                  <a:pt x="441" y="228"/>
                </a:lnTo>
                <a:lnTo>
                  <a:pt x="441" y="228"/>
                </a:lnTo>
                <a:lnTo>
                  <a:pt x="440" y="227"/>
                </a:lnTo>
                <a:lnTo>
                  <a:pt x="438" y="227"/>
                </a:lnTo>
                <a:lnTo>
                  <a:pt x="436" y="229"/>
                </a:lnTo>
                <a:lnTo>
                  <a:pt x="432" y="233"/>
                </a:lnTo>
                <a:lnTo>
                  <a:pt x="431" y="234"/>
                </a:lnTo>
                <a:lnTo>
                  <a:pt x="431" y="237"/>
                </a:lnTo>
                <a:lnTo>
                  <a:pt x="431" y="237"/>
                </a:lnTo>
                <a:lnTo>
                  <a:pt x="435" y="242"/>
                </a:lnTo>
                <a:lnTo>
                  <a:pt x="441" y="248"/>
                </a:lnTo>
                <a:lnTo>
                  <a:pt x="449" y="255"/>
                </a:lnTo>
                <a:lnTo>
                  <a:pt x="449" y="255"/>
                </a:lnTo>
                <a:lnTo>
                  <a:pt x="457" y="256"/>
                </a:lnTo>
                <a:lnTo>
                  <a:pt x="473" y="259"/>
                </a:lnTo>
                <a:lnTo>
                  <a:pt x="482" y="261"/>
                </a:lnTo>
                <a:lnTo>
                  <a:pt x="491" y="265"/>
                </a:lnTo>
                <a:lnTo>
                  <a:pt x="498" y="269"/>
                </a:lnTo>
                <a:lnTo>
                  <a:pt x="504" y="273"/>
                </a:lnTo>
                <a:lnTo>
                  <a:pt x="504" y="273"/>
                </a:lnTo>
                <a:lnTo>
                  <a:pt x="515" y="292"/>
                </a:lnTo>
                <a:lnTo>
                  <a:pt x="530" y="319"/>
                </a:lnTo>
                <a:lnTo>
                  <a:pt x="550" y="354"/>
                </a:lnTo>
                <a:lnTo>
                  <a:pt x="550" y="354"/>
                </a:lnTo>
                <a:lnTo>
                  <a:pt x="562" y="417"/>
                </a:lnTo>
                <a:lnTo>
                  <a:pt x="571" y="464"/>
                </a:lnTo>
                <a:lnTo>
                  <a:pt x="574" y="485"/>
                </a:lnTo>
                <a:lnTo>
                  <a:pt x="577" y="500"/>
                </a:lnTo>
                <a:lnTo>
                  <a:pt x="577" y="500"/>
                </a:lnTo>
                <a:lnTo>
                  <a:pt x="578" y="511"/>
                </a:lnTo>
                <a:lnTo>
                  <a:pt x="580" y="521"/>
                </a:lnTo>
                <a:lnTo>
                  <a:pt x="585" y="531"/>
                </a:lnTo>
                <a:lnTo>
                  <a:pt x="589" y="540"/>
                </a:lnTo>
                <a:lnTo>
                  <a:pt x="597" y="557"/>
                </a:lnTo>
                <a:lnTo>
                  <a:pt x="601" y="565"/>
                </a:lnTo>
                <a:lnTo>
                  <a:pt x="604" y="573"/>
                </a:lnTo>
                <a:lnTo>
                  <a:pt x="604" y="573"/>
                </a:lnTo>
                <a:lnTo>
                  <a:pt x="608" y="592"/>
                </a:lnTo>
                <a:lnTo>
                  <a:pt x="615" y="615"/>
                </a:lnTo>
                <a:lnTo>
                  <a:pt x="621" y="635"/>
                </a:lnTo>
                <a:lnTo>
                  <a:pt x="622" y="642"/>
                </a:lnTo>
                <a:lnTo>
                  <a:pt x="622" y="646"/>
                </a:lnTo>
                <a:lnTo>
                  <a:pt x="622" y="646"/>
                </a:lnTo>
                <a:lnTo>
                  <a:pt x="621" y="650"/>
                </a:lnTo>
                <a:lnTo>
                  <a:pt x="620" y="654"/>
                </a:lnTo>
                <a:lnTo>
                  <a:pt x="617" y="658"/>
                </a:lnTo>
                <a:lnTo>
                  <a:pt x="615" y="663"/>
                </a:lnTo>
                <a:lnTo>
                  <a:pt x="610" y="666"/>
                </a:lnTo>
                <a:lnTo>
                  <a:pt x="604" y="670"/>
                </a:lnTo>
                <a:lnTo>
                  <a:pt x="594" y="673"/>
                </a:lnTo>
                <a:lnTo>
                  <a:pt x="594" y="673"/>
                </a:lnTo>
                <a:lnTo>
                  <a:pt x="575" y="679"/>
                </a:lnTo>
                <a:lnTo>
                  <a:pt x="562" y="685"/>
                </a:lnTo>
                <a:lnTo>
                  <a:pt x="550" y="691"/>
                </a:lnTo>
                <a:lnTo>
                  <a:pt x="550" y="691"/>
                </a:lnTo>
                <a:lnTo>
                  <a:pt x="560" y="725"/>
                </a:lnTo>
                <a:lnTo>
                  <a:pt x="567" y="750"/>
                </a:lnTo>
                <a:lnTo>
                  <a:pt x="568" y="758"/>
                </a:lnTo>
                <a:lnTo>
                  <a:pt x="567" y="763"/>
                </a:lnTo>
                <a:lnTo>
                  <a:pt x="567" y="763"/>
                </a:lnTo>
                <a:lnTo>
                  <a:pt x="566" y="767"/>
                </a:lnTo>
                <a:lnTo>
                  <a:pt x="566" y="769"/>
                </a:lnTo>
                <a:lnTo>
                  <a:pt x="566" y="775"/>
                </a:lnTo>
                <a:lnTo>
                  <a:pt x="567" y="783"/>
                </a:lnTo>
                <a:lnTo>
                  <a:pt x="567" y="791"/>
                </a:lnTo>
                <a:lnTo>
                  <a:pt x="567" y="791"/>
                </a:lnTo>
                <a:lnTo>
                  <a:pt x="568" y="795"/>
                </a:lnTo>
                <a:lnTo>
                  <a:pt x="569" y="797"/>
                </a:lnTo>
                <a:lnTo>
                  <a:pt x="574" y="803"/>
                </a:lnTo>
                <a:lnTo>
                  <a:pt x="578" y="807"/>
                </a:lnTo>
                <a:lnTo>
                  <a:pt x="580" y="812"/>
                </a:lnTo>
                <a:lnTo>
                  <a:pt x="583" y="818"/>
                </a:lnTo>
                <a:lnTo>
                  <a:pt x="585" y="827"/>
                </a:lnTo>
                <a:lnTo>
                  <a:pt x="585" y="827"/>
                </a:lnTo>
                <a:lnTo>
                  <a:pt x="588" y="851"/>
                </a:lnTo>
                <a:lnTo>
                  <a:pt x="589" y="877"/>
                </a:lnTo>
                <a:lnTo>
                  <a:pt x="588" y="898"/>
                </a:lnTo>
                <a:lnTo>
                  <a:pt x="586" y="905"/>
                </a:lnTo>
                <a:lnTo>
                  <a:pt x="585" y="909"/>
                </a:lnTo>
                <a:lnTo>
                  <a:pt x="585" y="909"/>
                </a:lnTo>
                <a:lnTo>
                  <a:pt x="582" y="914"/>
                </a:lnTo>
                <a:lnTo>
                  <a:pt x="580" y="922"/>
                </a:lnTo>
                <a:lnTo>
                  <a:pt x="580" y="926"/>
                </a:lnTo>
                <a:lnTo>
                  <a:pt x="580" y="930"/>
                </a:lnTo>
                <a:lnTo>
                  <a:pt x="583" y="933"/>
                </a:lnTo>
                <a:lnTo>
                  <a:pt x="585" y="936"/>
                </a:lnTo>
                <a:lnTo>
                  <a:pt x="585" y="936"/>
                </a:lnTo>
                <a:lnTo>
                  <a:pt x="594" y="942"/>
                </a:lnTo>
                <a:lnTo>
                  <a:pt x="602" y="950"/>
                </a:lnTo>
                <a:lnTo>
                  <a:pt x="606" y="955"/>
                </a:lnTo>
                <a:lnTo>
                  <a:pt x="610" y="960"/>
                </a:lnTo>
                <a:lnTo>
                  <a:pt x="612" y="966"/>
                </a:lnTo>
                <a:lnTo>
                  <a:pt x="612" y="972"/>
                </a:lnTo>
                <a:lnTo>
                  <a:pt x="612" y="972"/>
                </a:lnTo>
                <a:lnTo>
                  <a:pt x="613" y="979"/>
                </a:lnTo>
                <a:lnTo>
                  <a:pt x="616" y="985"/>
                </a:lnTo>
                <a:lnTo>
                  <a:pt x="622" y="996"/>
                </a:lnTo>
                <a:lnTo>
                  <a:pt x="624" y="1002"/>
                </a:lnTo>
                <a:lnTo>
                  <a:pt x="628" y="1009"/>
                </a:lnTo>
                <a:lnTo>
                  <a:pt x="629" y="1016"/>
                </a:lnTo>
                <a:lnTo>
                  <a:pt x="631" y="1028"/>
                </a:lnTo>
                <a:lnTo>
                  <a:pt x="631" y="1028"/>
                </a:lnTo>
                <a:lnTo>
                  <a:pt x="629" y="1037"/>
                </a:lnTo>
                <a:lnTo>
                  <a:pt x="627" y="1047"/>
                </a:lnTo>
                <a:lnTo>
                  <a:pt x="622" y="1054"/>
                </a:lnTo>
                <a:lnTo>
                  <a:pt x="617" y="1061"/>
                </a:lnTo>
                <a:lnTo>
                  <a:pt x="612" y="1065"/>
                </a:lnTo>
                <a:lnTo>
                  <a:pt x="607" y="1069"/>
                </a:lnTo>
                <a:lnTo>
                  <a:pt x="604" y="1073"/>
                </a:lnTo>
                <a:lnTo>
                  <a:pt x="604" y="1190"/>
                </a:lnTo>
                <a:lnTo>
                  <a:pt x="604" y="1190"/>
                </a:lnTo>
                <a:lnTo>
                  <a:pt x="615" y="1194"/>
                </a:lnTo>
                <a:lnTo>
                  <a:pt x="627" y="1199"/>
                </a:lnTo>
                <a:lnTo>
                  <a:pt x="639" y="1206"/>
                </a:lnTo>
                <a:lnTo>
                  <a:pt x="653" y="1215"/>
                </a:lnTo>
                <a:lnTo>
                  <a:pt x="659" y="1221"/>
                </a:lnTo>
                <a:lnTo>
                  <a:pt x="665" y="1226"/>
                </a:lnTo>
                <a:lnTo>
                  <a:pt x="670" y="1232"/>
                </a:lnTo>
                <a:lnTo>
                  <a:pt x="672" y="1239"/>
                </a:lnTo>
                <a:lnTo>
                  <a:pt x="675" y="1247"/>
                </a:lnTo>
                <a:lnTo>
                  <a:pt x="676" y="1254"/>
                </a:lnTo>
                <a:lnTo>
                  <a:pt x="676" y="1254"/>
                </a:lnTo>
                <a:lnTo>
                  <a:pt x="676" y="1263"/>
                </a:lnTo>
                <a:lnTo>
                  <a:pt x="673" y="1270"/>
                </a:lnTo>
                <a:lnTo>
                  <a:pt x="671" y="1277"/>
                </a:lnTo>
                <a:lnTo>
                  <a:pt x="667" y="1286"/>
                </a:lnTo>
                <a:lnTo>
                  <a:pt x="659" y="1299"/>
                </a:lnTo>
                <a:lnTo>
                  <a:pt x="649" y="1312"/>
                </a:lnTo>
                <a:lnTo>
                  <a:pt x="639" y="1321"/>
                </a:lnTo>
                <a:lnTo>
                  <a:pt x="631" y="1330"/>
                </a:lnTo>
                <a:lnTo>
                  <a:pt x="622" y="1336"/>
                </a:lnTo>
                <a:lnTo>
                  <a:pt x="531" y="1381"/>
                </a:lnTo>
                <a:lnTo>
                  <a:pt x="531" y="1472"/>
                </a:lnTo>
                <a:lnTo>
                  <a:pt x="531" y="1472"/>
                </a:lnTo>
                <a:lnTo>
                  <a:pt x="528" y="1478"/>
                </a:lnTo>
                <a:lnTo>
                  <a:pt x="524" y="1484"/>
                </a:lnTo>
                <a:lnTo>
                  <a:pt x="518" y="1490"/>
                </a:lnTo>
                <a:lnTo>
                  <a:pt x="509" y="1498"/>
                </a:lnTo>
                <a:lnTo>
                  <a:pt x="498" y="1502"/>
                </a:lnTo>
                <a:lnTo>
                  <a:pt x="492" y="1505"/>
                </a:lnTo>
                <a:lnTo>
                  <a:pt x="485" y="1507"/>
                </a:lnTo>
                <a:lnTo>
                  <a:pt x="476" y="1509"/>
                </a:lnTo>
                <a:lnTo>
                  <a:pt x="468" y="1509"/>
                </a:lnTo>
                <a:lnTo>
                  <a:pt x="468" y="1509"/>
                </a:lnTo>
                <a:lnTo>
                  <a:pt x="451" y="1507"/>
                </a:lnTo>
                <a:lnTo>
                  <a:pt x="438" y="1505"/>
                </a:lnTo>
                <a:lnTo>
                  <a:pt x="429" y="1500"/>
                </a:lnTo>
                <a:lnTo>
                  <a:pt x="422" y="1495"/>
                </a:lnTo>
                <a:lnTo>
                  <a:pt x="417" y="1490"/>
                </a:lnTo>
                <a:lnTo>
                  <a:pt x="415" y="1485"/>
                </a:lnTo>
                <a:lnTo>
                  <a:pt x="414" y="1482"/>
                </a:lnTo>
                <a:lnTo>
                  <a:pt x="414" y="1436"/>
                </a:lnTo>
                <a:lnTo>
                  <a:pt x="414" y="1436"/>
                </a:lnTo>
                <a:lnTo>
                  <a:pt x="408" y="1436"/>
                </a:lnTo>
                <a:lnTo>
                  <a:pt x="397" y="1438"/>
                </a:lnTo>
                <a:lnTo>
                  <a:pt x="389" y="1438"/>
                </a:lnTo>
                <a:lnTo>
                  <a:pt x="383" y="1440"/>
                </a:lnTo>
                <a:lnTo>
                  <a:pt x="380" y="1442"/>
                </a:lnTo>
                <a:lnTo>
                  <a:pt x="377" y="1445"/>
                </a:lnTo>
                <a:lnTo>
                  <a:pt x="377" y="1445"/>
                </a:lnTo>
                <a:lnTo>
                  <a:pt x="375" y="1449"/>
                </a:lnTo>
                <a:lnTo>
                  <a:pt x="369" y="1451"/>
                </a:lnTo>
                <a:lnTo>
                  <a:pt x="361" y="1455"/>
                </a:lnTo>
                <a:lnTo>
                  <a:pt x="351" y="1456"/>
                </a:lnTo>
                <a:lnTo>
                  <a:pt x="343" y="1457"/>
                </a:lnTo>
                <a:lnTo>
                  <a:pt x="334" y="1457"/>
                </a:lnTo>
                <a:lnTo>
                  <a:pt x="327" y="1457"/>
                </a:lnTo>
                <a:lnTo>
                  <a:pt x="324" y="1456"/>
                </a:lnTo>
                <a:lnTo>
                  <a:pt x="323" y="1454"/>
                </a:lnTo>
                <a:lnTo>
                  <a:pt x="323" y="1454"/>
                </a:lnTo>
                <a:lnTo>
                  <a:pt x="311" y="1439"/>
                </a:lnTo>
                <a:lnTo>
                  <a:pt x="306" y="1431"/>
                </a:lnTo>
                <a:lnTo>
                  <a:pt x="305" y="1429"/>
                </a:lnTo>
                <a:lnTo>
                  <a:pt x="305" y="1427"/>
                </a:lnTo>
                <a:lnTo>
                  <a:pt x="305" y="1427"/>
                </a:lnTo>
                <a:lnTo>
                  <a:pt x="305" y="1424"/>
                </a:lnTo>
                <a:lnTo>
                  <a:pt x="302" y="1422"/>
                </a:lnTo>
                <a:lnTo>
                  <a:pt x="294" y="1413"/>
                </a:lnTo>
                <a:lnTo>
                  <a:pt x="278" y="1400"/>
                </a:lnTo>
                <a:lnTo>
                  <a:pt x="278" y="1400"/>
                </a:lnTo>
                <a:lnTo>
                  <a:pt x="277" y="1397"/>
                </a:lnTo>
                <a:lnTo>
                  <a:pt x="278" y="1394"/>
                </a:lnTo>
                <a:lnTo>
                  <a:pt x="285" y="1384"/>
                </a:lnTo>
                <a:lnTo>
                  <a:pt x="296" y="1373"/>
                </a:lnTo>
                <a:lnTo>
                  <a:pt x="260" y="1336"/>
                </a:lnTo>
                <a:lnTo>
                  <a:pt x="233" y="1318"/>
                </a:lnTo>
                <a:lnTo>
                  <a:pt x="233" y="1281"/>
                </a:lnTo>
                <a:lnTo>
                  <a:pt x="214" y="1281"/>
                </a:lnTo>
                <a:lnTo>
                  <a:pt x="214" y="1200"/>
                </a:lnTo>
                <a:lnTo>
                  <a:pt x="214" y="1200"/>
                </a:lnTo>
                <a:lnTo>
                  <a:pt x="169" y="1081"/>
                </a:lnTo>
                <a:lnTo>
                  <a:pt x="169" y="1081"/>
                </a:lnTo>
                <a:lnTo>
                  <a:pt x="169" y="1068"/>
                </a:lnTo>
                <a:lnTo>
                  <a:pt x="168" y="1036"/>
                </a:lnTo>
                <a:lnTo>
                  <a:pt x="168" y="943"/>
                </a:lnTo>
                <a:lnTo>
                  <a:pt x="169" y="810"/>
                </a:lnTo>
                <a:lnTo>
                  <a:pt x="196" y="718"/>
                </a:lnTo>
                <a:lnTo>
                  <a:pt x="196" y="718"/>
                </a:lnTo>
                <a:lnTo>
                  <a:pt x="162" y="702"/>
                </a:lnTo>
                <a:lnTo>
                  <a:pt x="137" y="690"/>
                </a:lnTo>
                <a:lnTo>
                  <a:pt x="124" y="682"/>
                </a:lnTo>
                <a:lnTo>
                  <a:pt x="124" y="682"/>
                </a:lnTo>
                <a:lnTo>
                  <a:pt x="119" y="677"/>
                </a:lnTo>
                <a:lnTo>
                  <a:pt x="113" y="669"/>
                </a:lnTo>
                <a:lnTo>
                  <a:pt x="110" y="664"/>
                </a:lnTo>
                <a:lnTo>
                  <a:pt x="108" y="658"/>
                </a:lnTo>
                <a:lnTo>
                  <a:pt x="107" y="652"/>
                </a:lnTo>
                <a:lnTo>
                  <a:pt x="105" y="646"/>
                </a:lnTo>
                <a:lnTo>
                  <a:pt x="105" y="609"/>
                </a:lnTo>
                <a:lnTo>
                  <a:pt x="105" y="609"/>
                </a:lnTo>
                <a:lnTo>
                  <a:pt x="100" y="597"/>
                </a:lnTo>
                <a:lnTo>
                  <a:pt x="95" y="584"/>
                </a:lnTo>
                <a:lnTo>
                  <a:pt x="88" y="573"/>
                </a:lnTo>
                <a:lnTo>
                  <a:pt x="88" y="573"/>
                </a:lnTo>
                <a:lnTo>
                  <a:pt x="84" y="567"/>
                </a:lnTo>
                <a:lnTo>
                  <a:pt x="82" y="560"/>
                </a:lnTo>
                <a:lnTo>
                  <a:pt x="81" y="553"/>
                </a:lnTo>
                <a:lnTo>
                  <a:pt x="80" y="545"/>
                </a:lnTo>
                <a:lnTo>
                  <a:pt x="80" y="529"/>
                </a:lnTo>
                <a:lnTo>
                  <a:pt x="78" y="518"/>
                </a:lnTo>
                <a:lnTo>
                  <a:pt x="78" y="518"/>
                </a:lnTo>
                <a:lnTo>
                  <a:pt x="77" y="516"/>
                </a:lnTo>
                <a:lnTo>
                  <a:pt x="73" y="513"/>
                </a:lnTo>
                <a:lnTo>
                  <a:pt x="61" y="505"/>
                </a:lnTo>
                <a:lnTo>
                  <a:pt x="47" y="495"/>
                </a:lnTo>
                <a:lnTo>
                  <a:pt x="29" y="484"/>
                </a:lnTo>
                <a:lnTo>
                  <a:pt x="22" y="478"/>
                </a:lnTo>
                <a:lnTo>
                  <a:pt x="15" y="472"/>
                </a:lnTo>
                <a:lnTo>
                  <a:pt x="9" y="464"/>
                </a:lnTo>
                <a:lnTo>
                  <a:pt x="4" y="457"/>
                </a:lnTo>
                <a:lnTo>
                  <a:pt x="1" y="450"/>
                </a:lnTo>
                <a:lnTo>
                  <a:pt x="0" y="442"/>
                </a:lnTo>
                <a:lnTo>
                  <a:pt x="1" y="435"/>
                </a:lnTo>
                <a:lnTo>
                  <a:pt x="6" y="428"/>
                </a:lnTo>
                <a:lnTo>
                  <a:pt x="6" y="428"/>
                </a:lnTo>
                <a:lnTo>
                  <a:pt x="12" y="420"/>
                </a:lnTo>
                <a:lnTo>
                  <a:pt x="20" y="415"/>
                </a:lnTo>
                <a:lnTo>
                  <a:pt x="26" y="411"/>
                </a:lnTo>
                <a:lnTo>
                  <a:pt x="34" y="407"/>
                </a:lnTo>
                <a:lnTo>
                  <a:pt x="42" y="404"/>
                </a:lnTo>
                <a:lnTo>
                  <a:pt x="49" y="403"/>
                </a:lnTo>
                <a:lnTo>
                  <a:pt x="56" y="403"/>
                </a:lnTo>
                <a:lnTo>
                  <a:pt x="65" y="403"/>
                </a:lnTo>
                <a:lnTo>
                  <a:pt x="78" y="406"/>
                </a:lnTo>
                <a:lnTo>
                  <a:pt x="91" y="409"/>
                </a:lnTo>
                <a:lnTo>
                  <a:pt x="100" y="414"/>
                </a:lnTo>
                <a:lnTo>
                  <a:pt x="105" y="418"/>
                </a:lnTo>
                <a:lnTo>
                  <a:pt x="105" y="418"/>
                </a:lnTo>
                <a:lnTo>
                  <a:pt x="118" y="436"/>
                </a:lnTo>
                <a:lnTo>
                  <a:pt x="124" y="446"/>
                </a:lnTo>
                <a:lnTo>
                  <a:pt x="124" y="446"/>
                </a:lnTo>
                <a:lnTo>
                  <a:pt x="143" y="412"/>
                </a:lnTo>
                <a:lnTo>
                  <a:pt x="157" y="387"/>
                </a:lnTo>
                <a:lnTo>
                  <a:pt x="159" y="377"/>
                </a:lnTo>
                <a:lnTo>
                  <a:pt x="160" y="375"/>
                </a:lnTo>
                <a:lnTo>
                  <a:pt x="160" y="373"/>
                </a:lnTo>
                <a:lnTo>
                  <a:pt x="160" y="373"/>
                </a:lnTo>
                <a:lnTo>
                  <a:pt x="159" y="369"/>
                </a:lnTo>
                <a:lnTo>
                  <a:pt x="159" y="363"/>
                </a:lnTo>
                <a:lnTo>
                  <a:pt x="163" y="348"/>
                </a:lnTo>
                <a:lnTo>
                  <a:pt x="169" y="327"/>
                </a:lnTo>
                <a:lnTo>
                  <a:pt x="169" y="327"/>
                </a:lnTo>
                <a:lnTo>
                  <a:pt x="171" y="319"/>
                </a:lnTo>
                <a:lnTo>
                  <a:pt x="174" y="310"/>
                </a:lnTo>
                <a:lnTo>
                  <a:pt x="178" y="300"/>
                </a:lnTo>
                <a:lnTo>
                  <a:pt x="178" y="300"/>
                </a:lnTo>
                <a:lnTo>
                  <a:pt x="185" y="289"/>
                </a:lnTo>
                <a:lnTo>
                  <a:pt x="195" y="277"/>
                </a:lnTo>
                <a:lnTo>
                  <a:pt x="200" y="272"/>
                </a:lnTo>
                <a:lnTo>
                  <a:pt x="204" y="267"/>
                </a:lnTo>
                <a:lnTo>
                  <a:pt x="209" y="265"/>
                </a:lnTo>
                <a:lnTo>
                  <a:pt x="214" y="264"/>
                </a:lnTo>
                <a:lnTo>
                  <a:pt x="214" y="264"/>
                </a:lnTo>
                <a:lnTo>
                  <a:pt x="230" y="265"/>
                </a:lnTo>
                <a:lnTo>
                  <a:pt x="236" y="265"/>
                </a:lnTo>
                <a:lnTo>
                  <a:pt x="241" y="264"/>
                </a:lnTo>
                <a:lnTo>
                  <a:pt x="241" y="264"/>
                </a:lnTo>
                <a:lnTo>
                  <a:pt x="242" y="262"/>
                </a:lnTo>
                <a:lnTo>
                  <a:pt x="244" y="259"/>
                </a:lnTo>
                <a:lnTo>
                  <a:pt x="246" y="251"/>
                </a:lnTo>
                <a:lnTo>
                  <a:pt x="247" y="243"/>
                </a:lnTo>
                <a:lnTo>
                  <a:pt x="249" y="239"/>
                </a:lnTo>
                <a:lnTo>
                  <a:pt x="251" y="237"/>
                </a:lnTo>
                <a:lnTo>
                  <a:pt x="251" y="237"/>
                </a:lnTo>
                <a:lnTo>
                  <a:pt x="251" y="234"/>
                </a:lnTo>
                <a:lnTo>
                  <a:pt x="251" y="229"/>
                </a:lnTo>
                <a:lnTo>
                  <a:pt x="247" y="217"/>
                </a:lnTo>
                <a:lnTo>
                  <a:pt x="241" y="200"/>
                </a:lnTo>
                <a:lnTo>
                  <a:pt x="241" y="2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2185A48E-89EE-4CE1-8192-6131C4682989}"/>
              </a:ext>
            </a:extLst>
          </p:cNvPr>
          <p:cNvSpPr>
            <a:spLocks noEditPoints="1"/>
          </p:cNvSpPr>
          <p:nvPr/>
        </p:nvSpPr>
        <p:spPr bwMode="auto">
          <a:xfrm>
            <a:off x="2459727" y="4557618"/>
            <a:ext cx="909713" cy="1848472"/>
          </a:xfrm>
          <a:custGeom>
            <a:avLst/>
            <a:gdLst>
              <a:gd name="T0" fmla="*/ 337 w 783"/>
              <a:gd name="T1" fmla="*/ 288 h 1591"/>
              <a:gd name="T2" fmla="*/ 254 w 783"/>
              <a:gd name="T3" fmla="*/ 369 h 1591"/>
              <a:gd name="T4" fmla="*/ 195 w 783"/>
              <a:gd name="T5" fmla="*/ 516 h 1591"/>
              <a:gd name="T6" fmla="*/ 177 w 783"/>
              <a:gd name="T7" fmla="*/ 474 h 1591"/>
              <a:gd name="T8" fmla="*/ 126 w 783"/>
              <a:gd name="T9" fmla="*/ 386 h 1591"/>
              <a:gd name="T10" fmla="*/ 80 w 783"/>
              <a:gd name="T11" fmla="*/ 315 h 1591"/>
              <a:gd name="T12" fmla="*/ 2 w 783"/>
              <a:gd name="T13" fmla="*/ 329 h 1591"/>
              <a:gd name="T14" fmla="*/ 16 w 783"/>
              <a:gd name="T15" fmla="*/ 399 h 1591"/>
              <a:gd name="T16" fmla="*/ 163 w 783"/>
              <a:gd name="T17" fmla="*/ 530 h 1591"/>
              <a:gd name="T18" fmla="*/ 88 w 783"/>
              <a:gd name="T19" fmla="*/ 543 h 1591"/>
              <a:gd name="T20" fmla="*/ 87 w 783"/>
              <a:gd name="T21" fmla="*/ 580 h 1591"/>
              <a:gd name="T22" fmla="*/ 169 w 783"/>
              <a:gd name="T23" fmla="*/ 596 h 1591"/>
              <a:gd name="T24" fmla="*/ 314 w 783"/>
              <a:gd name="T25" fmla="*/ 631 h 1591"/>
              <a:gd name="T26" fmla="*/ 311 w 783"/>
              <a:gd name="T27" fmla="*/ 699 h 1591"/>
              <a:gd name="T28" fmla="*/ 256 w 783"/>
              <a:gd name="T29" fmla="*/ 760 h 1591"/>
              <a:gd name="T30" fmla="*/ 183 w 783"/>
              <a:gd name="T31" fmla="*/ 882 h 1591"/>
              <a:gd name="T32" fmla="*/ 200 w 783"/>
              <a:gd name="T33" fmla="*/ 1056 h 1591"/>
              <a:gd name="T34" fmla="*/ 194 w 783"/>
              <a:gd name="T35" fmla="*/ 1175 h 1591"/>
              <a:gd name="T36" fmla="*/ 169 w 783"/>
              <a:gd name="T37" fmla="*/ 1211 h 1591"/>
              <a:gd name="T38" fmla="*/ 211 w 783"/>
              <a:gd name="T39" fmla="*/ 1249 h 1591"/>
              <a:gd name="T40" fmla="*/ 262 w 783"/>
              <a:gd name="T41" fmla="*/ 1289 h 1591"/>
              <a:gd name="T42" fmla="*/ 281 w 783"/>
              <a:gd name="T43" fmla="*/ 1374 h 1591"/>
              <a:gd name="T44" fmla="*/ 331 w 783"/>
              <a:gd name="T45" fmla="*/ 1513 h 1591"/>
              <a:gd name="T46" fmla="*/ 391 w 783"/>
              <a:gd name="T47" fmla="*/ 1542 h 1591"/>
              <a:gd name="T48" fmla="*/ 463 w 783"/>
              <a:gd name="T49" fmla="*/ 1576 h 1591"/>
              <a:gd name="T50" fmla="*/ 572 w 783"/>
              <a:gd name="T51" fmla="*/ 1587 h 1591"/>
              <a:gd name="T52" fmla="*/ 625 w 783"/>
              <a:gd name="T53" fmla="*/ 1470 h 1591"/>
              <a:gd name="T54" fmla="*/ 759 w 783"/>
              <a:gd name="T55" fmla="*/ 1265 h 1591"/>
              <a:gd name="T56" fmla="*/ 721 w 783"/>
              <a:gd name="T57" fmla="*/ 1197 h 1591"/>
              <a:gd name="T58" fmla="*/ 669 w 783"/>
              <a:gd name="T59" fmla="*/ 1199 h 1591"/>
              <a:gd name="T60" fmla="*/ 658 w 783"/>
              <a:gd name="T61" fmla="*/ 1066 h 1591"/>
              <a:gd name="T62" fmla="*/ 684 w 783"/>
              <a:gd name="T63" fmla="*/ 970 h 1591"/>
              <a:gd name="T64" fmla="*/ 657 w 783"/>
              <a:gd name="T65" fmla="*/ 935 h 1591"/>
              <a:gd name="T66" fmla="*/ 652 w 783"/>
              <a:gd name="T67" fmla="*/ 894 h 1591"/>
              <a:gd name="T68" fmla="*/ 652 w 783"/>
              <a:gd name="T69" fmla="*/ 823 h 1591"/>
              <a:gd name="T70" fmla="*/ 670 w 783"/>
              <a:gd name="T71" fmla="*/ 768 h 1591"/>
              <a:gd name="T72" fmla="*/ 654 w 783"/>
              <a:gd name="T73" fmla="*/ 718 h 1591"/>
              <a:gd name="T74" fmla="*/ 636 w 783"/>
              <a:gd name="T75" fmla="*/ 637 h 1591"/>
              <a:gd name="T76" fmla="*/ 679 w 783"/>
              <a:gd name="T77" fmla="*/ 626 h 1591"/>
              <a:gd name="T78" fmla="*/ 695 w 783"/>
              <a:gd name="T79" fmla="*/ 609 h 1591"/>
              <a:gd name="T80" fmla="*/ 759 w 783"/>
              <a:gd name="T81" fmla="*/ 626 h 1591"/>
              <a:gd name="T82" fmla="*/ 750 w 783"/>
              <a:gd name="T83" fmla="*/ 610 h 1591"/>
              <a:gd name="T84" fmla="*/ 780 w 783"/>
              <a:gd name="T85" fmla="*/ 598 h 1591"/>
              <a:gd name="T86" fmla="*/ 770 w 783"/>
              <a:gd name="T87" fmla="*/ 566 h 1591"/>
              <a:gd name="T88" fmla="*/ 724 w 783"/>
              <a:gd name="T89" fmla="*/ 526 h 1591"/>
              <a:gd name="T90" fmla="*/ 692 w 783"/>
              <a:gd name="T91" fmla="*/ 348 h 1591"/>
              <a:gd name="T92" fmla="*/ 553 w 783"/>
              <a:gd name="T93" fmla="*/ 260 h 1591"/>
              <a:gd name="T94" fmla="*/ 586 w 783"/>
              <a:gd name="T95" fmla="*/ 231 h 1591"/>
              <a:gd name="T96" fmla="*/ 601 w 783"/>
              <a:gd name="T97" fmla="*/ 157 h 1591"/>
              <a:gd name="T98" fmla="*/ 565 w 783"/>
              <a:gd name="T99" fmla="*/ 30 h 1591"/>
              <a:gd name="T100" fmla="*/ 441 w 783"/>
              <a:gd name="T101" fmla="*/ 7 h 1591"/>
              <a:gd name="T102" fmla="*/ 369 w 783"/>
              <a:gd name="T103" fmla="*/ 74 h 1591"/>
              <a:gd name="T104" fmla="*/ 376 w 783"/>
              <a:gd name="T105" fmla="*/ 243 h 1591"/>
              <a:gd name="T106" fmla="*/ 328 w 783"/>
              <a:gd name="T107" fmla="*/ 441 h 1591"/>
              <a:gd name="T108" fmla="*/ 337 w 783"/>
              <a:gd name="T109" fmla="*/ 497 h 1591"/>
              <a:gd name="T110" fmla="*/ 343 w 783"/>
              <a:gd name="T111" fmla="*/ 545 h 1591"/>
              <a:gd name="T112" fmla="*/ 298 w 783"/>
              <a:gd name="T113" fmla="*/ 572 h 1591"/>
              <a:gd name="T114" fmla="*/ 308 w 783"/>
              <a:gd name="T115" fmla="*/ 498 h 1591"/>
              <a:gd name="T116" fmla="*/ 649 w 783"/>
              <a:gd name="T117" fmla="*/ 479 h 1591"/>
              <a:gd name="T118" fmla="*/ 641 w 783"/>
              <a:gd name="T119" fmla="*/ 552 h 1591"/>
              <a:gd name="T120" fmla="*/ 633 w 783"/>
              <a:gd name="T121" fmla="*/ 500 h 1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3" h="1591">
                <a:moveTo>
                  <a:pt x="399" y="243"/>
                </a:moveTo>
                <a:lnTo>
                  <a:pt x="399" y="270"/>
                </a:lnTo>
                <a:lnTo>
                  <a:pt x="399" y="270"/>
                </a:lnTo>
                <a:lnTo>
                  <a:pt x="390" y="274"/>
                </a:lnTo>
                <a:lnTo>
                  <a:pt x="373" y="280"/>
                </a:lnTo>
                <a:lnTo>
                  <a:pt x="373" y="280"/>
                </a:lnTo>
                <a:lnTo>
                  <a:pt x="365" y="281"/>
                </a:lnTo>
                <a:lnTo>
                  <a:pt x="353" y="284"/>
                </a:lnTo>
                <a:lnTo>
                  <a:pt x="337" y="288"/>
                </a:lnTo>
                <a:lnTo>
                  <a:pt x="319" y="295"/>
                </a:lnTo>
                <a:lnTo>
                  <a:pt x="319" y="295"/>
                </a:lnTo>
                <a:lnTo>
                  <a:pt x="314" y="297"/>
                </a:lnTo>
                <a:lnTo>
                  <a:pt x="309" y="301"/>
                </a:lnTo>
                <a:lnTo>
                  <a:pt x="298" y="310"/>
                </a:lnTo>
                <a:lnTo>
                  <a:pt x="287" y="323"/>
                </a:lnTo>
                <a:lnTo>
                  <a:pt x="277" y="335"/>
                </a:lnTo>
                <a:lnTo>
                  <a:pt x="260" y="358"/>
                </a:lnTo>
                <a:lnTo>
                  <a:pt x="254" y="369"/>
                </a:lnTo>
                <a:lnTo>
                  <a:pt x="265" y="392"/>
                </a:lnTo>
                <a:lnTo>
                  <a:pt x="265" y="392"/>
                </a:lnTo>
                <a:lnTo>
                  <a:pt x="248" y="443"/>
                </a:lnTo>
                <a:lnTo>
                  <a:pt x="227" y="500"/>
                </a:lnTo>
                <a:lnTo>
                  <a:pt x="227" y="500"/>
                </a:lnTo>
                <a:lnTo>
                  <a:pt x="223" y="504"/>
                </a:lnTo>
                <a:lnTo>
                  <a:pt x="219" y="506"/>
                </a:lnTo>
                <a:lnTo>
                  <a:pt x="207" y="512"/>
                </a:lnTo>
                <a:lnTo>
                  <a:pt x="195" y="516"/>
                </a:lnTo>
                <a:lnTo>
                  <a:pt x="191" y="516"/>
                </a:lnTo>
                <a:lnTo>
                  <a:pt x="190" y="515"/>
                </a:lnTo>
                <a:lnTo>
                  <a:pt x="190" y="515"/>
                </a:lnTo>
                <a:lnTo>
                  <a:pt x="190" y="510"/>
                </a:lnTo>
                <a:lnTo>
                  <a:pt x="189" y="503"/>
                </a:lnTo>
                <a:lnTo>
                  <a:pt x="186" y="493"/>
                </a:lnTo>
                <a:lnTo>
                  <a:pt x="182" y="482"/>
                </a:lnTo>
                <a:lnTo>
                  <a:pt x="182" y="482"/>
                </a:lnTo>
                <a:lnTo>
                  <a:pt x="177" y="474"/>
                </a:lnTo>
                <a:lnTo>
                  <a:pt x="168" y="465"/>
                </a:lnTo>
                <a:lnTo>
                  <a:pt x="148" y="443"/>
                </a:lnTo>
                <a:lnTo>
                  <a:pt x="122" y="413"/>
                </a:lnTo>
                <a:lnTo>
                  <a:pt x="122" y="413"/>
                </a:lnTo>
                <a:lnTo>
                  <a:pt x="124" y="408"/>
                </a:lnTo>
                <a:lnTo>
                  <a:pt x="126" y="401"/>
                </a:lnTo>
                <a:lnTo>
                  <a:pt x="128" y="392"/>
                </a:lnTo>
                <a:lnTo>
                  <a:pt x="128" y="392"/>
                </a:lnTo>
                <a:lnTo>
                  <a:pt x="126" y="386"/>
                </a:lnTo>
                <a:lnTo>
                  <a:pt x="124" y="377"/>
                </a:lnTo>
                <a:lnTo>
                  <a:pt x="119" y="364"/>
                </a:lnTo>
                <a:lnTo>
                  <a:pt x="112" y="352"/>
                </a:lnTo>
                <a:lnTo>
                  <a:pt x="104" y="340"/>
                </a:lnTo>
                <a:lnTo>
                  <a:pt x="96" y="329"/>
                </a:lnTo>
                <a:lnTo>
                  <a:pt x="88" y="320"/>
                </a:lnTo>
                <a:lnTo>
                  <a:pt x="84" y="317"/>
                </a:lnTo>
                <a:lnTo>
                  <a:pt x="80" y="315"/>
                </a:lnTo>
                <a:lnTo>
                  <a:pt x="80" y="315"/>
                </a:lnTo>
                <a:lnTo>
                  <a:pt x="71" y="313"/>
                </a:lnTo>
                <a:lnTo>
                  <a:pt x="60" y="313"/>
                </a:lnTo>
                <a:lnTo>
                  <a:pt x="48" y="314"/>
                </a:lnTo>
                <a:lnTo>
                  <a:pt x="36" y="317"/>
                </a:lnTo>
                <a:lnTo>
                  <a:pt x="14" y="323"/>
                </a:lnTo>
                <a:lnTo>
                  <a:pt x="6" y="325"/>
                </a:lnTo>
                <a:lnTo>
                  <a:pt x="2" y="328"/>
                </a:lnTo>
                <a:lnTo>
                  <a:pt x="2" y="328"/>
                </a:lnTo>
                <a:lnTo>
                  <a:pt x="2" y="329"/>
                </a:lnTo>
                <a:lnTo>
                  <a:pt x="0" y="331"/>
                </a:lnTo>
                <a:lnTo>
                  <a:pt x="0" y="337"/>
                </a:lnTo>
                <a:lnTo>
                  <a:pt x="0" y="346"/>
                </a:lnTo>
                <a:lnTo>
                  <a:pt x="2" y="357"/>
                </a:lnTo>
                <a:lnTo>
                  <a:pt x="8" y="378"/>
                </a:lnTo>
                <a:lnTo>
                  <a:pt x="10" y="388"/>
                </a:lnTo>
                <a:lnTo>
                  <a:pt x="14" y="396"/>
                </a:lnTo>
                <a:lnTo>
                  <a:pt x="14" y="396"/>
                </a:lnTo>
                <a:lnTo>
                  <a:pt x="16" y="399"/>
                </a:lnTo>
                <a:lnTo>
                  <a:pt x="20" y="402"/>
                </a:lnTo>
                <a:lnTo>
                  <a:pt x="31" y="407"/>
                </a:lnTo>
                <a:lnTo>
                  <a:pt x="43" y="412"/>
                </a:lnTo>
                <a:lnTo>
                  <a:pt x="58" y="416"/>
                </a:lnTo>
                <a:lnTo>
                  <a:pt x="84" y="421"/>
                </a:lnTo>
                <a:lnTo>
                  <a:pt x="95" y="423"/>
                </a:lnTo>
                <a:lnTo>
                  <a:pt x="167" y="492"/>
                </a:lnTo>
                <a:lnTo>
                  <a:pt x="163" y="530"/>
                </a:lnTo>
                <a:lnTo>
                  <a:pt x="163" y="530"/>
                </a:lnTo>
                <a:lnTo>
                  <a:pt x="153" y="530"/>
                </a:lnTo>
                <a:lnTo>
                  <a:pt x="134" y="530"/>
                </a:lnTo>
                <a:lnTo>
                  <a:pt x="134" y="530"/>
                </a:lnTo>
                <a:lnTo>
                  <a:pt x="124" y="532"/>
                </a:lnTo>
                <a:lnTo>
                  <a:pt x="113" y="536"/>
                </a:lnTo>
                <a:lnTo>
                  <a:pt x="102" y="539"/>
                </a:lnTo>
                <a:lnTo>
                  <a:pt x="92" y="542"/>
                </a:lnTo>
                <a:lnTo>
                  <a:pt x="92" y="542"/>
                </a:lnTo>
                <a:lnTo>
                  <a:pt x="88" y="543"/>
                </a:lnTo>
                <a:lnTo>
                  <a:pt x="86" y="547"/>
                </a:lnTo>
                <a:lnTo>
                  <a:pt x="84" y="550"/>
                </a:lnTo>
                <a:lnTo>
                  <a:pt x="82" y="555"/>
                </a:lnTo>
                <a:lnTo>
                  <a:pt x="81" y="565"/>
                </a:lnTo>
                <a:lnTo>
                  <a:pt x="80" y="572"/>
                </a:lnTo>
                <a:lnTo>
                  <a:pt x="80" y="572"/>
                </a:lnTo>
                <a:lnTo>
                  <a:pt x="80" y="574"/>
                </a:lnTo>
                <a:lnTo>
                  <a:pt x="81" y="576"/>
                </a:lnTo>
                <a:lnTo>
                  <a:pt x="87" y="580"/>
                </a:lnTo>
                <a:lnTo>
                  <a:pt x="98" y="583"/>
                </a:lnTo>
                <a:lnTo>
                  <a:pt x="98" y="583"/>
                </a:lnTo>
                <a:lnTo>
                  <a:pt x="161" y="581"/>
                </a:lnTo>
                <a:lnTo>
                  <a:pt x="161" y="581"/>
                </a:lnTo>
                <a:lnTo>
                  <a:pt x="164" y="581"/>
                </a:lnTo>
                <a:lnTo>
                  <a:pt x="167" y="583"/>
                </a:lnTo>
                <a:lnTo>
                  <a:pt x="167" y="588"/>
                </a:lnTo>
                <a:lnTo>
                  <a:pt x="169" y="596"/>
                </a:lnTo>
                <a:lnTo>
                  <a:pt x="169" y="596"/>
                </a:lnTo>
                <a:lnTo>
                  <a:pt x="172" y="601"/>
                </a:lnTo>
                <a:lnTo>
                  <a:pt x="175" y="603"/>
                </a:lnTo>
                <a:lnTo>
                  <a:pt x="178" y="605"/>
                </a:lnTo>
                <a:lnTo>
                  <a:pt x="182" y="607"/>
                </a:lnTo>
                <a:lnTo>
                  <a:pt x="188" y="608"/>
                </a:lnTo>
                <a:lnTo>
                  <a:pt x="190" y="608"/>
                </a:lnTo>
                <a:lnTo>
                  <a:pt x="215" y="608"/>
                </a:lnTo>
                <a:lnTo>
                  <a:pt x="242" y="593"/>
                </a:lnTo>
                <a:lnTo>
                  <a:pt x="314" y="631"/>
                </a:lnTo>
                <a:lnTo>
                  <a:pt x="314" y="631"/>
                </a:lnTo>
                <a:lnTo>
                  <a:pt x="309" y="647"/>
                </a:lnTo>
                <a:lnTo>
                  <a:pt x="305" y="659"/>
                </a:lnTo>
                <a:lnTo>
                  <a:pt x="304" y="668"/>
                </a:lnTo>
                <a:lnTo>
                  <a:pt x="304" y="668"/>
                </a:lnTo>
                <a:lnTo>
                  <a:pt x="305" y="678"/>
                </a:lnTo>
                <a:lnTo>
                  <a:pt x="310" y="691"/>
                </a:lnTo>
                <a:lnTo>
                  <a:pt x="310" y="691"/>
                </a:lnTo>
                <a:lnTo>
                  <a:pt x="311" y="699"/>
                </a:lnTo>
                <a:lnTo>
                  <a:pt x="311" y="705"/>
                </a:lnTo>
                <a:lnTo>
                  <a:pt x="310" y="710"/>
                </a:lnTo>
                <a:lnTo>
                  <a:pt x="310" y="710"/>
                </a:lnTo>
                <a:lnTo>
                  <a:pt x="298" y="719"/>
                </a:lnTo>
                <a:lnTo>
                  <a:pt x="289" y="727"/>
                </a:lnTo>
                <a:lnTo>
                  <a:pt x="283" y="733"/>
                </a:lnTo>
                <a:lnTo>
                  <a:pt x="283" y="733"/>
                </a:lnTo>
                <a:lnTo>
                  <a:pt x="275" y="741"/>
                </a:lnTo>
                <a:lnTo>
                  <a:pt x="256" y="760"/>
                </a:lnTo>
                <a:lnTo>
                  <a:pt x="232" y="785"/>
                </a:lnTo>
                <a:lnTo>
                  <a:pt x="218" y="800"/>
                </a:lnTo>
                <a:lnTo>
                  <a:pt x="206" y="817"/>
                </a:lnTo>
                <a:lnTo>
                  <a:pt x="206" y="817"/>
                </a:lnTo>
                <a:lnTo>
                  <a:pt x="200" y="826"/>
                </a:lnTo>
                <a:lnTo>
                  <a:pt x="195" y="836"/>
                </a:lnTo>
                <a:lnTo>
                  <a:pt x="190" y="847"/>
                </a:lnTo>
                <a:lnTo>
                  <a:pt x="188" y="858"/>
                </a:lnTo>
                <a:lnTo>
                  <a:pt x="183" y="882"/>
                </a:lnTo>
                <a:lnTo>
                  <a:pt x="180" y="905"/>
                </a:lnTo>
                <a:lnTo>
                  <a:pt x="180" y="926"/>
                </a:lnTo>
                <a:lnTo>
                  <a:pt x="180" y="943"/>
                </a:lnTo>
                <a:lnTo>
                  <a:pt x="182" y="960"/>
                </a:lnTo>
                <a:lnTo>
                  <a:pt x="182" y="960"/>
                </a:lnTo>
                <a:lnTo>
                  <a:pt x="189" y="998"/>
                </a:lnTo>
                <a:lnTo>
                  <a:pt x="195" y="1030"/>
                </a:lnTo>
                <a:lnTo>
                  <a:pt x="200" y="1056"/>
                </a:lnTo>
                <a:lnTo>
                  <a:pt x="200" y="1056"/>
                </a:lnTo>
                <a:lnTo>
                  <a:pt x="200" y="1065"/>
                </a:lnTo>
                <a:lnTo>
                  <a:pt x="200" y="1074"/>
                </a:lnTo>
                <a:lnTo>
                  <a:pt x="197" y="1091"/>
                </a:lnTo>
                <a:lnTo>
                  <a:pt x="195" y="1105"/>
                </a:lnTo>
                <a:lnTo>
                  <a:pt x="194" y="1110"/>
                </a:lnTo>
                <a:lnTo>
                  <a:pt x="206" y="1127"/>
                </a:lnTo>
                <a:lnTo>
                  <a:pt x="206" y="1127"/>
                </a:lnTo>
                <a:lnTo>
                  <a:pt x="199" y="1154"/>
                </a:lnTo>
                <a:lnTo>
                  <a:pt x="194" y="1175"/>
                </a:lnTo>
                <a:lnTo>
                  <a:pt x="190" y="1183"/>
                </a:lnTo>
                <a:lnTo>
                  <a:pt x="188" y="1189"/>
                </a:lnTo>
                <a:lnTo>
                  <a:pt x="188" y="1189"/>
                </a:lnTo>
                <a:lnTo>
                  <a:pt x="183" y="1198"/>
                </a:lnTo>
                <a:lnTo>
                  <a:pt x="177" y="1203"/>
                </a:lnTo>
                <a:lnTo>
                  <a:pt x="173" y="1208"/>
                </a:lnTo>
                <a:lnTo>
                  <a:pt x="169" y="1211"/>
                </a:lnTo>
                <a:lnTo>
                  <a:pt x="169" y="1211"/>
                </a:lnTo>
                <a:lnTo>
                  <a:pt x="169" y="1211"/>
                </a:lnTo>
                <a:lnTo>
                  <a:pt x="171" y="1213"/>
                </a:lnTo>
                <a:lnTo>
                  <a:pt x="173" y="1215"/>
                </a:lnTo>
                <a:lnTo>
                  <a:pt x="185" y="1220"/>
                </a:lnTo>
                <a:lnTo>
                  <a:pt x="202" y="1226"/>
                </a:lnTo>
                <a:lnTo>
                  <a:pt x="202" y="1226"/>
                </a:lnTo>
                <a:lnTo>
                  <a:pt x="205" y="1233"/>
                </a:lnTo>
                <a:lnTo>
                  <a:pt x="207" y="1242"/>
                </a:lnTo>
                <a:lnTo>
                  <a:pt x="211" y="1249"/>
                </a:lnTo>
                <a:lnTo>
                  <a:pt x="211" y="1249"/>
                </a:lnTo>
                <a:lnTo>
                  <a:pt x="213" y="1252"/>
                </a:lnTo>
                <a:lnTo>
                  <a:pt x="216" y="1253"/>
                </a:lnTo>
                <a:lnTo>
                  <a:pt x="222" y="1254"/>
                </a:lnTo>
                <a:lnTo>
                  <a:pt x="229" y="1254"/>
                </a:lnTo>
                <a:lnTo>
                  <a:pt x="238" y="1253"/>
                </a:lnTo>
                <a:lnTo>
                  <a:pt x="253" y="1251"/>
                </a:lnTo>
                <a:lnTo>
                  <a:pt x="260" y="1249"/>
                </a:lnTo>
                <a:lnTo>
                  <a:pt x="260" y="1249"/>
                </a:lnTo>
                <a:lnTo>
                  <a:pt x="262" y="1289"/>
                </a:lnTo>
                <a:lnTo>
                  <a:pt x="262" y="1289"/>
                </a:lnTo>
                <a:lnTo>
                  <a:pt x="264" y="1308"/>
                </a:lnTo>
                <a:lnTo>
                  <a:pt x="265" y="1318"/>
                </a:lnTo>
                <a:lnTo>
                  <a:pt x="265" y="1318"/>
                </a:lnTo>
                <a:lnTo>
                  <a:pt x="268" y="1339"/>
                </a:lnTo>
                <a:lnTo>
                  <a:pt x="271" y="1355"/>
                </a:lnTo>
                <a:lnTo>
                  <a:pt x="271" y="1355"/>
                </a:lnTo>
                <a:lnTo>
                  <a:pt x="275" y="1363"/>
                </a:lnTo>
                <a:lnTo>
                  <a:pt x="281" y="1374"/>
                </a:lnTo>
                <a:lnTo>
                  <a:pt x="289" y="1390"/>
                </a:lnTo>
                <a:lnTo>
                  <a:pt x="289" y="1390"/>
                </a:lnTo>
                <a:lnTo>
                  <a:pt x="305" y="1409"/>
                </a:lnTo>
                <a:lnTo>
                  <a:pt x="325" y="1432"/>
                </a:lnTo>
                <a:lnTo>
                  <a:pt x="325" y="1432"/>
                </a:lnTo>
                <a:lnTo>
                  <a:pt x="327" y="1437"/>
                </a:lnTo>
                <a:lnTo>
                  <a:pt x="328" y="1446"/>
                </a:lnTo>
                <a:lnTo>
                  <a:pt x="330" y="1473"/>
                </a:lnTo>
                <a:lnTo>
                  <a:pt x="331" y="1513"/>
                </a:lnTo>
                <a:lnTo>
                  <a:pt x="331" y="1513"/>
                </a:lnTo>
                <a:lnTo>
                  <a:pt x="333" y="1515"/>
                </a:lnTo>
                <a:lnTo>
                  <a:pt x="339" y="1521"/>
                </a:lnTo>
                <a:lnTo>
                  <a:pt x="350" y="1528"/>
                </a:lnTo>
                <a:lnTo>
                  <a:pt x="358" y="1532"/>
                </a:lnTo>
                <a:lnTo>
                  <a:pt x="366" y="1536"/>
                </a:lnTo>
                <a:lnTo>
                  <a:pt x="366" y="1536"/>
                </a:lnTo>
                <a:lnTo>
                  <a:pt x="379" y="1539"/>
                </a:lnTo>
                <a:lnTo>
                  <a:pt x="391" y="1542"/>
                </a:lnTo>
                <a:lnTo>
                  <a:pt x="404" y="1542"/>
                </a:lnTo>
                <a:lnTo>
                  <a:pt x="418" y="1543"/>
                </a:lnTo>
                <a:lnTo>
                  <a:pt x="439" y="1543"/>
                </a:lnTo>
                <a:lnTo>
                  <a:pt x="447" y="1542"/>
                </a:lnTo>
                <a:lnTo>
                  <a:pt x="447" y="1542"/>
                </a:lnTo>
                <a:lnTo>
                  <a:pt x="448" y="1547"/>
                </a:lnTo>
                <a:lnTo>
                  <a:pt x="452" y="1557"/>
                </a:lnTo>
                <a:lnTo>
                  <a:pt x="459" y="1570"/>
                </a:lnTo>
                <a:lnTo>
                  <a:pt x="463" y="1576"/>
                </a:lnTo>
                <a:lnTo>
                  <a:pt x="469" y="1581"/>
                </a:lnTo>
                <a:lnTo>
                  <a:pt x="469" y="1581"/>
                </a:lnTo>
                <a:lnTo>
                  <a:pt x="473" y="1584"/>
                </a:lnTo>
                <a:lnTo>
                  <a:pt x="479" y="1586"/>
                </a:lnTo>
                <a:lnTo>
                  <a:pt x="495" y="1588"/>
                </a:lnTo>
                <a:lnTo>
                  <a:pt x="516" y="1591"/>
                </a:lnTo>
                <a:lnTo>
                  <a:pt x="539" y="1591"/>
                </a:lnTo>
                <a:lnTo>
                  <a:pt x="562" y="1588"/>
                </a:lnTo>
                <a:lnTo>
                  <a:pt x="572" y="1587"/>
                </a:lnTo>
                <a:lnTo>
                  <a:pt x="582" y="1585"/>
                </a:lnTo>
                <a:lnTo>
                  <a:pt x="590" y="1582"/>
                </a:lnTo>
                <a:lnTo>
                  <a:pt x="598" y="1579"/>
                </a:lnTo>
                <a:lnTo>
                  <a:pt x="603" y="1574"/>
                </a:lnTo>
                <a:lnTo>
                  <a:pt x="606" y="1569"/>
                </a:lnTo>
                <a:lnTo>
                  <a:pt x="606" y="1569"/>
                </a:lnTo>
                <a:lnTo>
                  <a:pt x="611" y="1553"/>
                </a:lnTo>
                <a:lnTo>
                  <a:pt x="616" y="1530"/>
                </a:lnTo>
                <a:lnTo>
                  <a:pt x="625" y="1470"/>
                </a:lnTo>
                <a:lnTo>
                  <a:pt x="636" y="1393"/>
                </a:lnTo>
                <a:lnTo>
                  <a:pt x="657" y="1393"/>
                </a:lnTo>
                <a:lnTo>
                  <a:pt x="657" y="1393"/>
                </a:lnTo>
                <a:lnTo>
                  <a:pt x="672" y="1377"/>
                </a:lnTo>
                <a:lnTo>
                  <a:pt x="706" y="1339"/>
                </a:lnTo>
                <a:lnTo>
                  <a:pt x="725" y="1317"/>
                </a:lnTo>
                <a:lnTo>
                  <a:pt x="741" y="1295"/>
                </a:lnTo>
                <a:lnTo>
                  <a:pt x="755" y="1274"/>
                </a:lnTo>
                <a:lnTo>
                  <a:pt x="759" y="1265"/>
                </a:lnTo>
                <a:lnTo>
                  <a:pt x="762" y="1259"/>
                </a:lnTo>
                <a:lnTo>
                  <a:pt x="762" y="1259"/>
                </a:lnTo>
                <a:lnTo>
                  <a:pt x="764" y="1247"/>
                </a:lnTo>
                <a:lnTo>
                  <a:pt x="763" y="1236"/>
                </a:lnTo>
                <a:lnTo>
                  <a:pt x="759" y="1225"/>
                </a:lnTo>
                <a:lnTo>
                  <a:pt x="755" y="1216"/>
                </a:lnTo>
                <a:lnTo>
                  <a:pt x="746" y="1209"/>
                </a:lnTo>
                <a:lnTo>
                  <a:pt x="735" y="1203"/>
                </a:lnTo>
                <a:lnTo>
                  <a:pt x="721" y="1197"/>
                </a:lnTo>
                <a:lnTo>
                  <a:pt x="706" y="1193"/>
                </a:lnTo>
                <a:lnTo>
                  <a:pt x="706" y="1193"/>
                </a:lnTo>
                <a:lnTo>
                  <a:pt x="690" y="1191"/>
                </a:lnTo>
                <a:lnTo>
                  <a:pt x="680" y="1189"/>
                </a:lnTo>
                <a:lnTo>
                  <a:pt x="674" y="1191"/>
                </a:lnTo>
                <a:lnTo>
                  <a:pt x="670" y="1192"/>
                </a:lnTo>
                <a:lnTo>
                  <a:pt x="668" y="1194"/>
                </a:lnTo>
                <a:lnTo>
                  <a:pt x="668" y="1197"/>
                </a:lnTo>
                <a:lnTo>
                  <a:pt x="669" y="1199"/>
                </a:lnTo>
                <a:lnTo>
                  <a:pt x="646" y="1172"/>
                </a:lnTo>
                <a:lnTo>
                  <a:pt x="646" y="1172"/>
                </a:lnTo>
                <a:lnTo>
                  <a:pt x="641" y="1156"/>
                </a:lnTo>
                <a:lnTo>
                  <a:pt x="638" y="1142"/>
                </a:lnTo>
                <a:lnTo>
                  <a:pt x="636" y="1127"/>
                </a:lnTo>
                <a:lnTo>
                  <a:pt x="636" y="1127"/>
                </a:lnTo>
                <a:lnTo>
                  <a:pt x="638" y="1118"/>
                </a:lnTo>
                <a:lnTo>
                  <a:pt x="643" y="1104"/>
                </a:lnTo>
                <a:lnTo>
                  <a:pt x="658" y="1066"/>
                </a:lnTo>
                <a:lnTo>
                  <a:pt x="674" y="1029"/>
                </a:lnTo>
                <a:lnTo>
                  <a:pt x="679" y="1014"/>
                </a:lnTo>
                <a:lnTo>
                  <a:pt x="681" y="1005"/>
                </a:lnTo>
                <a:lnTo>
                  <a:pt x="681" y="1005"/>
                </a:lnTo>
                <a:lnTo>
                  <a:pt x="682" y="994"/>
                </a:lnTo>
                <a:lnTo>
                  <a:pt x="684" y="984"/>
                </a:lnTo>
                <a:lnTo>
                  <a:pt x="684" y="984"/>
                </a:lnTo>
                <a:lnTo>
                  <a:pt x="685" y="975"/>
                </a:lnTo>
                <a:lnTo>
                  <a:pt x="684" y="970"/>
                </a:lnTo>
                <a:lnTo>
                  <a:pt x="682" y="967"/>
                </a:lnTo>
                <a:lnTo>
                  <a:pt x="681" y="967"/>
                </a:lnTo>
                <a:lnTo>
                  <a:pt x="681" y="951"/>
                </a:lnTo>
                <a:lnTo>
                  <a:pt x="681" y="951"/>
                </a:lnTo>
                <a:lnTo>
                  <a:pt x="681" y="949"/>
                </a:lnTo>
                <a:lnTo>
                  <a:pt x="679" y="947"/>
                </a:lnTo>
                <a:lnTo>
                  <a:pt x="674" y="943"/>
                </a:lnTo>
                <a:lnTo>
                  <a:pt x="666" y="938"/>
                </a:lnTo>
                <a:lnTo>
                  <a:pt x="657" y="935"/>
                </a:lnTo>
                <a:lnTo>
                  <a:pt x="641" y="930"/>
                </a:lnTo>
                <a:lnTo>
                  <a:pt x="633" y="927"/>
                </a:lnTo>
                <a:lnTo>
                  <a:pt x="633" y="927"/>
                </a:lnTo>
                <a:lnTo>
                  <a:pt x="636" y="926"/>
                </a:lnTo>
                <a:lnTo>
                  <a:pt x="639" y="921"/>
                </a:lnTo>
                <a:lnTo>
                  <a:pt x="643" y="916"/>
                </a:lnTo>
                <a:lnTo>
                  <a:pt x="646" y="910"/>
                </a:lnTo>
                <a:lnTo>
                  <a:pt x="649" y="903"/>
                </a:lnTo>
                <a:lnTo>
                  <a:pt x="652" y="894"/>
                </a:lnTo>
                <a:lnTo>
                  <a:pt x="652" y="894"/>
                </a:lnTo>
                <a:lnTo>
                  <a:pt x="654" y="880"/>
                </a:lnTo>
                <a:lnTo>
                  <a:pt x="655" y="872"/>
                </a:lnTo>
                <a:lnTo>
                  <a:pt x="654" y="853"/>
                </a:lnTo>
                <a:lnTo>
                  <a:pt x="654" y="853"/>
                </a:lnTo>
                <a:lnTo>
                  <a:pt x="653" y="837"/>
                </a:lnTo>
                <a:lnTo>
                  <a:pt x="652" y="828"/>
                </a:lnTo>
                <a:lnTo>
                  <a:pt x="650" y="825"/>
                </a:lnTo>
                <a:lnTo>
                  <a:pt x="652" y="823"/>
                </a:lnTo>
                <a:lnTo>
                  <a:pt x="654" y="822"/>
                </a:lnTo>
                <a:lnTo>
                  <a:pt x="654" y="822"/>
                </a:lnTo>
                <a:lnTo>
                  <a:pt x="657" y="821"/>
                </a:lnTo>
                <a:lnTo>
                  <a:pt x="660" y="816"/>
                </a:lnTo>
                <a:lnTo>
                  <a:pt x="663" y="810"/>
                </a:lnTo>
                <a:lnTo>
                  <a:pt x="665" y="801"/>
                </a:lnTo>
                <a:lnTo>
                  <a:pt x="668" y="792"/>
                </a:lnTo>
                <a:lnTo>
                  <a:pt x="669" y="781"/>
                </a:lnTo>
                <a:lnTo>
                  <a:pt x="670" y="768"/>
                </a:lnTo>
                <a:lnTo>
                  <a:pt x="669" y="757"/>
                </a:lnTo>
                <a:lnTo>
                  <a:pt x="669" y="757"/>
                </a:lnTo>
                <a:lnTo>
                  <a:pt x="668" y="746"/>
                </a:lnTo>
                <a:lnTo>
                  <a:pt x="665" y="738"/>
                </a:lnTo>
                <a:lnTo>
                  <a:pt x="663" y="730"/>
                </a:lnTo>
                <a:lnTo>
                  <a:pt x="660" y="725"/>
                </a:lnTo>
                <a:lnTo>
                  <a:pt x="657" y="719"/>
                </a:lnTo>
                <a:lnTo>
                  <a:pt x="654" y="718"/>
                </a:lnTo>
                <a:lnTo>
                  <a:pt x="654" y="718"/>
                </a:lnTo>
                <a:lnTo>
                  <a:pt x="661" y="714"/>
                </a:lnTo>
                <a:lnTo>
                  <a:pt x="666" y="710"/>
                </a:lnTo>
                <a:lnTo>
                  <a:pt x="669" y="706"/>
                </a:lnTo>
                <a:lnTo>
                  <a:pt x="669" y="706"/>
                </a:lnTo>
                <a:lnTo>
                  <a:pt x="668" y="702"/>
                </a:lnTo>
                <a:lnTo>
                  <a:pt x="665" y="694"/>
                </a:lnTo>
                <a:lnTo>
                  <a:pt x="653" y="670"/>
                </a:lnTo>
                <a:lnTo>
                  <a:pt x="636" y="637"/>
                </a:lnTo>
                <a:lnTo>
                  <a:pt x="636" y="637"/>
                </a:lnTo>
                <a:lnTo>
                  <a:pt x="643" y="637"/>
                </a:lnTo>
                <a:lnTo>
                  <a:pt x="650" y="637"/>
                </a:lnTo>
                <a:lnTo>
                  <a:pt x="660" y="637"/>
                </a:lnTo>
                <a:lnTo>
                  <a:pt x="660" y="637"/>
                </a:lnTo>
                <a:lnTo>
                  <a:pt x="665" y="637"/>
                </a:lnTo>
                <a:lnTo>
                  <a:pt x="669" y="636"/>
                </a:lnTo>
                <a:lnTo>
                  <a:pt x="671" y="635"/>
                </a:lnTo>
                <a:lnTo>
                  <a:pt x="675" y="631"/>
                </a:lnTo>
                <a:lnTo>
                  <a:pt x="679" y="626"/>
                </a:lnTo>
                <a:lnTo>
                  <a:pt x="681" y="623"/>
                </a:lnTo>
                <a:lnTo>
                  <a:pt x="681" y="623"/>
                </a:lnTo>
                <a:lnTo>
                  <a:pt x="682" y="621"/>
                </a:lnTo>
                <a:lnTo>
                  <a:pt x="682" y="619"/>
                </a:lnTo>
                <a:lnTo>
                  <a:pt x="681" y="614"/>
                </a:lnTo>
                <a:lnTo>
                  <a:pt x="679" y="608"/>
                </a:lnTo>
                <a:lnTo>
                  <a:pt x="679" y="608"/>
                </a:lnTo>
                <a:lnTo>
                  <a:pt x="682" y="608"/>
                </a:lnTo>
                <a:lnTo>
                  <a:pt x="695" y="609"/>
                </a:lnTo>
                <a:lnTo>
                  <a:pt x="714" y="612"/>
                </a:lnTo>
                <a:lnTo>
                  <a:pt x="728" y="615"/>
                </a:lnTo>
                <a:lnTo>
                  <a:pt x="741" y="620"/>
                </a:lnTo>
                <a:lnTo>
                  <a:pt x="741" y="620"/>
                </a:lnTo>
                <a:lnTo>
                  <a:pt x="758" y="626"/>
                </a:lnTo>
                <a:lnTo>
                  <a:pt x="762" y="628"/>
                </a:lnTo>
                <a:lnTo>
                  <a:pt x="762" y="628"/>
                </a:lnTo>
                <a:lnTo>
                  <a:pt x="761" y="628"/>
                </a:lnTo>
                <a:lnTo>
                  <a:pt x="759" y="626"/>
                </a:lnTo>
                <a:lnTo>
                  <a:pt x="761" y="625"/>
                </a:lnTo>
                <a:lnTo>
                  <a:pt x="764" y="623"/>
                </a:lnTo>
                <a:lnTo>
                  <a:pt x="764" y="623"/>
                </a:lnTo>
                <a:lnTo>
                  <a:pt x="767" y="621"/>
                </a:lnTo>
                <a:lnTo>
                  <a:pt x="768" y="620"/>
                </a:lnTo>
                <a:lnTo>
                  <a:pt x="767" y="619"/>
                </a:lnTo>
                <a:lnTo>
                  <a:pt x="766" y="618"/>
                </a:lnTo>
                <a:lnTo>
                  <a:pt x="758" y="614"/>
                </a:lnTo>
                <a:lnTo>
                  <a:pt x="750" y="610"/>
                </a:lnTo>
                <a:lnTo>
                  <a:pt x="731" y="604"/>
                </a:lnTo>
                <a:lnTo>
                  <a:pt x="723" y="602"/>
                </a:lnTo>
                <a:lnTo>
                  <a:pt x="729" y="593"/>
                </a:lnTo>
                <a:lnTo>
                  <a:pt x="729" y="593"/>
                </a:lnTo>
                <a:lnTo>
                  <a:pt x="752" y="597"/>
                </a:lnTo>
                <a:lnTo>
                  <a:pt x="769" y="599"/>
                </a:lnTo>
                <a:lnTo>
                  <a:pt x="775" y="599"/>
                </a:lnTo>
                <a:lnTo>
                  <a:pt x="780" y="598"/>
                </a:lnTo>
                <a:lnTo>
                  <a:pt x="780" y="598"/>
                </a:lnTo>
                <a:lnTo>
                  <a:pt x="781" y="597"/>
                </a:lnTo>
                <a:lnTo>
                  <a:pt x="783" y="596"/>
                </a:lnTo>
                <a:lnTo>
                  <a:pt x="781" y="591"/>
                </a:lnTo>
                <a:lnTo>
                  <a:pt x="779" y="585"/>
                </a:lnTo>
                <a:lnTo>
                  <a:pt x="777" y="575"/>
                </a:lnTo>
                <a:lnTo>
                  <a:pt x="777" y="575"/>
                </a:lnTo>
                <a:lnTo>
                  <a:pt x="777" y="572"/>
                </a:lnTo>
                <a:lnTo>
                  <a:pt x="775" y="570"/>
                </a:lnTo>
                <a:lnTo>
                  <a:pt x="770" y="566"/>
                </a:lnTo>
                <a:lnTo>
                  <a:pt x="766" y="565"/>
                </a:lnTo>
                <a:lnTo>
                  <a:pt x="759" y="564"/>
                </a:lnTo>
                <a:lnTo>
                  <a:pt x="748" y="563"/>
                </a:lnTo>
                <a:lnTo>
                  <a:pt x="743" y="563"/>
                </a:lnTo>
                <a:lnTo>
                  <a:pt x="735" y="545"/>
                </a:lnTo>
                <a:lnTo>
                  <a:pt x="735" y="545"/>
                </a:lnTo>
                <a:lnTo>
                  <a:pt x="726" y="530"/>
                </a:lnTo>
                <a:lnTo>
                  <a:pt x="726" y="530"/>
                </a:lnTo>
                <a:lnTo>
                  <a:pt x="724" y="526"/>
                </a:lnTo>
                <a:lnTo>
                  <a:pt x="721" y="519"/>
                </a:lnTo>
                <a:lnTo>
                  <a:pt x="720" y="509"/>
                </a:lnTo>
                <a:lnTo>
                  <a:pt x="720" y="509"/>
                </a:lnTo>
                <a:lnTo>
                  <a:pt x="707" y="445"/>
                </a:lnTo>
                <a:lnTo>
                  <a:pt x="693" y="384"/>
                </a:lnTo>
                <a:lnTo>
                  <a:pt x="706" y="366"/>
                </a:lnTo>
                <a:lnTo>
                  <a:pt x="706" y="366"/>
                </a:lnTo>
                <a:lnTo>
                  <a:pt x="702" y="361"/>
                </a:lnTo>
                <a:lnTo>
                  <a:pt x="692" y="348"/>
                </a:lnTo>
                <a:lnTo>
                  <a:pt x="677" y="331"/>
                </a:lnTo>
                <a:lnTo>
                  <a:pt x="668" y="321"/>
                </a:lnTo>
                <a:lnTo>
                  <a:pt x="657" y="312"/>
                </a:lnTo>
                <a:lnTo>
                  <a:pt x="657" y="312"/>
                </a:lnTo>
                <a:lnTo>
                  <a:pt x="643" y="302"/>
                </a:lnTo>
                <a:lnTo>
                  <a:pt x="626" y="292"/>
                </a:lnTo>
                <a:lnTo>
                  <a:pt x="606" y="284"/>
                </a:lnTo>
                <a:lnTo>
                  <a:pt x="586" y="274"/>
                </a:lnTo>
                <a:lnTo>
                  <a:pt x="553" y="260"/>
                </a:lnTo>
                <a:lnTo>
                  <a:pt x="538" y="255"/>
                </a:lnTo>
                <a:lnTo>
                  <a:pt x="538" y="241"/>
                </a:lnTo>
                <a:lnTo>
                  <a:pt x="538" y="241"/>
                </a:lnTo>
                <a:lnTo>
                  <a:pt x="554" y="244"/>
                </a:lnTo>
                <a:lnTo>
                  <a:pt x="573" y="249"/>
                </a:lnTo>
                <a:lnTo>
                  <a:pt x="573" y="249"/>
                </a:lnTo>
                <a:lnTo>
                  <a:pt x="576" y="248"/>
                </a:lnTo>
                <a:lnTo>
                  <a:pt x="578" y="244"/>
                </a:lnTo>
                <a:lnTo>
                  <a:pt x="586" y="231"/>
                </a:lnTo>
                <a:lnTo>
                  <a:pt x="586" y="231"/>
                </a:lnTo>
                <a:lnTo>
                  <a:pt x="588" y="225"/>
                </a:lnTo>
                <a:lnTo>
                  <a:pt x="594" y="220"/>
                </a:lnTo>
                <a:lnTo>
                  <a:pt x="594" y="220"/>
                </a:lnTo>
                <a:lnTo>
                  <a:pt x="595" y="217"/>
                </a:lnTo>
                <a:lnTo>
                  <a:pt x="598" y="213"/>
                </a:lnTo>
                <a:lnTo>
                  <a:pt x="599" y="198"/>
                </a:lnTo>
                <a:lnTo>
                  <a:pt x="601" y="179"/>
                </a:lnTo>
                <a:lnTo>
                  <a:pt x="601" y="157"/>
                </a:lnTo>
                <a:lnTo>
                  <a:pt x="601" y="133"/>
                </a:lnTo>
                <a:lnTo>
                  <a:pt x="601" y="111"/>
                </a:lnTo>
                <a:lnTo>
                  <a:pt x="600" y="91"/>
                </a:lnTo>
                <a:lnTo>
                  <a:pt x="598" y="77"/>
                </a:lnTo>
                <a:lnTo>
                  <a:pt x="598" y="77"/>
                </a:lnTo>
                <a:lnTo>
                  <a:pt x="593" y="64"/>
                </a:lnTo>
                <a:lnTo>
                  <a:pt x="586" y="52"/>
                </a:lnTo>
                <a:lnTo>
                  <a:pt x="576" y="41"/>
                </a:lnTo>
                <a:lnTo>
                  <a:pt x="565" y="30"/>
                </a:lnTo>
                <a:lnTo>
                  <a:pt x="551" y="20"/>
                </a:lnTo>
                <a:lnTo>
                  <a:pt x="538" y="12"/>
                </a:lnTo>
                <a:lnTo>
                  <a:pt x="523" y="6"/>
                </a:lnTo>
                <a:lnTo>
                  <a:pt x="507" y="2"/>
                </a:lnTo>
                <a:lnTo>
                  <a:pt x="507" y="2"/>
                </a:lnTo>
                <a:lnTo>
                  <a:pt x="491" y="0"/>
                </a:lnTo>
                <a:lnTo>
                  <a:pt x="475" y="0"/>
                </a:lnTo>
                <a:lnTo>
                  <a:pt x="458" y="2"/>
                </a:lnTo>
                <a:lnTo>
                  <a:pt x="441" y="7"/>
                </a:lnTo>
                <a:lnTo>
                  <a:pt x="424" y="14"/>
                </a:lnTo>
                <a:lnTo>
                  <a:pt x="408" y="24"/>
                </a:lnTo>
                <a:lnTo>
                  <a:pt x="401" y="30"/>
                </a:lnTo>
                <a:lnTo>
                  <a:pt x="393" y="36"/>
                </a:lnTo>
                <a:lnTo>
                  <a:pt x="386" y="44"/>
                </a:lnTo>
                <a:lnTo>
                  <a:pt x="379" y="52"/>
                </a:lnTo>
                <a:lnTo>
                  <a:pt x="379" y="52"/>
                </a:lnTo>
                <a:lnTo>
                  <a:pt x="374" y="62"/>
                </a:lnTo>
                <a:lnTo>
                  <a:pt x="369" y="74"/>
                </a:lnTo>
                <a:lnTo>
                  <a:pt x="365" y="86"/>
                </a:lnTo>
                <a:lnTo>
                  <a:pt x="363" y="101"/>
                </a:lnTo>
                <a:lnTo>
                  <a:pt x="362" y="116"/>
                </a:lnTo>
                <a:lnTo>
                  <a:pt x="362" y="132"/>
                </a:lnTo>
                <a:lnTo>
                  <a:pt x="363" y="164"/>
                </a:lnTo>
                <a:lnTo>
                  <a:pt x="365" y="193"/>
                </a:lnTo>
                <a:lnTo>
                  <a:pt x="369" y="217"/>
                </a:lnTo>
                <a:lnTo>
                  <a:pt x="373" y="236"/>
                </a:lnTo>
                <a:lnTo>
                  <a:pt x="376" y="243"/>
                </a:lnTo>
                <a:lnTo>
                  <a:pt x="376" y="243"/>
                </a:lnTo>
                <a:lnTo>
                  <a:pt x="379" y="246"/>
                </a:lnTo>
                <a:lnTo>
                  <a:pt x="382" y="246"/>
                </a:lnTo>
                <a:lnTo>
                  <a:pt x="390" y="246"/>
                </a:lnTo>
                <a:lnTo>
                  <a:pt x="399" y="243"/>
                </a:lnTo>
                <a:lnTo>
                  <a:pt x="399" y="243"/>
                </a:lnTo>
                <a:close/>
                <a:moveTo>
                  <a:pt x="319" y="434"/>
                </a:moveTo>
                <a:lnTo>
                  <a:pt x="319" y="434"/>
                </a:lnTo>
                <a:lnTo>
                  <a:pt x="328" y="441"/>
                </a:lnTo>
                <a:lnTo>
                  <a:pt x="341" y="450"/>
                </a:lnTo>
                <a:lnTo>
                  <a:pt x="341" y="450"/>
                </a:lnTo>
                <a:lnTo>
                  <a:pt x="342" y="455"/>
                </a:lnTo>
                <a:lnTo>
                  <a:pt x="343" y="463"/>
                </a:lnTo>
                <a:lnTo>
                  <a:pt x="342" y="474"/>
                </a:lnTo>
                <a:lnTo>
                  <a:pt x="341" y="486"/>
                </a:lnTo>
                <a:lnTo>
                  <a:pt x="341" y="486"/>
                </a:lnTo>
                <a:lnTo>
                  <a:pt x="337" y="493"/>
                </a:lnTo>
                <a:lnTo>
                  <a:pt x="337" y="497"/>
                </a:lnTo>
                <a:lnTo>
                  <a:pt x="337" y="500"/>
                </a:lnTo>
                <a:lnTo>
                  <a:pt x="341" y="503"/>
                </a:lnTo>
                <a:lnTo>
                  <a:pt x="341" y="503"/>
                </a:lnTo>
                <a:lnTo>
                  <a:pt x="342" y="506"/>
                </a:lnTo>
                <a:lnTo>
                  <a:pt x="342" y="511"/>
                </a:lnTo>
                <a:lnTo>
                  <a:pt x="342" y="525"/>
                </a:lnTo>
                <a:lnTo>
                  <a:pt x="342" y="537"/>
                </a:lnTo>
                <a:lnTo>
                  <a:pt x="342" y="542"/>
                </a:lnTo>
                <a:lnTo>
                  <a:pt x="343" y="545"/>
                </a:lnTo>
                <a:lnTo>
                  <a:pt x="343" y="545"/>
                </a:lnTo>
                <a:lnTo>
                  <a:pt x="343" y="548"/>
                </a:lnTo>
                <a:lnTo>
                  <a:pt x="339" y="554"/>
                </a:lnTo>
                <a:lnTo>
                  <a:pt x="327" y="570"/>
                </a:lnTo>
                <a:lnTo>
                  <a:pt x="310" y="593"/>
                </a:lnTo>
                <a:lnTo>
                  <a:pt x="310" y="593"/>
                </a:lnTo>
                <a:lnTo>
                  <a:pt x="306" y="585"/>
                </a:lnTo>
                <a:lnTo>
                  <a:pt x="303" y="579"/>
                </a:lnTo>
                <a:lnTo>
                  <a:pt x="298" y="572"/>
                </a:lnTo>
                <a:lnTo>
                  <a:pt x="298" y="572"/>
                </a:lnTo>
                <a:lnTo>
                  <a:pt x="292" y="565"/>
                </a:lnTo>
                <a:lnTo>
                  <a:pt x="284" y="559"/>
                </a:lnTo>
                <a:lnTo>
                  <a:pt x="275" y="550"/>
                </a:lnTo>
                <a:lnTo>
                  <a:pt x="275" y="550"/>
                </a:lnTo>
                <a:lnTo>
                  <a:pt x="287" y="532"/>
                </a:lnTo>
                <a:lnTo>
                  <a:pt x="297" y="515"/>
                </a:lnTo>
                <a:lnTo>
                  <a:pt x="308" y="498"/>
                </a:lnTo>
                <a:lnTo>
                  <a:pt x="308" y="498"/>
                </a:lnTo>
                <a:lnTo>
                  <a:pt x="311" y="488"/>
                </a:lnTo>
                <a:lnTo>
                  <a:pt x="314" y="478"/>
                </a:lnTo>
                <a:lnTo>
                  <a:pt x="317" y="457"/>
                </a:lnTo>
                <a:lnTo>
                  <a:pt x="319" y="441"/>
                </a:lnTo>
                <a:lnTo>
                  <a:pt x="319" y="434"/>
                </a:lnTo>
                <a:lnTo>
                  <a:pt x="319" y="434"/>
                </a:lnTo>
                <a:close/>
                <a:moveTo>
                  <a:pt x="648" y="455"/>
                </a:moveTo>
                <a:lnTo>
                  <a:pt x="648" y="455"/>
                </a:lnTo>
                <a:lnTo>
                  <a:pt x="649" y="479"/>
                </a:lnTo>
                <a:lnTo>
                  <a:pt x="652" y="515"/>
                </a:lnTo>
                <a:lnTo>
                  <a:pt x="652" y="515"/>
                </a:lnTo>
                <a:lnTo>
                  <a:pt x="652" y="522"/>
                </a:lnTo>
                <a:lnTo>
                  <a:pt x="653" y="530"/>
                </a:lnTo>
                <a:lnTo>
                  <a:pt x="659" y="545"/>
                </a:lnTo>
                <a:lnTo>
                  <a:pt x="666" y="563"/>
                </a:lnTo>
                <a:lnTo>
                  <a:pt x="648" y="563"/>
                </a:lnTo>
                <a:lnTo>
                  <a:pt x="648" y="563"/>
                </a:lnTo>
                <a:lnTo>
                  <a:pt x="641" y="552"/>
                </a:lnTo>
                <a:lnTo>
                  <a:pt x="636" y="541"/>
                </a:lnTo>
                <a:lnTo>
                  <a:pt x="635" y="536"/>
                </a:lnTo>
                <a:lnTo>
                  <a:pt x="633" y="530"/>
                </a:lnTo>
                <a:lnTo>
                  <a:pt x="633" y="530"/>
                </a:lnTo>
                <a:lnTo>
                  <a:pt x="633" y="521"/>
                </a:lnTo>
                <a:lnTo>
                  <a:pt x="633" y="514"/>
                </a:lnTo>
                <a:lnTo>
                  <a:pt x="633" y="506"/>
                </a:lnTo>
                <a:lnTo>
                  <a:pt x="633" y="500"/>
                </a:lnTo>
                <a:lnTo>
                  <a:pt x="633" y="500"/>
                </a:lnTo>
                <a:lnTo>
                  <a:pt x="633" y="492"/>
                </a:lnTo>
                <a:lnTo>
                  <a:pt x="635" y="481"/>
                </a:lnTo>
                <a:lnTo>
                  <a:pt x="636" y="467"/>
                </a:lnTo>
                <a:lnTo>
                  <a:pt x="648" y="4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8D1D7FC2-9743-4B41-90F8-586AB00DF404}"/>
              </a:ext>
            </a:extLst>
          </p:cNvPr>
          <p:cNvSpPr>
            <a:spLocks/>
          </p:cNvSpPr>
          <p:nvPr/>
        </p:nvSpPr>
        <p:spPr bwMode="auto">
          <a:xfrm>
            <a:off x="6407148" y="2798929"/>
            <a:ext cx="770715" cy="1623957"/>
          </a:xfrm>
          <a:custGeom>
            <a:avLst/>
            <a:gdLst>
              <a:gd name="T0" fmla="*/ 198 w 551"/>
              <a:gd name="T1" fmla="*/ 137 h 1161"/>
              <a:gd name="T2" fmla="*/ 221 w 551"/>
              <a:gd name="T3" fmla="*/ 47 h 1161"/>
              <a:gd name="T4" fmla="*/ 254 w 551"/>
              <a:gd name="T5" fmla="*/ 13 h 1161"/>
              <a:gd name="T6" fmla="*/ 317 w 551"/>
              <a:gd name="T7" fmla="*/ 3 h 1161"/>
              <a:gd name="T8" fmla="*/ 362 w 551"/>
              <a:gd name="T9" fmla="*/ 37 h 1161"/>
              <a:gd name="T10" fmla="*/ 393 w 551"/>
              <a:gd name="T11" fmla="*/ 111 h 1161"/>
              <a:gd name="T12" fmla="*/ 371 w 551"/>
              <a:gd name="T13" fmla="*/ 153 h 1161"/>
              <a:gd name="T14" fmla="*/ 363 w 551"/>
              <a:gd name="T15" fmla="*/ 186 h 1161"/>
              <a:gd name="T16" fmla="*/ 393 w 551"/>
              <a:gd name="T17" fmla="*/ 210 h 1161"/>
              <a:gd name="T18" fmla="*/ 442 w 551"/>
              <a:gd name="T19" fmla="*/ 234 h 1161"/>
              <a:gd name="T20" fmla="*/ 508 w 551"/>
              <a:gd name="T21" fmla="*/ 332 h 1161"/>
              <a:gd name="T22" fmla="*/ 516 w 551"/>
              <a:gd name="T23" fmla="*/ 381 h 1161"/>
              <a:gd name="T24" fmla="*/ 484 w 551"/>
              <a:gd name="T25" fmla="*/ 418 h 1161"/>
              <a:gd name="T26" fmla="*/ 491 w 551"/>
              <a:gd name="T27" fmla="*/ 483 h 1161"/>
              <a:gd name="T28" fmla="*/ 487 w 551"/>
              <a:gd name="T29" fmla="*/ 579 h 1161"/>
              <a:gd name="T30" fmla="*/ 504 w 551"/>
              <a:gd name="T31" fmla="*/ 711 h 1161"/>
              <a:gd name="T32" fmla="*/ 519 w 551"/>
              <a:gd name="T33" fmla="*/ 787 h 1161"/>
              <a:gd name="T34" fmla="*/ 497 w 551"/>
              <a:gd name="T35" fmla="*/ 884 h 1161"/>
              <a:gd name="T36" fmla="*/ 529 w 551"/>
              <a:gd name="T37" fmla="*/ 893 h 1161"/>
              <a:gd name="T38" fmla="*/ 551 w 551"/>
              <a:gd name="T39" fmla="*/ 956 h 1161"/>
              <a:gd name="T40" fmla="*/ 519 w 551"/>
              <a:gd name="T41" fmla="*/ 1023 h 1161"/>
              <a:gd name="T42" fmla="*/ 488 w 551"/>
              <a:gd name="T43" fmla="*/ 1046 h 1161"/>
              <a:gd name="T44" fmla="*/ 446 w 551"/>
              <a:gd name="T45" fmla="*/ 1079 h 1161"/>
              <a:gd name="T46" fmla="*/ 432 w 551"/>
              <a:gd name="T47" fmla="*/ 1151 h 1161"/>
              <a:gd name="T48" fmla="*/ 390 w 551"/>
              <a:gd name="T49" fmla="*/ 1161 h 1161"/>
              <a:gd name="T50" fmla="*/ 354 w 551"/>
              <a:gd name="T51" fmla="*/ 1139 h 1161"/>
              <a:gd name="T52" fmla="*/ 331 w 551"/>
              <a:gd name="T53" fmla="*/ 1079 h 1161"/>
              <a:gd name="T54" fmla="*/ 318 w 551"/>
              <a:gd name="T55" fmla="*/ 1107 h 1161"/>
              <a:gd name="T56" fmla="*/ 286 w 551"/>
              <a:gd name="T57" fmla="*/ 1108 h 1161"/>
              <a:gd name="T58" fmla="*/ 256 w 551"/>
              <a:gd name="T59" fmla="*/ 1046 h 1161"/>
              <a:gd name="T60" fmla="*/ 176 w 551"/>
              <a:gd name="T61" fmla="*/ 983 h 1161"/>
              <a:gd name="T62" fmla="*/ 136 w 551"/>
              <a:gd name="T63" fmla="*/ 965 h 1161"/>
              <a:gd name="T64" fmla="*/ 154 w 551"/>
              <a:gd name="T65" fmla="*/ 930 h 1161"/>
              <a:gd name="T66" fmla="*/ 142 w 551"/>
              <a:gd name="T67" fmla="*/ 843 h 1161"/>
              <a:gd name="T68" fmla="*/ 146 w 551"/>
              <a:gd name="T69" fmla="*/ 807 h 1161"/>
              <a:gd name="T70" fmla="*/ 98 w 551"/>
              <a:gd name="T71" fmla="*/ 722 h 1161"/>
              <a:gd name="T72" fmla="*/ 80 w 551"/>
              <a:gd name="T73" fmla="*/ 666 h 1161"/>
              <a:gd name="T74" fmla="*/ 125 w 551"/>
              <a:gd name="T75" fmla="*/ 603 h 1161"/>
              <a:gd name="T76" fmla="*/ 168 w 551"/>
              <a:gd name="T77" fmla="*/ 554 h 1161"/>
              <a:gd name="T78" fmla="*/ 174 w 551"/>
              <a:gd name="T79" fmla="*/ 483 h 1161"/>
              <a:gd name="T80" fmla="*/ 142 w 551"/>
              <a:gd name="T81" fmla="*/ 470 h 1161"/>
              <a:gd name="T82" fmla="*/ 101 w 551"/>
              <a:gd name="T83" fmla="*/ 492 h 1161"/>
              <a:gd name="T84" fmla="*/ 64 w 551"/>
              <a:gd name="T85" fmla="*/ 492 h 1161"/>
              <a:gd name="T86" fmla="*/ 67 w 551"/>
              <a:gd name="T87" fmla="*/ 478 h 1161"/>
              <a:gd name="T88" fmla="*/ 75 w 551"/>
              <a:gd name="T89" fmla="*/ 471 h 1161"/>
              <a:gd name="T90" fmla="*/ 92 w 551"/>
              <a:gd name="T91" fmla="*/ 445 h 1161"/>
              <a:gd name="T92" fmla="*/ 53 w 551"/>
              <a:gd name="T93" fmla="*/ 407 h 1161"/>
              <a:gd name="T94" fmla="*/ 20 w 551"/>
              <a:gd name="T95" fmla="*/ 392 h 1161"/>
              <a:gd name="T96" fmla="*/ 0 w 551"/>
              <a:gd name="T97" fmla="*/ 361 h 1161"/>
              <a:gd name="T98" fmla="*/ 17 w 551"/>
              <a:gd name="T99" fmla="*/ 327 h 1161"/>
              <a:gd name="T100" fmla="*/ 56 w 551"/>
              <a:gd name="T101" fmla="*/ 332 h 1161"/>
              <a:gd name="T102" fmla="*/ 87 w 551"/>
              <a:gd name="T103" fmla="*/ 365 h 1161"/>
              <a:gd name="T104" fmla="*/ 106 w 551"/>
              <a:gd name="T105" fmla="*/ 416 h 1161"/>
              <a:gd name="T106" fmla="*/ 112 w 551"/>
              <a:gd name="T107" fmla="*/ 375 h 1161"/>
              <a:gd name="T108" fmla="*/ 126 w 551"/>
              <a:gd name="T109" fmla="*/ 353 h 1161"/>
              <a:gd name="T110" fmla="*/ 132 w 551"/>
              <a:gd name="T111" fmla="*/ 340 h 1161"/>
              <a:gd name="T112" fmla="*/ 158 w 551"/>
              <a:gd name="T113" fmla="*/ 273 h 1161"/>
              <a:gd name="T114" fmla="*/ 173 w 551"/>
              <a:gd name="T115" fmla="*/ 231 h 1161"/>
              <a:gd name="T116" fmla="*/ 208 w 551"/>
              <a:gd name="T117" fmla="*/ 215 h 1161"/>
              <a:gd name="T118" fmla="*/ 236 w 551"/>
              <a:gd name="T119" fmla="*/ 199 h 1161"/>
              <a:gd name="T120" fmla="*/ 221 w 551"/>
              <a:gd name="T121" fmla="*/ 176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1" h="1161">
                <a:moveTo>
                  <a:pt x="209" y="159"/>
                </a:moveTo>
                <a:lnTo>
                  <a:pt x="209" y="159"/>
                </a:lnTo>
                <a:lnTo>
                  <a:pt x="204" y="153"/>
                </a:lnTo>
                <a:lnTo>
                  <a:pt x="201" y="145"/>
                </a:lnTo>
                <a:lnTo>
                  <a:pt x="198" y="137"/>
                </a:lnTo>
                <a:lnTo>
                  <a:pt x="198" y="137"/>
                </a:lnTo>
                <a:lnTo>
                  <a:pt x="198" y="130"/>
                </a:lnTo>
                <a:lnTo>
                  <a:pt x="200" y="117"/>
                </a:lnTo>
                <a:lnTo>
                  <a:pt x="202" y="100"/>
                </a:lnTo>
                <a:lnTo>
                  <a:pt x="207" y="83"/>
                </a:lnTo>
                <a:lnTo>
                  <a:pt x="213" y="65"/>
                </a:lnTo>
                <a:lnTo>
                  <a:pt x="221" y="47"/>
                </a:lnTo>
                <a:lnTo>
                  <a:pt x="226" y="39"/>
                </a:lnTo>
                <a:lnTo>
                  <a:pt x="231" y="32"/>
                </a:lnTo>
                <a:lnTo>
                  <a:pt x="236" y="26"/>
                </a:lnTo>
                <a:lnTo>
                  <a:pt x="242" y="21"/>
                </a:lnTo>
                <a:lnTo>
                  <a:pt x="242" y="21"/>
                </a:lnTo>
                <a:lnTo>
                  <a:pt x="254" y="13"/>
                </a:lnTo>
                <a:lnTo>
                  <a:pt x="269" y="6"/>
                </a:lnTo>
                <a:lnTo>
                  <a:pt x="284" y="2"/>
                </a:lnTo>
                <a:lnTo>
                  <a:pt x="292" y="0"/>
                </a:lnTo>
                <a:lnTo>
                  <a:pt x="299" y="0"/>
                </a:lnTo>
                <a:lnTo>
                  <a:pt x="308" y="0"/>
                </a:lnTo>
                <a:lnTo>
                  <a:pt x="317" y="3"/>
                </a:lnTo>
                <a:lnTo>
                  <a:pt x="324" y="5"/>
                </a:lnTo>
                <a:lnTo>
                  <a:pt x="332" y="9"/>
                </a:lnTo>
                <a:lnTo>
                  <a:pt x="340" y="14"/>
                </a:lnTo>
                <a:lnTo>
                  <a:pt x="347" y="20"/>
                </a:lnTo>
                <a:lnTo>
                  <a:pt x="354" y="27"/>
                </a:lnTo>
                <a:lnTo>
                  <a:pt x="362" y="37"/>
                </a:lnTo>
                <a:lnTo>
                  <a:pt x="362" y="37"/>
                </a:lnTo>
                <a:lnTo>
                  <a:pt x="373" y="55"/>
                </a:lnTo>
                <a:lnTo>
                  <a:pt x="381" y="72"/>
                </a:lnTo>
                <a:lnTo>
                  <a:pt x="387" y="88"/>
                </a:lnTo>
                <a:lnTo>
                  <a:pt x="391" y="100"/>
                </a:lnTo>
                <a:lnTo>
                  <a:pt x="393" y="111"/>
                </a:lnTo>
                <a:lnTo>
                  <a:pt x="395" y="120"/>
                </a:lnTo>
                <a:lnTo>
                  <a:pt x="393" y="128"/>
                </a:lnTo>
                <a:lnTo>
                  <a:pt x="393" y="128"/>
                </a:lnTo>
                <a:lnTo>
                  <a:pt x="390" y="134"/>
                </a:lnTo>
                <a:lnTo>
                  <a:pt x="382" y="143"/>
                </a:lnTo>
                <a:lnTo>
                  <a:pt x="371" y="153"/>
                </a:lnTo>
                <a:lnTo>
                  <a:pt x="371" y="153"/>
                </a:lnTo>
                <a:lnTo>
                  <a:pt x="371" y="161"/>
                </a:lnTo>
                <a:lnTo>
                  <a:pt x="369" y="170"/>
                </a:lnTo>
                <a:lnTo>
                  <a:pt x="367" y="177"/>
                </a:lnTo>
                <a:lnTo>
                  <a:pt x="367" y="177"/>
                </a:lnTo>
                <a:lnTo>
                  <a:pt x="363" y="186"/>
                </a:lnTo>
                <a:lnTo>
                  <a:pt x="358" y="193"/>
                </a:lnTo>
                <a:lnTo>
                  <a:pt x="353" y="199"/>
                </a:lnTo>
                <a:lnTo>
                  <a:pt x="353" y="199"/>
                </a:lnTo>
                <a:lnTo>
                  <a:pt x="368" y="203"/>
                </a:lnTo>
                <a:lnTo>
                  <a:pt x="381" y="205"/>
                </a:lnTo>
                <a:lnTo>
                  <a:pt x="393" y="210"/>
                </a:lnTo>
                <a:lnTo>
                  <a:pt x="393" y="210"/>
                </a:lnTo>
                <a:lnTo>
                  <a:pt x="404" y="214"/>
                </a:lnTo>
                <a:lnTo>
                  <a:pt x="415" y="219"/>
                </a:lnTo>
                <a:lnTo>
                  <a:pt x="429" y="225"/>
                </a:lnTo>
                <a:lnTo>
                  <a:pt x="435" y="228"/>
                </a:lnTo>
                <a:lnTo>
                  <a:pt x="442" y="234"/>
                </a:lnTo>
                <a:lnTo>
                  <a:pt x="442" y="234"/>
                </a:lnTo>
                <a:lnTo>
                  <a:pt x="451" y="244"/>
                </a:lnTo>
                <a:lnTo>
                  <a:pt x="460" y="256"/>
                </a:lnTo>
                <a:lnTo>
                  <a:pt x="482" y="289"/>
                </a:lnTo>
                <a:lnTo>
                  <a:pt x="499" y="318"/>
                </a:lnTo>
                <a:lnTo>
                  <a:pt x="508" y="332"/>
                </a:lnTo>
                <a:lnTo>
                  <a:pt x="508" y="332"/>
                </a:lnTo>
                <a:lnTo>
                  <a:pt x="509" y="334"/>
                </a:lnTo>
                <a:lnTo>
                  <a:pt x="510" y="340"/>
                </a:lnTo>
                <a:lnTo>
                  <a:pt x="514" y="360"/>
                </a:lnTo>
                <a:lnTo>
                  <a:pt x="515" y="371"/>
                </a:lnTo>
                <a:lnTo>
                  <a:pt x="516" y="381"/>
                </a:lnTo>
                <a:lnTo>
                  <a:pt x="515" y="389"/>
                </a:lnTo>
                <a:lnTo>
                  <a:pt x="513" y="394"/>
                </a:lnTo>
                <a:lnTo>
                  <a:pt x="513" y="394"/>
                </a:lnTo>
                <a:lnTo>
                  <a:pt x="499" y="410"/>
                </a:lnTo>
                <a:lnTo>
                  <a:pt x="484" y="418"/>
                </a:lnTo>
                <a:lnTo>
                  <a:pt x="484" y="418"/>
                </a:lnTo>
                <a:lnTo>
                  <a:pt x="491" y="446"/>
                </a:lnTo>
                <a:lnTo>
                  <a:pt x="496" y="467"/>
                </a:lnTo>
                <a:lnTo>
                  <a:pt x="497" y="475"/>
                </a:lnTo>
                <a:lnTo>
                  <a:pt x="497" y="478"/>
                </a:lnTo>
                <a:lnTo>
                  <a:pt x="497" y="478"/>
                </a:lnTo>
                <a:lnTo>
                  <a:pt x="491" y="483"/>
                </a:lnTo>
                <a:lnTo>
                  <a:pt x="480" y="490"/>
                </a:lnTo>
                <a:lnTo>
                  <a:pt x="464" y="500"/>
                </a:lnTo>
                <a:lnTo>
                  <a:pt x="464" y="500"/>
                </a:lnTo>
                <a:lnTo>
                  <a:pt x="476" y="537"/>
                </a:lnTo>
                <a:lnTo>
                  <a:pt x="485" y="566"/>
                </a:lnTo>
                <a:lnTo>
                  <a:pt x="487" y="579"/>
                </a:lnTo>
                <a:lnTo>
                  <a:pt x="488" y="589"/>
                </a:lnTo>
                <a:lnTo>
                  <a:pt x="488" y="589"/>
                </a:lnTo>
                <a:lnTo>
                  <a:pt x="491" y="632"/>
                </a:lnTo>
                <a:lnTo>
                  <a:pt x="491" y="678"/>
                </a:lnTo>
                <a:lnTo>
                  <a:pt x="491" y="678"/>
                </a:lnTo>
                <a:lnTo>
                  <a:pt x="504" y="711"/>
                </a:lnTo>
                <a:lnTo>
                  <a:pt x="514" y="735"/>
                </a:lnTo>
                <a:lnTo>
                  <a:pt x="519" y="751"/>
                </a:lnTo>
                <a:lnTo>
                  <a:pt x="519" y="751"/>
                </a:lnTo>
                <a:lnTo>
                  <a:pt x="520" y="766"/>
                </a:lnTo>
                <a:lnTo>
                  <a:pt x="520" y="776"/>
                </a:lnTo>
                <a:lnTo>
                  <a:pt x="519" y="787"/>
                </a:lnTo>
                <a:lnTo>
                  <a:pt x="519" y="787"/>
                </a:lnTo>
                <a:lnTo>
                  <a:pt x="508" y="827"/>
                </a:lnTo>
                <a:lnTo>
                  <a:pt x="499" y="857"/>
                </a:lnTo>
                <a:lnTo>
                  <a:pt x="499" y="857"/>
                </a:lnTo>
                <a:lnTo>
                  <a:pt x="498" y="872"/>
                </a:lnTo>
                <a:lnTo>
                  <a:pt x="497" y="884"/>
                </a:lnTo>
                <a:lnTo>
                  <a:pt x="497" y="884"/>
                </a:lnTo>
                <a:lnTo>
                  <a:pt x="502" y="884"/>
                </a:lnTo>
                <a:lnTo>
                  <a:pt x="508" y="884"/>
                </a:lnTo>
                <a:lnTo>
                  <a:pt x="514" y="885"/>
                </a:lnTo>
                <a:lnTo>
                  <a:pt x="521" y="889"/>
                </a:lnTo>
                <a:lnTo>
                  <a:pt x="529" y="893"/>
                </a:lnTo>
                <a:lnTo>
                  <a:pt x="536" y="900"/>
                </a:lnTo>
                <a:lnTo>
                  <a:pt x="541" y="908"/>
                </a:lnTo>
                <a:lnTo>
                  <a:pt x="541" y="908"/>
                </a:lnTo>
                <a:lnTo>
                  <a:pt x="547" y="927"/>
                </a:lnTo>
                <a:lnTo>
                  <a:pt x="551" y="943"/>
                </a:lnTo>
                <a:lnTo>
                  <a:pt x="551" y="956"/>
                </a:lnTo>
                <a:lnTo>
                  <a:pt x="548" y="968"/>
                </a:lnTo>
                <a:lnTo>
                  <a:pt x="548" y="968"/>
                </a:lnTo>
                <a:lnTo>
                  <a:pt x="541" y="985"/>
                </a:lnTo>
                <a:lnTo>
                  <a:pt x="535" y="997"/>
                </a:lnTo>
                <a:lnTo>
                  <a:pt x="527" y="1011"/>
                </a:lnTo>
                <a:lnTo>
                  <a:pt x="519" y="1023"/>
                </a:lnTo>
                <a:lnTo>
                  <a:pt x="509" y="1034"/>
                </a:lnTo>
                <a:lnTo>
                  <a:pt x="504" y="1039"/>
                </a:lnTo>
                <a:lnTo>
                  <a:pt x="499" y="1043"/>
                </a:lnTo>
                <a:lnTo>
                  <a:pt x="493" y="1045"/>
                </a:lnTo>
                <a:lnTo>
                  <a:pt x="488" y="1046"/>
                </a:lnTo>
                <a:lnTo>
                  <a:pt x="488" y="1046"/>
                </a:lnTo>
                <a:lnTo>
                  <a:pt x="470" y="1049"/>
                </a:lnTo>
                <a:lnTo>
                  <a:pt x="457" y="1049"/>
                </a:lnTo>
                <a:lnTo>
                  <a:pt x="446" y="1049"/>
                </a:lnTo>
                <a:lnTo>
                  <a:pt x="446" y="1049"/>
                </a:lnTo>
                <a:lnTo>
                  <a:pt x="446" y="1064"/>
                </a:lnTo>
                <a:lnTo>
                  <a:pt x="446" y="1079"/>
                </a:lnTo>
                <a:lnTo>
                  <a:pt x="446" y="1097"/>
                </a:lnTo>
                <a:lnTo>
                  <a:pt x="443" y="1117"/>
                </a:lnTo>
                <a:lnTo>
                  <a:pt x="441" y="1134"/>
                </a:lnTo>
                <a:lnTo>
                  <a:pt x="438" y="1141"/>
                </a:lnTo>
                <a:lnTo>
                  <a:pt x="436" y="1147"/>
                </a:lnTo>
                <a:lnTo>
                  <a:pt x="432" y="1151"/>
                </a:lnTo>
                <a:lnTo>
                  <a:pt x="429" y="1155"/>
                </a:lnTo>
                <a:lnTo>
                  <a:pt x="429" y="1155"/>
                </a:lnTo>
                <a:lnTo>
                  <a:pt x="420" y="1158"/>
                </a:lnTo>
                <a:lnTo>
                  <a:pt x="410" y="1161"/>
                </a:lnTo>
                <a:lnTo>
                  <a:pt x="401" y="1161"/>
                </a:lnTo>
                <a:lnTo>
                  <a:pt x="390" y="1161"/>
                </a:lnTo>
                <a:lnTo>
                  <a:pt x="380" y="1160"/>
                </a:lnTo>
                <a:lnTo>
                  <a:pt x="371" y="1157"/>
                </a:lnTo>
                <a:lnTo>
                  <a:pt x="364" y="1152"/>
                </a:lnTo>
                <a:lnTo>
                  <a:pt x="358" y="1146"/>
                </a:lnTo>
                <a:lnTo>
                  <a:pt x="358" y="1146"/>
                </a:lnTo>
                <a:lnTo>
                  <a:pt x="354" y="1139"/>
                </a:lnTo>
                <a:lnTo>
                  <a:pt x="351" y="1128"/>
                </a:lnTo>
                <a:lnTo>
                  <a:pt x="345" y="1105"/>
                </a:lnTo>
                <a:lnTo>
                  <a:pt x="341" y="1084"/>
                </a:lnTo>
                <a:lnTo>
                  <a:pt x="340" y="1075"/>
                </a:lnTo>
                <a:lnTo>
                  <a:pt x="331" y="1079"/>
                </a:lnTo>
                <a:lnTo>
                  <a:pt x="331" y="1079"/>
                </a:lnTo>
                <a:lnTo>
                  <a:pt x="331" y="1083"/>
                </a:lnTo>
                <a:lnTo>
                  <a:pt x="331" y="1088"/>
                </a:lnTo>
                <a:lnTo>
                  <a:pt x="330" y="1093"/>
                </a:lnTo>
                <a:lnTo>
                  <a:pt x="328" y="1099"/>
                </a:lnTo>
                <a:lnTo>
                  <a:pt x="323" y="1104"/>
                </a:lnTo>
                <a:lnTo>
                  <a:pt x="318" y="1107"/>
                </a:lnTo>
                <a:lnTo>
                  <a:pt x="309" y="1108"/>
                </a:lnTo>
                <a:lnTo>
                  <a:pt x="309" y="1108"/>
                </a:lnTo>
                <a:lnTo>
                  <a:pt x="296" y="1110"/>
                </a:lnTo>
                <a:lnTo>
                  <a:pt x="289" y="1111"/>
                </a:lnTo>
                <a:lnTo>
                  <a:pt x="287" y="1110"/>
                </a:lnTo>
                <a:lnTo>
                  <a:pt x="286" y="1108"/>
                </a:lnTo>
                <a:lnTo>
                  <a:pt x="282" y="1100"/>
                </a:lnTo>
                <a:lnTo>
                  <a:pt x="282" y="1100"/>
                </a:lnTo>
                <a:lnTo>
                  <a:pt x="276" y="1085"/>
                </a:lnTo>
                <a:lnTo>
                  <a:pt x="267" y="1068"/>
                </a:lnTo>
                <a:lnTo>
                  <a:pt x="256" y="1046"/>
                </a:lnTo>
                <a:lnTo>
                  <a:pt x="256" y="1046"/>
                </a:lnTo>
                <a:lnTo>
                  <a:pt x="239" y="1017"/>
                </a:lnTo>
                <a:lnTo>
                  <a:pt x="226" y="996"/>
                </a:lnTo>
                <a:lnTo>
                  <a:pt x="220" y="990"/>
                </a:lnTo>
                <a:lnTo>
                  <a:pt x="218" y="986"/>
                </a:lnTo>
                <a:lnTo>
                  <a:pt x="218" y="986"/>
                </a:lnTo>
                <a:lnTo>
                  <a:pt x="176" y="983"/>
                </a:lnTo>
                <a:lnTo>
                  <a:pt x="152" y="978"/>
                </a:lnTo>
                <a:lnTo>
                  <a:pt x="142" y="976"/>
                </a:lnTo>
                <a:lnTo>
                  <a:pt x="140" y="974"/>
                </a:lnTo>
                <a:lnTo>
                  <a:pt x="139" y="973"/>
                </a:lnTo>
                <a:lnTo>
                  <a:pt x="139" y="973"/>
                </a:lnTo>
                <a:lnTo>
                  <a:pt x="136" y="965"/>
                </a:lnTo>
                <a:lnTo>
                  <a:pt x="134" y="955"/>
                </a:lnTo>
                <a:lnTo>
                  <a:pt x="134" y="946"/>
                </a:lnTo>
                <a:lnTo>
                  <a:pt x="135" y="943"/>
                </a:lnTo>
                <a:lnTo>
                  <a:pt x="136" y="940"/>
                </a:lnTo>
                <a:lnTo>
                  <a:pt x="136" y="940"/>
                </a:lnTo>
                <a:lnTo>
                  <a:pt x="154" y="930"/>
                </a:lnTo>
                <a:lnTo>
                  <a:pt x="154" y="884"/>
                </a:lnTo>
                <a:lnTo>
                  <a:pt x="154" y="884"/>
                </a:lnTo>
                <a:lnTo>
                  <a:pt x="150" y="871"/>
                </a:lnTo>
                <a:lnTo>
                  <a:pt x="143" y="851"/>
                </a:lnTo>
                <a:lnTo>
                  <a:pt x="143" y="851"/>
                </a:lnTo>
                <a:lnTo>
                  <a:pt x="142" y="843"/>
                </a:lnTo>
                <a:lnTo>
                  <a:pt x="142" y="830"/>
                </a:lnTo>
                <a:lnTo>
                  <a:pt x="142" y="818"/>
                </a:lnTo>
                <a:lnTo>
                  <a:pt x="142" y="813"/>
                </a:lnTo>
                <a:lnTo>
                  <a:pt x="143" y="811"/>
                </a:lnTo>
                <a:lnTo>
                  <a:pt x="143" y="811"/>
                </a:lnTo>
                <a:lnTo>
                  <a:pt x="146" y="807"/>
                </a:lnTo>
                <a:lnTo>
                  <a:pt x="147" y="804"/>
                </a:lnTo>
                <a:lnTo>
                  <a:pt x="147" y="800"/>
                </a:lnTo>
                <a:lnTo>
                  <a:pt x="147" y="798"/>
                </a:lnTo>
                <a:lnTo>
                  <a:pt x="147" y="798"/>
                </a:lnTo>
                <a:lnTo>
                  <a:pt x="98" y="722"/>
                </a:lnTo>
                <a:lnTo>
                  <a:pt x="98" y="722"/>
                </a:lnTo>
                <a:lnTo>
                  <a:pt x="90" y="702"/>
                </a:lnTo>
                <a:lnTo>
                  <a:pt x="83" y="687"/>
                </a:lnTo>
                <a:lnTo>
                  <a:pt x="79" y="673"/>
                </a:lnTo>
                <a:lnTo>
                  <a:pt x="79" y="673"/>
                </a:lnTo>
                <a:lnTo>
                  <a:pt x="79" y="670"/>
                </a:lnTo>
                <a:lnTo>
                  <a:pt x="80" y="666"/>
                </a:lnTo>
                <a:lnTo>
                  <a:pt x="84" y="657"/>
                </a:lnTo>
                <a:lnTo>
                  <a:pt x="90" y="646"/>
                </a:lnTo>
                <a:lnTo>
                  <a:pt x="98" y="634"/>
                </a:lnTo>
                <a:lnTo>
                  <a:pt x="114" y="613"/>
                </a:lnTo>
                <a:lnTo>
                  <a:pt x="125" y="603"/>
                </a:lnTo>
                <a:lnTo>
                  <a:pt x="125" y="603"/>
                </a:lnTo>
                <a:lnTo>
                  <a:pt x="135" y="594"/>
                </a:lnTo>
                <a:lnTo>
                  <a:pt x="148" y="578"/>
                </a:lnTo>
                <a:lnTo>
                  <a:pt x="162" y="564"/>
                </a:lnTo>
                <a:lnTo>
                  <a:pt x="167" y="557"/>
                </a:lnTo>
                <a:lnTo>
                  <a:pt x="168" y="554"/>
                </a:lnTo>
                <a:lnTo>
                  <a:pt x="168" y="554"/>
                </a:lnTo>
                <a:lnTo>
                  <a:pt x="176" y="494"/>
                </a:lnTo>
                <a:lnTo>
                  <a:pt x="176" y="494"/>
                </a:lnTo>
                <a:lnTo>
                  <a:pt x="176" y="490"/>
                </a:lnTo>
                <a:lnTo>
                  <a:pt x="175" y="487"/>
                </a:lnTo>
                <a:lnTo>
                  <a:pt x="174" y="483"/>
                </a:lnTo>
                <a:lnTo>
                  <a:pt x="174" y="483"/>
                </a:lnTo>
                <a:lnTo>
                  <a:pt x="170" y="476"/>
                </a:lnTo>
                <a:lnTo>
                  <a:pt x="165" y="464"/>
                </a:lnTo>
                <a:lnTo>
                  <a:pt x="161" y="445"/>
                </a:lnTo>
                <a:lnTo>
                  <a:pt x="161" y="445"/>
                </a:lnTo>
                <a:lnTo>
                  <a:pt x="151" y="459"/>
                </a:lnTo>
                <a:lnTo>
                  <a:pt x="142" y="470"/>
                </a:lnTo>
                <a:lnTo>
                  <a:pt x="137" y="475"/>
                </a:lnTo>
                <a:lnTo>
                  <a:pt x="132" y="478"/>
                </a:lnTo>
                <a:lnTo>
                  <a:pt x="132" y="478"/>
                </a:lnTo>
                <a:lnTo>
                  <a:pt x="123" y="483"/>
                </a:lnTo>
                <a:lnTo>
                  <a:pt x="112" y="487"/>
                </a:lnTo>
                <a:lnTo>
                  <a:pt x="101" y="492"/>
                </a:lnTo>
                <a:lnTo>
                  <a:pt x="92" y="485"/>
                </a:lnTo>
                <a:lnTo>
                  <a:pt x="73" y="496"/>
                </a:lnTo>
                <a:lnTo>
                  <a:pt x="73" y="496"/>
                </a:lnTo>
                <a:lnTo>
                  <a:pt x="72" y="496"/>
                </a:lnTo>
                <a:lnTo>
                  <a:pt x="67" y="493"/>
                </a:lnTo>
                <a:lnTo>
                  <a:pt x="64" y="492"/>
                </a:lnTo>
                <a:lnTo>
                  <a:pt x="63" y="489"/>
                </a:lnTo>
                <a:lnTo>
                  <a:pt x="62" y="487"/>
                </a:lnTo>
                <a:lnTo>
                  <a:pt x="63" y="483"/>
                </a:lnTo>
                <a:lnTo>
                  <a:pt x="63" y="483"/>
                </a:lnTo>
                <a:lnTo>
                  <a:pt x="64" y="481"/>
                </a:lnTo>
                <a:lnTo>
                  <a:pt x="67" y="478"/>
                </a:lnTo>
                <a:lnTo>
                  <a:pt x="72" y="476"/>
                </a:lnTo>
                <a:lnTo>
                  <a:pt x="75" y="475"/>
                </a:lnTo>
                <a:lnTo>
                  <a:pt x="76" y="473"/>
                </a:lnTo>
                <a:lnTo>
                  <a:pt x="76" y="472"/>
                </a:lnTo>
                <a:lnTo>
                  <a:pt x="76" y="472"/>
                </a:lnTo>
                <a:lnTo>
                  <a:pt x="75" y="471"/>
                </a:lnTo>
                <a:lnTo>
                  <a:pt x="76" y="468"/>
                </a:lnTo>
                <a:lnTo>
                  <a:pt x="79" y="462"/>
                </a:lnTo>
                <a:lnTo>
                  <a:pt x="79" y="462"/>
                </a:lnTo>
                <a:lnTo>
                  <a:pt x="83" y="457"/>
                </a:lnTo>
                <a:lnTo>
                  <a:pt x="86" y="451"/>
                </a:lnTo>
                <a:lnTo>
                  <a:pt x="92" y="445"/>
                </a:lnTo>
                <a:lnTo>
                  <a:pt x="103" y="427"/>
                </a:lnTo>
                <a:lnTo>
                  <a:pt x="73" y="397"/>
                </a:lnTo>
                <a:lnTo>
                  <a:pt x="73" y="397"/>
                </a:lnTo>
                <a:lnTo>
                  <a:pt x="64" y="403"/>
                </a:lnTo>
                <a:lnTo>
                  <a:pt x="57" y="406"/>
                </a:lnTo>
                <a:lnTo>
                  <a:pt x="53" y="407"/>
                </a:lnTo>
                <a:lnTo>
                  <a:pt x="48" y="407"/>
                </a:lnTo>
                <a:lnTo>
                  <a:pt x="48" y="407"/>
                </a:lnTo>
                <a:lnTo>
                  <a:pt x="44" y="406"/>
                </a:lnTo>
                <a:lnTo>
                  <a:pt x="37" y="404"/>
                </a:lnTo>
                <a:lnTo>
                  <a:pt x="29" y="399"/>
                </a:lnTo>
                <a:lnTo>
                  <a:pt x="20" y="392"/>
                </a:lnTo>
                <a:lnTo>
                  <a:pt x="13" y="386"/>
                </a:lnTo>
                <a:lnTo>
                  <a:pt x="6" y="377"/>
                </a:lnTo>
                <a:lnTo>
                  <a:pt x="2" y="370"/>
                </a:lnTo>
                <a:lnTo>
                  <a:pt x="1" y="366"/>
                </a:lnTo>
                <a:lnTo>
                  <a:pt x="0" y="361"/>
                </a:lnTo>
                <a:lnTo>
                  <a:pt x="0" y="361"/>
                </a:lnTo>
                <a:lnTo>
                  <a:pt x="1" y="354"/>
                </a:lnTo>
                <a:lnTo>
                  <a:pt x="2" y="348"/>
                </a:lnTo>
                <a:lnTo>
                  <a:pt x="5" y="342"/>
                </a:lnTo>
                <a:lnTo>
                  <a:pt x="8" y="336"/>
                </a:lnTo>
                <a:lnTo>
                  <a:pt x="12" y="331"/>
                </a:lnTo>
                <a:lnTo>
                  <a:pt x="17" y="327"/>
                </a:lnTo>
                <a:lnTo>
                  <a:pt x="23" y="325"/>
                </a:lnTo>
                <a:lnTo>
                  <a:pt x="30" y="323"/>
                </a:lnTo>
                <a:lnTo>
                  <a:pt x="30" y="323"/>
                </a:lnTo>
                <a:lnTo>
                  <a:pt x="37" y="325"/>
                </a:lnTo>
                <a:lnTo>
                  <a:pt x="46" y="327"/>
                </a:lnTo>
                <a:lnTo>
                  <a:pt x="56" y="332"/>
                </a:lnTo>
                <a:lnTo>
                  <a:pt x="64" y="338"/>
                </a:lnTo>
                <a:lnTo>
                  <a:pt x="73" y="344"/>
                </a:lnTo>
                <a:lnTo>
                  <a:pt x="80" y="351"/>
                </a:lnTo>
                <a:lnTo>
                  <a:pt x="85" y="357"/>
                </a:lnTo>
                <a:lnTo>
                  <a:pt x="87" y="365"/>
                </a:lnTo>
                <a:lnTo>
                  <a:pt x="87" y="365"/>
                </a:lnTo>
                <a:lnTo>
                  <a:pt x="87" y="370"/>
                </a:lnTo>
                <a:lnTo>
                  <a:pt x="87" y="376"/>
                </a:lnTo>
                <a:lnTo>
                  <a:pt x="85" y="384"/>
                </a:lnTo>
                <a:lnTo>
                  <a:pt x="83" y="389"/>
                </a:lnTo>
                <a:lnTo>
                  <a:pt x="81" y="392"/>
                </a:lnTo>
                <a:lnTo>
                  <a:pt x="106" y="416"/>
                </a:lnTo>
                <a:lnTo>
                  <a:pt x="119" y="397"/>
                </a:lnTo>
                <a:lnTo>
                  <a:pt x="119" y="397"/>
                </a:lnTo>
                <a:lnTo>
                  <a:pt x="115" y="389"/>
                </a:lnTo>
                <a:lnTo>
                  <a:pt x="112" y="383"/>
                </a:lnTo>
                <a:lnTo>
                  <a:pt x="112" y="375"/>
                </a:lnTo>
                <a:lnTo>
                  <a:pt x="112" y="375"/>
                </a:lnTo>
                <a:lnTo>
                  <a:pt x="113" y="365"/>
                </a:lnTo>
                <a:lnTo>
                  <a:pt x="114" y="361"/>
                </a:lnTo>
                <a:lnTo>
                  <a:pt x="117" y="359"/>
                </a:lnTo>
                <a:lnTo>
                  <a:pt x="117" y="359"/>
                </a:lnTo>
                <a:lnTo>
                  <a:pt x="124" y="355"/>
                </a:lnTo>
                <a:lnTo>
                  <a:pt x="126" y="353"/>
                </a:lnTo>
                <a:lnTo>
                  <a:pt x="128" y="350"/>
                </a:lnTo>
                <a:lnTo>
                  <a:pt x="128" y="350"/>
                </a:lnTo>
                <a:lnTo>
                  <a:pt x="128" y="348"/>
                </a:lnTo>
                <a:lnTo>
                  <a:pt x="130" y="344"/>
                </a:lnTo>
                <a:lnTo>
                  <a:pt x="132" y="340"/>
                </a:lnTo>
                <a:lnTo>
                  <a:pt x="132" y="340"/>
                </a:lnTo>
                <a:lnTo>
                  <a:pt x="146" y="316"/>
                </a:lnTo>
                <a:lnTo>
                  <a:pt x="154" y="297"/>
                </a:lnTo>
                <a:lnTo>
                  <a:pt x="157" y="289"/>
                </a:lnTo>
                <a:lnTo>
                  <a:pt x="158" y="283"/>
                </a:lnTo>
                <a:lnTo>
                  <a:pt x="158" y="283"/>
                </a:lnTo>
                <a:lnTo>
                  <a:pt x="158" y="273"/>
                </a:lnTo>
                <a:lnTo>
                  <a:pt x="162" y="261"/>
                </a:lnTo>
                <a:lnTo>
                  <a:pt x="165" y="250"/>
                </a:lnTo>
                <a:lnTo>
                  <a:pt x="168" y="243"/>
                </a:lnTo>
                <a:lnTo>
                  <a:pt x="168" y="243"/>
                </a:lnTo>
                <a:lnTo>
                  <a:pt x="170" y="237"/>
                </a:lnTo>
                <a:lnTo>
                  <a:pt x="173" y="231"/>
                </a:lnTo>
                <a:lnTo>
                  <a:pt x="175" y="228"/>
                </a:lnTo>
                <a:lnTo>
                  <a:pt x="178" y="226"/>
                </a:lnTo>
                <a:lnTo>
                  <a:pt x="182" y="223"/>
                </a:lnTo>
                <a:lnTo>
                  <a:pt x="187" y="221"/>
                </a:lnTo>
                <a:lnTo>
                  <a:pt x="187" y="221"/>
                </a:lnTo>
                <a:lnTo>
                  <a:pt x="208" y="215"/>
                </a:lnTo>
                <a:lnTo>
                  <a:pt x="220" y="210"/>
                </a:lnTo>
                <a:lnTo>
                  <a:pt x="220" y="210"/>
                </a:lnTo>
                <a:lnTo>
                  <a:pt x="230" y="204"/>
                </a:lnTo>
                <a:lnTo>
                  <a:pt x="235" y="201"/>
                </a:lnTo>
                <a:lnTo>
                  <a:pt x="236" y="199"/>
                </a:lnTo>
                <a:lnTo>
                  <a:pt x="236" y="199"/>
                </a:lnTo>
                <a:lnTo>
                  <a:pt x="230" y="193"/>
                </a:lnTo>
                <a:lnTo>
                  <a:pt x="225" y="188"/>
                </a:lnTo>
                <a:lnTo>
                  <a:pt x="223" y="183"/>
                </a:lnTo>
                <a:lnTo>
                  <a:pt x="223" y="183"/>
                </a:lnTo>
                <a:lnTo>
                  <a:pt x="221" y="180"/>
                </a:lnTo>
                <a:lnTo>
                  <a:pt x="221" y="176"/>
                </a:lnTo>
                <a:lnTo>
                  <a:pt x="221" y="173"/>
                </a:lnTo>
                <a:lnTo>
                  <a:pt x="223" y="172"/>
                </a:lnTo>
                <a:lnTo>
                  <a:pt x="218" y="164"/>
                </a:lnTo>
                <a:lnTo>
                  <a:pt x="209" y="1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6">
            <a:extLst>
              <a:ext uri="{FF2B5EF4-FFF2-40B4-BE49-F238E27FC236}">
                <a16:creationId xmlns:a16="http://schemas.microsoft.com/office/drawing/2014/main" id="{937EEF9F-2A45-49ED-A5AE-C0EC4C45619F}"/>
              </a:ext>
            </a:extLst>
          </p:cNvPr>
          <p:cNvSpPr>
            <a:spLocks/>
          </p:cNvSpPr>
          <p:nvPr/>
        </p:nvSpPr>
        <p:spPr bwMode="auto">
          <a:xfrm>
            <a:off x="4412940" y="811467"/>
            <a:ext cx="875407" cy="1605447"/>
          </a:xfrm>
          <a:custGeom>
            <a:avLst/>
            <a:gdLst>
              <a:gd name="T0" fmla="*/ 233 w 819"/>
              <a:gd name="T1" fmla="*/ 272 h 1502"/>
              <a:gd name="T2" fmla="*/ 192 w 819"/>
              <a:gd name="T3" fmla="*/ 294 h 1502"/>
              <a:gd name="T4" fmla="*/ 167 w 819"/>
              <a:gd name="T5" fmla="*/ 333 h 1502"/>
              <a:gd name="T6" fmla="*/ 117 w 819"/>
              <a:gd name="T7" fmla="*/ 361 h 1502"/>
              <a:gd name="T8" fmla="*/ 120 w 819"/>
              <a:gd name="T9" fmla="*/ 412 h 1502"/>
              <a:gd name="T10" fmla="*/ 156 w 819"/>
              <a:gd name="T11" fmla="*/ 449 h 1502"/>
              <a:gd name="T12" fmla="*/ 126 w 819"/>
              <a:gd name="T13" fmla="*/ 523 h 1502"/>
              <a:gd name="T14" fmla="*/ 176 w 819"/>
              <a:gd name="T15" fmla="*/ 634 h 1502"/>
              <a:gd name="T16" fmla="*/ 156 w 819"/>
              <a:gd name="T17" fmla="*/ 663 h 1502"/>
              <a:gd name="T18" fmla="*/ 156 w 819"/>
              <a:gd name="T19" fmla="*/ 741 h 1502"/>
              <a:gd name="T20" fmla="*/ 142 w 819"/>
              <a:gd name="T21" fmla="*/ 883 h 1502"/>
              <a:gd name="T22" fmla="*/ 73 w 819"/>
              <a:gd name="T23" fmla="*/ 949 h 1502"/>
              <a:gd name="T24" fmla="*/ 58 w 819"/>
              <a:gd name="T25" fmla="*/ 990 h 1502"/>
              <a:gd name="T26" fmla="*/ 88 w 819"/>
              <a:gd name="T27" fmla="*/ 1044 h 1502"/>
              <a:gd name="T28" fmla="*/ 76 w 819"/>
              <a:gd name="T29" fmla="*/ 1111 h 1502"/>
              <a:gd name="T30" fmla="*/ 39 w 819"/>
              <a:gd name="T31" fmla="*/ 1122 h 1502"/>
              <a:gd name="T32" fmla="*/ 0 w 819"/>
              <a:gd name="T33" fmla="*/ 1170 h 1502"/>
              <a:gd name="T34" fmla="*/ 26 w 819"/>
              <a:gd name="T35" fmla="*/ 1222 h 1502"/>
              <a:gd name="T36" fmla="*/ 97 w 819"/>
              <a:gd name="T37" fmla="*/ 1291 h 1502"/>
              <a:gd name="T38" fmla="*/ 173 w 819"/>
              <a:gd name="T39" fmla="*/ 1406 h 1502"/>
              <a:gd name="T40" fmla="*/ 172 w 819"/>
              <a:gd name="T41" fmla="*/ 1467 h 1502"/>
              <a:gd name="T42" fmla="*/ 222 w 819"/>
              <a:gd name="T43" fmla="*/ 1494 h 1502"/>
              <a:gd name="T44" fmla="*/ 299 w 819"/>
              <a:gd name="T45" fmla="*/ 1489 h 1502"/>
              <a:gd name="T46" fmla="*/ 312 w 819"/>
              <a:gd name="T47" fmla="*/ 1444 h 1502"/>
              <a:gd name="T48" fmla="*/ 342 w 819"/>
              <a:gd name="T49" fmla="*/ 1434 h 1502"/>
              <a:gd name="T50" fmla="*/ 350 w 819"/>
              <a:gd name="T51" fmla="*/ 1374 h 1502"/>
              <a:gd name="T52" fmla="*/ 484 w 819"/>
              <a:gd name="T53" fmla="*/ 1368 h 1502"/>
              <a:gd name="T54" fmla="*/ 557 w 819"/>
              <a:gd name="T55" fmla="*/ 1401 h 1502"/>
              <a:gd name="T56" fmla="*/ 618 w 819"/>
              <a:gd name="T57" fmla="*/ 1489 h 1502"/>
              <a:gd name="T58" fmla="*/ 673 w 819"/>
              <a:gd name="T59" fmla="*/ 1502 h 1502"/>
              <a:gd name="T60" fmla="*/ 730 w 819"/>
              <a:gd name="T61" fmla="*/ 1473 h 1502"/>
              <a:gd name="T62" fmla="*/ 779 w 819"/>
              <a:gd name="T63" fmla="*/ 1358 h 1502"/>
              <a:gd name="T64" fmla="*/ 788 w 819"/>
              <a:gd name="T65" fmla="*/ 1241 h 1502"/>
              <a:gd name="T66" fmla="*/ 813 w 819"/>
              <a:gd name="T67" fmla="*/ 1179 h 1502"/>
              <a:gd name="T68" fmla="*/ 799 w 819"/>
              <a:gd name="T69" fmla="*/ 1122 h 1502"/>
              <a:gd name="T70" fmla="*/ 816 w 819"/>
              <a:gd name="T71" fmla="*/ 1094 h 1502"/>
              <a:gd name="T72" fmla="*/ 807 w 819"/>
              <a:gd name="T73" fmla="*/ 877 h 1502"/>
              <a:gd name="T74" fmla="*/ 801 w 819"/>
              <a:gd name="T75" fmla="*/ 833 h 1502"/>
              <a:gd name="T76" fmla="*/ 768 w 819"/>
              <a:gd name="T77" fmla="*/ 734 h 1502"/>
              <a:gd name="T78" fmla="*/ 693 w 819"/>
              <a:gd name="T79" fmla="*/ 605 h 1502"/>
              <a:gd name="T80" fmla="*/ 631 w 819"/>
              <a:gd name="T81" fmla="*/ 579 h 1502"/>
              <a:gd name="T82" fmla="*/ 659 w 819"/>
              <a:gd name="T83" fmla="*/ 568 h 1502"/>
              <a:gd name="T84" fmla="*/ 750 w 819"/>
              <a:gd name="T85" fmla="*/ 549 h 1502"/>
              <a:gd name="T86" fmla="*/ 773 w 819"/>
              <a:gd name="T87" fmla="*/ 518 h 1502"/>
              <a:gd name="T88" fmla="*/ 752 w 819"/>
              <a:gd name="T89" fmla="*/ 502 h 1502"/>
              <a:gd name="T90" fmla="*/ 705 w 819"/>
              <a:gd name="T91" fmla="*/ 501 h 1502"/>
              <a:gd name="T92" fmla="*/ 648 w 819"/>
              <a:gd name="T93" fmla="*/ 489 h 1502"/>
              <a:gd name="T94" fmla="*/ 560 w 819"/>
              <a:gd name="T95" fmla="*/ 381 h 1502"/>
              <a:gd name="T96" fmla="*/ 501 w 819"/>
              <a:gd name="T97" fmla="*/ 312 h 1502"/>
              <a:gd name="T98" fmla="*/ 459 w 819"/>
              <a:gd name="T99" fmla="*/ 273 h 1502"/>
              <a:gd name="T100" fmla="*/ 500 w 819"/>
              <a:gd name="T101" fmla="*/ 197 h 1502"/>
              <a:gd name="T102" fmla="*/ 498 w 819"/>
              <a:gd name="T103" fmla="*/ 108 h 1502"/>
              <a:gd name="T104" fmla="*/ 484 w 819"/>
              <a:gd name="T105" fmla="*/ 38 h 1502"/>
              <a:gd name="T106" fmla="*/ 432 w 819"/>
              <a:gd name="T107" fmla="*/ 3 h 1502"/>
              <a:gd name="T108" fmla="*/ 361 w 819"/>
              <a:gd name="T109" fmla="*/ 10 h 1502"/>
              <a:gd name="T110" fmla="*/ 311 w 819"/>
              <a:gd name="T111" fmla="*/ 56 h 1502"/>
              <a:gd name="T112" fmla="*/ 289 w 819"/>
              <a:gd name="T113" fmla="*/ 126 h 1502"/>
              <a:gd name="T114" fmla="*/ 303 w 819"/>
              <a:gd name="T115" fmla="*/ 159 h 1502"/>
              <a:gd name="T116" fmla="*/ 333 w 819"/>
              <a:gd name="T117" fmla="*/ 229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9" h="1502">
                <a:moveTo>
                  <a:pt x="342" y="244"/>
                </a:moveTo>
                <a:lnTo>
                  <a:pt x="332" y="283"/>
                </a:lnTo>
                <a:lnTo>
                  <a:pt x="332" y="283"/>
                </a:lnTo>
                <a:lnTo>
                  <a:pt x="294" y="279"/>
                </a:lnTo>
                <a:lnTo>
                  <a:pt x="244" y="273"/>
                </a:lnTo>
                <a:lnTo>
                  <a:pt x="244" y="273"/>
                </a:lnTo>
                <a:lnTo>
                  <a:pt x="233" y="272"/>
                </a:lnTo>
                <a:lnTo>
                  <a:pt x="223" y="273"/>
                </a:lnTo>
                <a:lnTo>
                  <a:pt x="214" y="277"/>
                </a:lnTo>
                <a:lnTo>
                  <a:pt x="209" y="279"/>
                </a:lnTo>
                <a:lnTo>
                  <a:pt x="205" y="283"/>
                </a:lnTo>
                <a:lnTo>
                  <a:pt x="205" y="283"/>
                </a:lnTo>
                <a:lnTo>
                  <a:pt x="198" y="289"/>
                </a:lnTo>
                <a:lnTo>
                  <a:pt x="192" y="294"/>
                </a:lnTo>
                <a:lnTo>
                  <a:pt x="188" y="298"/>
                </a:lnTo>
                <a:lnTo>
                  <a:pt x="187" y="300"/>
                </a:lnTo>
                <a:lnTo>
                  <a:pt x="186" y="303"/>
                </a:lnTo>
                <a:lnTo>
                  <a:pt x="186" y="332"/>
                </a:lnTo>
                <a:lnTo>
                  <a:pt x="186" y="332"/>
                </a:lnTo>
                <a:lnTo>
                  <a:pt x="177" y="332"/>
                </a:lnTo>
                <a:lnTo>
                  <a:pt x="167" y="333"/>
                </a:lnTo>
                <a:lnTo>
                  <a:pt x="156" y="335"/>
                </a:lnTo>
                <a:lnTo>
                  <a:pt x="144" y="339"/>
                </a:lnTo>
                <a:lnTo>
                  <a:pt x="133" y="344"/>
                </a:lnTo>
                <a:lnTo>
                  <a:pt x="128" y="348"/>
                </a:lnTo>
                <a:lnTo>
                  <a:pt x="125" y="351"/>
                </a:lnTo>
                <a:lnTo>
                  <a:pt x="121" y="356"/>
                </a:lnTo>
                <a:lnTo>
                  <a:pt x="117" y="361"/>
                </a:lnTo>
                <a:lnTo>
                  <a:pt x="117" y="361"/>
                </a:lnTo>
                <a:lnTo>
                  <a:pt x="114" y="372"/>
                </a:lnTo>
                <a:lnTo>
                  <a:pt x="112" y="382"/>
                </a:lnTo>
                <a:lnTo>
                  <a:pt x="112" y="392"/>
                </a:lnTo>
                <a:lnTo>
                  <a:pt x="114" y="399"/>
                </a:lnTo>
                <a:lnTo>
                  <a:pt x="117" y="406"/>
                </a:lnTo>
                <a:lnTo>
                  <a:pt x="120" y="412"/>
                </a:lnTo>
                <a:lnTo>
                  <a:pt x="123" y="417"/>
                </a:lnTo>
                <a:lnTo>
                  <a:pt x="127" y="420"/>
                </a:lnTo>
                <a:lnTo>
                  <a:pt x="127" y="420"/>
                </a:lnTo>
                <a:lnTo>
                  <a:pt x="138" y="423"/>
                </a:lnTo>
                <a:lnTo>
                  <a:pt x="150" y="426"/>
                </a:lnTo>
                <a:lnTo>
                  <a:pt x="166" y="429"/>
                </a:lnTo>
                <a:lnTo>
                  <a:pt x="156" y="449"/>
                </a:lnTo>
                <a:lnTo>
                  <a:pt x="156" y="449"/>
                </a:lnTo>
                <a:lnTo>
                  <a:pt x="150" y="459"/>
                </a:lnTo>
                <a:lnTo>
                  <a:pt x="138" y="482"/>
                </a:lnTo>
                <a:lnTo>
                  <a:pt x="132" y="494"/>
                </a:lnTo>
                <a:lnTo>
                  <a:pt x="128" y="507"/>
                </a:lnTo>
                <a:lnTo>
                  <a:pt x="126" y="518"/>
                </a:lnTo>
                <a:lnTo>
                  <a:pt x="126" y="523"/>
                </a:lnTo>
                <a:lnTo>
                  <a:pt x="127" y="527"/>
                </a:lnTo>
                <a:lnTo>
                  <a:pt x="127" y="527"/>
                </a:lnTo>
                <a:lnTo>
                  <a:pt x="132" y="534"/>
                </a:lnTo>
                <a:lnTo>
                  <a:pt x="139" y="541"/>
                </a:lnTo>
                <a:lnTo>
                  <a:pt x="155" y="557"/>
                </a:lnTo>
                <a:lnTo>
                  <a:pt x="176" y="576"/>
                </a:lnTo>
                <a:lnTo>
                  <a:pt x="176" y="634"/>
                </a:lnTo>
                <a:lnTo>
                  <a:pt x="176" y="634"/>
                </a:lnTo>
                <a:lnTo>
                  <a:pt x="173" y="635"/>
                </a:lnTo>
                <a:lnTo>
                  <a:pt x="169" y="640"/>
                </a:lnTo>
                <a:lnTo>
                  <a:pt x="165" y="644"/>
                </a:lnTo>
                <a:lnTo>
                  <a:pt x="161" y="650"/>
                </a:lnTo>
                <a:lnTo>
                  <a:pt x="159" y="656"/>
                </a:lnTo>
                <a:lnTo>
                  <a:pt x="156" y="663"/>
                </a:lnTo>
                <a:lnTo>
                  <a:pt x="156" y="663"/>
                </a:lnTo>
                <a:lnTo>
                  <a:pt x="155" y="672"/>
                </a:lnTo>
                <a:lnTo>
                  <a:pt x="155" y="683"/>
                </a:lnTo>
                <a:lnTo>
                  <a:pt x="156" y="705"/>
                </a:lnTo>
                <a:lnTo>
                  <a:pt x="158" y="726"/>
                </a:lnTo>
                <a:lnTo>
                  <a:pt x="158" y="734"/>
                </a:lnTo>
                <a:lnTo>
                  <a:pt x="156" y="741"/>
                </a:lnTo>
                <a:lnTo>
                  <a:pt x="156" y="741"/>
                </a:lnTo>
                <a:lnTo>
                  <a:pt x="155" y="750"/>
                </a:lnTo>
                <a:lnTo>
                  <a:pt x="156" y="765"/>
                </a:lnTo>
                <a:lnTo>
                  <a:pt x="160" y="800"/>
                </a:lnTo>
                <a:lnTo>
                  <a:pt x="166" y="849"/>
                </a:lnTo>
                <a:lnTo>
                  <a:pt x="166" y="849"/>
                </a:lnTo>
                <a:lnTo>
                  <a:pt x="142" y="883"/>
                </a:lnTo>
                <a:lnTo>
                  <a:pt x="122" y="910"/>
                </a:lnTo>
                <a:lnTo>
                  <a:pt x="108" y="927"/>
                </a:lnTo>
                <a:lnTo>
                  <a:pt x="108" y="927"/>
                </a:lnTo>
                <a:lnTo>
                  <a:pt x="103" y="932"/>
                </a:lnTo>
                <a:lnTo>
                  <a:pt x="95" y="935"/>
                </a:lnTo>
                <a:lnTo>
                  <a:pt x="81" y="944"/>
                </a:lnTo>
                <a:lnTo>
                  <a:pt x="73" y="949"/>
                </a:lnTo>
                <a:lnTo>
                  <a:pt x="67" y="954"/>
                </a:lnTo>
                <a:lnTo>
                  <a:pt x="63" y="960"/>
                </a:lnTo>
                <a:lnTo>
                  <a:pt x="59" y="966"/>
                </a:lnTo>
                <a:lnTo>
                  <a:pt x="59" y="966"/>
                </a:lnTo>
                <a:lnTo>
                  <a:pt x="58" y="972"/>
                </a:lnTo>
                <a:lnTo>
                  <a:pt x="58" y="978"/>
                </a:lnTo>
                <a:lnTo>
                  <a:pt x="58" y="990"/>
                </a:lnTo>
                <a:lnTo>
                  <a:pt x="59" y="1005"/>
                </a:lnTo>
                <a:lnTo>
                  <a:pt x="59" y="1005"/>
                </a:lnTo>
                <a:lnTo>
                  <a:pt x="60" y="1007"/>
                </a:lnTo>
                <a:lnTo>
                  <a:pt x="64" y="1013"/>
                </a:lnTo>
                <a:lnTo>
                  <a:pt x="73" y="1025"/>
                </a:lnTo>
                <a:lnTo>
                  <a:pt x="88" y="1044"/>
                </a:lnTo>
                <a:lnTo>
                  <a:pt x="88" y="1044"/>
                </a:lnTo>
                <a:lnTo>
                  <a:pt x="86" y="1055"/>
                </a:lnTo>
                <a:lnTo>
                  <a:pt x="83" y="1064"/>
                </a:lnTo>
                <a:lnTo>
                  <a:pt x="78" y="1073"/>
                </a:lnTo>
                <a:lnTo>
                  <a:pt x="78" y="1073"/>
                </a:lnTo>
                <a:lnTo>
                  <a:pt x="77" y="1079"/>
                </a:lnTo>
                <a:lnTo>
                  <a:pt x="76" y="1088"/>
                </a:lnTo>
                <a:lnTo>
                  <a:pt x="76" y="1111"/>
                </a:lnTo>
                <a:lnTo>
                  <a:pt x="77" y="1131"/>
                </a:lnTo>
                <a:lnTo>
                  <a:pt x="78" y="1141"/>
                </a:lnTo>
                <a:lnTo>
                  <a:pt x="78" y="1141"/>
                </a:lnTo>
                <a:lnTo>
                  <a:pt x="61" y="1130"/>
                </a:lnTo>
                <a:lnTo>
                  <a:pt x="48" y="1123"/>
                </a:lnTo>
                <a:lnTo>
                  <a:pt x="43" y="1122"/>
                </a:lnTo>
                <a:lnTo>
                  <a:pt x="39" y="1122"/>
                </a:lnTo>
                <a:lnTo>
                  <a:pt x="39" y="1122"/>
                </a:lnTo>
                <a:lnTo>
                  <a:pt x="31" y="1128"/>
                </a:lnTo>
                <a:lnTo>
                  <a:pt x="24" y="1135"/>
                </a:lnTo>
                <a:lnTo>
                  <a:pt x="16" y="1142"/>
                </a:lnTo>
                <a:lnTo>
                  <a:pt x="10" y="1151"/>
                </a:lnTo>
                <a:lnTo>
                  <a:pt x="4" y="1161"/>
                </a:lnTo>
                <a:lnTo>
                  <a:pt x="0" y="1170"/>
                </a:lnTo>
                <a:lnTo>
                  <a:pt x="0" y="1175"/>
                </a:lnTo>
                <a:lnTo>
                  <a:pt x="0" y="1180"/>
                </a:lnTo>
                <a:lnTo>
                  <a:pt x="0" y="1180"/>
                </a:lnTo>
                <a:lnTo>
                  <a:pt x="3" y="1185"/>
                </a:lnTo>
                <a:lnTo>
                  <a:pt x="5" y="1191"/>
                </a:lnTo>
                <a:lnTo>
                  <a:pt x="14" y="1206"/>
                </a:lnTo>
                <a:lnTo>
                  <a:pt x="26" y="1222"/>
                </a:lnTo>
                <a:lnTo>
                  <a:pt x="41" y="1239"/>
                </a:lnTo>
                <a:lnTo>
                  <a:pt x="54" y="1255"/>
                </a:lnTo>
                <a:lnTo>
                  <a:pt x="69" y="1269"/>
                </a:lnTo>
                <a:lnTo>
                  <a:pt x="80" y="1280"/>
                </a:lnTo>
                <a:lnTo>
                  <a:pt x="88" y="1288"/>
                </a:lnTo>
                <a:lnTo>
                  <a:pt x="88" y="1288"/>
                </a:lnTo>
                <a:lnTo>
                  <a:pt x="97" y="1291"/>
                </a:lnTo>
                <a:lnTo>
                  <a:pt x="108" y="1296"/>
                </a:lnTo>
                <a:lnTo>
                  <a:pt x="133" y="1302"/>
                </a:lnTo>
                <a:lnTo>
                  <a:pt x="156" y="1306"/>
                </a:lnTo>
                <a:lnTo>
                  <a:pt x="166" y="1307"/>
                </a:lnTo>
                <a:lnTo>
                  <a:pt x="176" y="1395"/>
                </a:lnTo>
                <a:lnTo>
                  <a:pt x="176" y="1395"/>
                </a:lnTo>
                <a:lnTo>
                  <a:pt x="173" y="1406"/>
                </a:lnTo>
                <a:lnTo>
                  <a:pt x="166" y="1434"/>
                </a:lnTo>
                <a:lnTo>
                  <a:pt x="166" y="1434"/>
                </a:lnTo>
                <a:lnTo>
                  <a:pt x="165" y="1441"/>
                </a:lnTo>
                <a:lnTo>
                  <a:pt x="165" y="1448"/>
                </a:lnTo>
                <a:lnTo>
                  <a:pt x="166" y="1454"/>
                </a:lnTo>
                <a:lnTo>
                  <a:pt x="169" y="1461"/>
                </a:lnTo>
                <a:lnTo>
                  <a:pt x="172" y="1467"/>
                </a:lnTo>
                <a:lnTo>
                  <a:pt x="176" y="1472"/>
                </a:lnTo>
                <a:lnTo>
                  <a:pt x="186" y="1483"/>
                </a:lnTo>
                <a:lnTo>
                  <a:pt x="186" y="1483"/>
                </a:lnTo>
                <a:lnTo>
                  <a:pt x="189" y="1485"/>
                </a:lnTo>
                <a:lnTo>
                  <a:pt x="194" y="1487"/>
                </a:lnTo>
                <a:lnTo>
                  <a:pt x="206" y="1491"/>
                </a:lnTo>
                <a:lnTo>
                  <a:pt x="222" y="1494"/>
                </a:lnTo>
                <a:lnTo>
                  <a:pt x="238" y="1496"/>
                </a:lnTo>
                <a:lnTo>
                  <a:pt x="255" y="1496"/>
                </a:lnTo>
                <a:lnTo>
                  <a:pt x="271" y="1496"/>
                </a:lnTo>
                <a:lnTo>
                  <a:pt x="284" y="1495"/>
                </a:lnTo>
                <a:lnTo>
                  <a:pt x="293" y="1492"/>
                </a:lnTo>
                <a:lnTo>
                  <a:pt x="293" y="1492"/>
                </a:lnTo>
                <a:lnTo>
                  <a:pt x="299" y="1489"/>
                </a:lnTo>
                <a:lnTo>
                  <a:pt x="304" y="1483"/>
                </a:lnTo>
                <a:lnTo>
                  <a:pt x="309" y="1475"/>
                </a:lnTo>
                <a:lnTo>
                  <a:pt x="312" y="1467"/>
                </a:lnTo>
                <a:lnTo>
                  <a:pt x="314" y="1459"/>
                </a:lnTo>
                <a:lnTo>
                  <a:pt x="315" y="1452"/>
                </a:lnTo>
                <a:lnTo>
                  <a:pt x="315" y="1446"/>
                </a:lnTo>
                <a:lnTo>
                  <a:pt x="312" y="1444"/>
                </a:lnTo>
                <a:lnTo>
                  <a:pt x="312" y="1444"/>
                </a:lnTo>
                <a:lnTo>
                  <a:pt x="311" y="1442"/>
                </a:lnTo>
                <a:lnTo>
                  <a:pt x="314" y="1441"/>
                </a:lnTo>
                <a:lnTo>
                  <a:pt x="322" y="1440"/>
                </a:lnTo>
                <a:lnTo>
                  <a:pt x="334" y="1439"/>
                </a:lnTo>
                <a:lnTo>
                  <a:pt x="339" y="1436"/>
                </a:lnTo>
                <a:lnTo>
                  <a:pt x="342" y="1434"/>
                </a:lnTo>
                <a:lnTo>
                  <a:pt x="342" y="1434"/>
                </a:lnTo>
                <a:lnTo>
                  <a:pt x="343" y="1428"/>
                </a:lnTo>
                <a:lnTo>
                  <a:pt x="344" y="1419"/>
                </a:lnTo>
                <a:lnTo>
                  <a:pt x="345" y="1398"/>
                </a:lnTo>
                <a:lnTo>
                  <a:pt x="348" y="1380"/>
                </a:lnTo>
                <a:lnTo>
                  <a:pt x="349" y="1375"/>
                </a:lnTo>
                <a:lnTo>
                  <a:pt x="350" y="1374"/>
                </a:lnTo>
                <a:lnTo>
                  <a:pt x="351" y="1375"/>
                </a:lnTo>
                <a:lnTo>
                  <a:pt x="351" y="1375"/>
                </a:lnTo>
                <a:lnTo>
                  <a:pt x="354" y="1376"/>
                </a:lnTo>
                <a:lnTo>
                  <a:pt x="360" y="1376"/>
                </a:lnTo>
                <a:lnTo>
                  <a:pt x="378" y="1376"/>
                </a:lnTo>
                <a:lnTo>
                  <a:pt x="432" y="1373"/>
                </a:lnTo>
                <a:lnTo>
                  <a:pt x="484" y="1368"/>
                </a:lnTo>
                <a:lnTo>
                  <a:pt x="507" y="1366"/>
                </a:lnTo>
                <a:lnTo>
                  <a:pt x="546" y="1336"/>
                </a:lnTo>
                <a:lnTo>
                  <a:pt x="546" y="1336"/>
                </a:lnTo>
                <a:lnTo>
                  <a:pt x="546" y="1342"/>
                </a:lnTo>
                <a:lnTo>
                  <a:pt x="549" y="1361"/>
                </a:lnTo>
                <a:lnTo>
                  <a:pt x="554" y="1386"/>
                </a:lnTo>
                <a:lnTo>
                  <a:pt x="557" y="1401"/>
                </a:lnTo>
                <a:lnTo>
                  <a:pt x="562" y="1417"/>
                </a:lnTo>
                <a:lnTo>
                  <a:pt x="568" y="1431"/>
                </a:lnTo>
                <a:lnTo>
                  <a:pt x="577" y="1446"/>
                </a:lnTo>
                <a:lnTo>
                  <a:pt x="587" y="1461"/>
                </a:lnTo>
                <a:lnTo>
                  <a:pt x="598" y="1473"/>
                </a:lnTo>
                <a:lnTo>
                  <a:pt x="611" y="1484"/>
                </a:lnTo>
                <a:lnTo>
                  <a:pt x="618" y="1489"/>
                </a:lnTo>
                <a:lnTo>
                  <a:pt x="626" y="1492"/>
                </a:lnTo>
                <a:lnTo>
                  <a:pt x="634" y="1496"/>
                </a:lnTo>
                <a:lnTo>
                  <a:pt x="643" y="1498"/>
                </a:lnTo>
                <a:lnTo>
                  <a:pt x="652" y="1501"/>
                </a:lnTo>
                <a:lnTo>
                  <a:pt x="663" y="1502"/>
                </a:lnTo>
                <a:lnTo>
                  <a:pt x="663" y="1502"/>
                </a:lnTo>
                <a:lnTo>
                  <a:pt x="673" y="1502"/>
                </a:lnTo>
                <a:lnTo>
                  <a:pt x="683" y="1501"/>
                </a:lnTo>
                <a:lnTo>
                  <a:pt x="691" y="1498"/>
                </a:lnTo>
                <a:lnTo>
                  <a:pt x="700" y="1495"/>
                </a:lnTo>
                <a:lnTo>
                  <a:pt x="709" y="1491"/>
                </a:lnTo>
                <a:lnTo>
                  <a:pt x="716" y="1486"/>
                </a:lnTo>
                <a:lnTo>
                  <a:pt x="723" y="1480"/>
                </a:lnTo>
                <a:lnTo>
                  <a:pt x="730" y="1473"/>
                </a:lnTo>
                <a:lnTo>
                  <a:pt x="737" y="1465"/>
                </a:lnTo>
                <a:lnTo>
                  <a:pt x="741" y="1458"/>
                </a:lnTo>
                <a:lnTo>
                  <a:pt x="752" y="1440"/>
                </a:lnTo>
                <a:lnTo>
                  <a:pt x="761" y="1420"/>
                </a:lnTo>
                <a:lnTo>
                  <a:pt x="768" y="1401"/>
                </a:lnTo>
                <a:lnTo>
                  <a:pt x="774" y="1379"/>
                </a:lnTo>
                <a:lnTo>
                  <a:pt x="779" y="1358"/>
                </a:lnTo>
                <a:lnTo>
                  <a:pt x="783" y="1339"/>
                </a:lnTo>
                <a:lnTo>
                  <a:pt x="785" y="1319"/>
                </a:lnTo>
                <a:lnTo>
                  <a:pt x="789" y="1288"/>
                </a:lnTo>
                <a:lnTo>
                  <a:pt x="790" y="1268"/>
                </a:lnTo>
                <a:lnTo>
                  <a:pt x="790" y="1268"/>
                </a:lnTo>
                <a:lnTo>
                  <a:pt x="789" y="1255"/>
                </a:lnTo>
                <a:lnTo>
                  <a:pt x="788" y="1241"/>
                </a:lnTo>
                <a:lnTo>
                  <a:pt x="785" y="1216"/>
                </a:lnTo>
                <a:lnTo>
                  <a:pt x="780" y="1190"/>
                </a:lnTo>
                <a:lnTo>
                  <a:pt x="780" y="1190"/>
                </a:lnTo>
                <a:lnTo>
                  <a:pt x="787" y="1189"/>
                </a:lnTo>
                <a:lnTo>
                  <a:pt x="800" y="1185"/>
                </a:lnTo>
                <a:lnTo>
                  <a:pt x="807" y="1183"/>
                </a:lnTo>
                <a:lnTo>
                  <a:pt x="813" y="1179"/>
                </a:lnTo>
                <a:lnTo>
                  <a:pt x="818" y="1175"/>
                </a:lnTo>
                <a:lnTo>
                  <a:pt x="818" y="1173"/>
                </a:lnTo>
                <a:lnTo>
                  <a:pt x="818" y="1170"/>
                </a:lnTo>
                <a:lnTo>
                  <a:pt x="818" y="1170"/>
                </a:lnTo>
                <a:lnTo>
                  <a:pt x="815" y="1157"/>
                </a:lnTo>
                <a:lnTo>
                  <a:pt x="808" y="1140"/>
                </a:lnTo>
                <a:lnTo>
                  <a:pt x="799" y="1122"/>
                </a:lnTo>
                <a:lnTo>
                  <a:pt x="799" y="1122"/>
                </a:lnTo>
                <a:lnTo>
                  <a:pt x="811" y="1113"/>
                </a:lnTo>
                <a:lnTo>
                  <a:pt x="818" y="1107"/>
                </a:lnTo>
                <a:lnTo>
                  <a:pt x="819" y="1105"/>
                </a:lnTo>
                <a:lnTo>
                  <a:pt x="818" y="1102"/>
                </a:lnTo>
                <a:lnTo>
                  <a:pt x="818" y="1102"/>
                </a:lnTo>
                <a:lnTo>
                  <a:pt x="816" y="1094"/>
                </a:lnTo>
                <a:lnTo>
                  <a:pt x="812" y="1073"/>
                </a:lnTo>
                <a:lnTo>
                  <a:pt x="802" y="1012"/>
                </a:lnTo>
                <a:lnTo>
                  <a:pt x="790" y="927"/>
                </a:lnTo>
                <a:lnTo>
                  <a:pt x="790" y="927"/>
                </a:lnTo>
                <a:lnTo>
                  <a:pt x="794" y="916"/>
                </a:lnTo>
                <a:lnTo>
                  <a:pt x="804" y="890"/>
                </a:lnTo>
                <a:lnTo>
                  <a:pt x="807" y="877"/>
                </a:lnTo>
                <a:lnTo>
                  <a:pt x="810" y="863"/>
                </a:lnTo>
                <a:lnTo>
                  <a:pt x="811" y="854"/>
                </a:lnTo>
                <a:lnTo>
                  <a:pt x="811" y="851"/>
                </a:lnTo>
                <a:lnTo>
                  <a:pt x="808" y="849"/>
                </a:lnTo>
                <a:lnTo>
                  <a:pt x="808" y="849"/>
                </a:lnTo>
                <a:lnTo>
                  <a:pt x="805" y="843"/>
                </a:lnTo>
                <a:lnTo>
                  <a:pt x="801" y="833"/>
                </a:lnTo>
                <a:lnTo>
                  <a:pt x="793" y="805"/>
                </a:lnTo>
                <a:lnTo>
                  <a:pt x="785" y="777"/>
                </a:lnTo>
                <a:lnTo>
                  <a:pt x="782" y="766"/>
                </a:lnTo>
                <a:lnTo>
                  <a:pt x="780" y="761"/>
                </a:lnTo>
                <a:lnTo>
                  <a:pt x="780" y="761"/>
                </a:lnTo>
                <a:lnTo>
                  <a:pt x="774" y="750"/>
                </a:lnTo>
                <a:lnTo>
                  <a:pt x="768" y="734"/>
                </a:lnTo>
                <a:lnTo>
                  <a:pt x="761" y="712"/>
                </a:lnTo>
                <a:lnTo>
                  <a:pt x="722" y="663"/>
                </a:lnTo>
                <a:lnTo>
                  <a:pt x="722" y="663"/>
                </a:lnTo>
                <a:lnTo>
                  <a:pt x="711" y="635"/>
                </a:lnTo>
                <a:lnTo>
                  <a:pt x="701" y="616"/>
                </a:lnTo>
                <a:lnTo>
                  <a:pt x="696" y="609"/>
                </a:lnTo>
                <a:lnTo>
                  <a:pt x="693" y="605"/>
                </a:lnTo>
                <a:lnTo>
                  <a:pt x="693" y="605"/>
                </a:lnTo>
                <a:lnTo>
                  <a:pt x="687" y="602"/>
                </a:lnTo>
                <a:lnTo>
                  <a:pt x="679" y="601"/>
                </a:lnTo>
                <a:lnTo>
                  <a:pt x="660" y="598"/>
                </a:lnTo>
                <a:lnTo>
                  <a:pt x="634" y="595"/>
                </a:lnTo>
                <a:lnTo>
                  <a:pt x="634" y="595"/>
                </a:lnTo>
                <a:lnTo>
                  <a:pt x="631" y="579"/>
                </a:lnTo>
                <a:lnTo>
                  <a:pt x="631" y="570"/>
                </a:lnTo>
                <a:lnTo>
                  <a:pt x="632" y="566"/>
                </a:lnTo>
                <a:lnTo>
                  <a:pt x="633" y="566"/>
                </a:lnTo>
                <a:lnTo>
                  <a:pt x="634" y="566"/>
                </a:lnTo>
                <a:lnTo>
                  <a:pt x="634" y="566"/>
                </a:lnTo>
                <a:lnTo>
                  <a:pt x="644" y="567"/>
                </a:lnTo>
                <a:lnTo>
                  <a:pt x="659" y="568"/>
                </a:lnTo>
                <a:lnTo>
                  <a:pt x="673" y="568"/>
                </a:lnTo>
                <a:lnTo>
                  <a:pt x="678" y="567"/>
                </a:lnTo>
                <a:lnTo>
                  <a:pt x="683" y="566"/>
                </a:lnTo>
                <a:lnTo>
                  <a:pt x="712" y="546"/>
                </a:lnTo>
                <a:lnTo>
                  <a:pt x="712" y="546"/>
                </a:lnTo>
                <a:lnTo>
                  <a:pt x="733" y="548"/>
                </a:lnTo>
                <a:lnTo>
                  <a:pt x="750" y="549"/>
                </a:lnTo>
                <a:lnTo>
                  <a:pt x="756" y="548"/>
                </a:lnTo>
                <a:lnTo>
                  <a:pt x="761" y="546"/>
                </a:lnTo>
                <a:lnTo>
                  <a:pt x="761" y="546"/>
                </a:lnTo>
                <a:lnTo>
                  <a:pt x="763" y="543"/>
                </a:lnTo>
                <a:lnTo>
                  <a:pt x="766" y="538"/>
                </a:lnTo>
                <a:lnTo>
                  <a:pt x="772" y="524"/>
                </a:lnTo>
                <a:lnTo>
                  <a:pt x="773" y="518"/>
                </a:lnTo>
                <a:lnTo>
                  <a:pt x="773" y="512"/>
                </a:lnTo>
                <a:lnTo>
                  <a:pt x="773" y="509"/>
                </a:lnTo>
                <a:lnTo>
                  <a:pt x="772" y="507"/>
                </a:lnTo>
                <a:lnTo>
                  <a:pt x="771" y="507"/>
                </a:lnTo>
                <a:lnTo>
                  <a:pt x="771" y="507"/>
                </a:lnTo>
                <a:lnTo>
                  <a:pt x="761" y="506"/>
                </a:lnTo>
                <a:lnTo>
                  <a:pt x="752" y="502"/>
                </a:lnTo>
                <a:lnTo>
                  <a:pt x="741" y="498"/>
                </a:lnTo>
                <a:lnTo>
                  <a:pt x="722" y="498"/>
                </a:lnTo>
                <a:lnTo>
                  <a:pt x="702" y="498"/>
                </a:lnTo>
                <a:lnTo>
                  <a:pt x="702" y="498"/>
                </a:lnTo>
                <a:lnTo>
                  <a:pt x="701" y="498"/>
                </a:lnTo>
                <a:lnTo>
                  <a:pt x="702" y="499"/>
                </a:lnTo>
                <a:lnTo>
                  <a:pt x="705" y="501"/>
                </a:lnTo>
                <a:lnTo>
                  <a:pt x="706" y="501"/>
                </a:lnTo>
                <a:lnTo>
                  <a:pt x="705" y="501"/>
                </a:lnTo>
                <a:lnTo>
                  <a:pt x="693" y="498"/>
                </a:lnTo>
                <a:lnTo>
                  <a:pt x="693" y="498"/>
                </a:lnTo>
                <a:lnTo>
                  <a:pt x="682" y="494"/>
                </a:lnTo>
                <a:lnTo>
                  <a:pt x="671" y="492"/>
                </a:lnTo>
                <a:lnTo>
                  <a:pt x="648" y="489"/>
                </a:lnTo>
                <a:lnTo>
                  <a:pt x="631" y="488"/>
                </a:lnTo>
                <a:lnTo>
                  <a:pt x="624" y="488"/>
                </a:lnTo>
                <a:lnTo>
                  <a:pt x="576" y="488"/>
                </a:lnTo>
                <a:lnTo>
                  <a:pt x="566" y="400"/>
                </a:lnTo>
                <a:lnTo>
                  <a:pt x="566" y="400"/>
                </a:lnTo>
                <a:lnTo>
                  <a:pt x="563" y="390"/>
                </a:lnTo>
                <a:lnTo>
                  <a:pt x="560" y="381"/>
                </a:lnTo>
                <a:lnTo>
                  <a:pt x="550" y="357"/>
                </a:lnTo>
                <a:lnTo>
                  <a:pt x="540" y="339"/>
                </a:lnTo>
                <a:lnTo>
                  <a:pt x="537" y="332"/>
                </a:lnTo>
                <a:lnTo>
                  <a:pt x="537" y="332"/>
                </a:lnTo>
                <a:lnTo>
                  <a:pt x="520" y="321"/>
                </a:lnTo>
                <a:lnTo>
                  <a:pt x="506" y="315"/>
                </a:lnTo>
                <a:lnTo>
                  <a:pt x="501" y="312"/>
                </a:lnTo>
                <a:lnTo>
                  <a:pt x="498" y="312"/>
                </a:lnTo>
                <a:lnTo>
                  <a:pt x="498" y="312"/>
                </a:lnTo>
                <a:lnTo>
                  <a:pt x="494" y="312"/>
                </a:lnTo>
                <a:lnTo>
                  <a:pt x="490" y="311"/>
                </a:lnTo>
                <a:lnTo>
                  <a:pt x="481" y="309"/>
                </a:lnTo>
                <a:lnTo>
                  <a:pt x="468" y="303"/>
                </a:lnTo>
                <a:lnTo>
                  <a:pt x="459" y="273"/>
                </a:lnTo>
                <a:lnTo>
                  <a:pt x="459" y="273"/>
                </a:lnTo>
                <a:lnTo>
                  <a:pt x="476" y="247"/>
                </a:lnTo>
                <a:lnTo>
                  <a:pt x="488" y="223"/>
                </a:lnTo>
                <a:lnTo>
                  <a:pt x="494" y="214"/>
                </a:lnTo>
                <a:lnTo>
                  <a:pt x="498" y="205"/>
                </a:lnTo>
                <a:lnTo>
                  <a:pt x="498" y="205"/>
                </a:lnTo>
                <a:lnTo>
                  <a:pt x="500" y="197"/>
                </a:lnTo>
                <a:lnTo>
                  <a:pt x="501" y="184"/>
                </a:lnTo>
                <a:lnTo>
                  <a:pt x="504" y="171"/>
                </a:lnTo>
                <a:lnTo>
                  <a:pt x="504" y="158"/>
                </a:lnTo>
                <a:lnTo>
                  <a:pt x="504" y="143"/>
                </a:lnTo>
                <a:lnTo>
                  <a:pt x="503" y="129"/>
                </a:lnTo>
                <a:lnTo>
                  <a:pt x="500" y="117"/>
                </a:lnTo>
                <a:lnTo>
                  <a:pt x="498" y="108"/>
                </a:lnTo>
                <a:lnTo>
                  <a:pt x="498" y="108"/>
                </a:lnTo>
                <a:lnTo>
                  <a:pt x="495" y="99"/>
                </a:lnTo>
                <a:lnTo>
                  <a:pt x="493" y="89"/>
                </a:lnTo>
                <a:lnTo>
                  <a:pt x="493" y="69"/>
                </a:lnTo>
                <a:lnTo>
                  <a:pt x="492" y="58"/>
                </a:lnTo>
                <a:lnTo>
                  <a:pt x="489" y="48"/>
                </a:lnTo>
                <a:lnTo>
                  <a:pt x="484" y="38"/>
                </a:lnTo>
                <a:lnTo>
                  <a:pt x="482" y="33"/>
                </a:lnTo>
                <a:lnTo>
                  <a:pt x="478" y="30"/>
                </a:lnTo>
                <a:lnTo>
                  <a:pt x="478" y="30"/>
                </a:lnTo>
                <a:lnTo>
                  <a:pt x="468" y="21"/>
                </a:lnTo>
                <a:lnTo>
                  <a:pt x="459" y="14"/>
                </a:lnTo>
                <a:lnTo>
                  <a:pt x="446" y="8"/>
                </a:lnTo>
                <a:lnTo>
                  <a:pt x="432" y="3"/>
                </a:lnTo>
                <a:lnTo>
                  <a:pt x="417" y="0"/>
                </a:lnTo>
                <a:lnTo>
                  <a:pt x="400" y="0"/>
                </a:lnTo>
                <a:lnTo>
                  <a:pt x="390" y="1"/>
                </a:lnTo>
                <a:lnTo>
                  <a:pt x="382" y="4"/>
                </a:lnTo>
                <a:lnTo>
                  <a:pt x="371" y="6"/>
                </a:lnTo>
                <a:lnTo>
                  <a:pt x="361" y="10"/>
                </a:lnTo>
                <a:lnTo>
                  <a:pt x="361" y="10"/>
                </a:lnTo>
                <a:lnTo>
                  <a:pt x="351" y="15"/>
                </a:lnTo>
                <a:lnTo>
                  <a:pt x="343" y="20"/>
                </a:lnTo>
                <a:lnTo>
                  <a:pt x="336" y="25"/>
                </a:lnTo>
                <a:lnTo>
                  <a:pt x="328" y="31"/>
                </a:lnTo>
                <a:lnTo>
                  <a:pt x="323" y="37"/>
                </a:lnTo>
                <a:lnTo>
                  <a:pt x="318" y="43"/>
                </a:lnTo>
                <a:lnTo>
                  <a:pt x="311" y="56"/>
                </a:lnTo>
                <a:lnTo>
                  <a:pt x="305" y="71"/>
                </a:lnTo>
                <a:lnTo>
                  <a:pt x="301" y="84"/>
                </a:lnTo>
                <a:lnTo>
                  <a:pt x="297" y="97"/>
                </a:lnTo>
                <a:lnTo>
                  <a:pt x="293" y="108"/>
                </a:lnTo>
                <a:lnTo>
                  <a:pt x="293" y="108"/>
                </a:lnTo>
                <a:lnTo>
                  <a:pt x="290" y="117"/>
                </a:lnTo>
                <a:lnTo>
                  <a:pt x="289" y="126"/>
                </a:lnTo>
                <a:lnTo>
                  <a:pt x="290" y="134"/>
                </a:lnTo>
                <a:lnTo>
                  <a:pt x="293" y="142"/>
                </a:lnTo>
                <a:lnTo>
                  <a:pt x="297" y="148"/>
                </a:lnTo>
                <a:lnTo>
                  <a:pt x="299" y="153"/>
                </a:lnTo>
                <a:lnTo>
                  <a:pt x="303" y="156"/>
                </a:lnTo>
                <a:lnTo>
                  <a:pt x="303" y="156"/>
                </a:lnTo>
                <a:lnTo>
                  <a:pt x="303" y="159"/>
                </a:lnTo>
                <a:lnTo>
                  <a:pt x="303" y="166"/>
                </a:lnTo>
                <a:lnTo>
                  <a:pt x="303" y="171"/>
                </a:lnTo>
                <a:lnTo>
                  <a:pt x="305" y="178"/>
                </a:lnTo>
                <a:lnTo>
                  <a:pt x="308" y="186"/>
                </a:lnTo>
                <a:lnTo>
                  <a:pt x="312" y="195"/>
                </a:lnTo>
                <a:lnTo>
                  <a:pt x="312" y="195"/>
                </a:lnTo>
                <a:lnTo>
                  <a:pt x="333" y="229"/>
                </a:lnTo>
                <a:lnTo>
                  <a:pt x="342" y="244"/>
                </a:lnTo>
                <a:lnTo>
                  <a:pt x="342" y="2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861D33C1-D8B2-4483-8BA3-C222206FA5C9}"/>
              </a:ext>
            </a:extLst>
          </p:cNvPr>
          <p:cNvSpPr>
            <a:spLocks noEditPoints="1"/>
          </p:cNvSpPr>
          <p:nvPr/>
        </p:nvSpPr>
        <p:spPr bwMode="auto">
          <a:xfrm>
            <a:off x="794027" y="2715372"/>
            <a:ext cx="1196811" cy="1668488"/>
          </a:xfrm>
          <a:custGeom>
            <a:avLst/>
            <a:gdLst>
              <a:gd name="T0" fmla="*/ 329 w 1053"/>
              <a:gd name="T1" fmla="*/ 178 h 1468"/>
              <a:gd name="T2" fmla="*/ 343 w 1053"/>
              <a:gd name="T3" fmla="*/ 217 h 1468"/>
              <a:gd name="T4" fmla="*/ 321 w 1053"/>
              <a:gd name="T5" fmla="*/ 279 h 1468"/>
              <a:gd name="T6" fmla="*/ 300 w 1053"/>
              <a:gd name="T7" fmla="*/ 319 h 1468"/>
              <a:gd name="T8" fmla="*/ 248 w 1053"/>
              <a:gd name="T9" fmla="*/ 498 h 1468"/>
              <a:gd name="T10" fmla="*/ 164 w 1053"/>
              <a:gd name="T11" fmla="*/ 538 h 1468"/>
              <a:gd name="T12" fmla="*/ 126 w 1053"/>
              <a:gd name="T13" fmla="*/ 552 h 1468"/>
              <a:gd name="T14" fmla="*/ 156 w 1053"/>
              <a:gd name="T15" fmla="*/ 591 h 1468"/>
              <a:gd name="T16" fmla="*/ 168 w 1053"/>
              <a:gd name="T17" fmla="*/ 670 h 1468"/>
              <a:gd name="T18" fmla="*/ 39 w 1053"/>
              <a:gd name="T19" fmla="*/ 880 h 1468"/>
              <a:gd name="T20" fmla="*/ 27 w 1053"/>
              <a:gd name="T21" fmla="*/ 981 h 1468"/>
              <a:gd name="T22" fmla="*/ 1 w 1053"/>
              <a:gd name="T23" fmla="*/ 1121 h 1468"/>
              <a:gd name="T24" fmla="*/ 19 w 1053"/>
              <a:gd name="T25" fmla="*/ 1136 h 1468"/>
              <a:gd name="T26" fmla="*/ 2 w 1053"/>
              <a:gd name="T27" fmla="*/ 1228 h 1468"/>
              <a:gd name="T28" fmla="*/ 53 w 1053"/>
              <a:gd name="T29" fmla="*/ 1376 h 1468"/>
              <a:gd name="T30" fmla="*/ 117 w 1053"/>
              <a:gd name="T31" fmla="*/ 1400 h 1468"/>
              <a:gd name="T32" fmla="*/ 211 w 1053"/>
              <a:gd name="T33" fmla="*/ 1359 h 1468"/>
              <a:gd name="T34" fmla="*/ 292 w 1053"/>
              <a:gd name="T35" fmla="*/ 1322 h 1468"/>
              <a:gd name="T36" fmla="*/ 492 w 1053"/>
              <a:gd name="T37" fmla="*/ 1332 h 1468"/>
              <a:gd name="T38" fmla="*/ 696 w 1053"/>
              <a:gd name="T39" fmla="*/ 1407 h 1468"/>
              <a:gd name="T40" fmla="*/ 814 w 1053"/>
              <a:gd name="T41" fmla="*/ 1468 h 1468"/>
              <a:gd name="T42" fmla="*/ 879 w 1053"/>
              <a:gd name="T43" fmla="*/ 1443 h 1468"/>
              <a:gd name="T44" fmla="*/ 958 w 1053"/>
              <a:gd name="T45" fmla="*/ 1292 h 1468"/>
              <a:gd name="T46" fmla="*/ 1019 w 1053"/>
              <a:gd name="T47" fmla="*/ 1249 h 1468"/>
              <a:gd name="T48" fmla="*/ 1043 w 1053"/>
              <a:gd name="T49" fmla="*/ 1210 h 1468"/>
              <a:gd name="T50" fmla="*/ 1053 w 1053"/>
              <a:gd name="T51" fmla="*/ 1187 h 1468"/>
              <a:gd name="T52" fmla="*/ 989 w 1053"/>
              <a:gd name="T53" fmla="*/ 1127 h 1468"/>
              <a:gd name="T54" fmla="*/ 965 w 1053"/>
              <a:gd name="T55" fmla="*/ 1065 h 1468"/>
              <a:gd name="T56" fmla="*/ 959 w 1053"/>
              <a:gd name="T57" fmla="*/ 1043 h 1468"/>
              <a:gd name="T58" fmla="*/ 1000 w 1053"/>
              <a:gd name="T59" fmla="*/ 1024 h 1468"/>
              <a:gd name="T60" fmla="*/ 916 w 1053"/>
              <a:gd name="T61" fmla="*/ 921 h 1468"/>
              <a:gd name="T62" fmla="*/ 931 w 1053"/>
              <a:gd name="T63" fmla="*/ 893 h 1468"/>
              <a:gd name="T64" fmla="*/ 928 w 1053"/>
              <a:gd name="T65" fmla="*/ 800 h 1468"/>
              <a:gd name="T66" fmla="*/ 928 w 1053"/>
              <a:gd name="T67" fmla="*/ 761 h 1468"/>
              <a:gd name="T68" fmla="*/ 889 w 1053"/>
              <a:gd name="T69" fmla="*/ 730 h 1468"/>
              <a:gd name="T70" fmla="*/ 677 w 1053"/>
              <a:gd name="T71" fmla="*/ 698 h 1468"/>
              <a:gd name="T72" fmla="*/ 687 w 1053"/>
              <a:gd name="T73" fmla="*/ 651 h 1468"/>
              <a:gd name="T74" fmla="*/ 690 w 1053"/>
              <a:gd name="T75" fmla="*/ 593 h 1468"/>
              <a:gd name="T76" fmla="*/ 668 w 1053"/>
              <a:gd name="T77" fmla="*/ 449 h 1468"/>
              <a:gd name="T78" fmla="*/ 674 w 1053"/>
              <a:gd name="T79" fmla="*/ 384 h 1468"/>
              <a:gd name="T80" fmla="*/ 591 w 1053"/>
              <a:gd name="T81" fmla="*/ 262 h 1468"/>
              <a:gd name="T82" fmla="*/ 526 w 1053"/>
              <a:gd name="T83" fmla="*/ 220 h 1468"/>
              <a:gd name="T84" fmla="*/ 517 w 1053"/>
              <a:gd name="T85" fmla="*/ 136 h 1468"/>
              <a:gd name="T86" fmla="*/ 496 w 1053"/>
              <a:gd name="T87" fmla="*/ 37 h 1468"/>
              <a:gd name="T88" fmla="*/ 439 w 1053"/>
              <a:gd name="T89" fmla="*/ 1 h 1468"/>
              <a:gd name="T90" fmla="*/ 343 w 1053"/>
              <a:gd name="T91" fmla="*/ 24 h 1468"/>
              <a:gd name="T92" fmla="*/ 395 w 1053"/>
              <a:gd name="T93" fmla="*/ 945 h 1468"/>
              <a:gd name="T94" fmla="*/ 425 w 1053"/>
              <a:gd name="T95" fmla="*/ 1015 h 1468"/>
              <a:gd name="T96" fmla="*/ 385 w 1053"/>
              <a:gd name="T97" fmla="*/ 1078 h 1468"/>
              <a:gd name="T98" fmla="*/ 365 w 1053"/>
              <a:gd name="T99" fmla="*/ 971 h 1468"/>
              <a:gd name="T100" fmla="*/ 141 w 1053"/>
              <a:gd name="T101" fmla="*/ 1288 h 1468"/>
              <a:gd name="T102" fmla="*/ 97 w 1053"/>
              <a:gd name="T103" fmla="*/ 1312 h 1468"/>
              <a:gd name="T104" fmla="*/ 58 w 1053"/>
              <a:gd name="T105" fmla="*/ 1265 h 1468"/>
              <a:gd name="T106" fmla="*/ 847 w 1053"/>
              <a:gd name="T107" fmla="*/ 1348 h 1468"/>
              <a:gd name="T108" fmla="*/ 790 w 1053"/>
              <a:gd name="T109" fmla="*/ 1371 h 1468"/>
              <a:gd name="T110" fmla="*/ 863 w 1053"/>
              <a:gd name="T111" fmla="*/ 1322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53" h="1468">
                <a:moveTo>
                  <a:pt x="282" y="103"/>
                </a:moveTo>
                <a:lnTo>
                  <a:pt x="307" y="108"/>
                </a:lnTo>
                <a:lnTo>
                  <a:pt x="307" y="118"/>
                </a:lnTo>
                <a:lnTo>
                  <a:pt x="317" y="137"/>
                </a:lnTo>
                <a:lnTo>
                  <a:pt x="307" y="162"/>
                </a:lnTo>
                <a:lnTo>
                  <a:pt x="326" y="171"/>
                </a:lnTo>
                <a:lnTo>
                  <a:pt x="326" y="171"/>
                </a:lnTo>
                <a:lnTo>
                  <a:pt x="329" y="178"/>
                </a:lnTo>
                <a:lnTo>
                  <a:pt x="331" y="191"/>
                </a:lnTo>
                <a:lnTo>
                  <a:pt x="331" y="191"/>
                </a:lnTo>
                <a:lnTo>
                  <a:pt x="332" y="201"/>
                </a:lnTo>
                <a:lnTo>
                  <a:pt x="336" y="210"/>
                </a:lnTo>
                <a:lnTo>
                  <a:pt x="336" y="210"/>
                </a:lnTo>
                <a:lnTo>
                  <a:pt x="337" y="213"/>
                </a:lnTo>
                <a:lnTo>
                  <a:pt x="341" y="215"/>
                </a:lnTo>
                <a:lnTo>
                  <a:pt x="343" y="217"/>
                </a:lnTo>
                <a:lnTo>
                  <a:pt x="347" y="217"/>
                </a:lnTo>
                <a:lnTo>
                  <a:pt x="353" y="215"/>
                </a:lnTo>
                <a:lnTo>
                  <a:pt x="356" y="215"/>
                </a:lnTo>
                <a:lnTo>
                  <a:pt x="365" y="259"/>
                </a:lnTo>
                <a:lnTo>
                  <a:pt x="365" y="259"/>
                </a:lnTo>
                <a:lnTo>
                  <a:pt x="348" y="267"/>
                </a:lnTo>
                <a:lnTo>
                  <a:pt x="321" y="279"/>
                </a:lnTo>
                <a:lnTo>
                  <a:pt x="321" y="279"/>
                </a:lnTo>
                <a:lnTo>
                  <a:pt x="317" y="281"/>
                </a:lnTo>
                <a:lnTo>
                  <a:pt x="314" y="284"/>
                </a:lnTo>
                <a:lnTo>
                  <a:pt x="311" y="287"/>
                </a:lnTo>
                <a:lnTo>
                  <a:pt x="308" y="291"/>
                </a:lnTo>
                <a:lnTo>
                  <a:pt x="306" y="299"/>
                </a:lnTo>
                <a:lnTo>
                  <a:pt x="302" y="308"/>
                </a:lnTo>
                <a:lnTo>
                  <a:pt x="302" y="308"/>
                </a:lnTo>
                <a:lnTo>
                  <a:pt x="300" y="319"/>
                </a:lnTo>
                <a:lnTo>
                  <a:pt x="295" y="338"/>
                </a:lnTo>
                <a:lnTo>
                  <a:pt x="284" y="395"/>
                </a:lnTo>
                <a:lnTo>
                  <a:pt x="268" y="474"/>
                </a:lnTo>
                <a:lnTo>
                  <a:pt x="268" y="474"/>
                </a:lnTo>
                <a:lnTo>
                  <a:pt x="258" y="484"/>
                </a:lnTo>
                <a:lnTo>
                  <a:pt x="252" y="492"/>
                </a:lnTo>
                <a:lnTo>
                  <a:pt x="248" y="498"/>
                </a:lnTo>
                <a:lnTo>
                  <a:pt x="248" y="498"/>
                </a:lnTo>
                <a:lnTo>
                  <a:pt x="245" y="503"/>
                </a:lnTo>
                <a:lnTo>
                  <a:pt x="240" y="507"/>
                </a:lnTo>
                <a:lnTo>
                  <a:pt x="233" y="512"/>
                </a:lnTo>
                <a:lnTo>
                  <a:pt x="229" y="513"/>
                </a:lnTo>
                <a:lnTo>
                  <a:pt x="229" y="513"/>
                </a:lnTo>
                <a:lnTo>
                  <a:pt x="217" y="518"/>
                </a:lnTo>
                <a:lnTo>
                  <a:pt x="191" y="527"/>
                </a:lnTo>
                <a:lnTo>
                  <a:pt x="164" y="538"/>
                </a:lnTo>
                <a:lnTo>
                  <a:pt x="153" y="541"/>
                </a:lnTo>
                <a:lnTo>
                  <a:pt x="146" y="542"/>
                </a:lnTo>
                <a:lnTo>
                  <a:pt x="146" y="542"/>
                </a:lnTo>
                <a:lnTo>
                  <a:pt x="142" y="542"/>
                </a:lnTo>
                <a:lnTo>
                  <a:pt x="139" y="542"/>
                </a:lnTo>
                <a:lnTo>
                  <a:pt x="135" y="544"/>
                </a:lnTo>
                <a:lnTo>
                  <a:pt x="131" y="548"/>
                </a:lnTo>
                <a:lnTo>
                  <a:pt x="126" y="552"/>
                </a:lnTo>
                <a:lnTo>
                  <a:pt x="126" y="552"/>
                </a:lnTo>
                <a:lnTo>
                  <a:pt x="124" y="554"/>
                </a:lnTo>
                <a:lnTo>
                  <a:pt x="123" y="559"/>
                </a:lnTo>
                <a:lnTo>
                  <a:pt x="120" y="572"/>
                </a:lnTo>
                <a:lnTo>
                  <a:pt x="122" y="585"/>
                </a:lnTo>
                <a:lnTo>
                  <a:pt x="122" y="591"/>
                </a:lnTo>
                <a:lnTo>
                  <a:pt x="156" y="591"/>
                </a:lnTo>
                <a:lnTo>
                  <a:pt x="156" y="591"/>
                </a:lnTo>
                <a:lnTo>
                  <a:pt x="157" y="592"/>
                </a:lnTo>
                <a:lnTo>
                  <a:pt x="159" y="593"/>
                </a:lnTo>
                <a:lnTo>
                  <a:pt x="163" y="598"/>
                </a:lnTo>
                <a:lnTo>
                  <a:pt x="165" y="605"/>
                </a:lnTo>
                <a:lnTo>
                  <a:pt x="165" y="654"/>
                </a:lnTo>
                <a:lnTo>
                  <a:pt x="165" y="654"/>
                </a:lnTo>
                <a:lnTo>
                  <a:pt x="167" y="664"/>
                </a:lnTo>
                <a:lnTo>
                  <a:pt x="168" y="670"/>
                </a:lnTo>
                <a:lnTo>
                  <a:pt x="169" y="672"/>
                </a:lnTo>
                <a:lnTo>
                  <a:pt x="170" y="674"/>
                </a:lnTo>
                <a:lnTo>
                  <a:pt x="170" y="674"/>
                </a:lnTo>
                <a:lnTo>
                  <a:pt x="151" y="703"/>
                </a:lnTo>
                <a:lnTo>
                  <a:pt x="106" y="771"/>
                </a:lnTo>
                <a:lnTo>
                  <a:pt x="80" y="810"/>
                </a:lnTo>
                <a:lnTo>
                  <a:pt x="57" y="848"/>
                </a:lnTo>
                <a:lnTo>
                  <a:pt x="39" y="880"/>
                </a:lnTo>
                <a:lnTo>
                  <a:pt x="33" y="893"/>
                </a:lnTo>
                <a:lnTo>
                  <a:pt x="29" y="903"/>
                </a:lnTo>
                <a:lnTo>
                  <a:pt x="29" y="903"/>
                </a:lnTo>
                <a:lnTo>
                  <a:pt x="27" y="911"/>
                </a:lnTo>
                <a:lnTo>
                  <a:pt x="25" y="921"/>
                </a:lnTo>
                <a:lnTo>
                  <a:pt x="24" y="941"/>
                </a:lnTo>
                <a:lnTo>
                  <a:pt x="24" y="961"/>
                </a:lnTo>
                <a:lnTo>
                  <a:pt x="27" y="981"/>
                </a:lnTo>
                <a:lnTo>
                  <a:pt x="31" y="1014"/>
                </a:lnTo>
                <a:lnTo>
                  <a:pt x="34" y="1030"/>
                </a:lnTo>
                <a:lnTo>
                  <a:pt x="34" y="1030"/>
                </a:lnTo>
                <a:lnTo>
                  <a:pt x="33" y="1036"/>
                </a:lnTo>
                <a:lnTo>
                  <a:pt x="28" y="1047"/>
                </a:lnTo>
                <a:lnTo>
                  <a:pt x="16" y="1078"/>
                </a:lnTo>
                <a:lnTo>
                  <a:pt x="5" y="1110"/>
                </a:lnTo>
                <a:lnTo>
                  <a:pt x="1" y="1121"/>
                </a:lnTo>
                <a:lnTo>
                  <a:pt x="0" y="1127"/>
                </a:lnTo>
                <a:lnTo>
                  <a:pt x="0" y="1127"/>
                </a:lnTo>
                <a:lnTo>
                  <a:pt x="1" y="1130"/>
                </a:lnTo>
                <a:lnTo>
                  <a:pt x="5" y="1131"/>
                </a:lnTo>
                <a:lnTo>
                  <a:pt x="13" y="1130"/>
                </a:lnTo>
                <a:lnTo>
                  <a:pt x="24" y="1127"/>
                </a:lnTo>
                <a:lnTo>
                  <a:pt x="24" y="1127"/>
                </a:lnTo>
                <a:lnTo>
                  <a:pt x="19" y="1136"/>
                </a:lnTo>
                <a:lnTo>
                  <a:pt x="11" y="1155"/>
                </a:lnTo>
                <a:lnTo>
                  <a:pt x="6" y="1169"/>
                </a:lnTo>
                <a:lnTo>
                  <a:pt x="1" y="1183"/>
                </a:lnTo>
                <a:lnTo>
                  <a:pt x="0" y="1197"/>
                </a:lnTo>
                <a:lnTo>
                  <a:pt x="0" y="1204"/>
                </a:lnTo>
                <a:lnTo>
                  <a:pt x="0" y="1210"/>
                </a:lnTo>
                <a:lnTo>
                  <a:pt x="0" y="1210"/>
                </a:lnTo>
                <a:lnTo>
                  <a:pt x="2" y="1228"/>
                </a:lnTo>
                <a:lnTo>
                  <a:pt x="5" y="1254"/>
                </a:lnTo>
                <a:lnTo>
                  <a:pt x="11" y="1286"/>
                </a:lnTo>
                <a:lnTo>
                  <a:pt x="14" y="1301"/>
                </a:lnTo>
                <a:lnTo>
                  <a:pt x="20" y="1317"/>
                </a:lnTo>
                <a:lnTo>
                  <a:pt x="27" y="1334"/>
                </a:lnTo>
                <a:lnTo>
                  <a:pt x="34" y="1349"/>
                </a:lnTo>
                <a:lnTo>
                  <a:pt x="44" y="1362"/>
                </a:lnTo>
                <a:lnTo>
                  <a:pt x="53" y="1376"/>
                </a:lnTo>
                <a:lnTo>
                  <a:pt x="59" y="1381"/>
                </a:lnTo>
                <a:lnTo>
                  <a:pt x="67" y="1386"/>
                </a:lnTo>
                <a:lnTo>
                  <a:pt x="74" y="1389"/>
                </a:lnTo>
                <a:lnTo>
                  <a:pt x="81" y="1393"/>
                </a:lnTo>
                <a:lnTo>
                  <a:pt x="89" y="1397"/>
                </a:lnTo>
                <a:lnTo>
                  <a:pt x="97" y="1399"/>
                </a:lnTo>
                <a:lnTo>
                  <a:pt x="107" y="1400"/>
                </a:lnTo>
                <a:lnTo>
                  <a:pt x="117" y="1400"/>
                </a:lnTo>
                <a:lnTo>
                  <a:pt x="117" y="1400"/>
                </a:lnTo>
                <a:lnTo>
                  <a:pt x="136" y="1399"/>
                </a:lnTo>
                <a:lnTo>
                  <a:pt x="153" y="1395"/>
                </a:lnTo>
                <a:lnTo>
                  <a:pt x="168" y="1390"/>
                </a:lnTo>
                <a:lnTo>
                  <a:pt x="181" y="1384"/>
                </a:lnTo>
                <a:lnTo>
                  <a:pt x="192" y="1377"/>
                </a:lnTo>
                <a:lnTo>
                  <a:pt x="202" y="1367"/>
                </a:lnTo>
                <a:lnTo>
                  <a:pt x="211" y="1359"/>
                </a:lnTo>
                <a:lnTo>
                  <a:pt x="218" y="1349"/>
                </a:lnTo>
                <a:lnTo>
                  <a:pt x="224" y="1339"/>
                </a:lnTo>
                <a:lnTo>
                  <a:pt x="229" y="1331"/>
                </a:lnTo>
                <a:lnTo>
                  <a:pt x="235" y="1314"/>
                </a:lnTo>
                <a:lnTo>
                  <a:pt x="237" y="1303"/>
                </a:lnTo>
                <a:lnTo>
                  <a:pt x="239" y="1298"/>
                </a:lnTo>
                <a:lnTo>
                  <a:pt x="263" y="1298"/>
                </a:lnTo>
                <a:lnTo>
                  <a:pt x="292" y="1322"/>
                </a:lnTo>
                <a:lnTo>
                  <a:pt x="326" y="1308"/>
                </a:lnTo>
                <a:lnTo>
                  <a:pt x="375" y="1303"/>
                </a:lnTo>
                <a:lnTo>
                  <a:pt x="424" y="1327"/>
                </a:lnTo>
                <a:lnTo>
                  <a:pt x="424" y="1327"/>
                </a:lnTo>
                <a:lnTo>
                  <a:pt x="451" y="1329"/>
                </a:lnTo>
                <a:lnTo>
                  <a:pt x="474" y="1332"/>
                </a:lnTo>
                <a:lnTo>
                  <a:pt x="492" y="1332"/>
                </a:lnTo>
                <a:lnTo>
                  <a:pt x="492" y="1332"/>
                </a:lnTo>
                <a:lnTo>
                  <a:pt x="575" y="1327"/>
                </a:lnTo>
                <a:lnTo>
                  <a:pt x="663" y="1347"/>
                </a:lnTo>
                <a:lnTo>
                  <a:pt x="663" y="1347"/>
                </a:lnTo>
                <a:lnTo>
                  <a:pt x="665" y="1351"/>
                </a:lnTo>
                <a:lnTo>
                  <a:pt x="670" y="1366"/>
                </a:lnTo>
                <a:lnTo>
                  <a:pt x="681" y="1386"/>
                </a:lnTo>
                <a:lnTo>
                  <a:pt x="687" y="1397"/>
                </a:lnTo>
                <a:lnTo>
                  <a:pt x="696" y="1407"/>
                </a:lnTo>
                <a:lnTo>
                  <a:pt x="705" y="1418"/>
                </a:lnTo>
                <a:lnTo>
                  <a:pt x="716" y="1429"/>
                </a:lnTo>
                <a:lnTo>
                  <a:pt x="729" y="1440"/>
                </a:lnTo>
                <a:lnTo>
                  <a:pt x="742" y="1449"/>
                </a:lnTo>
                <a:lnTo>
                  <a:pt x="758" y="1457"/>
                </a:lnTo>
                <a:lnTo>
                  <a:pt x="775" y="1464"/>
                </a:lnTo>
                <a:lnTo>
                  <a:pt x="793" y="1467"/>
                </a:lnTo>
                <a:lnTo>
                  <a:pt x="814" y="1468"/>
                </a:lnTo>
                <a:lnTo>
                  <a:pt x="814" y="1468"/>
                </a:lnTo>
                <a:lnTo>
                  <a:pt x="825" y="1468"/>
                </a:lnTo>
                <a:lnTo>
                  <a:pt x="835" y="1466"/>
                </a:lnTo>
                <a:lnTo>
                  <a:pt x="844" y="1464"/>
                </a:lnTo>
                <a:lnTo>
                  <a:pt x="853" y="1460"/>
                </a:lnTo>
                <a:lnTo>
                  <a:pt x="861" y="1455"/>
                </a:lnTo>
                <a:lnTo>
                  <a:pt x="870" y="1449"/>
                </a:lnTo>
                <a:lnTo>
                  <a:pt x="879" y="1443"/>
                </a:lnTo>
                <a:lnTo>
                  <a:pt x="886" y="1436"/>
                </a:lnTo>
                <a:lnTo>
                  <a:pt x="899" y="1420"/>
                </a:lnTo>
                <a:lnTo>
                  <a:pt x="911" y="1403"/>
                </a:lnTo>
                <a:lnTo>
                  <a:pt x="922" y="1383"/>
                </a:lnTo>
                <a:lnTo>
                  <a:pt x="932" y="1364"/>
                </a:lnTo>
                <a:lnTo>
                  <a:pt x="941" y="1344"/>
                </a:lnTo>
                <a:lnTo>
                  <a:pt x="947" y="1325"/>
                </a:lnTo>
                <a:lnTo>
                  <a:pt x="958" y="1292"/>
                </a:lnTo>
                <a:lnTo>
                  <a:pt x="963" y="1267"/>
                </a:lnTo>
                <a:lnTo>
                  <a:pt x="965" y="1259"/>
                </a:lnTo>
                <a:lnTo>
                  <a:pt x="965" y="1259"/>
                </a:lnTo>
                <a:lnTo>
                  <a:pt x="988" y="1255"/>
                </a:lnTo>
                <a:lnTo>
                  <a:pt x="1006" y="1253"/>
                </a:lnTo>
                <a:lnTo>
                  <a:pt x="1014" y="1250"/>
                </a:lnTo>
                <a:lnTo>
                  <a:pt x="1019" y="1249"/>
                </a:lnTo>
                <a:lnTo>
                  <a:pt x="1019" y="1249"/>
                </a:lnTo>
                <a:lnTo>
                  <a:pt x="1026" y="1244"/>
                </a:lnTo>
                <a:lnTo>
                  <a:pt x="1032" y="1239"/>
                </a:lnTo>
                <a:lnTo>
                  <a:pt x="1037" y="1234"/>
                </a:lnTo>
                <a:lnTo>
                  <a:pt x="1038" y="1230"/>
                </a:lnTo>
                <a:lnTo>
                  <a:pt x="1038" y="1230"/>
                </a:lnTo>
                <a:lnTo>
                  <a:pt x="1039" y="1225"/>
                </a:lnTo>
                <a:lnTo>
                  <a:pt x="1041" y="1217"/>
                </a:lnTo>
                <a:lnTo>
                  <a:pt x="1043" y="1210"/>
                </a:lnTo>
                <a:lnTo>
                  <a:pt x="1043" y="1210"/>
                </a:lnTo>
                <a:lnTo>
                  <a:pt x="1044" y="1209"/>
                </a:lnTo>
                <a:lnTo>
                  <a:pt x="1048" y="1205"/>
                </a:lnTo>
                <a:lnTo>
                  <a:pt x="1052" y="1200"/>
                </a:lnTo>
                <a:lnTo>
                  <a:pt x="1053" y="1195"/>
                </a:lnTo>
                <a:lnTo>
                  <a:pt x="1053" y="1191"/>
                </a:lnTo>
                <a:lnTo>
                  <a:pt x="1053" y="1191"/>
                </a:lnTo>
                <a:lnTo>
                  <a:pt x="1053" y="1187"/>
                </a:lnTo>
                <a:lnTo>
                  <a:pt x="1050" y="1183"/>
                </a:lnTo>
                <a:lnTo>
                  <a:pt x="1045" y="1175"/>
                </a:lnTo>
                <a:lnTo>
                  <a:pt x="1039" y="1166"/>
                </a:lnTo>
                <a:lnTo>
                  <a:pt x="1031" y="1155"/>
                </a:lnTo>
                <a:lnTo>
                  <a:pt x="1016" y="1139"/>
                </a:lnTo>
                <a:lnTo>
                  <a:pt x="1009" y="1132"/>
                </a:lnTo>
                <a:lnTo>
                  <a:pt x="989" y="1127"/>
                </a:lnTo>
                <a:lnTo>
                  <a:pt x="989" y="1127"/>
                </a:lnTo>
                <a:lnTo>
                  <a:pt x="989" y="1115"/>
                </a:lnTo>
                <a:lnTo>
                  <a:pt x="987" y="1103"/>
                </a:lnTo>
                <a:lnTo>
                  <a:pt x="985" y="1088"/>
                </a:lnTo>
                <a:lnTo>
                  <a:pt x="985" y="1088"/>
                </a:lnTo>
                <a:lnTo>
                  <a:pt x="982" y="1081"/>
                </a:lnTo>
                <a:lnTo>
                  <a:pt x="977" y="1075"/>
                </a:lnTo>
                <a:lnTo>
                  <a:pt x="972" y="1069"/>
                </a:lnTo>
                <a:lnTo>
                  <a:pt x="965" y="1065"/>
                </a:lnTo>
                <a:lnTo>
                  <a:pt x="954" y="1056"/>
                </a:lnTo>
                <a:lnTo>
                  <a:pt x="949" y="1053"/>
                </a:lnTo>
                <a:lnTo>
                  <a:pt x="946" y="1049"/>
                </a:lnTo>
                <a:lnTo>
                  <a:pt x="946" y="1049"/>
                </a:lnTo>
                <a:lnTo>
                  <a:pt x="946" y="1048"/>
                </a:lnTo>
                <a:lnTo>
                  <a:pt x="946" y="1047"/>
                </a:lnTo>
                <a:lnTo>
                  <a:pt x="952" y="1044"/>
                </a:lnTo>
                <a:lnTo>
                  <a:pt x="959" y="1043"/>
                </a:lnTo>
                <a:lnTo>
                  <a:pt x="970" y="1042"/>
                </a:lnTo>
                <a:lnTo>
                  <a:pt x="992" y="1042"/>
                </a:lnTo>
                <a:lnTo>
                  <a:pt x="999" y="1041"/>
                </a:lnTo>
                <a:lnTo>
                  <a:pt x="1004" y="1039"/>
                </a:lnTo>
                <a:lnTo>
                  <a:pt x="1004" y="1039"/>
                </a:lnTo>
                <a:lnTo>
                  <a:pt x="1005" y="1038"/>
                </a:lnTo>
                <a:lnTo>
                  <a:pt x="1004" y="1034"/>
                </a:lnTo>
                <a:lnTo>
                  <a:pt x="1000" y="1024"/>
                </a:lnTo>
                <a:lnTo>
                  <a:pt x="987" y="993"/>
                </a:lnTo>
                <a:lnTo>
                  <a:pt x="972" y="965"/>
                </a:lnTo>
                <a:lnTo>
                  <a:pt x="965" y="952"/>
                </a:lnTo>
                <a:lnTo>
                  <a:pt x="926" y="952"/>
                </a:lnTo>
                <a:lnTo>
                  <a:pt x="926" y="952"/>
                </a:lnTo>
                <a:lnTo>
                  <a:pt x="916" y="927"/>
                </a:lnTo>
                <a:lnTo>
                  <a:pt x="916" y="927"/>
                </a:lnTo>
                <a:lnTo>
                  <a:pt x="916" y="921"/>
                </a:lnTo>
                <a:lnTo>
                  <a:pt x="919" y="913"/>
                </a:lnTo>
                <a:lnTo>
                  <a:pt x="921" y="903"/>
                </a:lnTo>
                <a:lnTo>
                  <a:pt x="921" y="903"/>
                </a:lnTo>
                <a:lnTo>
                  <a:pt x="922" y="903"/>
                </a:lnTo>
                <a:lnTo>
                  <a:pt x="924" y="902"/>
                </a:lnTo>
                <a:lnTo>
                  <a:pt x="927" y="899"/>
                </a:lnTo>
                <a:lnTo>
                  <a:pt x="931" y="893"/>
                </a:lnTo>
                <a:lnTo>
                  <a:pt x="931" y="893"/>
                </a:lnTo>
                <a:lnTo>
                  <a:pt x="932" y="886"/>
                </a:lnTo>
                <a:lnTo>
                  <a:pt x="933" y="875"/>
                </a:lnTo>
                <a:lnTo>
                  <a:pt x="933" y="847"/>
                </a:lnTo>
                <a:lnTo>
                  <a:pt x="931" y="820"/>
                </a:lnTo>
                <a:lnTo>
                  <a:pt x="931" y="805"/>
                </a:lnTo>
                <a:lnTo>
                  <a:pt x="931" y="805"/>
                </a:lnTo>
                <a:lnTo>
                  <a:pt x="931" y="803"/>
                </a:lnTo>
                <a:lnTo>
                  <a:pt x="928" y="800"/>
                </a:lnTo>
                <a:lnTo>
                  <a:pt x="921" y="796"/>
                </a:lnTo>
                <a:lnTo>
                  <a:pt x="911" y="791"/>
                </a:lnTo>
                <a:lnTo>
                  <a:pt x="911" y="791"/>
                </a:lnTo>
                <a:lnTo>
                  <a:pt x="918" y="780"/>
                </a:lnTo>
                <a:lnTo>
                  <a:pt x="921" y="772"/>
                </a:lnTo>
                <a:lnTo>
                  <a:pt x="926" y="766"/>
                </a:lnTo>
                <a:lnTo>
                  <a:pt x="926" y="766"/>
                </a:lnTo>
                <a:lnTo>
                  <a:pt x="928" y="761"/>
                </a:lnTo>
                <a:lnTo>
                  <a:pt x="931" y="755"/>
                </a:lnTo>
                <a:lnTo>
                  <a:pt x="931" y="747"/>
                </a:lnTo>
                <a:lnTo>
                  <a:pt x="931" y="737"/>
                </a:lnTo>
                <a:lnTo>
                  <a:pt x="931" y="737"/>
                </a:lnTo>
                <a:lnTo>
                  <a:pt x="930" y="736"/>
                </a:lnTo>
                <a:lnTo>
                  <a:pt x="927" y="735"/>
                </a:lnTo>
                <a:lnTo>
                  <a:pt x="919" y="733"/>
                </a:lnTo>
                <a:lnTo>
                  <a:pt x="889" y="730"/>
                </a:lnTo>
                <a:lnTo>
                  <a:pt x="847" y="729"/>
                </a:lnTo>
                <a:lnTo>
                  <a:pt x="799" y="727"/>
                </a:lnTo>
                <a:lnTo>
                  <a:pt x="709" y="727"/>
                </a:lnTo>
                <a:lnTo>
                  <a:pt x="668" y="727"/>
                </a:lnTo>
                <a:lnTo>
                  <a:pt x="668" y="727"/>
                </a:lnTo>
                <a:lnTo>
                  <a:pt x="671" y="720"/>
                </a:lnTo>
                <a:lnTo>
                  <a:pt x="674" y="710"/>
                </a:lnTo>
                <a:lnTo>
                  <a:pt x="677" y="698"/>
                </a:lnTo>
                <a:lnTo>
                  <a:pt x="677" y="698"/>
                </a:lnTo>
                <a:lnTo>
                  <a:pt x="679" y="691"/>
                </a:lnTo>
                <a:lnTo>
                  <a:pt x="680" y="683"/>
                </a:lnTo>
                <a:lnTo>
                  <a:pt x="680" y="669"/>
                </a:lnTo>
                <a:lnTo>
                  <a:pt x="677" y="654"/>
                </a:lnTo>
                <a:lnTo>
                  <a:pt x="677" y="654"/>
                </a:lnTo>
                <a:lnTo>
                  <a:pt x="682" y="652"/>
                </a:lnTo>
                <a:lnTo>
                  <a:pt x="687" y="651"/>
                </a:lnTo>
                <a:lnTo>
                  <a:pt x="697" y="649"/>
                </a:lnTo>
                <a:lnTo>
                  <a:pt x="697" y="649"/>
                </a:lnTo>
                <a:lnTo>
                  <a:pt x="698" y="648"/>
                </a:lnTo>
                <a:lnTo>
                  <a:pt x="699" y="647"/>
                </a:lnTo>
                <a:lnTo>
                  <a:pt x="699" y="641"/>
                </a:lnTo>
                <a:lnTo>
                  <a:pt x="698" y="632"/>
                </a:lnTo>
                <a:lnTo>
                  <a:pt x="696" y="621"/>
                </a:lnTo>
                <a:lnTo>
                  <a:pt x="690" y="593"/>
                </a:lnTo>
                <a:lnTo>
                  <a:pt x="681" y="562"/>
                </a:lnTo>
                <a:lnTo>
                  <a:pt x="662" y="501"/>
                </a:lnTo>
                <a:lnTo>
                  <a:pt x="653" y="474"/>
                </a:lnTo>
                <a:lnTo>
                  <a:pt x="653" y="474"/>
                </a:lnTo>
                <a:lnTo>
                  <a:pt x="660" y="464"/>
                </a:lnTo>
                <a:lnTo>
                  <a:pt x="665" y="455"/>
                </a:lnTo>
                <a:lnTo>
                  <a:pt x="668" y="449"/>
                </a:lnTo>
                <a:lnTo>
                  <a:pt x="668" y="449"/>
                </a:lnTo>
                <a:lnTo>
                  <a:pt x="670" y="442"/>
                </a:lnTo>
                <a:lnTo>
                  <a:pt x="675" y="432"/>
                </a:lnTo>
                <a:lnTo>
                  <a:pt x="680" y="421"/>
                </a:lnTo>
                <a:lnTo>
                  <a:pt x="682" y="415"/>
                </a:lnTo>
                <a:lnTo>
                  <a:pt x="682" y="410"/>
                </a:lnTo>
                <a:lnTo>
                  <a:pt x="682" y="410"/>
                </a:lnTo>
                <a:lnTo>
                  <a:pt x="680" y="401"/>
                </a:lnTo>
                <a:lnTo>
                  <a:pt x="674" y="384"/>
                </a:lnTo>
                <a:lnTo>
                  <a:pt x="653" y="338"/>
                </a:lnTo>
                <a:lnTo>
                  <a:pt x="631" y="293"/>
                </a:lnTo>
                <a:lnTo>
                  <a:pt x="619" y="269"/>
                </a:lnTo>
                <a:lnTo>
                  <a:pt x="619" y="269"/>
                </a:lnTo>
                <a:lnTo>
                  <a:pt x="616" y="268"/>
                </a:lnTo>
                <a:lnTo>
                  <a:pt x="614" y="265"/>
                </a:lnTo>
                <a:lnTo>
                  <a:pt x="604" y="263"/>
                </a:lnTo>
                <a:lnTo>
                  <a:pt x="591" y="262"/>
                </a:lnTo>
                <a:lnTo>
                  <a:pt x="577" y="260"/>
                </a:lnTo>
                <a:lnTo>
                  <a:pt x="552" y="259"/>
                </a:lnTo>
                <a:lnTo>
                  <a:pt x="541" y="259"/>
                </a:lnTo>
                <a:lnTo>
                  <a:pt x="541" y="259"/>
                </a:lnTo>
                <a:lnTo>
                  <a:pt x="541" y="257"/>
                </a:lnTo>
                <a:lnTo>
                  <a:pt x="540" y="251"/>
                </a:lnTo>
                <a:lnTo>
                  <a:pt x="535" y="238"/>
                </a:lnTo>
                <a:lnTo>
                  <a:pt x="526" y="220"/>
                </a:lnTo>
                <a:lnTo>
                  <a:pt x="526" y="220"/>
                </a:lnTo>
                <a:lnTo>
                  <a:pt x="517" y="202"/>
                </a:lnTo>
                <a:lnTo>
                  <a:pt x="509" y="190"/>
                </a:lnTo>
                <a:lnTo>
                  <a:pt x="502" y="181"/>
                </a:lnTo>
                <a:lnTo>
                  <a:pt x="512" y="152"/>
                </a:lnTo>
                <a:lnTo>
                  <a:pt x="512" y="152"/>
                </a:lnTo>
                <a:lnTo>
                  <a:pt x="513" y="148"/>
                </a:lnTo>
                <a:lnTo>
                  <a:pt x="517" y="136"/>
                </a:lnTo>
                <a:lnTo>
                  <a:pt x="518" y="121"/>
                </a:lnTo>
                <a:lnTo>
                  <a:pt x="518" y="112"/>
                </a:lnTo>
                <a:lnTo>
                  <a:pt x="517" y="103"/>
                </a:lnTo>
                <a:lnTo>
                  <a:pt x="517" y="103"/>
                </a:lnTo>
                <a:lnTo>
                  <a:pt x="512" y="78"/>
                </a:lnTo>
                <a:lnTo>
                  <a:pt x="507" y="62"/>
                </a:lnTo>
                <a:lnTo>
                  <a:pt x="499" y="46"/>
                </a:lnTo>
                <a:lnTo>
                  <a:pt x="496" y="37"/>
                </a:lnTo>
                <a:lnTo>
                  <a:pt x="491" y="30"/>
                </a:lnTo>
                <a:lnTo>
                  <a:pt x="485" y="23"/>
                </a:lnTo>
                <a:lnTo>
                  <a:pt x="478" y="17"/>
                </a:lnTo>
                <a:lnTo>
                  <a:pt x="469" y="12"/>
                </a:lnTo>
                <a:lnTo>
                  <a:pt x="460" y="7"/>
                </a:lnTo>
                <a:lnTo>
                  <a:pt x="449" y="3"/>
                </a:lnTo>
                <a:lnTo>
                  <a:pt x="439" y="1"/>
                </a:lnTo>
                <a:lnTo>
                  <a:pt x="439" y="1"/>
                </a:lnTo>
                <a:lnTo>
                  <a:pt x="426" y="0"/>
                </a:lnTo>
                <a:lnTo>
                  <a:pt x="415" y="0"/>
                </a:lnTo>
                <a:lnTo>
                  <a:pt x="404" y="1"/>
                </a:lnTo>
                <a:lnTo>
                  <a:pt x="395" y="2"/>
                </a:lnTo>
                <a:lnTo>
                  <a:pt x="378" y="7"/>
                </a:lnTo>
                <a:lnTo>
                  <a:pt x="363" y="12"/>
                </a:lnTo>
                <a:lnTo>
                  <a:pt x="352" y="19"/>
                </a:lnTo>
                <a:lnTo>
                  <a:pt x="343" y="24"/>
                </a:lnTo>
                <a:lnTo>
                  <a:pt x="336" y="30"/>
                </a:lnTo>
                <a:lnTo>
                  <a:pt x="326" y="30"/>
                </a:lnTo>
                <a:lnTo>
                  <a:pt x="282" y="103"/>
                </a:lnTo>
                <a:close/>
                <a:moveTo>
                  <a:pt x="380" y="883"/>
                </a:moveTo>
                <a:lnTo>
                  <a:pt x="385" y="903"/>
                </a:lnTo>
                <a:lnTo>
                  <a:pt x="385" y="903"/>
                </a:lnTo>
                <a:lnTo>
                  <a:pt x="391" y="926"/>
                </a:lnTo>
                <a:lnTo>
                  <a:pt x="395" y="945"/>
                </a:lnTo>
                <a:lnTo>
                  <a:pt x="400" y="961"/>
                </a:lnTo>
                <a:lnTo>
                  <a:pt x="400" y="961"/>
                </a:lnTo>
                <a:lnTo>
                  <a:pt x="404" y="972"/>
                </a:lnTo>
                <a:lnTo>
                  <a:pt x="412" y="986"/>
                </a:lnTo>
                <a:lnTo>
                  <a:pt x="418" y="998"/>
                </a:lnTo>
                <a:lnTo>
                  <a:pt x="424" y="1010"/>
                </a:lnTo>
                <a:lnTo>
                  <a:pt x="424" y="1010"/>
                </a:lnTo>
                <a:lnTo>
                  <a:pt x="425" y="1015"/>
                </a:lnTo>
                <a:lnTo>
                  <a:pt x="426" y="1019"/>
                </a:lnTo>
                <a:lnTo>
                  <a:pt x="426" y="1022"/>
                </a:lnTo>
                <a:lnTo>
                  <a:pt x="425" y="1024"/>
                </a:lnTo>
                <a:lnTo>
                  <a:pt x="423" y="1026"/>
                </a:lnTo>
                <a:lnTo>
                  <a:pt x="419" y="1030"/>
                </a:lnTo>
                <a:lnTo>
                  <a:pt x="419" y="1030"/>
                </a:lnTo>
                <a:lnTo>
                  <a:pt x="401" y="1056"/>
                </a:lnTo>
                <a:lnTo>
                  <a:pt x="385" y="1078"/>
                </a:lnTo>
                <a:lnTo>
                  <a:pt x="385" y="1078"/>
                </a:lnTo>
                <a:lnTo>
                  <a:pt x="384" y="1054"/>
                </a:lnTo>
                <a:lnTo>
                  <a:pt x="382" y="1032"/>
                </a:lnTo>
                <a:lnTo>
                  <a:pt x="380" y="1015"/>
                </a:lnTo>
                <a:lnTo>
                  <a:pt x="380" y="1015"/>
                </a:lnTo>
                <a:lnTo>
                  <a:pt x="376" y="1002"/>
                </a:lnTo>
                <a:lnTo>
                  <a:pt x="371" y="988"/>
                </a:lnTo>
                <a:lnTo>
                  <a:pt x="365" y="971"/>
                </a:lnTo>
                <a:lnTo>
                  <a:pt x="365" y="971"/>
                </a:lnTo>
                <a:lnTo>
                  <a:pt x="356" y="922"/>
                </a:lnTo>
                <a:lnTo>
                  <a:pt x="380" y="883"/>
                </a:lnTo>
                <a:close/>
                <a:moveTo>
                  <a:pt x="53" y="1244"/>
                </a:moveTo>
                <a:lnTo>
                  <a:pt x="97" y="1269"/>
                </a:lnTo>
                <a:lnTo>
                  <a:pt x="107" y="1283"/>
                </a:lnTo>
                <a:lnTo>
                  <a:pt x="122" y="1283"/>
                </a:lnTo>
                <a:lnTo>
                  <a:pt x="141" y="1288"/>
                </a:lnTo>
                <a:lnTo>
                  <a:pt x="141" y="1288"/>
                </a:lnTo>
                <a:lnTo>
                  <a:pt x="139" y="1293"/>
                </a:lnTo>
                <a:lnTo>
                  <a:pt x="136" y="1297"/>
                </a:lnTo>
                <a:lnTo>
                  <a:pt x="131" y="1301"/>
                </a:lnTo>
                <a:lnTo>
                  <a:pt x="125" y="1306"/>
                </a:lnTo>
                <a:lnTo>
                  <a:pt x="118" y="1311"/>
                </a:lnTo>
                <a:lnTo>
                  <a:pt x="108" y="1312"/>
                </a:lnTo>
                <a:lnTo>
                  <a:pt x="97" y="1312"/>
                </a:lnTo>
                <a:lnTo>
                  <a:pt x="97" y="1312"/>
                </a:lnTo>
                <a:lnTo>
                  <a:pt x="91" y="1311"/>
                </a:lnTo>
                <a:lnTo>
                  <a:pt x="86" y="1308"/>
                </a:lnTo>
                <a:lnTo>
                  <a:pt x="81" y="1304"/>
                </a:lnTo>
                <a:lnTo>
                  <a:pt x="77" y="1300"/>
                </a:lnTo>
                <a:lnTo>
                  <a:pt x="69" y="1289"/>
                </a:lnTo>
                <a:lnTo>
                  <a:pt x="63" y="1276"/>
                </a:lnTo>
                <a:lnTo>
                  <a:pt x="58" y="1265"/>
                </a:lnTo>
                <a:lnTo>
                  <a:pt x="56" y="1254"/>
                </a:lnTo>
                <a:lnTo>
                  <a:pt x="53" y="1244"/>
                </a:lnTo>
                <a:lnTo>
                  <a:pt x="53" y="1244"/>
                </a:lnTo>
                <a:close/>
                <a:moveTo>
                  <a:pt x="863" y="1322"/>
                </a:moveTo>
                <a:lnTo>
                  <a:pt x="863" y="1322"/>
                </a:lnTo>
                <a:lnTo>
                  <a:pt x="861" y="1326"/>
                </a:lnTo>
                <a:lnTo>
                  <a:pt x="855" y="1336"/>
                </a:lnTo>
                <a:lnTo>
                  <a:pt x="847" y="1348"/>
                </a:lnTo>
                <a:lnTo>
                  <a:pt x="841" y="1355"/>
                </a:lnTo>
                <a:lnTo>
                  <a:pt x="833" y="1361"/>
                </a:lnTo>
                <a:lnTo>
                  <a:pt x="833" y="1361"/>
                </a:lnTo>
                <a:lnTo>
                  <a:pt x="818" y="1372"/>
                </a:lnTo>
                <a:lnTo>
                  <a:pt x="804" y="1379"/>
                </a:lnTo>
                <a:lnTo>
                  <a:pt x="790" y="1386"/>
                </a:lnTo>
                <a:lnTo>
                  <a:pt x="790" y="1371"/>
                </a:lnTo>
                <a:lnTo>
                  <a:pt x="790" y="1371"/>
                </a:lnTo>
                <a:lnTo>
                  <a:pt x="798" y="1365"/>
                </a:lnTo>
                <a:lnTo>
                  <a:pt x="807" y="1359"/>
                </a:lnTo>
                <a:lnTo>
                  <a:pt x="814" y="1351"/>
                </a:lnTo>
                <a:lnTo>
                  <a:pt x="814" y="1351"/>
                </a:lnTo>
                <a:lnTo>
                  <a:pt x="820" y="1342"/>
                </a:lnTo>
                <a:lnTo>
                  <a:pt x="825" y="1331"/>
                </a:lnTo>
                <a:lnTo>
                  <a:pt x="829" y="1317"/>
                </a:lnTo>
                <a:lnTo>
                  <a:pt x="863" y="13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7">
            <a:extLst>
              <a:ext uri="{FF2B5EF4-FFF2-40B4-BE49-F238E27FC236}">
                <a16:creationId xmlns:a16="http://schemas.microsoft.com/office/drawing/2014/main" id="{F3412416-08FB-444E-8EC9-D3457ECBB813}"/>
              </a:ext>
            </a:extLst>
          </p:cNvPr>
          <p:cNvSpPr>
            <a:spLocks noEditPoints="1"/>
          </p:cNvSpPr>
          <p:nvPr/>
        </p:nvSpPr>
        <p:spPr bwMode="auto">
          <a:xfrm>
            <a:off x="2490549" y="2726699"/>
            <a:ext cx="1267279" cy="1673035"/>
          </a:xfrm>
          <a:custGeom>
            <a:avLst/>
            <a:gdLst>
              <a:gd name="T0" fmla="*/ 481 w 1115"/>
              <a:gd name="T1" fmla="*/ 307 h 1472"/>
              <a:gd name="T2" fmla="*/ 330 w 1115"/>
              <a:gd name="T3" fmla="*/ 497 h 1472"/>
              <a:gd name="T4" fmla="*/ 306 w 1115"/>
              <a:gd name="T5" fmla="*/ 480 h 1472"/>
              <a:gd name="T6" fmla="*/ 242 w 1115"/>
              <a:gd name="T7" fmla="*/ 502 h 1472"/>
              <a:gd name="T8" fmla="*/ 184 w 1115"/>
              <a:gd name="T9" fmla="*/ 356 h 1472"/>
              <a:gd name="T10" fmla="*/ 140 w 1115"/>
              <a:gd name="T11" fmla="*/ 317 h 1472"/>
              <a:gd name="T12" fmla="*/ 106 w 1115"/>
              <a:gd name="T13" fmla="*/ 365 h 1472"/>
              <a:gd name="T14" fmla="*/ 150 w 1115"/>
              <a:gd name="T15" fmla="*/ 399 h 1472"/>
              <a:gd name="T16" fmla="*/ 201 w 1115"/>
              <a:gd name="T17" fmla="*/ 415 h 1472"/>
              <a:gd name="T18" fmla="*/ 199 w 1115"/>
              <a:gd name="T19" fmla="*/ 517 h 1472"/>
              <a:gd name="T20" fmla="*/ 169 w 1115"/>
              <a:gd name="T21" fmla="*/ 517 h 1472"/>
              <a:gd name="T22" fmla="*/ 140 w 1115"/>
              <a:gd name="T23" fmla="*/ 564 h 1472"/>
              <a:gd name="T24" fmla="*/ 189 w 1115"/>
              <a:gd name="T25" fmla="*/ 565 h 1472"/>
              <a:gd name="T26" fmla="*/ 218 w 1115"/>
              <a:gd name="T27" fmla="*/ 566 h 1472"/>
              <a:gd name="T28" fmla="*/ 256 w 1115"/>
              <a:gd name="T29" fmla="*/ 588 h 1472"/>
              <a:gd name="T30" fmla="*/ 281 w 1115"/>
              <a:gd name="T31" fmla="*/ 604 h 1472"/>
              <a:gd name="T32" fmla="*/ 174 w 1115"/>
              <a:gd name="T33" fmla="*/ 638 h 1472"/>
              <a:gd name="T34" fmla="*/ 105 w 1115"/>
              <a:gd name="T35" fmla="*/ 758 h 1472"/>
              <a:gd name="T36" fmla="*/ 71 w 1115"/>
              <a:gd name="T37" fmla="*/ 848 h 1472"/>
              <a:gd name="T38" fmla="*/ 62 w 1115"/>
              <a:gd name="T39" fmla="*/ 975 h 1472"/>
              <a:gd name="T40" fmla="*/ 32 w 1115"/>
              <a:gd name="T41" fmla="*/ 1008 h 1472"/>
              <a:gd name="T42" fmla="*/ 19 w 1115"/>
              <a:gd name="T43" fmla="*/ 1063 h 1472"/>
              <a:gd name="T44" fmla="*/ 7 w 1115"/>
              <a:gd name="T45" fmla="*/ 1150 h 1472"/>
              <a:gd name="T46" fmla="*/ 7 w 1115"/>
              <a:gd name="T47" fmla="*/ 1264 h 1472"/>
              <a:gd name="T48" fmla="*/ 71 w 1115"/>
              <a:gd name="T49" fmla="*/ 1361 h 1472"/>
              <a:gd name="T50" fmla="*/ 150 w 1115"/>
              <a:gd name="T51" fmla="*/ 1380 h 1472"/>
              <a:gd name="T52" fmla="*/ 236 w 1115"/>
              <a:gd name="T53" fmla="*/ 1315 h 1472"/>
              <a:gd name="T54" fmla="*/ 530 w 1115"/>
              <a:gd name="T55" fmla="*/ 1331 h 1472"/>
              <a:gd name="T56" fmla="*/ 747 w 1115"/>
              <a:gd name="T57" fmla="*/ 1431 h 1472"/>
              <a:gd name="T58" fmla="*/ 852 w 1115"/>
              <a:gd name="T59" fmla="*/ 1472 h 1472"/>
              <a:gd name="T60" fmla="*/ 941 w 1115"/>
              <a:gd name="T61" fmla="*/ 1428 h 1472"/>
              <a:gd name="T62" fmla="*/ 983 w 1115"/>
              <a:gd name="T63" fmla="*/ 1311 h 1472"/>
              <a:gd name="T64" fmla="*/ 1115 w 1115"/>
              <a:gd name="T65" fmla="*/ 1194 h 1472"/>
              <a:gd name="T66" fmla="*/ 1077 w 1115"/>
              <a:gd name="T67" fmla="*/ 1150 h 1472"/>
              <a:gd name="T68" fmla="*/ 1032 w 1115"/>
              <a:gd name="T69" fmla="*/ 931 h 1472"/>
              <a:gd name="T70" fmla="*/ 969 w 1115"/>
              <a:gd name="T71" fmla="*/ 790 h 1472"/>
              <a:gd name="T72" fmla="*/ 929 w 1115"/>
              <a:gd name="T73" fmla="*/ 741 h 1472"/>
              <a:gd name="T74" fmla="*/ 866 w 1115"/>
              <a:gd name="T75" fmla="*/ 726 h 1472"/>
              <a:gd name="T76" fmla="*/ 884 w 1115"/>
              <a:gd name="T77" fmla="*/ 629 h 1472"/>
              <a:gd name="T78" fmla="*/ 891 w 1115"/>
              <a:gd name="T79" fmla="*/ 590 h 1472"/>
              <a:gd name="T80" fmla="*/ 866 w 1115"/>
              <a:gd name="T81" fmla="*/ 390 h 1472"/>
              <a:gd name="T82" fmla="*/ 842 w 1115"/>
              <a:gd name="T83" fmla="*/ 292 h 1472"/>
              <a:gd name="T84" fmla="*/ 803 w 1115"/>
              <a:gd name="T85" fmla="*/ 261 h 1472"/>
              <a:gd name="T86" fmla="*/ 708 w 1115"/>
              <a:gd name="T87" fmla="*/ 175 h 1472"/>
              <a:gd name="T88" fmla="*/ 715 w 1115"/>
              <a:gd name="T89" fmla="*/ 78 h 1472"/>
              <a:gd name="T90" fmla="*/ 670 w 1115"/>
              <a:gd name="T91" fmla="*/ 12 h 1472"/>
              <a:gd name="T92" fmla="*/ 580 w 1115"/>
              <a:gd name="T93" fmla="*/ 2 h 1472"/>
              <a:gd name="T94" fmla="*/ 507 w 1115"/>
              <a:gd name="T95" fmla="*/ 39 h 1472"/>
              <a:gd name="T96" fmla="*/ 467 w 1115"/>
              <a:gd name="T97" fmla="*/ 107 h 1472"/>
              <a:gd name="T98" fmla="*/ 476 w 1115"/>
              <a:gd name="T99" fmla="*/ 224 h 1472"/>
              <a:gd name="T100" fmla="*/ 511 w 1115"/>
              <a:gd name="T101" fmla="*/ 219 h 1472"/>
              <a:gd name="T102" fmla="*/ 491 w 1115"/>
              <a:gd name="T103" fmla="*/ 556 h 1472"/>
              <a:gd name="T104" fmla="*/ 442 w 1115"/>
              <a:gd name="T105" fmla="*/ 545 h 1472"/>
              <a:gd name="T106" fmla="*/ 486 w 1115"/>
              <a:gd name="T107" fmla="*/ 497 h 1472"/>
              <a:gd name="T108" fmla="*/ 452 w 1115"/>
              <a:gd name="T109" fmla="*/ 985 h 1472"/>
              <a:gd name="T110" fmla="*/ 406 w 1115"/>
              <a:gd name="T111" fmla="*/ 1052 h 1472"/>
              <a:gd name="T112" fmla="*/ 384 w 1115"/>
              <a:gd name="T113" fmla="*/ 1009 h 1472"/>
              <a:gd name="T114" fmla="*/ 394 w 1115"/>
              <a:gd name="T115" fmla="*/ 959 h 1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15" h="1472">
                <a:moveTo>
                  <a:pt x="530" y="243"/>
                </a:moveTo>
                <a:lnTo>
                  <a:pt x="520" y="278"/>
                </a:lnTo>
                <a:lnTo>
                  <a:pt x="520" y="278"/>
                </a:lnTo>
                <a:lnTo>
                  <a:pt x="504" y="286"/>
                </a:lnTo>
                <a:lnTo>
                  <a:pt x="491" y="296"/>
                </a:lnTo>
                <a:lnTo>
                  <a:pt x="486" y="302"/>
                </a:lnTo>
                <a:lnTo>
                  <a:pt x="481" y="307"/>
                </a:lnTo>
                <a:lnTo>
                  <a:pt x="481" y="307"/>
                </a:lnTo>
                <a:lnTo>
                  <a:pt x="470" y="324"/>
                </a:lnTo>
                <a:lnTo>
                  <a:pt x="457" y="351"/>
                </a:lnTo>
                <a:lnTo>
                  <a:pt x="457" y="351"/>
                </a:lnTo>
                <a:lnTo>
                  <a:pt x="420" y="425"/>
                </a:lnTo>
                <a:lnTo>
                  <a:pt x="394" y="478"/>
                </a:lnTo>
                <a:lnTo>
                  <a:pt x="364" y="497"/>
                </a:lnTo>
                <a:lnTo>
                  <a:pt x="330" y="497"/>
                </a:lnTo>
                <a:lnTo>
                  <a:pt x="330" y="497"/>
                </a:lnTo>
                <a:lnTo>
                  <a:pt x="329" y="493"/>
                </a:lnTo>
                <a:lnTo>
                  <a:pt x="325" y="485"/>
                </a:lnTo>
                <a:lnTo>
                  <a:pt x="323" y="481"/>
                </a:lnTo>
                <a:lnTo>
                  <a:pt x="319" y="478"/>
                </a:lnTo>
                <a:lnTo>
                  <a:pt x="316" y="476"/>
                </a:lnTo>
                <a:lnTo>
                  <a:pt x="311" y="478"/>
                </a:lnTo>
                <a:lnTo>
                  <a:pt x="311" y="478"/>
                </a:lnTo>
                <a:lnTo>
                  <a:pt x="306" y="480"/>
                </a:lnTo>
                <a:lnTo>
                  <a:pt x="302" y="484"/>
                </a:lnTo>
                <a:lnTo>
                  <a:pt x="298" y="490"/>
                </a:lnTo>
                <a:lnTo>
                  <a:pt x="296" y="495"/>
                </a:lnTo>
                <a:lnTo>
                  <a:pt x="296" y="497"/>
                </a:lnTo>
                <a:lnTo>
                  <a:pt x="291" y="517"/>
                </a:lnTo>
                <a:lnTo>
                  <a:pt x="262" y="517"/>
                </a:lnTo>
                <a:lnTo>
                  <a:pt x="242" y="502"/>
                </a:lnTo>
                <a:lnTo>
                  <a:pt x="242" y="502"/>
                </a:lnTo>
                <a:lnTo>
                  <a:pt x="230" y="457"/>
                </a:lnTo>
                <a:lnTo>
                  <a:pt x="220" y="426"/>
                </a:lnTo>
                <a:lnTo>
                  <a:pt x="216" y="414"/>
                </a:lnTo>
                <a:lnTo>
                  <a:pt x="213" y="409"/>
                </a:lnTo>
                <a:lnTo>
                  <a:pt x="213" y="409"/>
                </a:lnTo>
                <a:lnTo>
                  <a:pt x="208" y="403"/>
                </a:lnTo>
                <a:lnTo>
                  <a:pt x="202" y="391"/>
                </a:lnTo>
                <a:lnTo>
                  <a:pt x="184" y="356"/>
                </a:lnTo>
                <a:lnTo>
                  <a:pt x="184" y="356"/>
                </a:lnTo>
                <a:lnTo>
                  <a:pt x="174" y="336"/>
                </a:lnTo>
                <a:lnTo>
                  <a:pt x="169" y="329"/>
                </a:lnTo>
                <a:lnTo>
                  <a:pt x="164" y="323"/>
                </a:lnTo>
                <a:lnTo>
                  <a:pt x="158" y="319"/>
                </a:lnTo>
                <a:lnTo>
                  <a:pt x="153" y="317"/>
                </a:lnTo>
                <a:lnTo>
                  <a:pt x="147" y="315"/>
                </a:lnTo>
                <a:lnTo>
                  <a:pt x="140" y="317"/>
                </a:lnTo>
                <a:lnTo>
                  <a:pt x="140" y="317"/>
                </a:lnTo>
                <a:lnTo>
                  <a:pt x="133" y="320"/>
                </a:lnTo>
                <a:lnTo>
                  <a:pt x="127" y="325"/>
                </a:lnTo>
                <a:lnTo>
                  <a:pt x="121" y="332"/>
                </a:lnTo>
                <a:lnTo>
                  <a:pt x="116" y="340"/>
                </a:lnTo>
                <a:lnTo>
                  <a:pt x="110" y="354"/>
                </a:lnTo>
                <a:lnTo>
                  <a:pt x="106" y="365"/>
                </a:lnTo>
                <a:lnTo>
                  <a:pt x="106" y="365"/>
                </a:lnTo>
                <a:lnTo>
                  <a:pt x="106" y="369"/>
                </a:lnTo>
                <a:lnTo>
                  <a:pt x="110" y="374"/>
                </a:lnTo>
                <a:lnTo>
                  <a:pt x="113" y="379"/>
                </a:lnTo>
                <a:lnTo>
                  <a:pt x="119" y="385"/>
                </a:lnTo>
                <a:lnTo>
                  <a:pt x="125" y="390"/>
                </a:lnTo>
                <a:lnTo>
                  <a:pt x="133" y="395"/>
                </a:lnTo>
                <a:lnTo>
                  <a:pt x="141" y="398"/>
                </a:lnTo>
                <a:lnTo>
                  <a:pt x="150" y="399"/>
                </a:lnTo>
                <a:lnTo>
                  <a:pt x="150" y="399"/>
                </a:lnTo>
                <a:lnTo>
                  <a:pt x="189" y="404"/>
                </a:lnTo>
                <a:lnTo>
                  <a:pt x="189" y="404"/>
                </a:lnTo>
                <a:lnTo>
                  <a:pt x="194" y="404"/>
                </a:lnTo>
                <a:lnTo>
                  <a:pt x="196" y="407"/>
                </a:lnTo>
                <a:lnTo>
                  <a:pt x="199" y="409"/>
                </a:lnTo>
                <a:lnTo>
                  <a:pt x="199" y="409"/>
                </a:lnTo>
                <a:lnTo>
                  <a:pt x="201" y="415"/>
                </a:lnTo>
                <a:lnTo>
                  <a:pt x="206" y="425"/>
                </a:lnTo>
                <a:lnTo>
                  <a:pt x="213" y="438"/>
                </a:lnTo>
                <a:lnTo>
                  <a:pt x="228" y="507"/>
                </a:lnTo>
                <a:lnTo>
                  <a:pt x="228" y="507"/>
                </a:lnTo>
                <a:lnTo>
                  <a:pt x="219" y="512"/>
                </a:lnTo>
                <a:lnTo>
                  <a:pt x="210" y="515"/>
                </a:lnTo>
                <a:lnTo>
                  <a:pt x="203" y="517"/>
                </a:lnTo>
                <a:lnTo>
                  <a:pt x="199" y="517"/>
                </a:lnTo>
                <a:lnTo>
                  <a:pt x="199" y="517"/>
                </a:lnTo>
                <a:lnTo>
                  <a:pt x="194" y="517"/>
                </a:lnTo>
                <a:lnTo>
                  <a:pt x="190" y="515"/>
                </a:lnTo>
                <a:lnTo>
                  <a:pt x="185" y="513"/>
                </a:lnTo>
                <a:lnTo>
                  <a:pt x="183" y="512"/>
                </a:lnTo>
                <a:lnTo>
                  <a:pt x="179" y="513"/>
                </a:lnTo>
                <a:lnTo>
                  <a:pt x="175" y="514"/>
                </a:lnTo>
                <a:lnTo>
                  <a:pt x="169" y="517"/>
                </a:lnTo>
                <a:lnTo>
                  <a:pt x="169" y="517"/>
                </a:lnTo>
                <a:lnTo>
                  <a:pt x="147" y="527"/>
                </a:lnTo>
                <a:lnTo>
                  <a:pt x="142" y="531"/>
                </a:lnTo>
                <a:lnTo>
                  <a:pt x="140" y="534"/>
                </a:lnTo>
                <a:lnTo>
                  <a:pt x="140" y="536"/>
                </a:lnTo>
                <a:lnTo>
                  <a:pt x="140" y="560"/>
                </a:lnTo>
                <a:lnTo>
                  <a:pt x="140" y="560"/>
                </a:lnTo>
                <a:lnTo>
                  <a:pt x="140" y="564"/>
                </a:lnTo>
                <a:lnTo>
                  <a:pt x="139" y="571"/>
                </a:lnTo>
                <a:lnTo>
                  <a:pt x="139" y="575"/>
                </a:lnTo>
                <a:lnTo>
                  <a:pt x="140" y="577"/>
                </a:lnTo>
                <a:lnTo>
                  <a:pt x="142" y="580"/>
                </a:lnTo>
                <a:lnTo>
                  <a:pt x="145" y="580"/>
                </a:lnTo>
                <a:lnTo>
                  <a:pt x="145" y="580"/>
                </a:lnTo>
                <a:lnTo>
                  <a:pt x="171" y="571"/>
                </a:lnTo>
                <a:lnTo>
                  <a:pt x="189" y="565"/>
                </a:lnTo>
                <a:lnTo>
                  <a:pt x="189" y="565"/>
                </a:lnTo>
                <a:lnTo>
                  <a:pt x="195" y="568"/>
                </a:lnTo>
                <a:lnTo>
                  <a:pt x="201" y="570"/>
                </a:lnTo>
                <a:lnTo>
                  <a:pt x="208" y="570"/>
                </a:lnTo>
                <a:lnTo>
                  <a:pt x="208" y="570"/>
                </a:lnTo>
                <a:lnTo>
                  <a:pt x="213" y="569"/>
                </a:lnTo>
                <a:lnTo>
                  <a:pt x="216" y="568"/>
                </a:lnTo>
                <a:lnTo>
                  <a:pt x="218" y="566"/>
                </a:lnTo>
                <a:lnTo>
                  <a:pt x="218" y="566"/>
                </a:lnTo>
                <a:lnTo>
                  <a:pt x="218" y="568"/>
                </a:lnTo>
                <a:lnTo>
                  <a:pt x="218" y="570"/>
                </a:lnTo>
                <a:lnTo>
                  <a:pt x="219" y="573"/>
                </a:lnTo>
                <a:lnTo>
                  <a:pt x="223" y="575"/>
                </a:lnTo>
                <a:lnTo>
                  <a:pt x="223" y="575"/>
                </a:lnTo>
                <a:lnTo>
                  <a:pt x="245" y="585"/>
                </a:lnTo>
                <a:lnTo>
                  <a:pt x="256" y="588"/>
                </a:lnTo>
                <a:lnTo>
                  <a:pt x="259" y="590"/>
                </a:lnTo>
                <a:lnTo>
                  <a:pt x="262" y="590"/>
                </a:lnTo>
                <a:lnTo>
                  <a:pt x="262" y="590"/>
                </a:lnTo>
                <a:lnTo>
                  <a:pt x="266" y="588"/>
                </a:lnTo>
                <a:lnTo>
                  <a:pt x="270" y="588"/>
                </a:lnTo>
                <a:lnTo>
                  <a:pt x="277" y="590"/>
                </a:lnTo>
                <a:lnTo>
                  <a:pt x="281" y="604"/>
                </a:lnTo>
                <a:lnTo>
                  <a:pt x="281" y="604"/>
                </a:lnTo>
                <a:lnTo>
                  <a:pt x="267" y="608"/>
                </a:lnTo>
                <a:lnTo>
                  <a:pt x="233" y="615"/>
                </a:lnTo>
                <a:lnTo>
                  <a:pt x="213" y="621"/>
                </a:lnTo>
                <a:lnTo>
                  <a:pt x="196" y="627"/>
                </a:lnTo>
                <a:lnTo>
                  <a:pt x="183" y="632"/>
                </a:lnTo>
                <a:lnTo>
                  <a:pt x="178" y="636"/>
                </a:lnTo>
                <a:lnTo>
                  <a:pt x="174" y="638"/>
                </a:lnTo>
                <a:lnTo>
                  <a:pt x="174" y="638"/>
                </a:lnTo>
                <a:lnTo>
                  <a:pt x="168" y="647"/>
                </a:lnTo>
                <a:lnTo>
                  <a:pt x="160" y="662"/>
                </a:lnTo>
                <a:lnTo>
                  <a:pt x="140" y="699"/>
                </a:lnTo>
                <a:lnTo>
                  <a:pt x="116" y="751"/>
                </a:lnTo>
                <a:lnTo>
                  <a:pt x="116" y="751"/>
                </a:lnTo>
                <a:lnTo>
                  <a:pt x="116" y="751"/>
                </a:lnTo>
                <a:lnTo>
                  <a:pt x="112" y="752"/>
                </a:lnTo>
                <a:lnTo>
                  <a:pt x="105" y="758"/>
                </a:lnTo>
                <a:lnTo>
                  <a:pt x="91" y="775"/>
                </a:lnTo>
                <a:lnTo>
                  <a:pt x="91" y="775"/>
                </a:lnTo>
                <a:lnTo>
                  <a:pt x="84" y="787"/>
                </a:lnTo>
                <a:lnTo>
                  <a:pt x="78" y="801"/>
                </a:lnTo>
                <a:lnTo>
                  <a:pt x="74" y="814"/>
                </a:lnTo>
                <a:lnTo>
                  <a:pt x="72" y="827"/>
                </a:lnTo>
                <a:lnTo>
                  <a:pt x="71" y="840"/>
                </a:lnTo>
                <a:lnTo>
                  <a:pt x="71" y="848"/>
                </a:lnTo>
                <a:lnTo>
                  <a:pt x="71" y="855"/>
                </a:lnTo>
                <a:lnTo>
                  <a:pt x="72" y="858"/>
                </a:lnTo>
                <a:lnTo>
                  <a:pt x="72" y="858"/>
                </a:lnTo>
                <a:lnTo>
                  <a:pt x="74" y="860"/>
                </a:lnTo>
                <a:lnTo>
                  <a:pt x="75" y="863"/>
                </a:lnTo>
                <a:lnTo>
                  <a:pt x="77" y="868"/>
                </a:lnTo>
                <a:lnTo>
                  <a:pt x="62" y="975"/>
                </a:lnTo>
                <a:lnTo>
                  <a:pt x="62" y="975"/>
                </a:lnTo>
                <a:lnTo>
                  <a:pt x="60" y="975"/>
                </a:lnTo>
                <a:lnTo>
                  <a:pt x="53" y="977"/>
                </a:lnTo>
                <a:lnTo>
                  <a:pt x="50" y="980"/>
                </a:lnTo>
                <a:lnTo>
                  <a:pt x="46" y="983"/>
                </a:lnTo>
                <a:lnTo>
                  <a:pt x="41" y="988"/>
                </a:lnTo>
                <a:lnTo>
                  <a:pt x="38" y="994"/>
                </a:lnTo>
                <a:lnTo>
                  <a:pt x="38" y="994"/>
                </a:lnTo>
                <a:lnTo>
                  <a:pt x="32" y="1008"/>
                </a:lnTo>
                <a:lnTo>
                  <a:pt x="28" y="1018"/>
                </a:lnTo>
                <a:lnTo>
                  <a:pt x="23" y="1033"/>
                </a:lnTo>
                <a:lnTo>
                  <a:pt x="23" y="1033"/>
                </a:lnTo>
                <a:lnTo>
                  <a:pt x="21" y="1042"/>
                </a:lnTo>
                <a:lnTo>
                  <a:pt x="18" y="1053"/>
                </a:lnTo>
                <a:lnTo>
                  <a:pt x="18" y="1057"/>
                </a:lnTo>
                <a:lnTo>
                  <a:pt x="18" y="1060"/>
                </a:lnTo>
                <a:lnTo>
                  <a:pt x="19" y="1063"/>
                </a:lnTo>
                <a:lnTo>
                  <a:pt x="23" y="1063"/>
                </a:lnTo>
                <a:lnTo>
                  <a:pt x="23" y="1063"/>
                </a:lnTo>
                <a:lnTo>
                  <a:pt x="43" y="1058"/>
                </a:lnTo>
                <a:lnTo>
                  <a:pt x="43" y="1058"/>
                </a:lnTo>
                <a:lnTo>
                  <a:pt x="34" y="1076"/>
                </a:lnTo>
                <a:lnTo>
                  <a:pt x="25" y="1096"/>
                </a:lnTo>
                <a:lnTo>
                  <a:pt x="16" y="1121"/>
                </a:lnTo>
                <a:lnTo>
                  <a:pt x="7" y="1150"/>
                </a:lnTo>
                <a:lnTo>
                  <a:pt x="4" y="1166"/>
                </a:lnTo>
                <a:lnTo>
                  <a:pt x="1" y="1183"/>
                </a:lnTo>
                <a:lnTo>
                  <a:pt x="0" y="1199"/>
                </a:lnTo>
                <a:lnTo>
                  <a:pt x="0" y="1215"/>
                </a:lnTo>
                <a:lnTo>
                  <a:pt x="1" y="1232"/>
                </a:lnTo>
                <a:lnTo>
                  <a:pt x="4" y="1248"/>
                </a:lnTo>
                <a:lnTo>
                  <a:pt x="4" y="1248"/>
                </a:lnTo>
                <a:lnTo>
                  <a:pt x="7" y="1264"/>
                </a:lnTo>
                <a:lnTo>
                  <a:pt x="13" y="1278"/>
                </a:lnTo>
                <a:lnTo>
                  <a:pt x="19" y="1293"/>
                </a:lnTo>
                <a:lnTo>
                  <a:pt x="25" y="1306"/>
                </a:lnTo>
                <a:lnTo>
                  <a:pt x="33" y="1320"/>
                </a:lnTo>
                <a:lnTo>
                  <a:pt x="41" y="1331"/>
                </a:lnTo>
                <a:lnTo>
                  <a:pt x="51" y="1342"/>
                </a:lnTo>
                <a:lnTo>
                  <a:pt x="61" y="1351"/>
                </a:lnTo>
                <a:lnTo>
                  <a:pt x="71" y="1361"/>
                </a:lnTo>
                <a:lnTo>
                  <a:pt x="80" y="1369"/>
                </a:lnTo>
                <a:lnTo>
                  <a:pt x="91" y="1373"/>
                </a:lnTo>
                <a:lnTo>
                  <a:pt x="103" y="1378"/>
                </a:lnTo>
                <a:lnTo>
                  <a:pt x="114" y="1382"/>
                </a:lnTo>
                <a:lnTo>
                  <a:pt x="127" y="1382"/>
                </a:lnTo>
                <a:lnTo>
                  <a:pt x="138" y="1382"/>
                </a:lnTo>
                <a:lnTo>
                  <a:pt x="150" y="1380"/>
                </a:lnTo>
                <a:lnTo>
                  <a:pt x="150" y="1380"/>
                </a:lnTo>
                <a:lnTo>
                  <a:pt x="161" y="1376"/>
                </a:lnTo>
                <a:lnTo>
                  <a:pt x="172" y="1371"/>
                </a:lnTo>
                <a:lnTo>
                  <a:pt x="181" y="1366"/>
                </a:lnTo>
                <a:lnTo>
                  <a:pt x="191" y="1360"/>
                </a:lnTo>
                <a:lnTo>
                  <a:pt x="207" y="1348"/>
                </a:lnTo>
                <a:lnTo>
                  <a:pt x="220" y="1336"/>
                </a:lnTo>
                <a:lnTo>
                  <a:pt x="230" y="1325"/>
                </a:lnTo>
                <a:lnTo>
                  <a:pt x="236" y="1315"/>
                </a:lnTo>
                <a:lnTo>
                  <a:pt x="242" y="1306"/>
                </a:lnTo>
                <a:lnTo>
                  <a:pt x="242" y="1306"/>
                </a:lnTo>
                <a:lnTo>
                  <a:pt x="358" y="1321"/>
                </a:lnTo>
                <a:lnTo>
                  <a:pt x="439" y="1332"/>
                </a:lnTo>
                <a:lnTo>
                  <a:pt x="476" y="1336"/>
                </a:lnTo>
                <a:lnTo>
                  <a:pt x="476" y="1336"/>
                </a:lnTo>
                <a:lnTo>
                  <a:pt x="504" y="1333"/>
                </a:lnTo>
                <a:lnTo>
                  <a:pt x="530" y="1331"/>
                </a:lnTo>
                <a:lnTo>
                  <a:pt x="706" y="1370"/>
                </a:lnTo>
                <a:lnTo>
                  <a:pt x="706" y="1370"/>
                </a:lnTo>
                <a:lnTo>
                  <a:pt x="708" y="1375"/>
                </a:lnTo>
                <a:lnTo>
                  <a:pt x="713" y="1386"/>
                </a:lnTo>
                <a:lnTo>
                  <a:pt x="724" y="1403"/>
                </a:lnTo>
                <a:lnTo>
                  <a:pt x="730" y="1411"/>
                </a:lnTo>
                <a:lnTo>
                  <a:pt x="738" y="1421"/>
                </a:lnTo>
                <a:lnTo>
                  <a:pt x="747" y="1431"/>
                </a:lnTo>
                <a:lnTo>
                  <a:pt x="758" y="1439"/>
                </a:lnTo>
                <a:lnTo>
                  <a:pt x="770" y="1449"/>
                </a:lnTo>
                <a:lnTo>
                  <a:pt x="784" y="1456"/>
                </a:lnTo>
                <a:lnTo>
                  <a:pt x="798" y="1462"/>
                </a:lnTo>
                <a:lnTo>
                  <a:pt x="814" y="1467"/>
                </a:lnTo>
                <a:lnTo>
                  <a:pt x="832" y="1471"/>
                </a:lnTo>
                <a:lnTo>
                  <a:pt x="852" y="1472"/>
                </a:lnTo>
                <a:lnTo>
                  <a:pt x="852" y="1472"/>
                </a:lnTo>
                <a:lnTo>
                  <a:pt x="862" y="1472"/>
                </a:lnTo>
                <a:lnTo>
                  <a:pt x="871" y="1471"/>
                </a:lnTo>
                <a:lnTo>
                  <a:pt x="880" y="1469"/>
                </a:lnTo>
                <a:lnTo>
                  <a:pt x="888" y="1466"/>
                </a:lnTo>
                <a:lnTo>
                  <a:pt x="904" y="1460"/>
                </a:lnTo>
                <a:lnTo>
                  <a:pt x="918" y="1450"/>
                </a:lnTo>
                <a:lnTo>
                  <a:pt x="930" y="1440"/>
                </a:lnTo>
                <a:lnTo>
                  <a:pt x="941" y="1428"/>
                </a:lnTo>
                <a:lnTo>
                  <a:pt x="951" y="1415"/>
                </a:lnTo>
                <a:lnTo>
                  <a:pt x="958" y="1401"/>
                </a:lnTo>
                <a:lnTo>
                  <a:pt x="964" y="1387"/>
                </a:lnTo>
                <a:lnTo>
                  <a:pt x="970" y="1373"/>
                </a:lnTo>
                <a:lnTo>
                  <a:pt x="974" y="1360"/>
                </a:lnTo>
                <a:lnTo>
                  <a:pt x="977" y="1347"/>
                </a:lnTo>
                <a:lnTo>
                  <a:pt x="982" y="1326"/>
                </a:lnTo>
                <a:lnTo>
                  <a:pt x="983" y="1311"/>
                </a:lnTo>
                <a:lnTo>
                  <a:pt x="983" y="1311"/>
                </a:lnTo>
                <a:lnTo>
                  <a:pt x="985" y="1295"/>
                </a:lnTo>
                <a:lnTo>
                  <a:pt x="986" y="1284"/>
                </a:lnTo>
                <a:lnTo>
                  <a:pt x="988" y="1277"/>
                </a:lnTo>
                <a:lnTo>
                  <a:pt x="1061" y="1263"/>
                </a:lnTo>
                <a:lnTo>
                  <a:pt x="1081" y="1228"/>
                </a:lnTo>
                <a:lnTo>
                  <a:pt x="1096" y="1228"/>
                </a:lnTo>
                <a:lnTo>
                  <a:pt x="1115" y="1194"/>
                </a:lnTo>
                <a:lnTo>
                  <a:pt x="1115" y="1170"/>
                </a:lnTo>
                <a:lnTo>
                  <a:pt x="1115" y="1170"/>
                </a:lnTo>
                <a:lnTo>
                  <a:pt x="1109" y="1160"/>
                </a:lnTo>
                <a:lnTo>
                  <a:pt x="1103" y="1154"/>
                </a:lnTo>
                <a:lnTo>
                  <a:pt x="1099" y="1152"/>
                </a:lnTo>
                <a:lnTo>
                  <a:pt x="1096" y="1150"/>
                </a:lnTo>
                <a:lnTo>
                  <a:pt x="1096" y="1150"/>
                </a:lnTo>
                <a:lnTo>
                  <a:pt x="1077" y="1150"/>
                </a:lnTo>
                <a:lnTo>
                  <a:pt x="1066" y="1150"/>
                </a:lnTo>
                <a:lnTo>
                  <a:pt x="1018" y="1058"/>
                </a:lnTo>
                <a:lnTo>
                  <a:pt x="974" y="1058"/>
                </a:lnTo>
                <a:lnTo>
                  <a:pt x="969" y="1033"/>
                </a:lnTo>
                <a:lnTo>
                  <a:pt x="1013" y="980"/>
                </a:lnTo>
                <a:lnTo>
                  <a:pt x="1027" y="941"/>
                </a:lnTo>
                <a:lnTo>
                  <a:pt x="1032" y="931"/>
                </a:lnTo>
                <a:lnTo>
                  <a:pt x="1032" y="931"/>
                </a:lnTo>
                <a:lnTo>
                  <a:pt x="1015" y="879"/>
                </a:lnTo>
                <a:lnTo>
                  <a:pt x="993" y="819"/>
                </a:lnTo>
                <a:lnTo>
                  <a:pt x="993" y="819"/>
                </a:lnTo>
                <a:lnTo>
                  <a:pt x="991" y="813"/>
                </a:lnTo>
                <a:lnTo>
                  <a:pt x="991" y="808"/>
                </a:lnTo>
                <a:lnTo>
                  <a:pt x="988" y="804"/>
                </a:lnTo>
                <a:lnTo>
                  <a:pt x="983" y="799"/>
                </a:lnTo>
                <a:lnTo>
                  <a:pt x="969" y="790"/>
                </a:lnTo>
                <a:lnTo>
                  <a:pt x="935" y="785"/>
                </a:lnTo>
                <a:lnTo>
                  <a:pt x="935" y="785"/>
                </a:lnTo>
                <a:lnTo>
                  <a:pt x="937" y="771"/>
                </a:lnTo>
                <a:lnTo>
                  <a:pt x="937" y="759"/>
                </a:lnTo>
                <a:lnTo>
                  <a:pt x="936" y="754"/>
                </a:lnTo>
                <a:lnTo>
                  <a:pt x="935" y="751"/>
                </a:lnTo>
                <a:lnTo>
                  <a:pt x="935" y="751"/>
                </a:lnTo>
                <a:lnTo>
                  <a:pt x="929" y="741"/>
                </a:lnTo>
                <a:lnTo>
                  <a:pt x="925" y="738"/>
                </a:lnTo>
                <a:lnTo>
                  <a:pt x="920" y="736"/>
                </a:lnTo>
                <a:lnTo>
                  <a:pt x="920" y="736"/>
                </a:lnTo>
                <a:lnTo>
                  <a:pt x="910" y="732"/>
                </a:lnTo>
                <a:lnTo>
                  <a:pt x="897" y="730"/>
                </a:lnTo>
                <a:lnTo>
                  <a:pt x="881" y="726"/>
                </a:lnTo>
                <a:lnTo>
                  <a:pt x="866" y="726"/>
                </a:lnTo>
                <a:lnTo>
                  <a:pt x="866" y="726"/>
                </a:lnTo>
                <a:lnTo>
                  <a:pt x="868" y="725"/>
                </a:lnTo>
                <a:lnTo>
                  <a:pt x="871" y="719"/>
                </a:lnTo>
                <a:lnTo>
                  <a:pt x="876" y="705"/>
                </a:lnTo>
                <a:lnTo>
                  <a:pt x="881" y="682"/>
                </a:lnTo>
                <a:lnTo>
                  <a:pt x="881" y="682"/>
                </a:lnTo>
                <a:lnTo>
                  <a:pt x="882" y="668"/>
                </a:lnTo>
                <a:lnTo>
                  <a:pt x="884" y="654"/>
                </a:lnTo>
                <a:lnTo>
                  <a:pt x="884" y="629"/>
                </a:lnTo>
                <a:lnTo>
                  <a:pt x="882" y="612"/>
                </a:lnTo>
                <a:lnTo>
                  <a:pt x="881" y="604"/>
                </a:lnTo>
                <a:lnTo>
                  <a:pt x="881" y="604"/>
                </a:lnTo>
                <a:lnTo>
                  <a:pt x="884" y="603"/>
                </a:lnTo>
                <a:lnTo>
                  <a:pt x="885" y="602"/>
                </a:lnTo>
                <a:lnTo>
                  <a:pt x="887" y="599"/>
                </a:lnTo>
                <a:lnTo>
                  <a:pt x="888" y="596"/>
                </a:lnTo>
                <a:lnTo>
                  <a:pt x="891" y="590"/>
                </a:lnTo>
                <a:lnTo>
                  <a:pt x="891" y="581"/>
                </a:lnTo>
                <a:lnTo>
                  <a:pt x="891" y="570"/>
                </a:lnTo>
                <a:lnTo>
                  <a:pt x="891" y="570"/>
                </a:lnTo>
                <a:lnTo>
                  <a:pt x="886" y="531"/>
                </a:lnTo>
                <a:lnTo>
                  <a:pt x="877" y="475"/>
                </a:lnTo>
                <a:lnTo>
                  <a:pt x="870" y="421"/>
                </a:lnTo>
                <a:lnTo>
                  <a:pt x="868" y="402"/>
                </a:lnTo>
                <a:lnTo>
                  <a:pt x="866" y="390"/>
                </a:lnTo>
                <a:lnTo>
                  <a:pt x="866" y="390"/>
                </a:lnTo>
                <a:lnTo>
                  <a:pt x="865" y="380"/>
                </a:lnTo>
                <a:lnTo>
                  <a:pt x="863" y="368"/>
                </a:lnTo>
                <a:lnTo>
                  <a:pt x="854" y="337"/>
                </a:lnTo>
                <a:lnTo>
                  <a:pt x="846" y="309"/>
                </a:lnTo>
                <a:lnTo>
                  <a:pt x="843" y="298"/>
                </a:lnTo>
                <a:lnTo>
                  <a:pt x="842" y="292"/>
                </a:lnTo>
                <a:lnTo>
                  <a:pt x="842" y="292"/>
                </a:lnTo>
                <a:lnTo>
                  <a:pt x="842" y="289"/>
                </a:lnTo>
                <a:lnTo>
                  <a:pt x="841" y="285"/>
                </a:lnTo>
                <a:lnTo>
                  <a:pt x="840" y="282"/>
                </a:lnTo>
                <a:lnTo>
                  <a:pt x="837" y="279"/>
                </a:lnTo>
                <a:lnTo>
                  <a:pt x="829" y="274"/>
                </a:lnTo>
                <a:lnTo>
                  <a:pt x="818" y="268"/>
                </a:lnTo>
                <a:lnTo>
                  <a:pt x="818" y="268"/>
                </a:lnTo>
                <a:lnTo>
                  <a:pt x="803" y="261"/>
                </a:lnTo>
                <a:lnTo>
                  <a:pt x="787" y="251"/>
                </a:lnTo>
                <a:lnTo>
                  <a:pt x="769" y="239"/>
                </a:lnTo>
                <a:lnTo>
                  <a:pt x="720" y="224"/>
                </a:lnTo>
                <a:lnTo>
                  <a:pt x="686" y="214"/>
                </a:lnTo>
                <a:lnTo>
                  <a:pt x="696" y="185"/>
                </a:lnTo>
                <a:lnTo>
                  <a:pt x="696" y="185"/>
                </a:lnTo>
                <a:lnTo>
                  <a:pt x="699" y="183"/>
                </a:lnTo>
                <a:lnTo>
                  <a:pt x="708" y="175"/>
                </a:lnTo>
                <a:lnTo>
                  <a:pt x="712" y="169"/>
                </a:lnTo>
                <a:lnTo>
                  <a:pt x="715" y="164"/>
                </a:lnTo>
                <a:lnTo>
                  <a:pt x="719" y="158"/>
                </a:lnTo>
                <a:lnTo>
                  <a:pt x="720" y="151"/>
                </a:lnTo>
                <a:lnTo>
                  <a:pt x="720" y="151"/>
                </a:lnTo>
                <a:lnTo>
                  <a:pt x="720" y="131"/>
                </a:lnTo>
                <a:lnTo>
                  <a:pt x="718" y="107"/>
                </a:lnTo>
                <a:lnTo>
                  <a:pt x="715" y="78"/>
                </a:lnTo>
                <a:lnTo>
                  <a:pt x="715" y="78"/>
                </a:lnTo>
                <a:lnTo>
                  <a:pt x="710" y="65"/>
                </a:lnTo>
                <a:lnTo>
                  <a:pt x="704" y="53"/>
                </a:lnTo>
                <a:lnTo>
                  <a:pt x="696" y="39"/>
                </a:lnTo>
                <a:lnTo>
                  <a:pt x="691" y="31"/>
                </a:lnTo>
                <a:lnTo>
                  <a:pt x="685" y="24"/>
                </a:lnTo>
                <a:lnTo>
                  <a:pt x="678" y="18"/>
                </a:lnTo>
                <a:lnTo>
                  <a:pt x="670" y="12"/>
                </a:lnTo>
                <a:lnTo>
                  <a:pt x="662" y="7"/>
                </a:lnTo>
                <a:lnTo>
                  <a:pt x="653" y="3"/>
                </a:lnTo>
                <a:lnTo>
                  <a:pt x="643" y="1"/>
                </a:lnTo>
                <a:lnTo>
                  <a:pt x="632" y="0"/>
                </a:lnTo>
                <a:lnTo>
                  <a:pt x="632" y="0"/>
                </a:lnTo>
                <a:lnTo>
                  <a:pt x="612" y="0"/>
                </a:lnTo>
                <a:lnTo>
                  <a:pt x="595" y="1"/>
                </a:lnTo>
                <a:lnTo>
                  <a:pt x="580" y="2"/>
                </a:lnTo>
                <a:lnTo>
                  <a:pt x="568" y="5"/>
                </a:lnTo>
                <a:lnTo>
                  <a:pt x="556" y="8"/>
                </a:lnTo>
                <a:lnTo>
                  <a:pt x="546" y="13"/>
                </a:lnTo>
                <a:lnTo>
                  <a:pt x="535" y="18"/>
                </a:lnTo>
                <a:lnTo>
                  <a:pt x="525" y="24"/>
                </a:lnTo>
                <a:lnTo>
                  <a:pt x="525" y="24"/>
                </a:lnTo>
                <a:lnTo>
                  <a:pt x="515" y="31"/>
                </a:lnTo>
                <a:lnTo>
                  <a:pt x="507" y="39"/>
                </a:lnTo>
                <a:lnTo>
                  <a:pt x="500" y="46"/>
                </a:lnTo>
                <a:lnTo>
                  <a:pt x="492" y="53"/>
                </a:lnTo>
                <a:lnTo>
                  <a:pt x="483" y="67"/>
                </a:lnTo>
                <a:lnTo>
                  <a:pt x="476" y="78"/>
                </a:lnTo>
                <a:lnTo>
                  <a:pt x="476" y="78"/>
                </a:lnTo>
                <a:lnTo>
                  <a:pt x="473" y="87"/>
                </a:lnTo>
                <a:lnTo>
                  <a:pt x="469" y="97"/>
                </a:lnTo>
                <a:lnTo>
                  <a:pt x="467" y="107"/>
                </a:lnTo>
                <a:lnTo>
                  <a:pt x="467" y="107"/>
                </a:lnTo>
                <a:lnTo>
                  <a:pt x="467" y="124"/>
                </a:lnTo>
                <a:lnTo>
                  <a:pt x="467" y="163"/>
                </a:lnTo>
                <a:lnTo>
                  <a:pt x="468" y="185"/>
                </a:lnTo>
                <a:lnTo>
                  <a:pt x="470" y="203"/>
                </a:lnTo>
                <a:lnTo>
                  <a:pt x="473" y="218"/>
                </a:lnTo>
                <a:lnTo>
                  <a:pt x="474" y="222"/>
                </a:lnTo>
                <a:lnTo>
                  <a:pt x="476" y="224"/>
                </a:lnTo>
                <a:lnTo>
                  <a:pt x="476" y="224"/>
                </a:lnTo>
                <a:lnTo>
                  <a:pt x="481" y="225"/>
                </a:lnTo>
                <a:lnTo>
                  <a:pt x="486" y="224"/>
                </a:lnTo>
                <a:lnTo>
                  <a:pt x="495" y="222"/>
                </a:lnTo>
                <a:lnTo>
                  <a:pt x="503" y="218"/>
                </a:lnTo>
                <a:lnTo>
                  <a:pt x="507" y="218"/>
                </a:lnTo>
                <a:lnTo>
                  <a:pt x="511" y="219"/>
                </a:lnTo>
                <a:lnTo>
                  <a:pt x="511" y="219"/>
                </a:lnTo>
                <a:lnTo>
                  <a:pt x="517" y="223"/>
                </a:lnTo>
                <a:lnTo>
                  <a:pt x="522" y="224"/>
                </a:lnTo>
                <a:lnTo>
                  <a:pt x="525" y="224"/>
                </a:lnTo>
                <a:lnTo>
                  <a:pt x="530" y="243"/>
                </a:lnTo>
                <a:close/>
                <a:moveTo>
                  <a:pt x="506" y="482"/>
                </a:moveTo>
                <a:lnTo>
                  <a:pt x="506" y="526"/>
                </a:lnTo>
                <a:lnTo>
                  <a:pt x="491" y="556"/>
                </a:lnTo>
                <a:lnTo>
                  <a:pt x="491" y="556"/>
                </a:lnTo>
                <a:lnTo>
                  <a:pt x="481" y="570"/>
                </a:lnTo>
                <a:lnTo>
                  <a:pt x="481" y="570"/>
                </a:lnTo>
                <a:lnTo>
                  <a:pt x="474" y="573"/>
                </a:lnTo>
                <a:lnTo>
                  <a:pt x="459" y="576"/>
                </a:lnTo>
                <a:lnTo>
                  <a:pt x="437" y="580"/>
                </a:lnTo>
                <a:lnTo>
                  <a:pt x="423" y="575"/>
                </a:lnTo>
                <a:lnTo>
                  <a:pt x="423" y="575"/>
                </a:lnTo>
                <a:lnTo>
                  <a:pt x="442" y="545"/>
                </a:lnTo>
                <a:lnTo>
                  <a:pt x="457" y="523"/>
                </a:lnTo>
                <a:lnTo>
                  <a:pt x="463" y="515"/>
                </a:lnTo>
                <a:lnTo>
                  <a:pt x="467" y="512"/>
                </a:lnTo>
                <a:lnTo>
                  <a:pt x="467" y="512"/>
                </a:lnTo>
                <a:lnTo>
                  <a:pt x="472" y="508"/>
                </a:lnTo>
                <a:lnTo>
                  <a:pt x="476" y="504"/>
                </a:lnTo>
                <a:lnTo>
                  <a:pt x="486" y="497"/>
                </a:lnTo>
                <a:lnTo>
                  <a:pt x="486" y="497"/>
                </a:lnTo>
                <a:lnTo>
                  <a:pt x="498" y="488"/>
                </a:lnTo>
                <a:lnTo>
                  <a:pt x="506" y="482"/>
                </a:lnTo>
                <a:lnTo>
                  <a:pt x="506" y="482"/>
                </a:lnTo>
                <a:close/>
                <a:moveTo>
                  <a:pt x="413" y="897"/>
                </a:moveTo>
                <a:lnTo>
                  <a:pt x="447" y="931"/>
                </a:lnTo>
                <a:lnTo>
                  <a:pt x="447" y="931"/>
                </a:lnTo>
                <a:lnTo>
                  <a:pt x="450" y="955"/>
                </a:lnTo>
                <a:lnTo>
                  <a:pt x="452" y="985"/>
                </a:lnTo>
                <a:lnTo>
                  <a:pt x="452" y="985"/>
                </a:lnTo>
                <a:lnTo>
                  <a:pt x="451" y="991"/>
                </a:lnTo>
                <a:lnTo>
                  <a:pt x="448" y="1003"/>
                </a:lnTo>
                <a:lnTo>
                  <a:pt x="437" y="1038"/>
                </a:lnTo>
                <a:lnTo>
                  <a:pt x="423" y="1087"/>
                </a:lnTo>
                <a:lnTo>
                  <a:pt x="423" y="1087"/>
                </a:lnTo>
                <a:lnTo>
                  <a:pt x="413" y="1066"/>
                </a:lnTo>
                <a:lnTo>
                  <a:pt x="406" y="1052"/>
                </a:lnTo>
                <a:lnTo>
                  <a:pt x="403" y="1046"/>
                </a:lnTo>
                <a:lnTo>
                  <a:pt x="403" y="1043"/>
                </a:lnTo>
                <a:lnTo>
                  <a:pt x="403" y="1043"/>
                </a:lnTo>
                <a:lnTo>
                  <a:pt x="403" y="1041"/>
                </a:lnTo>
                <a:lnTo>
                  <a:pt x="401" y="1037"/>
                </a:lnTo>
                <a:lnTo>
                  <a:pt x="394" y="1026"/>
                </a:lnTo>
                <a:lnTo>
                  <a:pt x="387" y="1015"/>
                </a:lnTo>
                <a:lnTo>
                  <a:pt x="384" y="1009"/>
                </a:lnTo>
                <a:lnTo>
                  <a:pt x="384" y="1009"/>
                </a:lnTo>
                <a:lnTo>
                  <a:pt x="385" y="988"/>
                </a:lnTo>
                <a:lnTo>
                  <a:pt x="387" y="975"/>
                </a:lnTo>
                <a:lnTo>
                  <a:pt x="387" y="971"/>
                </a:lnTo>
                <a:lnTo>
                  <a:pt x="389" y="970"/>
                </a:lnTo>
                <a:lnTo>
                  <a:pt x="389" y="970"/>
                </a:lnTo>
                <a:lnTo>
                  <a:pt x="390" y="968"/>
                </a:lnTo>
                <a:lnTo>
                  <a:pt x="394" y="959"/>
                </a:lnTo>
                <a:lnTo>
                  <a:pt x="402" y="933"/>
                </a:lnTo>
                <a:lnTo>
                  <a:pt x="413" y="897"/>
                </a:lnTo>
                <a:lnTo>
                  <a:pt x="413" y="8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7A67880D-0EA4-465E-AFC4-862F98E50D95}"/>
              </a:ext>
            </a:extLst>
          </p:cNvPr>
          <p:cNvSpPr>
            <a:spLocks noEditPoints="1"/>
          </p:cNvSpPr>
          <p:nvPr/>
        </p:nvSpPr>
        <p:spPr bwMode="auto">
          <a:xfrm>
            <a:off x="4357271" y="2790226"/>
            <a:ext cx="1097487" cy="1623957"/>
          </a:xfrm>
          <a:custGeom>
            <a:avLst/>
            <a:gdLst>
              <a:gd name="T0" fmla="*/ 189 w 813"/>
              <a:gd name="T1" fmla="*/ 1047 h 1203"/>
              <a:gd name="T2" fmla="*/ 244 w 813"/>
              <a:gd name="T3" fmla="*/ 1104 h 1203"/>
              <a:gd name="T4" fmla="*/ 326 w 813"/>
              <a:gd name="T5" fmla="*/ 1120 h 1203"/>
              <a:gd name="T6" fmla="*/ 360 w 813"/>
              <a:gd name="T7" fmla="*/ 1077 h 1203"/>
              <a:gd name="T8" fmla="*/ 399 w 813"/>
              <a:gd name="T9" fmla="*/ 1096 h 1203"/>
              <a:gd name="T10" fmla="*/ 462 w 813"/>
              <a:gd name="T11" fmla="*/ 1100 h 1203"/>
              <a:gd name="T12" fmla="*/ 517 w 813"/>
              <a:gd name="T13" fmla="*/ 1105 h 1203"/>
              <a:gd name="T14" fmla="*/ 563 w 813"/>
              <a:gd name="T15" fmla="*/ 1164 h 1203"/>
              <a:gd name="T16" fmla="*/ 657 w 813"/>
              <a:gd name="T17" fmla="*/ 1203 h 1203"/>
              <a:gd name="T18" fmla="*/ 741 w 813"/>
              <a:gd name="T19" fmla="*/ 1150 h 1203"/>
              <a:gd name="T20" fmla="*/ 762 w 813"/>
              <a:gd name="T21" fmla="*/ 1033 h 1203"/>
              <a:gd name="T22" fmla="*/ 811 w 813"/>
              <a:gd name="T23" fmla="*/ 963 h 1203"/>
              <a:gd name="T24" fmla="*/ 794 w 813"/>
              <a:gd name="T25" fmla="*/ 919 h 1203"/>
              <a:gd name="T26" fmla="*/ 769 w 813"/>
              <a:gd name="T27" fmla="*/ 905 h 1203"/>
              <a:gd name="T28" fmla="*/ 735 w 813"/>
              <a:gd name="T29" fmla="*/ 788 h 1203"/>
              <a:gd name="T30" fmla="*/ 686 w 813"/>
              <a:gd name="T31" fmla="*/ 741 h 1203"/>
              <a:gd name="T32" fmla="*/ 660 w 813"/>
              <a:gd name="T33" fmla="*/ 656 h 1203"/>
              <a:gd name="T34" fmla="*/ 675 w 813"/>
              <a:gd name="T35" fmla="*/ 601 h 1203"/>
              <a:gd name="T36" fmla="*/ 650 w 813"/>
              <a:gd name="T37" fmla="*/ 535 h 1203"/>
              <a:gd name="T38" fmla="*/ 647 w 813"/>
              <a:gd name="T39" fmla="*/ 403 h 1203"/>
              <a:gd name="T40" fmla="*/ 631 w 813"/>
              <a:gd name="T41" fmla="*/ 267 h 1203"/>
              <a:gd name="T42" fmla="*/ 594 w 813"/>
              <a:gd name="T43" fmla="*/ 206 h 1203"/>
              <a:gd name="T44" fmla="*/ 519 w 813"/>
              <a:gd name="T45" fmla="*/ 163 h 1203"/>
              <a:gd name="T46" fmla="*/ 525 w 813"/>
              <a:gd name="T47" fmla="*/ 50 h 1203"/>
              <a:gd name="T48" fmla="*/ 479 w 813"/>
              <a:gd name="T49" fmla="*/ 5 h 1203"/>
              <a:gd name="T50" fmla="*/ 418 w 813"/>
              <a:gd name="T51" fmla="*/ 0 h 1203"/>
              <a:gd name="T52" fmla="*/ 360 w 813"/>
              <a:gd name="T53" fmla="*/ 42 h 1203"/>
              <a:gd name="T54" fmla="*/ 327 w 813"/>
              <a:gd name="T55" fmla="*/ 106 h 1203"/>
              <a:gd name="T56" fmla="*/ 363 w 813"/>
              <a:gd name="T57" fmla="*/ 139 h 1203"/>
              <a:gd name="T58" fmla="*/ 369 w 813"/>
              <a:gd name="T59" fmla="*/ 179 h 1203"/>
              <a:gd name="T60" fmla="*/ 347 w 813"/>
              <a:gd name="T61" fmla="*/ 214 h 1203"/>
              <a:gd name="T62" fmla="*/ 266 w 813"/>
              <a:gd name="T63" fmla="*/ 315 h 1203"/>
              <a:gd name="T64" fmla="*/ 248 w 813"/>
              <a:gd name="T65" fmla="*/ 428 h 1203"/>
              <a:gd name="T66" fmla="*/ 233 w 813"/>
              <a:gd name="T67" fmla="*/ 506 h 1203"/>
              <a:gd name="T68" fmla="*/ 145 w 813"/>
              <a:gd name="T69" fmla="*/ 403 h 1203"/>
              <a:gd name="T70" fmla="*/ 102 w 813"/>
              <a:gd name="T71" fmla="*/ 395 h 1203"/>
              <a:gd name="T72" fmla="*/ 121 w 813"/>
              <a:gd name="T73" fmla="*/ 447 h 1203"/>
              <a:gd name="T74" fmla="*/ 160 w 813"/>
              <a:gd name="T75" fmla="*/ 471 h 1203"/>
              <a:gd name="T76" fmla="*/ 227 w 813"/>
              <a:gd name="T77" fmla="*/ 514 h 1203"/>
              <a:gd name="T78" fmla="*/ 194 w 813"/>
              <a:gd name="T79" fmla="*/ 530 h 1203"/>
              <a:gd name="T80" fmla="*/ 150 w 813"/>
              <a:gd name="T81" fmla="*/ 554 h 1203"/>
              <a:gd name="T82" fmla="*/ 150 w 813"/>
              <a:gd name="T83" fmla="*/ 584 h 1203"/>
              <a:gd name="T84" fmla="*/ 204 w 813"/>
              <a:gd name="T85" fmla="*/ 593 h 1203"/>
              <a:gd name="T86" fmla="*/ 228 w 813"/>
              <a:gd name="T87" fmla="*/ 652 h 1203"/>
              <a:gd name="T88" fmla="*/ 202 w 813"/>
              <a:gd name="T89" fmla="*/ 731 h 1203"/>
              <a:gd name="T90" fmla="*/ 174 w 813"/>
              <a:gd name="T91" fmla="*/ 829 h 1203"/>
              <a:gd name="T92" fmla="*/ 135 w 813"/>
              <a:gd name="T93" fmla="*/ 1037 h 1203"/>
              <a:gd name="T94" fmla="*/ 21 w 813"/>
              <a:gd name="T95" fmla="*/ 1026 h 1203"/>
              <a:gd name="T96" fmla="*/ 0 w 813"/>
              <a:gd name="T97" fmla="*/ 1058 h 1203"/>
              <a:gd name="T98" fmla="*/ 46 w 813"/>
              <a:gd name="T99" fmla="*/ 1096 h 1203"/>
              <a:gd name="T100" fmla="*/ 140 w 813"/>
              <a:gd name="T101" fmla="*/ 1135 h 1203"/>
              <a:gd name="T102" fmla="*/ 179 w 813"/>
              <a:gd name="T103" fmla="*/ 1100 h 1203"/>
              <a:gd name="T104" fmla="*/ 345 w 813"/>
              <a:gd name="T105" fmla="*/ 415 h 1203"/>
              <a:gd name="T106" fmla="*/ 333 w 813"/>
              <a:gd name="T107" fmla="*/ 506 h 1203"/>
              <a:gd name="T108" fmla="*/ 337 w 813"/>
              <a:gd name="T109" fmla="*/ 419 h 1203"/>
              <a:gd name="T110" fmla="*/ 277 w 813"/>
              <a:gd name="T111" fmla="*/ 1069 h 1203"/>
              <a:gd name="T112" fmla="*/ 252 w 813"/>
              <a:gd name="T113" fmla="*/ 1032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13" h="1203">
                <a:moveTo>
                  <a:pt x="179" y="1061"/>
                </a:moveTo>
                <a:lnTo>
                  <a:pt x="179" y="1061"/>
                </a:lnTo>
                <a:lnTo>
                  <a:pt x="184" y="1057"/>
                </a:lnTo>
                <a:lnTo>
                  <a:pt x="188" y="1052"/>
                </a:lnTo>
                <a:lnTo>
                  <a:pt x="189" y="1048"/>
                </a:lnTo>
                <a:lnTo>
                  <a:pt x="189" y="1048"/>
                </a:lnTo>
                <a:lnTo>
                  <a:pt x="189" y="1047"/>
                </a:lnTo>
                <a:lnTo>
                  <a:pt x="189" y="1047"/>
                </a:lnTo>
                <a:lnTo>
                  <a:pt x="189" y="1048"/>
                </a:lnTo>
                <a:lnTo>
                  <a:pt x="189" y="1048"/>
                </a:lnTo>
                <a:lnTo>
                  <a:pt x="196" y="1059"/>
                </a:lnTo>
                <a:lnTo>
                  <a:pt x="202" y="1068"/>
                </a:lnTo>
                <a:lnTo>
                  <a:pt x="211" y="1077"/>
                </a:lnTo>
                <a:lnTo>
                  <a:pt x="221" y="1087"/>
                </a:lnTo>
                <a:lnTo>
                  <a:pt x="232" y="1096"/>
                </a:lnTo>
                <a:lnTo>
                  <a:pt x="244" y="1104"/>
                </a:lnTo>
                <a:lnTo>
                  <a:pt x="257" y="1110"/>
                </a:lnTo>
                <a:lnTo>
                  <a:pt x="257" y="1110"/>
                </a:lnTo>
                <a:lnTo>
                  <a:pt x="282" y="1119"/>
                </a:lnTo>
                <a:lnTo>
                  <a:pt x="298" y="1124"/>
                </a:lnTo>
                <a:lnTo>
                  <a:pt x="304" y="1125"/>
                </a:lnTo>
                <a:lnTo>
                  <a:pt x="310" y="1125"/>
                </a:lnTo>
                <a:lnTo>
                  <a:pt x="317" y="1122"/>
                </a:lnTo>
                <a:lnTo>
                  <a:pt x="326" y="1120"/>
                </a:lnTo>
                <a:lnTo>
                  <a:pt x="326" y="1120"/>
                </a:lnTo>
                <a:lnTo>
                  <a:pt x="334" y="1116"/>
                </a:lnTo>
                <a:lnTo>
                  <a:pt x="340" y="1110"/>
                </a:lnTo>
                <a:lnTo>
                  <a:pt x="346" y="1104"/>
                </a:lnTo>
                <a:lnTo>
                  <a:pt x="351" y="1097"/>
                </a:lnTo>
                <a:lnTo>
                  <a:pt x="357" y="1085"/>
                </a:lnTo>
                <a:lnTo>
                  <a:pt x="360" y="1077"/>
                </a:lnTo>
                <a:lnTo>
                  <a:pt x="360" y="1077"/>
                </a:lnTo>
                <a:lnTo>
                  <a:pt x="360" y="1076"/>
                </a:lnTo>
                <a:lnTo>
                  <a:pt x="360" y="1076"/>
                </a:lnTo>
                <a:lnTo>
                  <a:pt x="360" y="1077"/>
                </a:lnTo>
                <a:lnTo>
                  <a:pt x="360" y="1077"/>
                </a:lnTo>
                <a:lnTo>
                  <a:pt x="368" y="1081"/>
                </a:lnTo>
                <a:lnTo>
                  <a:pt x="380" y="1087"/>
                </a:lnTo>
                <a:lnTo>
                  <a:pt x="399" y="1096"/>
                </a:lnTo>
                <a:lnTo>
                  <a:pt x="399" y="1096"/>
                </a:lnTo>
                <a:lnTo>
                  <a:pt x="412" y="1093"/>
                </a:lnTo>
                <a:lnTo>
                  <a:pt x="422" y="1091"/>
                </a:lnTo>
                <a:lnTo>
                  <a:pt x="428" y="1091"/>
                </a:lnTo>
                <a:lnTo>
                  <a:pt x="428" y="1091"/>
                </a:lnTo>
                <a:lnTo>
                  <a:pt x="445" y="1094"/>
                </a:lnTo>
                <a:lnTo>
                  <a:pt x="456" y="1098"/>
                </a:lnTo>
                <a:lnTo>
                  <a:pt x="460" y="1099"/>
                </a:lnTo>
                <a:lnTo>
                  <a:pt x="462" y="1100"/>
                </a:lnTo>
                <a:lnTo>
                  <a:pt x="462" y="1100"/>
                </a:lnTo>
                <a:lnTo>
                  <a:pt x="463" y="1102"/>
                </a:lnTo>
                <a:lnTo>
                  <a:pt x="467" y="1103"/>
                </a:lnTo>
                <a:lnTo>
                  <a:pt x="477" y="1104"/>
                </a:lnTo>
                <a:lnTo>
                  <a:pt x="496" y="1105"/>
                </a:lnTo>
                <a:lnTo>
                  <a:pt x="496" y="1105"/>
                </a:lnTo>
                <a:lnTo>
                  <a:pt x="506" y="1105"/>
                </a:lnTo>
                <a:lnTo>
                  <a:pt x="517" y="1105"/>
                </a:lnTo>
                <a:lnTo>
                  <a:pt x="530" y="1105"/>
                </a:lnTo>
                <a:lnTo>
                  <a:pt x="530" y="1105"/>
                </a:lnTo>
                <a:lnTo>
                  <a:pt x="532" y="1109"/>
                </a:lnTo>
                <a:lnTo>
                  <a:pt x="535" y="1121"/>
                </a:lnTo>
                <a:lnTo>
                  <a:pt x="544" y="1137"/>
                </a:lnTo>
                <a:lnTo>
                  <a:pt x="549" y="1146"/>
                </a:lnTo>
                <a:lnTo>
                  <a:pt x="556" y="1154"/>
                </a:lnTo>
                <a:lnTo>
                  <a:pt x="563" y="1164"/>
                </a:lnTo>
                <a:lnTo>
                  <a:pt x="572" y="1172"/>
                </a:lnTo>
                <a:lnTo>
                  <a:pt x="583" y="1181"/>
                </a:lnTo>
                <a:lnTo>
                  <a:pt x="594" y="1188"/>
                </a:lnTo>
                <a:lnTo>
                  <a:pt x="607" y="1194"/>
                </a:lnTo>
                <a:lnTo>
                  <a:pt x="622" y="1199"/>
                </a:lnTo>
                <a:lnTo>
                  <a:pt x="639" y="1202"/>
                </a:lnTo>
                <a:lnTo>
                  <a:pt x="657" y="1203"/>
                </a:lnTo>
                <a:lnTo>
                  <a:pt x="657" y="1203"/>
                </a:lnTo>
                <a:lnTo>
                  <a:pt x="667" y="1203"/>
                </a:lnTo>
                <a:lnTo>
                  <a:pt x="675" y="1202"/>
                </a:lnTo>
                <a:lnTo>
                  <a:pt x="691" y="1197"/>
                </a:lnTo>
                <a:lnTo>
                  <a:pt x="705" y="1191"/>
                </a:lnTo>
                <a:lnTo>
                  <a:pt x="716" y="1182"/>
                </a:lnTo>
                <a:lnTo>
                  <a:pt x="727" y="1172"/>
                </a:lnTo>
                <a:lnTo>
                  <a:pt x="734" y="1161"/>
                </a:lnTo>
                <a:lnTo>
                  <a:pt x="741" y="1150"/>
                </a:lnTo>
                <a:lnTo>
                  <a:pt x="746" y="1137"/>
                </a:lnTo>
                <a:lnTo>
                  <a:pt x="751" y="1125"/>
                </a:lnTo>
                <a:lnTo>
                  <a:pt x="753" y="1113"/>
                </a:lnTo>
                <a:lnTo>
                  <a:pt x="757" y="1089"/>
                </a:lnTo>
                <a:lnTo>
                  <a:pt x="759" y="1072"/>
                </a:lnTo>
                <a:lnTo>
                  <a:pt x="759" y="1061"/>
                </a:lnTo>
                <a:lnTo>
                  <a:pt x="759" y="1061"/>
                </a:lnTo>
                <a:lnTo>
                  <a:pt x="762" y="1033"/>
                </a:lnTo>
                <a:lnTo>
                  <a:pt x="764" y="1018"/>
                </a:lnTo>
                <a:lnTo>
                  <a:pt x="764" y="1018"/>
                </a:lnTo>
                <a:lnTo>
                  <a:pt x="785" y="1002"/>
                </a:lnTo>
                <a:lnTo>
                  <a:pt x="801" y="991"/>
                </a:lnTo>
                <a:lnTo>
                  <a:pt x="808" y="983"/>
                </a:lnTo>
                <a:lnTo>
                  <a:pt x="808" y="983"/>
                </a:lnTo>
                <a:lnTo>
                  <a:pt x="809" y="976"/>
                </a:lnTo>
                <a:lnTo>
                  <a:pt x="811" y="963"/>
                </a:lnTo>
                <a:lnTo>
                  <a:pt x="813" y="940"/>
                </a:lnTo>
                <a:lnTo>
                  <a:pt x="813" y="940"/>
                </a:lnTo>
                <a:lnTo>
                  <a:pt x="813" y="937"/>
                </a:lnTo>
                <a:lnTo>
                  <a:pt x="812" y="933"/>
                </a:lnTo>
                <a:lnTo>
                  <a:pt x="808" y="927"/>
                </a:lnTo>
                <a:lnTo>
                  <a:pt x="803" y="920"/>
                </a:lnTo>
                <a:lnTo>
                  <a:pt x="803" y="920"/>
                </a:lnTo>
                <a:lnTo>
                  <a:pt x="794" y="919"/>
                </a:lnTo>
                <a:lnTo>
                  <a:pt x="785" y="919"/>
                </a:lnTo>
                <a:lnTo>
                  <a:pt x="779" y="920"/>
                </a:lnTo>
                <a:lnTo>
                  <a:pt x="779" y="920"/>
                </a:lnTo>
                <a:lnTo>
                  <a:pt x="748" y="941"/>
                </a:lnTo>
                <a:lnTo>
                  <a:pt x="720" y="959"/>
                </a:lnTo>
                <a:lnTo>
                  <a:pt x="706" y="930"/>
                </a:lnTo>
                <a:lnTo>
                  <a:pt x="764" y="920"/>
                </a:lnTo>
                <a:lnTo>
                  <a:pt x="769" y="905"/>
                </a:lnTo>
                <a:lnTo>
                  <a:pt x="735" y="832"/>
                </a:lnTo>
                <a:lnTo>
                  <a:pt x="716" y="832"/>
                </a:lnTo>
                <a:lnTo>
                  <a:pt x="730" y="813"/>
                </a:lnTo>
                <a:lnTo>
                  <a:pt x="730" y="813"/>
                </a:lnTo>
                <a:lnTo>
                  <a:pt x="734" y="803"/>
                </a:lnTo>
                <a:lnTo>
                  <a:pt x="736" y="794"/>
                </a:lnTo>
                <a:lnTo>
                  <a:pt x="736" y="791"/>
                </a:lnTo>
                <a:lnTo>
                  <a:pt x="735" y="788"/>
                </a:lnTo>
                <a:lnTo>
                  <a:pt x="735" y="788"/>
                </a:lnTo>
                <a:lnTo>
                  <a:pt x="733" y="782"/>
                </a:lnTo>
                <a:lnTo>
                  <a:pt x="731" y="776"/>
                </a:lnTo>
                <a:lnTo>
                  <a:pt x="730" y="769"/>
                </a:lnTo>
                <a:lnTo>
                  <a:pt x="706" y="764"/>
                </a:lnTo>
                <a:lnTo>
                  <a:pt x="706" y="764"/>
                </a:lnTo>
                <a:lnTo>
                  <a:pt x="695" y="753"/>
                </a:lnTo>
                <a:lnTo>
                  <a:pt x="686" y="741"/>
                </a:lnTo>
                <a:lnTo>
                  <a:pt x="677" y="725"/>
                </a:lnTo>
                <a:lnTo>
                  <a:pt x="677" y="725"/>
                </a:lnTo>
                <a:lnTo>
                  <a:pt x="668" y="705"/>
                </a:lnTo>
                <a:lnTo>
                  <a:pt x="661" y="685"/>
                </a:lnTo>
                <a:lnTo>
                  <a:pt x="652" y="662"/>
                </a:lnTo>
                <a:lnTo>
                  <a:pt x="652" y="662"/>
                </a:lnTo>
                <a:lnTo>
                  <a:pt x="656" y="659"/>
                </a:lnTo>
                <a:lnTo>
                  <a:pt x="660" y="656"/>
                </a:lnTo>
                <a:lnTo>
                  <a:pt x="664" y="649"/>
                </a:lnTo>
                <a:lnTo>
                  <a:pt x="669" y="643"/>
                </a:lnTo>
                <a:lnTo>
                  <a:pt x="673" y="635"/>
                </a:lnTo>
                <a:lnTo>
                  <a:pt x="675" y="625"/>
                </a:lnTo>
                <a:lnTo>
                  <a:pt x="677" y="613"/>
                </a:lnTo>
                <a:lnTo>
                  <a:pt x="677" y="613"/>
                </a:lnTo>
                <a:lnTo>
                  <a:pt x="677" y="607"/>
                </a:lnTo>
                <a:lnTo>
                  <a:pt x="675" y="601"/>
                </a:lnTo>
                <a:lnTo>
                  <a:pt x="672" y="587"/>
                </a:lnTo>
                <a:lnTo>
                  <a:pt x="666" y="576"/>
                </a:lnTo>
                <a:lnTo>
                  <a:pt x="660" y="565"/>
                </a:lnTo>
                <a:lnTo>
                  <a:pt x="647" y="551"/>
                </a:lnTo>
                <a:lnTo>
                  <a:pt x="642" y="545"/>
                </a:lnTo>
                <a:lnTo>
                  <a:pt x="642" y="545"/>
                </a:lnTo>
                <a:lnTo>
                  <a:pt x="647" y="540"/>
                </a:lnTo>
                <a:lnTo>
                  <a:pt x="650" y="535"/>
                </a:lnTo>
                <a:lnTo>
                  <a:pt x="652" y="530"/>
                </a:lnTo>
                <a:lnTo>
                  <a:pt x="652" y="530"/>
                </a:lnTo>
                <a:lnTo>
                  <a:pt x="651" y="525"/>
                </a:lnTo>
                <a:lnTo>
                  <a:pt x="649" y="518"/>
                </a:lnTo>
                <a:lnTo>
                  <a:pt x="638" y="496"/>
                </a:lnTo>
                <a:lnTo>
                  <a:pt x="623" y="467"/>
                </a:lnTo>
                <a:lnTo>
                  <a:pt x="623" y="418"/>
                </a:lnTo>
                <a:lnTo>
                  <a:pt x="647" y="403"/>
                </a:lnTo>
                <a:lnTo>
                  <a:pt x="647" y="403"/>
                </a:lnTo>
                <a:lnTo>
                  <a:pt x="647" y="390"/>
                </a:lnTo>
                <a:lnTo>
                  <a:pt x="646" y="370"/>
                </a:lnTo>
                <a:lnTo>
                  <a:pt x="642" y="340"/>
                </a:lnTo>
                <a:lnTo>
                  <a:pt x="642" y="340"/>
                </a:lnTo>
                <a:lnTo>
                  <a:pt x="639" y="307"/>
                </a:lnTo>
                <a:lnTo>
                  <a:pt x="634" y="279"/>
                </a:lnTo>
                <a:lnTo>
                  <a:pt x="631" y="267"/>
                </a:lnTo>
                <a:lnTo>
                  <a:pt x="628" y="256"/>
                </a:lnTo>
                <a:lnTo>
                  <a:pt x="624" y="246"/>
                </a:lnTo>
                <a:lnTo>
                  <a:pt x="618" y="237"/>
                </a:lnTo>
                <a:lnTo>
                  <a:pt x="618" y="237"/>
                </a:lnTo>
                <a:lnTo>
                  <a:pt x="608" y="223"/>
                </a:lnTo>
                <a:lnTo>
                  <a:pt x="601" y="213"/>
                </a:lnTo>
                <a:lnTo>
                  <a:pt x="597" y="209"/>
                </a:lnTo>
                <a:lnTo>
                  <a:pt x="594" y="206"/>
                </a:lnTo>
                <a:lnTo>
                  <a:pt x="589" y="204"/>
                </a:lnTo>
                <a:lnTo>
                  <a:pt x="584" y="203"/>
                </a:lnTo>
                <a:lnTo>
                  <a:pt x="584" y="203"/>
                </a:lnTo>
                <a:lnTo>
                  <a:pt x="556" y="201"/>
                </a:lnTo>
                <a:lnTo>
                  <a:pt x="540" y="198"/>
                </a:lnTo>
                <a:lnTo>
                  <a:pt x="516" y="169"/>
                </a:lnTo>
                <a:lnTo>
                  <a:pt x="516" y="169"/>
                </a:lnTo>
                <a:lnTo>
                  <a:pt x="519" y="163"/>
                </a:lnTo>
                <a:lnTo>
                  <a:pt x="523" y="156"/>
                </a:lnTo>
                <a:lnTo>
                  <a:pt x="527" y="145"/>
                </a:lnTo>
                <a:lnTo>
                  <a:pt x="529" y="133"/>
                </a:lnTo>
                <a:lnTo>
                  <a:pt x="532" y="117"/>
                </a:lnTo>
                <a:lnTo>
                  <a:pt x="532" y="100"/>
                </a:lnTo>
                <a:lnTo>
                  <a:pt x="530" y="81"/>
                </a:lnTo>
                <a:lnTo>
                  <a:pt x="530" y="81"/>
                </a:lnTo>
                <a:lnTo>
                  <a:pt x="525" y="50"/>
                </a:lnTo>
                <a:lnTo>
                  <a:pt x="523" y="37"/>
                </a:lnTo>
                <a:lnTo>
                  <a:pt x="519" y="29"/>
                </a:lnTo>
                <a:lnTo>
                  <a:pt x="516" y="23"/>
                </a:lnTo>
                <a:lnTo>
                  <a:pt x="510" y="17"/>
                </a:lnTo>
                <a:lnTo>
                  <a:pt x="502" y="12"/>
                </a:lnTo>
                <a:lnTo>
                  <a:pt x="491" y="8"/>
                </a:lnTo>
                <a:lnTo>
                  <a:pt x="491" y="8"/>
                </a:lnTo>
                <a:lnTo>
                  <a:pt x="479" y="5"/>
                </a:lnTo>
                <a:lnTo>
                  <a:pt x="468" y="3"/>
                </a:lnTo>
                <a:lnTo>
                  <a:pt x="457" y="2"/>
                </a:lnTo>
                <a:lnTo>
                  <a:pt x="447" y="2"/>
                </a:lnTo>
                <a:lnTo>
                  <a:pt x="433" y="2"/>
                </a:lnTo>
                <a:lnTo>
                  <a:pt x="428" y="3"/>
                </a:lnTo>
                <a:lnTo>
                  <a:pt x="428" y="3"/>
                </a:lnTo>
                <a:lnTo>
                  <a:pt x="425" y="2"/>
                </a:lnTo>
                <a:lnTo>
                  <a:pt x="418" y="0"/>
                </a:lnTo>
                <a:lnTo>
                  <a:pt x="413" y="0"/>
                </a:lnTo>
                <a:lnTo>
                  <a:pt x="408" y="0"/>
                </a:lnTo>
                <a:lnTo>
                  <a:pt x="404" y="1"/>
                </a:lnTo>
                <a:lnTo>
                  <a:pt x="399" y="3"/>
                </a:lnTo>
                <a:lnTo>
                  <a:pt x="399" y="3"/>
                </a:lnTo>
                <a:lnTo>
                  <a:pt x="391" y="8"/>
                </a:lnTo>
                <a:lnTo>
                  <a:pt x="383" y="18"/>
                </a:lnTo>
                <a:lnTo>
                  <a:pt x="360" y="42"/>
                </a:lnTo>
                <a:lnTo>
                  <a:pt x="338" y="67"/>
                </a:lnTo>
                <a:lnTo>
                  <a:pt x="326" y="81"/>
                </a:lnTo>
                <a:lnTo>
                  <a:pt x="326" y="81"/>
                </a:lnTo>
                <a:lnTo>
                  <a:pt x="324" y="85"/>
                </a:lnTo>
                <a:lnTo>
                  <a:pt x="323" y="90"/>
                </a:lnTo>
                <a:lnTo>
                  <a:pt x="323" y="96"/>
                </a:lnTo>
                <a:lnTo>
                  <a:pt x="324" y="101"/>
                </a:lnTo>
                <a:lnTo>
                  <a:pt x="327" y="106"/>
                </a:lnTo>
                <a:lnTo>
                  <a:pt x="329" y="109"/>
                </a:lnTo>
                <a:lnTo>
                  <a:pt x="332" y="113"/>
                </a:lnTo>
                <a:lnTo>
                  <a:pt x="335" y="116"/>
                </a:lnTo>
                <a:lnTo>
                  <a:pt x="335" y="116"/>
                </a:lnTo>
                <a:lnTo>
                  <a:pt x="365" y="125"/>
                </a:lnTo>
                <a:lnTo>
                  <a:pt x="365" y="125"/>
                </a:lnTo>
                <a:lnTo>
                  <a:pt x="363" y="133"/>
                </a:lnTo>
                <a:lnTo>
                  <a:pt x="363" y="139"/>
                </a:lnTo>
                <a:lnTo>
                  <a:pt x="365" y="145"/>
                </a:lnTo>
                <a:lnTo>
                  <a:pt x="365" y="145"/>
                </a:lnTo>
                <a:lnTo>
                  <a:pt x="366" y="152"/>
                </a:lnTo>
                <a:lnTo>
                  <a:pt x="366" y="162"/>
                </a:lnTo>
                <a:lnTo>
                  <a:pt x="367" y="172"/>
                </a:lnTo>
                <a:lnTo>
                  <a:pt x="368" y="176"/>
                </a:lnTo>
                <a:lnTo>
                  <a:pt x="369" y="179"/>
                </a:lnTo>
                <a:lnTo>
                  <a:pt x="369" y="179"/>
                </a:lnTo>
                <a:lnTo>
                  <a:pt x="372" y="181"/>
                </a:lnTo>
                <a:lnTo>
                  <a:pt x="376" y="183"/>
                </a:lnTo>
                <a:lnTo>
                  <a:pt x="384" y="186"/>
                </a:lnTo>
                <a:lnTo>
                  <a:pt x="394" y="189"/>
                </a:lnTo>
                <a:lnTo>
                  <a:pt x="394" y="198"/>
                </a:lnTo>
                <a:lnTo>
                  <a:pt x="394" y="198"/>
                </a:lnTo>
                <a:lnTo>
                  <a:pt x="367" y="208"/>
                </a:lnTo>
                <a:lnTo>
                  <a:pt x="347" y="214"/>
                </a:lnTo>
                <a:lnTo>
                  <a:pt x="335" y="218"/>
                </a:lnTo>
                <a:lnTo>
                  <a:pt x="335" y="218"/>
                </a:lnTo>
                <a:lnTo>
                  <a:pt x="329" y="219"/>
                </a:lnTo>
                <a:lnTo>
                  <a:pt x="323" y="223"/>
                </a:lnTo>
                <a:lnTo>
                  <a:pt x="317" y="229"/>
                </a:lnTo>
                <a:lnTo>
                  <a:pt x="311" y="237"/>
                </a:lnTo>
                <a:lnTo>
                  <a:pt x="311" y="237"/>
                </a:lnTo>
                <a:lnTo>
                  <a:pt x="266" y="315"/>
                </a:lnTo>
                <a:lnTo>
                  <a:pt x="228" y="384"/>
                </a:lnTo>
                <a:lnTo>
                  <a:pt x="228" y="384"/>
                </a:lnTo>
                <a:lnTo>
                  <a:pt x="233" y="395"/>
                </a:lnTo>
                <a:lnTo>
                  <a:pt x="238" y="408"/>
                </a:lnTo>
                <a:lnTo>
                  <a:pt x="238" y="408"/>
                </a:lnTo>
                <a:lnTo>
                  <a:pt x="239" y="412"/>
                </a:lnTo>
                <a:lnTo>
                  <a:pt x="243" y="419"/>
                </a:lnTo>
                <a:lnTo>
                  <a:pt x="248" y="428"/>
                </a:lnTo>
                <a:lnTo>
                  <a:pt x="248" y="428"/>
                </a:lnTo>
                <a:lnTo>
                  <a:pt x="245" y="447"/>
                </a:lnTo>
                <a:lnTo>
                  <a:pt x="241" y="463"/>
                </a:lnTo>
                <a:lnTo>
                  <a:pt x="238" y="476"/>
                </a:lnTo>
                <a:lnTo>
                  <a:pt x="238" y="476"/>
                </a:lnTo>
                <a:lnTo>
                  <a:pt x="234" y="486"/>
                </a:lnTo>
                <a:lnTo>
                  <a:pt x="233" y="496"/>
                </a:lnTo>
                <a:lnTo>
                  <a:pt x="233" y="506"/>
                </a:lnTo>
                <a:lnTo>
                  <a:pt x="184" y="462"/>
                </a:lnTo>
                <a:lnTo>
                  <a:pt x="184" y="462"/>
                </a:lnTo>
                <a:lnTo>
                  <a:pt x="180" y="454"/>
                </a:lnTo>
                <a:lnTo>
                  <a:pt x="172" y="439"/>
                </a:lnTo>
                <a:lnTo>
                  <a:pt x="167" y="429"/>
                </a:lnTo>
                <a:lnTo>
                  <a:pt x="160" y="419"/>
                </a:lnTo>
                <a:lnTo>
                  <a:pt x="152" y="410"/>
                </a:lnTo>
                <a:lnTo>
                  <a:pt x="145" y="403"/>
                </a:lnTo>
                <a:lnTo>
                  <a:pt x="145" y="403"/>
                </a:lnTo>
                <a:lnTo>
                  <a:pt x="138" y="398"/>
                </a:lnTo>
                <a:lnTo>
                  <a:pt x="129" y="395"/>
                </a:lnTo>
                <a:lnTo>
                  <a:pt x="122" y="392"/>
                </a:lnTo>
                <a:lnTo>
                  <a:pt x="116" y="391"/>
                </a:lnTo>
                <a:lnTo>
                  <a:pt x="110" y="391"/>
                </a:lnTo>
                <a:lnTo>
                  <a:pt x="106" y="392"/>
                </a:lnTo>
                <a:lnTo>
                  <a:pt x="102" y="395"/>
                </a:lnTo>
                <a:lnTo>
                  <a:pt x="101" y="398"/>
                </a:lnTo>
                <a:lnTo>
                  <a:pt x="101" y="398"/>
                </a:lnTo>
                <a:lnTo>
                  <a:pt x="101" y="403"/>
                </a:lnTo>
                <a:lnTo>
                  <a:pt x="102" y="408"/>
                </a:lnTo>
                <a:lnTo>
                  <a:pt x="107" y="421"/>
                </a:lnTo>
                <a:lnTo>
                  <a:pt x="113" y="435"/>
                </a:lnTo>
                <a:lnTo>
                  <a:pt x="121" y="447"/>
                </a:lnTo>
                <a:lnTo>
                  <a:pt x="121" y="447"/>
                </a:lnTo>
                <a:lnTo>
                  <a:pt x="124" y="452"/>
                </a:lnTo>
                <a:lnTo>
                  <a:pt x="129" y="457"/>
                </a:lnTo>
                <a:lnTo>
                  <a:pt x="140" y="464"/>
                </a:lnTo>
                <a:lnTo>
                  <a:pt x="149" y="470"/>
                </a:lnTo>
                <a:lnTo>
                  <a:pt x="152" y="471"/>
                </a:lnTo>
                <a:lnTo>
                  <a:pt x="155" y="471"/>
                </a:lnTo>
                <a:lnTo>
                  <a:pt x="155" y="471"/>
                </a:lnTo>
                <a:lnTo>
                  <a:pt x="160" y="471"/>
                </a:lnTo>
                <a:lnTo>
                  <a:pt x="166" y="474"/>
                </a:lnTo>
                <a:lnTo>
                  <a:pt x="174" y="476"/>
                </a:lnTo>
                <a:lnTo>
                  <a:pt x="174" y="476"/>
                </a:lnTo>
                <a:lnTo>
                  <a:pt x="183" y="481"/>
                </a:lnTo>
                <a:lnTo>
                  <a:pt x="204" y="493"/>
                </a:lnTo>
                <a:lnTo>
                  <a:pt x="213" y="501"/>
                </a:lnTo>
                <a:lnTo>
                  <a:pt x="222" y="508"/>
                </a:lnTo>
                <a:lnTo>
                  <a:pt x="227" y="514"/>
                </a:lnTo>
                <a:lnTo>
                  <a:pt x="228" y="518"/>
                </a:lnTo>
                <a:lnTo>
                  <a:pt x="228" y="520"/>
                </a:lnTo>
                <a:lnTo>
                  <a:pt x="228" y="520"/>
                </a:lnTo>
                <a:lnTo>
                  <a:pt x="218" y="545"/>
                </a:lnTo>
                <a:lnTo>
                  <a:pt x="218" y="545"/>
                </a:lnTo>
                <a:lnTo>
                  <a:pt x="209" y="538"/>
                </a:lnTo>
                <a:lnTo>
                  <a:pt x="194" y="530"/>
                </a:lnTo>
                <a:lnTo>
                  <a:pt x="194" y="530"/>
                </a:lnTo>
                <a:lnTo>
                  <a:pt x="189" y="529"/>
                </a:lnTo>
                <a:lnTo>
                  <a:pt x="183" y="530"/>
                </a:lnTo>
                <a:lnTo>
                  <a:pt x="177" y="531"/>
                </a:lnTo>
                <a:lnTo>
                  <a:pt x="170" y="535"/>
                </a:lnTo>
                <a:lnTo>
                  <a:pt x="170" y="535"/>
                </a:lnTo>
                <a:lnTo>
                  <a:pt x="162" y="540"/>
                </a:lnTo>
                <a:lnTo>
                  <a:pt x="156" y="546"/>
                </a:lnTo>
                <a:lnTo>
                  <a:pt x="150" y="554"/>
                </a:lnTo>
                <a:lnTo>
                  <a:pt x="150" y="564"/>
                </a:lnTo>
                <a:lnTo>
                  <a:pt x="150" y="564"/>
                </a:lnTo>
                <a:lnTo>
                  <a:pt x="148" y="567"/>
                </a:lnTo>
                <a:lnTo>
                  <a:pt x="145" y="574"/>
                </a:lnTo>
                <a:lnTo>
                  <a:pt x="145" y="574"/>
                </a:lnTo>
                <a:lnTo>
                  <a:pt x="145" y="577"/>
                </a:lnTo>
                <a:lnTo>
                  <a:pt x="146" y="579"/>
                </a:lnTo>
                <a:lnTo>
                  <a:pt x="150" y="584"/>
                </a:lnTo>
                <a:lnTo>
                  <a:pt x="150" y="584"/>
                </a:lnTo>
                <a:lnTo>
                  <a:pt x="152" y="586"/>
                </a:lnTo>
                <a:lnTo>
                  <a:pt x="156" y="587"/>
                </a:lnTo>
                <a:lnTo>
                  <a:pt x="160" y="588"/>
                </a:lnTo>
                <a:lnTo>
                  <a:pt x="160" y="588"/>
                </a:lnTo>
                <a:lnTo>
                  <a:pt x="171" y="591"/>
                </a:lnTo>
                <a:lnTo>
                  <a:pt x="184" y="593"/>
                </a:lnTo>
                <a:lnTo>
                  <a:pt x="204" y="593"/>
                </a:lnTo>
                <a:lnTo>
                  <a:pt x="204" y="593"/>
                </a:lnTo>
                <a:lnTo>
                  <a:pt x="218" y="588"/>
                </a:lnTo>
                <a:lnTo>
                  <a:pt x="218" y="588"/>
                </a:lnTo>
                <a:lnTo>
                  <a:pt x="267" y="579"/>
                </a:lnTo>
                <a:lnTo>
                  <a:pt x="277" y="618"/>
                </a:lnTo>
                <a:lnTo>
                  <a:pt x="277" y="618"/>
                </a:lnTo>
                <a:lnTo>
                  <a:pt x="260" y="629"/>
                </a:lnTo>
                <a:lnTo>
                  <a:pt x="228" y="652"/>
                </a:lnTo>
                <a:lnTo>
                  <a:pt x="228" y="652"/>
                </a:lnTo>
                <a:lnTo>
                  <a:pt x="216" y="662"/>
                </a:lnTo>
                <a:lnTo>
                  <a:pt x="210" y="669"/>
                </a:lnTo>
                <a:lnTo>
                  <a:pt x="206" y="677"/>
                </a:lnTo>
                <a:lnTo>
                  <a:pt x="204" y="686"/>
                </a:lnTo>
                <a:lnTo>
                  <a:pt x="204" y="686"/>
                </a:lnTo>
                <a:lnTo>
                  <a:pt x="202" y="704"/>
                </a:lnTo>
                <a:lnTo>
                  <a:pt x="202" y="731"/>
                </a:lnTo>
                <a:lnTo>
                  <a:pt x="202" y="754"/>
                </a:lnTo>
                <a:lnTo>
                  <a:pt x="204" y="764"/>
                </a:lnTo>
                <a:lnTo>
                  <a:pt x="204" y="764"/>
                </a:lnTo>
                <a:lnTo>
                  <a:pt x="198" y="780"/>
                </a:lnTo>
                <a:lnTo>
                  <a:pt x="190" y="797"/>
                </a:lnTo>
                <a:lnTo>
                  <a:pt x="179" y="818"/>
                </a:lnTo>
                <a:lnTo>
                  <a:pt x="179" y="818"/>
                </a:lnTo>
                <a:lnTo>
                  <a:pt x="174" y="829"/>
                </a:lnTo>
                <a:lnTo>
                  <a:pt x="170" y="841"/>
                </a:lnTo>
                <a:lnTo>
                  <a:pt x="166" y="854"/>
                </a:lnTo>
                <a:lnTo>
                  <a:pt x="163" y="868"/>
                </a:lnTo>
                <a:lnTo>
                  <a:pt x="159" y="892"/>
                </a:lnTo>
                <a:lnTo>
                  <a:pt x="155" y="910"/>
                </a:lnTo>
                <a:lnTo>
                  <a:pt x="121" y="1013"/>
                </a:lnTo>
                <a:lnTo>
                  <a:pt x="135" y="1037"/>
                </a:lnTo>
                <a:lnTo>
                  <a:pt x="135" y="1037"/>
                </a:lnTo>
                <a:lnTo>
                  <a:pt x="105" y="1038"/>
                </a:lnTo>
                <a:lnTo>
                  <a:pt x="79" y="1038"/>
                </a:lnTo>
                <a:lnTo>
                  <a:pt x="70" y="1038"/>
                </a:lnTo>
                <a:lnTo>
                  <a:pt x="62" y="1037"/>
                </a:lnTo>
                <a:lnTo>
                  <a:pt x="62" y="1037"/>
                </a:lnTo>
                <a:lnTo>
                  <a:pt x="48" y="1032"/>
                </a:lnTo>
                <a:lnTo>
                  <a:pt x="29" y="1027"/>
                </a:lnTo>
                <a:lnTo>
                  <a:pt x="21" y="1026"/>
                </a:lnTo>
                <a:lnTo>
                  <a:pt x="14" y="1026"/>
                </a:lnTo>
                <a:lnTo>
                  <a:pt x="7" y="1029"/>
                </a:lnTo>
                <a:lnTo>
                  <a:pt x="5" y="1030"/>
                </a:lnTo>
                <a:lnTo>
                  <a:pt x="4" y="1032"/>
                </a:lnTo>
                <a:lnTo>
                  <a:pt x="4" y="1032"/>
                </a:lnTo>
                <a:lnTo>
                  <a:pt x="0" y="1044"/>
                </a:lnTo>
                <a:lnTo>
                  <a:pt x="0" y="1050"/>
                </a:lnTo>
                <a:lnTo>
                  <a:pt x="0" y="1058"/>
                </a:lnTo>
                <a:lnTo>
                  <a:pt x="1" y="1064"/>
                </a:lnTo>
                <a:lnTo>
                  <a:pt x="4" y="1070"/>
                </a:lnTo>
                <a:lnTo>
                  <a:pt x="7" y="1076"/>
                </a:lnTo>
                <a:lnTo>
                  <a:pt x="14" y="1081"/>
                </a:lnTo>
                <a:lnTo>
                  <a:pt x="14" y="1081"/>
                </a:lnTo>
                <a:lnTo>
                  <a:pt x="21" y="1086"/>
                </a:lnTo>
                <a:lnTo>
                  <a:pt x="29" y="1089"/>
                </a:lnTo>
                <a:lnTo>
                  <a:pt x="46" y="1096"/>
                </a:lnTo>
                <a:lnTo>
                  <a:pt x="61" y="1102"/>
                </a:lnTo>
                <a:lnTo>
                  <a:pt x="72" y="1105"/>
                </a:lnTo>
                <a:lnTo>
                  <a:pt x="72" y="1105"/>
                </a:lnTo>
                <a:lnTo>
                  <a:pt x="107" y="1124"/>
                </a:lnTo>
                <a:lnTo>
                  <a:pt x="128" y="1132"/>
                </a:lnTo>
                <a:lnTo>
                  <a:pt x="135" y="1135"/>
                </a:lnTo>
                <a:lnTo>
                  <a:pt x="140" y="1135"/>
                </a:lnTo>
                <a:lnTo>
                  <a:pt x="140" y="1135"/>
                </a:lnTo>
                <a:lnTo>
                  <a:pt x="148" y="1132"/>
                </a:lnTo>
                <a:lnTo>
                  <a:pt x="157" y="1130"/>
                </a:lnTo>
                <a:lnTo>
                  <a:pt x="165" y="1128"/>
                </a:lnTo>
                <a:lnTo>
                  <a:pt x="168" y="1126"/>
                </a:lnTo>
                <a:lnTo>
                  <a:pt x="170" y="1125"/>
                </a:lnTo>
                <a:lnTo>
                  <a:pt x="170" y="1125"/>
                </a:lnTo>
                <a:lnTo>
                  <a:pt x="174" y="1114"/>
                </a:lnTo>
                <a:lnTo>
                  <a:pt x="179" y="1100"/>
                </a:lnTo>
                <a:lnTo>
                  <a:pt x="179" y="1100"/>
                </a:lnTo>
                <a:lnTo>
                  <a:pt x="180" y="1091"/>
                </a:lnTo>
                <a:lnTo>
                  <a:pt x="180" y="1077"/>
                </a:lnTo>
                <a:lnTo>
                  <a:pt x="179" y="1061"/>
                </a:lnTo>
                <a:lnTo>
                  <a:pt x="179" y="1061"/>
                </a:lnTo>
                <a:close/>
                <a:moveTo>
                  <a:pt x="345" y="413"/>
                </a:moveTo>
                <a:lnTo>
                  <a:pt x="345" y="413"/>
                </a:lnTo>
                <a:lnTo>
                  <a:pt x="345" y="415"/>
                </a:lnTo>
                <a:lnTo>
                  <a:pt x="345" y="423"/>
                </a:lnTo>
                <a:lnTo>
                  <a:pt x="347" y="441"/>
                </a:lnTo>
                <a:lnTo>
                  <a:pt x="350" y="460"/>
                </a:lnTo>
                <a:lnTo>
                  <a:pt x="350" y="471"/>
                </a:lnTo>
                <a:lnTo>
                  <a:pt x="350" y="471"/>
                </a:lnTo>
                <a:lnTo>
                  <a:pt x="340" y="506"/>
                </a:lnTo>
                <a:lnTo>
                  <a:pt x="340" y="506"/>
                </a:lnTo>
                <a:lnTo>
                  <a:pt x="333" y="506"/>
                </a:lnTo>
                <a:lnTo>
                  <a:pt x="318" y="508"/>
                </a:lnTo>
                <a:lnTo>
                  <a:pt x="296" y="510"/>
                </a:lnTo>
                <a:lnTo>
                  <a:pt x="282" y="506"/>
                </a:lnTo>
                <a:lnTo>
                  <a:pt x="296" y="447"/>
                </a:lnTo>
                <a:lnTo>
                  <a:pt x="316" y="447"/>
                </a:lnTo>
                <a:lnTo>
                  <a:pt x="326" y="428"/>
                </a:lnTo>
                <a:lnTo>
                  <a:pt x="326" y="428"/>
                </a:lnTo>
                <a:lnTo>
                  <a:pt x="337" y="419"/>
                </a:lnTo>
                <a:lnTo>
                  <a:pt x="345" y="413"/>
                </a:lnTo>
                <a:lnTo>
                  <a:pt x="345" y="413"/>
                </a:lnTo>
                <a:close/>
                <a:moveTo>
                  <a:pt x="252" y="1032"/>
                </a:moveTo>
                <a:lnTo>
                  <a:pt x="267" y="1037"/>
                </a:lnTo>
                <a:lnTo>
                  <a:pt x="287" y="1066"/>
                </a:lnTo>
                <a:lnTo>
                  <a:pt x="287" y="1066"/>
                </a:lnTo>
                <a:lnTo>
                  <a:pt x="284" y="1068"/>
                </a:lnTo>
                <a:lnTo>
                  <a:pt x="277" y="1069"/>
                </a:lnTo>
                <a:lnTo>
                  <a:pt x="267" y="1069"/>
                </a:lnTo>
                <a:lnTo>
                  <a:pt x="262" y="1068"/>
                </a:lnTo>
                <a:lnTo>
                  <a:pt x="257" y="1066"/>
                </a:lnTo>
                <a:lnTo>
                  <a:pt x="257" y="1066"/>
                </a:lnTo>
                <a:lnTo>
                  <a:pt x="249" y="1061"/>
                </a:lnTo>
                <a:lnTo>
                  <a:pt x="243" y="1057"/>
                </a:lnTo>
                <a:lnTo>
                  <a:pt x="238" y="1052"/>
                </a:lnTo>
                <a:lnTo>
                  <a:pt x="252" y="10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63A59A3F-87DA-4396-B929-83BD1BA45784}"/>
              </a:ext>
            </a:extLst>
          </p:cNvPr>
          <p:cNvSpPr>
            <a:spLocks/>
          </p:cNvSpPr>
          <p:nvPr/>
        </p:nvSpPr>
        <p:spPr bwMode="auto">
          <a:xfrm>
            <a:off x="8254969" y="2790226"/>
            <a:ext cx="824720" cy="1633782"/>
          </a:xfrm>
          <a:custGeom>
            <a:avLst/>
            <a:gdLst>
              <a:gd name="T0" fmla="*/ 235 w 790"/>
              <a:gd name="T1" fmla="*/ 206 h 1565"/>
              <a:gd name="T2" fmla="*/ 194 w 790"/>
              <a:gd name="T3" fmla="*/ 212 h 1565"/>
              <a:gd name="T4" fmla="*/ 176 w 790"/>
              <a:gd name="T5" fmla="*/ 229 h 1565"/>
              <a:gd name="T6" fmla="*/ 131 w 790"/>
              <a:gd name="T7" fmla="*/ 220 h 1565"/>
              <a:gd name="T8" fmla="*/ 177 w 790"/>
              <a:gd name="T9" fmla="*/ 254 h 1565"/>
              <a:gd name="T10" fmla="*/ 170 w 790"/>
              <a:gd name="T11" fmla="*/ 268 h 1565"/>
              <a:gd name="T12" fmla="*/ 175 w 790"/>
              <a:gd name="T13" fmla="*/ 290 h 1565"/>
              <a:gd name="T14" fmla="*/ 162 w 790"/>
              <a:gd name="T15" fmla="*/ 317 h 1565"/>
              <a:gd name="T16" fmla="*/ 133 w 790"/>
              <a:gd name="T17" fmla="*/ 353 h 1565"/>
              <a:gd name="T18" fmla="*/ 103 w 790"/>
              <a:gd name="T19" fmla="*/ 403 h 1565"/>
              <a:gd name="T20" fmla="*/ 74 w 790"/>
              <a:gd name="T21" fmla="*/ 430 h 1565"/>
              <a:gd name="T22" fmla="*/ 77 w 790"/>
              <a:gd name="T23" fmla="*/ 484 h 1565"/>
              <a:gd name="T24" fmla="*/ 78 w 790"/>
              <a:gd name="T25" fmla="*/ 549 h 1565"/>
              <a:gd name="T26" fmla="*/ 69 w 790"/>
              <a:gd name="T27" fmla="*/ 594 h 1565"/>
              <a:gd name="T28" fmla="*/ 91 w 790"/>
              <a:gd name="T29" fmla="*/ 665 h 1565"/>
              <a:gd name="T30" fmla="*/ 68 w 790"/>
              <a:gd name="T31" fmla="*/ 735 h 1565"/>
              <a:gd name="T32" fmla="*/ 89 w 790"/>
              <a:gd name="T33" fmla="*/ 799 h 1565"/>
              <a:gd name="T34" fmla="*/ 63 w 790"/>
              <a:gd name="T35" fmla="*/ 1055 h 1565"/>
              <a:gd name="T36" fmla="*/ 71 w 790"/>
              <a:gd name="T37" fmla="*/ 1166 h 1565"/>
              <a:gd name="T38" fmla="*/ 16 w 790"/>
              <a:gd name="T39" fmla="*/ 1167 h 1565"/>
              <a:gd name="T40" fmla="*/ 0 w 790"/>
              <a:gd name="T41" fmla="*/ 1202 h 1565"/>
              <a:gd name="T42" fmla="*/ 19 w 790"/>
              <a:gd name="T43" fmla="*/ 1250 h 1565"/>
              <a:gd name="T44" fmla="*/ 147 w 790"/>
              <a:gd name="T45" fmla="*/ 1368 h 1565"/>
              <a:gd name="T46" fmla="*/ 190 w 790"/>
              <a:gd name="T47" fmla="*/ 1473 h 1565"/>
              <a:gd name="T48" fmla="*/ 242 w 790"/>
              <a:gd name="T49" fmla="*/ 1496 h 1565"/>
              <a:gd name="T50" fmla="*/ 290 w 790"/>
              <a:gd name="T51" fmla="*/ 1472 h 1565"/>
              <a:gd name="T52" fmla="*/ 313 w 790"/>
              <a:gd name="T53" fmla="*/ 1418 h 1565"/>
              <a:gd name="T54" fmla="*/ 536 w 790"/>
              <a:gd name="T55" fmla="*/ 1496 h 1565"/>
              <a:gd name="T56" fmla="*/ 582 w 790"/>
              <a:gd name="T57" fmla="*/ 1554 h 1565"/>
              <a:gd name="T58" fmla="*/ 626 w 790"/>
              <a:gd name="T59" fmla="*/ 1565 h 1565"/>
              <a:gd name="T60" fmla="*/ 670 w 790"/>
              <a:gd name="T61" fmla="*/ 1542 h 1565"/>
              <a:gd name="T62" fmla="*/ 698 w 790"/>
              <a:gd name="T63" fmla="*/ 1475 h 1565"/>
              <a:gd name="T64" fmla="*/ 704 w 790"/>
              <a:gd name="T65" fmla="*/ 1328 h 1565"/>
              <a:gd name="T66" fmla="*/ 743 w 790"/>
              <a:gd name="T67" fmla="*/ 1225 h 1565"/>
              <a:gd name="T68" fmla="*/ 745 w 790"/>
              <a:gd name="T69" fmla="*/ 973 h 1565"/>
              <a:gd name="T70" fmla="*/ 724 w 790"/>
              <a:gd name="T71" fmla="*/ 853 h 1565"/>
              <a:gd name="T72" fmla="*/ 698 w 790"/>
              <a:gd name="T73" fmla="*/ 760 h 1565"/>
              <a:gd name="T74" fmla="*/ 602 w 790"/>
              <a:gd name="T75" fmla="*/ 704 h 1565"/>
              <a:gd name="T76" fmla="*/ 684 w 790"/>
              <a:gd name="T77" fmla="*/ 662 h 1565"/>
              <a:gd name="T78" fmla="*/ 718 w 790"/>
              <a:gd name="T79" fmla="*/ 646 h 1565"/>
              <a:gd name="T80" fmla="*/ 766 w 790"/>
              <a:gd name="T81" fmla="*/ 651 h 1565"/>
              <a:gd name="T82" fmla="*/ 790 w 790"/>
              <a:gd name="T83" fmla="*/ 647 h 1565"/>
              <a:gd name="T84" fmla="*/ 761 w 790"/>
              <a:gd name="T85" fmla="*/ 619 h 1565"/>
              <a:gd name="T86" fmla="*/ 736 w 790"/>
              <a:gd name="T87" fmla="*/ 583 h 1565"/>
              <a:gd name="T88" fmla="*/ 678 w 790"/>
              <a:gd name="T89" fmla="*/ 569 h 1565"/>
              <a:gd name="T90" fmla="*/ 636 w 790"/>
              <a:gd name="T91" fmla="*/ 450 h 1565"/>
              <a:gd name="T92" fmla="*/ 570 w 790"/>
              <a:gd name="T93" fmla="*/ 340 h 1565"/>
              <a:gd name="T94" fmla="*/ 533 w 790"/>
              <a:gd name="T95" fmla="*/ 301 h 1565"/>
              <a:gd name="T96" fmla="*/ 482 w 790"/>
              <a:gd name="T97" fmla="*/ 226 h 1565"/>
              <a:gd name="T98" fmla="*/ 499 w 790"/>
              <a:gd name="T99" fmla="*/ 132 h 1565"/>
              <a:gd name="T100" fmla="*/ 478 w 790"/>
              <a:gd name="T101" fmla="*/ 55 h 1565"/>
              <a:gd name="T102" fmla="*/ 411 w 790"/>
              <a:gd name="T103" fmla="*/ 11 h 1565"/>
              <a:gd name="T104" fmla="*/ 341 w 790"/>
              <a:gd name="T105" fmla="*/ 1 h 1565"/>
              <a:gd name="T106" fmla="*/ 282 w 790"/>
              <a:gd name="T107" fmla="*/ 28 h 1565"/>
              <a:gd name="T108" fmla="*/ 245 w 790"/>
              <a:gd name="T109" fmla="*/ 104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90" h="1565">
                <a:moveTo>
                  <a:pt x="233" y="200"/>
                </a:moveTo>
                <a:lnTo>
                  <a:pt x="233" y="200"/>
                </a:lnTo>
                <a:lnTo>
                  <a:pt x="235" y="201"/>
                </a:lnTo>
                <a:lnTo>
                  <a:pt x="237" y="202"/>
                </a:lnTo>
                <a:lnTo>
                  <a:pt x="237" y="205"/>
                </a:lnTo>
                <a:lnTo>
                  <a:pt x="235" y="206"/>
                </a:lnTo>
                <a:lnTo>
                  <a:pt x="232" y="208"/>
                </a:lnTo>
                <a:lnTo>
                  <a:pt x="226" y="210"/>
                </a:lnTo>
                <a:lnTo>
                  <a:pt x="216" y="212"/>
                </a:lnTo>
                <a:lnTo>
                  <a:pt x="216" y="212"/>
                </a:lnTo>
                <a:lnTo>
                  <a:pt x="204" y="212"/>
                </a:lnTo>
                <a:lnTo>
                  <a:pt x="194" y="212"/>
                </a:lnTo>
                <a:lnTo>
                  <a:pt x="184" y="212"/>
                </a:lnTo>
                <a:lnTo>
                  <a:pt x="177" y="211"/>
                </a:lnTo>
                <a:lnTo>
                  <a:pt x="166" y="207"/>
                </a:lnTo>
                <a:lnTo>
                  <a:pt x="162" y="206"/>
                </a:lnTo>
                <a:lnTo>
                  <a:pt x="176" y="229"/>
                </a:lnTo>
                <a:lnTo>
                  <a:pt x="176" y="229"/>
                </a:lnTo>
                <a:lnTo>
                  <a:pt x="169" y="230"/>
                </a:lnTo>
                <a:lnTo>
                  <a:pt x="162" y="230"/>
                </a:lnTo>
                <a:lnTo>
                  <a:pt x="153" y="229"/>
                </a:lnTo>
                <a:lnTo>
                  <a:pt x="153" y="229"/>
                </a:lnTo>
                <a:lnTo>
                  <a:pt x="131" y="220"/>
                </a:lnTo>
                <a:lnTo>
                  <a:pt x="131" y="220"/>
                </a:lnTo>
                <a:lnTo>
                  <a:pt x="141" y="231"/>
                </a:lnTo>
                <a:lnTo>
                  <a:pt x="151" y="239"/>
                </a:lnTo>
                <a:lnTo>
                  <a:pt x="159" y="245"/>
                </a:lnTo>
                <a:lnTo>
                  <a:pt x="159" y="245"/>
                </a:lnTo>
                <a:lnTo>
                  <a:pt x="168" y="250"/>
                </a:lnTo>
                <a:lnTo>
                  <a:pt x="177" y="254"/>
                </a:lnTo>
                <a:lnTo>
                  <a:pt x="188" y="257"/>
                </a:lnTo>
                <a:lnTo>
                  <a:pt x="188" y="257"/>
                </a:lnTo>
                <a:lnTo>
                  <a:pt x="182" y="262"/>
                </a:lnTo>
                <a:lnTo>
                  <a:pt x="176" y="265"/>
                </a:lnTo>
                <a:lnTo>
                  <a:pt x="170" y="268"/>
                </a:lnTo>
                <a:lnTo>
                  <a:pt x="170" y="268"/>
                </a:lnTo>
                <a:lnTo>
                  <a:pt x="157" y="270"/>
                </a:lnTo>
                <a:lnTo>
                  <a:pt x="147" y="271"/>
                </a:lnTo>
                <a:lnTo>
                  <a:pt x="147" y="271"/>
                </a:lnTo>
                <a:lnTo>
                  <a:pt x="160" y="281"/>
                </a:lnTo>
                <a:lnTo>
                  <a:pt x="171" y="288"/>
                </a:lnTo>
                <a:lnTo>
                  <a:pt x="175" y="290"/>
                </a:lnTo>
                <a:lnTo>
                  <a:pt x="179" y="290"/>
                </a:lnTo>
                <a:lnTo>
                  <a:pt x="204" y="290"/>
                </a:lnTo>
                <a:lnTo>
                  <a:pt x="204" y="290"/>
                </a:lnTo>
                <a:lnTo>
                  <a:pt x="188" y="300"/>
                </a:lnTo>
                <a:lnTo>
                  <a:pt x="173" y="308"/>
                </a:lnTo>
                <a:lnTo>
                  <a:pt x="162" y="317"/>
                </a:lnTo>
                <a:lnTo>
                  <a:pt x="162" y="317"/>
                </a:lnTo>
                <a:lnTo>
                  <a:pt x="150" y="326"/>
                </a:lnTo>
                <a:lnTo>
                  <a:pt x="139" y="339"/>
                </a:lnTo>
                <a:lnTo>
                  <a:pt x="139" y="339"/>
                </a:lnTo>
                <a:lnTo>
                  <a:pt x="135" y="345"/>
                </a:lnTo>
                <a:lnTo>
                  <a:pt x="133" y="353"/>
                </a:lnTo>
                <a:lnTo>
                  <a:pt x="126" y="376"/>
                </a:lnTo>
                <a:lnTo>
                  <a:pt x="120" y="403"/>
                </a:lnTo>
                <a:lnTo>
                  <a:pt x="120" y="403"/>
                </a:lnTo>
                <a:lnTo>
                  <a:pt x="115" y="402"/>
                </a:lnTo>
                <a:lnTo>
                  <a:pt x="109" y="402"/>
                </a:lnTo>
                <a:lnTo>
                  <a:pt x="103" y="403"/>
                </a:lnTo>
                <a:lnTo>
                  <a:pt x="96" y="406"/>
                </a:lnTo>
                <a:lnTo>
                  <a:pt x="88" y="411"/>
                </a:lnTo>
                <a:lnTo>
                  <a:pt x="81" y="418"/>
                </a:lnTo>
                <a:lnTo>
                  <a:pt x="77" y="424"/>
                </a:lnTo>
                <a:lnTo>
                  <a:pt x="74" y="430"/>
                </a:lnTo>
                <a:lnTo>
                  <a:pt x="74" y="430"/>
                </a:lnTo>
                <a:lnTo>
                  <a:pt x="71" y="437"/>
                </a:lnTo>
                <a:lnTo>
                  <a:pt x="70" y="444"/>
                </a:lnTo>
                <a:lnTo>
                  <a:pt x="70" y="451"/>
                </a:lnTo>
                <a:lnTo>
                  <a:pt x="70" y="458"/>
                </a:lnTo>
                <a:lnTo>
                  <a:pt x="72" y="471"/>
                </a:lnTo>
                <a:lnTo>
                  <a:pt x="77" y="484"/>
                </a:lnTo>
                <a:lnTo>
                  <a:pt x="83" y="495"/>
                </a:lnTo>
                <a:lnTo>
                  <a:pt x="88" y="505"/>
                </a:lnTo>
                <a:lnTo>
                  <a:pt x="94" y="512"/>
                </a:lnTo>
                <a:lnTo>
                  <a:pt x="94" y="512"/>
                </a:lnTo>
                <a:lnTo>
                  <a:pt x="89" y="522"/>
                </a:lnTo>
                <a:lnTo>
                  <a:pt x="78" y="549"/>
                </a:lnTo>
                <a:lnTo>
                  <a:pt x="74" y="563"/>
                </a:lnTo>
                <a:lnTo>
                  <a:pt x="70" y="576"/>
                </a:lnTo>
                <a:lnTo>
                  <a:pt x="68" y="587"/>
                </a:lnTo>
                <a:lnTo>
                  <a:pt x="68" y="591"/>
                </a:lnTo>
                <a:lnTo>
                  <a:pt x="69" y="594"/>
                </a:lnTo>
                <a:lnTo>
                  <a:pt x="69" y="594"/>
                </a:lnTo>
                <a:lnTo>
                  <a:pt x="77" y="607"/>
                </a:lnTo>
                <a:lnTo>
                  <a:pt x="89" y="623"/>
                </a:lnTo>
                <a:lnTo>
                  <a:pt x="106" y="645"/>
                </a:lnTo>
                <a:lnTo>
                  <a:pt x="106" y="645"/>
                </a:lnTo>
                <a:lnTo>
                  <a:pt x="99" y="654"/>
                </a:lnTo>
                <a:lnTo>
                  <a:pt x="91" y="665"/>
                </a:lnTo>
                <a:lnTo>
                  <a:pt x="83" y="678"/>
                </a:lnTo>
                <a:lnTo>
                  <a:pt x="76" y="694"/>
                </a:lnTo>
                <a:lnTo>
                  <a:pt x="70" y="710"/>
                </a:lnTo>
                <a:lnTo>
                  <a:pt x="69" y="719"/>
                </a:lnTo>
                <a:lnTo>
                  <a:pt x="68" y="727"/>
                </a:lnTo>
                <a:lnTo>
                  <a:pt x="68" y="735"/>
                </a:lnTo>
                <a:lnTo>
                  <a:pt x="69" y="744"/>
                </a:lnTo>
                <a:lnTo>
                  <a:pt x="69" y="744"/>
                </a:lnTo>
                <a:lnTo>
                  <a:pt x="72" y="759"/>
                </a:lnTo>
                <a:lnTo>
                  <a:pt x="77" y="775"/>
                </a:lnTo>
                <a:lnTo>
                  <a:pt x="83" y="788"/>
                </a:lnTo>
                <a:lnTo>
                  <a:pt x="89" y="799"/>
                </a:lnTo>
                <a:lnTo>
                  <a:pt x="99" y="816"/>
                </a:lnTo>
                <a:lnTo>
                  <a:pt x="102" y="823"/>
                </a:lnTo>
                <a:lnTo>
                  <a:pt x="102" y="823"/>
                </a:lnTo>
                <a:lnTo>
                  <a:pt x="83" y="930"/>
                </a:lnTo>
                <a:lnTo>
                  <a:pt x="70" y="1009"/>
                </a:lnTo>
                <a:lnTo>
                  <a:pt x="63" y="1055"/>
                </a:lnTo>
                <a:lnTo>
                  <a:pt x="63" y="1055"/>
                </a:lnTo>
                <a:lnTo>
                  <a:pt x="62" y="1072"/>
                </a:lnTo>
                <a:lnTo>
                  <a:pt x="63" y="1087"/>
                </a:lnTo>
                <a:lnTo>
                  <a:pt x="65" y="1100"/>
                </a:lnTo>
                <a:lnTo>
                  <a:pt x="77" y="1117"/>
                </a:lnTo>
                <a:lnTo>
                  <a:pt x="71" y="1166"/>
                </a:lnTo>
                <a:lnTo>
                  <a:pt x="43" y="1157"/>
                </a:lnTo>
                <a:lnTo>
                  <a:pt x="43" y="1157"/>
                </a:lnTo>
                <a:lnTo>
                  <a:pt x="38" y="1157"/>
                </a:lnTo>
                <a:lnTo>
                  <a:pt x="32" y="1159"/>
                </a:lnTo>
                <a:lnTo>
                  <a:pt x="24" y="1161"/>
                </a:lnTo>
                <a:lnTo>
                  <a:pt x="16" y="1167"/>
                </a:lnTo>
                <a:lnTo>
                  <a:pt x="9" y="1173"/>
                </a:lnTo>
                <a:lnTo>
                  <a:pt x="6" y="1178"/>
                </a:lnTo>
                <a:lnTo>
                  <a:pt x="3" y="1182"/>
                </a:lnTo>
                <a:lnTo>
                  <a:pt x="1" y="1188"/>
                </a:lnTo>
                <a:lnTo>
                  <a:pt x="0" y="1194"/>
                </a:lnTo>
                <a:lnTo>
                  <a:pt x="0" y="1202"/>
                </a:lnTo>
                <a:lnTo>
                  <a:pt x="0" y="1209"/>
                </a:lnTo>
                <a:lnTo>
                  <a:pt x="0" y="1209"/>
                </a:lnTo>
                <a:lnTo>
                  <a:pt x="3" y="1222"/>
                </a:lnTo>
                <a:lnTo>
                  <a:pt x="7" y="1234"/>
                </a:lnTo>
                <a:lnTo>
                  <a:pt x="13" y="1243"/>
                </a:lnTo>
                <a:lnTo>
                  <a:pt x="19" y="1250"/>
                </a:lnTo>
                <a:lnTo>
                  <a:pt x="25" y="1256"/>
                </a:lnTo>
                <a:lnTo>
                  <a:pt x="30" y="1260"/>
                </a:lnTo>
                <a:lnTo>
                  <a:pt x="34" y="1262"/>
                </a:lnTo>
                <a:lnTo>
                  <a:pt x="143" y="1347"/>
                </a:lnTo>
                <a:lnTo>
                  <a:pt x="143" y="1347"/>
                </a:lnTo>
                <a:lnTo>
                  <a:pt x="147" y="1368"/>
                </a:lnTo>
                <a:lnTo>
                  <a:pt x="152" y="1389"/>
                </a:lnTo>
                <a:lnTo>
                  <a:pt x="160" y="1414"/>
                </a:lnTo>
                <a:lnTo>
                  <a:pt x="171" y="1439"/>
                </a:lnTo>
                <a:lnTo>
                  <a:pt x="176" y="1451"/>
                </a:lnTo>
                <a:lnTo>
                  <a:pt x="183" y="1463"/>
                </a:lnTo>
                <a:lnTo>
                  <a:pt x="190" y="1473"/>
                </a:lnTo>
                <a:lnTo>
                  <a:pt x="197" y="1481"/>
                </a:lnTo>
                <a:lnTo>
                  <a:pt x="204" y="1487"/>
                </a:lnTo>
                <a:lnTo>
                  <a:pt x="213" y="1492"/>
                </a:lnTo>
                <a:lnTo>
                  <a:pt x="213" y="1492"/>
                </a:lnTo>
                <a:lnTo>
                  <a:pt x="228" y="1495"/>
                </a:lnTo>
                <a:lnTo>
                  <a:pt x="242" y="1496"/>
                </a:lnTo>
                <a:lnTo>
                  <a:pt x="253" y="1496"/>
                </a:lnTo>
                <a:lnTo>
                  <a:pt x="263" y="1494"/>
                </a:lnTo>
                <a:lnTo>
                  <a:pt x="270" y="1489"/>
                </a:lnTo>
                <a:lnTo>
                  <a:pt x="277" y="1485"/>
                </a:lnTo>
                <a:lnTo>
                  <a:pt x="284" y="1479"/>
                </a:lnTo>
                <a:lnTo>
                  <a:pt x="290" y="1472"/>
                </a:lnTo>
                <a:lnTo>
                  <a:pt x="290" y="1472"/>
                </a:lnTo>
                <a:lnTo>
                  <a:pt x="295" y="1464"/>
                </a:lnTo>
                <a:lnTo>
                  <a:pt x="300" y="1455"/>
                </a:lnTo>
                <a:lnTo>
                  <a:pt x="307" y="1437"/>
                </a:lnTo>
                <a:lnTo>
                  <a:pt x="311" y="1424"/>
                </a:lnTo>
                <a:lnTo>
                  <a:pt x="313" y="1418"/>
                </a:lnTo>
                <a:lnTo>
                  <a:pt x="508" y="1412"/>
                </a:lnTo>
                <a:lnTo>
                  <a:pt x="508" y="1412"/>
                </a:lnTo>
                <a:lnTo>
                  <a:pt x="513" y="1430"/>
                </a:lnTo>
                <a:lnTo>
                  <a:pt x="519" y="1449"/>
                </a:lnTo>
                <a:lnTo>
                  <a:pt x="526" y="1472"/>
                </a:lnTo>
                <a:lnTo>
                  <a:pt x="536" y="1496"/>
                </a:lnTo>
                <a:lnTo>
                  <a:pt x="542" y="1508"/>
                </a:lnTo>
                <a:lnTo>
                  <a:pt x="549" y="1519"/>
                </a:lnTo>
                <a:lnTo>
                  <a:pt x="557" y="1530"/>
                </a:lnTo>
                <a:lnTo>
                  <a:pt x="564" y="1539"/>
                </a:lnTo>
                <a:lnTo>
                  <a:pt x="573" y="1548"/>
                </a:lnTo>
                <a:lnTo>
                  <a:pt x="582" y="1554"/>
                </a:lnTo>
                <a:lnTo>
                  <a:pt x="582" y="1554"/>
                </a:lnTo>
                <a:lnTo>
                  <a:pt x="591" y="1558"/>
                </a:lnTo>
                <a:lnTo>
                  <a:pt x="601" y="1562"/>
                </a:lnTo>
                <a:lnTo>
                  <a:pt x="609" y="1564"/>
                </a:lnTo>
                <a:lnTo>
                  <a:pt x="617" y="1565"/>
                </a:lnTo>
                <a:lnTo>
                  <a:pt x="626" y="1565"/>
                </a:lnTo>
                <a:lnTo>
                  <a:pt x="633" y="1564"/>
                </a:lnTo>
                <a:lnTo>
                  <a:pt x="640" y="1562"/>
                </a:lnTo>
                <a:lnTo>
                  <a:pt x="646" y="1560"/>
                </a:lnTo>
                <a:lnTo>
                  <a:pt x="653" y="1556"/>
                </a:lnTo>
                <a:lnTo>
                  <a:pt x="659" y="1552"/>
                </a:lnTo>
                <a:lnTo>
                  <a:pt x="670" y="1542"/>
                </a:lnTo>
                <a:lnTo>
                  <a:pt x="679" y="1530"/>
                </a:lnTo>
                <a:lnTo>
                  <a:pt x="687" y="1517"/>
                </a:lnTo>
                <a:lnTo>
                  <a:pt x="687" y="1517"/>
                </a:lnTo>
                <a:lnTo>
                  <a:pt x="691" y="1510"/>
                </a:lnTo>
                <a:lnTo>
                  <a:pt x="693" y="1499"/>
                </a:lnTo>
                <a:lnTo>
                  <a:pt x="698" y="1475"/>
                </a:lnTo>
                <a:lnTo>
                  <a:pt x="702" y="1445"/>
                </a:lnTo>
                <a:lnTo>
                  <a:pt x="703" y="1416"/>
                </a:lnTo>
                <a:lnTo>
                  <a:pt x="704" y="1386"/>
                </a:lnTo>
                <a:lnTo>
                  <a:pt x="704" y="1360"/>
                </a:lnTo>
                <a:lnTo>
                  <a:pt x="704" y="1328"/>
                </a:lnTo>
                <a:lnTo>
                  <a:pt x="704" y="1328"/>
                </a:lnTo>
                <a:lnTo>
                  <a:pt x="704" y="1311"/>
                </a:lnTo>
                <a:lnTo>
                  <a:pt x="704" y="1307"/>
                </a:lnTo>
                <a:lnTo>
                  <a:pt x="704" y="1307"/>
                </a:lnTo>
                <a:lnTo>
                  <a:pt x="723" y="1268"/>
                </a:lnTo>
                <a:lnTo>
                  <a:pt x="737" y="1240"/>
                </a:lnTo>
                <a:lnTo>
                  <a:pt x="743" y="1225"/>
                </a:lnTo>
                <a:lnTo>
                  <a:pt x="743" y="1225"/>
                </a:lnTo>
                <a:lnTo>
                  <a:pt x="746" y="1182"/>
                </a:lnTo>
                <a:lnTo>
                  <a:pt x="747" y="1138"/>
                </a:lnTo>
                <a:lnTo>
                  <a:pt x="748" y="1085"/>
                </a:lnTo>
                <a:lnTo>
                  <a:pt x="747" y="1029"/>
                </a:lnTo>
                <a:lnTo>
                  <a:pt x="745" y="973"/>
                </a:lnTo>
                <a:lnTo>
                  <a:pt x="743" y="947"/>
                </a:lnTo>
                <a:lnTo>
                  <a:pt x="740" y="922"/>
                </a:lnTo>
                <a:lnTo>
                  <a:pt x="736" y="901"/>
                </a:lnTo>
                <a:lnTo>
                  <a:pt x="733" y="883"/>
                </a:lnTo>
                <a:lnTo>
                  <a:pt x="733" y="883"/>
                </a:lnTo>
                <a:lnTo>
                  <a:pt x="724" y="853"/>
                </a:lnTo>
                <a:lnTo>
                  <a:pt x="718" y="828"/>
                </a:lnTo>
                <a:lnTo>
                  <a:pt x="711" y="794"/>
                </a:lnTo>
                <a:lnTo>
                  <a:pt x="709" y="782"/>
                </a:lnTo>
                <a:lnTo>
                  <a:pt x="706" y="773"/>
                </a:lnTo>
                <a:lnTo>
                  <a:pt x="703" y="766"/>
                </a:lnTo>
                <a:lnTo>
                  <a:pt x="698" y="760"/>
                </a:lnTo>
                <a:lnTo>
                  <a:pt x="698" y="760"/>
                </a:lnTo>
                <a:lnTo>
                  <a:pt x="691" y="754"/>
                </a:lnTo>
                <a:lnTo>
                  <a:pt x="682" y="747"/>
                </a:lnTo>
                <a:lnTo>
                  <a:pt x="658" y="733"/>
                </a:lnTo>
                <a:lnTo>
                  <a:pt x="628" y="715"/>
                </a:lnTo>
                <a:lnTo>
                  <a:pt x="602" y="704"/>
                </a:lnTo>
                <a:lnTo>
                  <a:pt x="602" y="653"/>
                </a:lnTo>
                <a:lnTo>
                  <a:pt x="653" y="653"/>
                </a:lnTo>
                <a:lnTo>
                  <a:pt x="653" y="653"/>
                </a:lnTo>
                <a:lnTo>
                  <a:pt x="660" y="656"/>
                </a:lnTo>
                <a:lnTo>
                  <a:pt x="670" y="659"/>
                </a:lnTo>
                <a:lnTo>
                  <a:pt x="684" y="662"/>
                </a:lnTo>
                <a:lnTo>
                  <a:pt x="684" y="662"/>
                </a:lnTo>
                <a:lnTo>
                  <a:pt x="692" y="662"/>
                </a:lnTo>
                <a:lnTo>
                  <a:pt x="699" y="660"/>
                </a:lnTo>
                <a:lnTo>
                  <a:pt x="705" y="657"/>
                </a:lnTo>
                <a:lnTo>
                  <a:pt x="711" y="653"/>
                </a:lnTo>
                <a:lnTo>
                  <a:pt x="718" y="646"/>
                </a:lnTo>
                <a:lnTo>
                  <a:pt x="721" y="641"/>
                </a:lnTo>
                <a:lnTo>
                  <a:pt x="721" y="641"/>
                </a:lnTo>
                <a:lnTo>
                  <a:pt x="737" y="644"/>
                </a:lnTo>
                <a:lnTo>
                  <a:pt x="752" y="646"/>
                </a:lnTo>
                <a:lnTo>
                  <a:pt x="766" y="651"/>
                </a:lnTo>
                <a:lnTo>
                  <a:pt x="766" y="651"/>
                </a:lnTo>
                <a:lnTo>
                  <a:pt x="778" y="653"/>
                </a:lnTo>
                <a:lnTo>
                  <a:pt x="786" y="654"/>
                </a:lnTo>
                <a:lnTo>
                  <a:pt x="787" y="654"/>
                </a:lnTo>
                <a:lnTo>
                  <a:pt x="790" y="653"/>
                </a:lnTo>
                <a:lnTo>
                  <a:pt x="790" y="651"/>
                </a:lnTo>
                <a:lnTo>
                  <a:pt x="790" y="647"/>
                </a:lnTo>
                <a:lnTo>
                  <a:pt x="790" y="647"/>
                </a:lnTo>
                <a:lnTo>
                  <a:pt x="787" y="644"/>
                </a:lnTo>
                <a:lnTo>
                  <a:pt x="784" y="639"/>
                </a:lnTo>
                <a:lnTo>
                  <a:pt x="774" y="629"/>
                </a:lnTo>
                <a:lnTo>
                  <a:pt x="761" y="619"/>
                </a:lnTo>
                <a:lnTo>
                  <a:pt x="761" y="619"/>
                </a:lnTo>
                <a:lnTo>
                  <a:pt x="759" y="614"/>
                </a:lnTo>
                <a:lnTo>
                  <a:pt x="753" y="606"/>
                </a:lnTo>
                <a:lnTo>
                  <a:pt x="743" y="591"/>
                </a:lnTo>
                <a:lnTo>
                  <a:pt x="743" y="591"/>
                </a:lnTo>
                <a:lnTo>
                  <a:pt x="741" y="587"/>
                </a:lnTo>
                <a:lnTo>
                  <a:pt x="736" y="583"/>
                </a:lnTo>
                <a:lnTo>
                  <a:pt x="727" y="577"/>
                </a:lnTo>
                <a:lnTo>
                  <a:pt x="716" y="573"/>
                </a:lnTo>
                <a:lnTo>
                  <a:pt x="705" y="571"/>
                </a:lnTo>
                <a:lnTo>
                  <a:pt x="695" y="569"/>
                </a:lnTo>
                <a:lnTo>
                  <a:pt x="686" y="569"/>
                </a:lnTo>
                <a:lnTo>
                  <a:pt x="678" y="569"/>
                </a:lnTo>
                <a:lnTo>
                  <a:pt x="678" y="569"/>
                </a:lnTo>
                <a:lnTo>
                  <a:pt x="670" y="528"/>
                </a:lnTo>
                <a:lnTo>
                  <a:pt x="670" y="528"/>
                </a:lnTo>
                <a:lnTo>
                  <a:pt x="665" y="514"/>
                </a:lnTo>
                <a:lnTo>
                  <a:pt x="654" y="490"/>
                </a:lnTo>
                <a:lnTo>
                  <a:pt x="636" y="450"/>
                </a:lnTo>
                <a:lnTo>
                  <a:pt x="636" y="450"/>
                </a:lnTo>
                <a:lnTo>
                  <a:pt x="615" y="416"/>
                </a:lnTo>
                <a:lnTo>
                  <a:pt x="585" y="370"/>
                </a:lnTo>
                <a:lnTo>
                  <a:pt x="585" y="370"/>
                </a:lnTo>
                <a:lnTo>
                  <a:pt x="576" y="353"/>
                </a:lnTo>
                <a:lnTo>
                  <a:pt x="570" y="340"/>
                </a:lnTo>
                <a:lnTo>
                  <a:pt x="565" y="330"/>
                </a:lnTo>
                <a:lnTo>
                  <a:pt x="561" y="324"/>
                </a:lnTo>
                <a:lnTo>
                  <a:pt x="557" y="319"/>
                </a:lnTo>
                <a:lnTo>
                  <a:pt x="557" y="319"/>
                </a:lnTo>
                <a:lnTo>
                  <a:pt x="545" y="309"/>
                </a:lnTo>
                <a:lnTo>
                  <a:pt x="533" y="301"/>
                </a:lnTo>
                <a:lnTo>
                  <a:pt x="520" y="294"/>
                </a:lnTo>
                <a:lnTo>
                  <a:pt x="494" y="280"/>
                </a:lnTo>
                <a:lnTo>
                  <a:pt x="463" y="274"/>
                </a:lnTo>
                <a:lnTo>
                  <a:pt x="471" y="257"/>
                </a:lnTo>
                <a:lnTo>
                  <a:pt x="471" y="257"/>
                </a:lnTo>
                <a:lnTo>
                  <a:pt x="482" y="226"/>
                </a:lnTo>
                <a:lnTo>
                  <a:pt x="489" y="202"/>
                </a:lnTo>
                <a:lnTo>
                  <a:pt x="494" y="183"/>
                </a:lnTo>
                <a:lnTo>
                  <a:pt x="494" y="183"/>
                </a:lnTo>
                <a:lnTo>
                  <a:pt x="499" y="143"/>
                </a:lnTo>
                <a:lnTo>
                  <a:pt x="499" y="143"/>
                </a:lnTo>
                <a:lnTo>
                  <a:pt x="499" y="132"/>
                </a:lnTo>
                <a:lnTo>
                  <a:pt x="498" y="119"/>
                </a:lnTo>
                <a:lnTo>
                  <a:pt x="497" y="104"/>
                </a:lnTo>
                <a:lnTo>
                  <a:pt x="492" y="87"/>
                </a:lnTo>
                <a:lnTo>
                  <a:pt x="486" y="70"/>
                </a:lnTo>
                <a:lnTo>
                  <a:pt x="483" y="62"/>
                </a:lnTo>
                <a:lnTo>
                  <a:pt x="478" y="55"/>
                </a:lnTo>
                <a:lnTo>
                  <a:pt x="472" y="48"/>
                </a:lnTo>
                <a:lnTo>
                  <a:pt x="466" y="42"/>
                </a:lnTo>
                <a:lnTo>
                  <a:pt x="466" y="42"/>
                </a:lnTo>
                <a:lnTo>
                  <a:pt x="451" y="30"/>
                </a:lnTo>
                <a:lnTo>
                  <a:pt x="432" y="20"/>
                </a:lnTo>
                <a:lnTo>
                  <a:pt x="411" y="11"/>
                </a:lnTo>
                <a:lnTo>
                  <a:pt x="400" y="7"/>
                </a:lnTo>
                <a:lnTo>
                  <a:pt x="389" y="4"/>
                </a:lnTo>
                <a:lnTo>
                  <a:pt x="377" y="1"/>
                </a:lnTo>
                <a:lnTo>
                  <a:pt x="365" y="0"/>
                </a:lnTo>
                <a:lnTo>
                  <a:pt x="353" y="0"/>
                </a:lnTo>
                <a:lnTo>
                  <a:pt x="341" y="1"/>
                </a:lnTo>
                <a:lnTo>
                  <a:pt x="328" y="4"/>
                </a:lnTo>
                <a:lnTo>
                  <a:pt x="316" y="7"/>
                </a:lnTo>
                <a:lnTo>
                  <a:pt x="304" y="12"/>
                </a:lnTo>
                <a:lnTo>
                  <a:pt x="292" y="19"/>
                </a:lnTo>
                <a:lnTo>
                  <a:pt x="292" y="19"/>
                </a:lnTo>
                <a:lnTo>
                  <a:pt x="282" y="28"/>
                </a:lnTo>
                <a:lnTo>
                  <a:pt x="272" y="38"/>
                </a:lnTo>
                <a:lnTo>
                  <a:pt x="264" y="49"/>
                </a:lnTo>
                <a:lnTo>
                  <a:pt x="258" y="62"/>
                </a:lnTo>
                <a:lnTo>
                  <a:pt x="252" y="75"/>
                </a:lnTo>
                <a:lnTo>
                  <a:pt x="248" y="89"/>
                </a:lnTo>
                <a:lnTo>
                  <a:pt x="245" y="104"/>
                </a:lnTo>
                <a:lnTo>
                  <a:pt x="242" y="118"/>
                </a:lnTo>
                <a:lnTo>
                  <a:pt x="239" y="144"/>
                </a:lnTo>
                <a:lnTo>
                  <a:pt x="238" y="166"/>
                </a:lnTo>
                <a:lnTo>
                  <a:pt x="239" y="186"/>
                </a:lnTo>
                <a:lnTo>
                  <a:pt x="233" y="2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D30E6E0F-255C-4E04-83F9-6BC2E2622465}"/>
              </a:ext>
            </a:extLst>
          </p:cNvPr>
          <p:cNvSpPr>
            <a:spLocks/>
          </p:cNvSpPr>
          <p:nvPr/>
        </p:nvSpPr>
        <p:spPr bwMode="auto">
          <a:xfrm>
            <a:off x="786178" y="811467"/>
            <a:ext cx="973368" cy="1717433"/>
          </a:xfrm>
          <a:custGeom>
            <a:avLst/>
            <a:gdLst>
              <a:gd name="T0" fmla="*/ 251 w 832"/>
              <a:gd name="T1" fmla="*/ 268 h 1468"/>
              <a:gd name="T2" fmla="*/ 123 w 832"/>
              <a:gd name="T3" fmla="*/ 300 h 1468"/>
              <a:gd name="T4" fmla="*/ 97 w 832"/>
              <a:gd name="T5" fmla="*/ 250 h 1468"/>
              <a:gd name="T6" fmla="*/ 35 w 832"/>
              <a:gd name="T7" fmla="*/ 245 h 1468"/>
              <a:gd name="T8" fmla="*/ 23 w 832"/>
              <a:gd name="T9" fmla="*/ 295 h 1468"/>
              <a:gd name="T10" fmla="*/ 167 w 832"/>
              <a:gd name="T11" fmla="*/ 367 h 1468"/>
              <a:gd name="T12" fmla="*/ 85 w 832"/>
              <a:gd name="T13" fmla="*/ 461 h 1468"/>
              <a:gd name="T14" fmla="*/ 42 w 832"/>
              <a:gd name="T15" fmla="*/ 470 h 1468"/>
              <a:gd name="T16" fmla="*/ 25 w 832"/>
              <a:gd name="T17" fmla="*/ 514 h 1468"/>
              <a:gd name="T18" fmla="*/ 48 w 832"/>
              <a:gd name="T19" fmla="*/ 553 h 1468"/>
              <a:gd name="T20" fmla="*/ 167 w 832"/>
              <a:gd name="T21" fmla="*/ 566 h 1468"/>
              <a:gd name="T22" fmla="*/ 171 w 832"/>
              <a:gd name="T23" fmla="*/ 632 h 1468"/>
              <a:gd name="T24" fmla="*/ 177 w 832"/>
              <a:gd name="T25" fmla="*/ 667 h 1468"/>
              <a:gd name="T26" fmla="*/ 119 w 832"/>
              <a:gd name="T27" fmla="*/ 886 h 1468"/>
              <a:gd name="T28" fmla="*/ 39 w 832"/>
              <a:gd name="T29" fmla="*/ 1171 h 1468"/>
              <a:gd name="T30" fmla="*/ 58 w 832"/>
              <a:gd name="T31" fmla="*/ 1190 h 1468"/>
              <a:gd name="T32" fmla="*/ 39 w 832"/>
              <a:gd name="T33" fmla="*/ 1271 h 1468"/>
              <a:gd name="T34" fmla="*/ 20 w 832"/>
              <a:gd name="T35" fmla="*/ 1313 h 1468"/>
              <a:gd name="T36" fmla="*/ 0 w 832"/>
              <a:gd name="T37" fmla="*/ 1417 h 1468"/>
              <a:gd name="T38" fmla="*/ 63 w 832"/>
              <a:gd name="T39" fmla="*/ 1407 h 1468"/>
              <a:gd name="T40" fmla="*/ 153 w 832"/>
              <a:gd name="T41" fmla="*/ 1324 h 1468"/>
              <a:gd name="T42" fmla="*/ 164 w 832"/>
              <a:gd name="T43" fmla="*/ 1293 h 1468"/>
              <a:gd name="T44" fmla="*/ 136 w 832"/>
              <a:gd name="T45" fmla="*/ 1241 h 1468"/>
              <a:gd name="T46" fmla="*/ 186 w 832"/>
              <a:gd name="T47" fmla="*/ 1199 h 1468"/>
              <a:gd name="T48" fmla="*/ 220 w 832"/>
              <a:gd name="T49" fmla="*/ 1254 h 1468"/>
              <a:gd name="T50" fmla="*/ 255 w 832"/>
              <a:gd name="T51" fmla="*/ 1379 h 1468"/>
              <a:gd name="T52" fmla="*/ 293 w 832"/>
              <a:gd name="T53" fmla="*/ 1413 h 1468"/>
              <a:gd name="T54" fmla="*/ 332 w 832"/>
              <a:gd name="T55" fmla="*/ 1350 h 1468"/>
              <a:gd name="T56" fmla="*/ 402 w 832"/>
              <a:gd name="T57" fmla="*/ 1403 h 1468"/>
              <a:gd name="T58" fmla="*/ 448 w 832"/>
              <a:gd name="T59" fmla="*/ 1463 h 1468"/>
              <a:gd name="T60" fmla="*/ 521 w 832"/>
              <a:gd name="T61" fmla="*/ 1451 h 1468"/>
              <a:gd name="T62" fmla="*/ 545 w 832"/>
              <a:gd name="T63" fmla="*/ 1410 h 1468"/>
              <a:gd name="T64" fmla="*/ 584 w 832"/>
              <a:gd name="T65" fmla="*/ 1388 h 1468"/>
              <a:gd name="T66" fmla="*/ 553 w 832"/>
              <a:gd name="T67" fmla="*/ 1342 h 1468"/>
              <a:gd name="T68" fmla="*/ 572 w 832"/>
              <a:gd name="T69" fmla="*/ 1306 h 1468"/>
              <a:gd name="T70" fmla="*/ 642 w 832"/>
              <a:gd name="T71" fmla="*/ 1279 h 1468"/>
              <a:gd name="T72" fmla="*/ 691 w 832"/>
              <a:gd name="T73" fmla="*/ 1275 h 1468"/>
              <a:gd name="T74" fmla="*/ 671 w 832"/>
              <a:gd name="T75" fmla="*/ 1316 h 1468"/>
              <a:gd name="T76" fmla="*/ 713 w 832"/>
              <a:gd name="T77" fmla="*/ 1350 h 1468"/>
              <a:gd name="T78" fmla="*/ 791 w 832"/>
              <a:gd name="T79" fmla="*/ 1411 h 1468"/>
              <a:gd name="T80" fmla="*/ 827 w 832"/>
              <a:gd name="T81" fmla="*/ 1397 h 1468"/>
              <a:gd name="T82" fmla="*/ 807 w 832"/>
              <a:gd name="T83" fmla="*/ 1359 h 1468"/>
              <a:gd name="T84" fmla="*/ 792 w 832"/>
              <a:gd name="T85" fmla="*/ 1297 h 1468"/>
              <a:gd name="T86" fmla="*/ 769 w 832"/>
              <a:gd name="T87" fmla="*/ 1273 h 1468"/>
              <a:gd name="T88" fmla="*/ 786 w 832"/>
              <a:gd name="T89" fmla="*/ 1190 h 1468"/>
              <a:gd name="T90" fmla="*/ 738 w 832"/>
              <a:gd name="T91" fmla="*/ 1071 h 1468"/>
              <a:gd name="T92" fmla="*/ 653 w 832"/>
              <a:gd name="T93" fmla="*/ 814 h 1468"/>
              <a:gd name="T94" fmla="*/ 674 w 832"/>
              <a:gd name="T95" fmla="*/ 765 h 1468"/>
              <a:gd name="T96" fmla="*/ 652 w 832"/>
              <a:gd name="T97" fmla="*/ 663 h 1468"/>
              <a:gd name="T98" fmla="*/ 662 w 832"/>
              <a:gd name="T99" fmla="*/ 566 h 1468"/>
              <a:gd name="T100" fmla="*/ 705 w 832"/>
              <a:gd name="T101" fmla="*/ 500 h 1468"/>
              <a:gd name="T102" fmla="*/ 591 w 832"/>
              <a:gd name="T103" fmla="*/ 271 h 1468"/>
              <a:gd name="T104" fmla="*/ 524 w 832"/>
              <a:gd name="T105" fmla="*/ 243 h 1468"/>
              <a:gd name="T106" fmla="*/ 534 w 832"/>
              <a:gd name="T107" fmla="*/ 186 h 1468"/>
              <a:gd name="T108" fmla="*/ 522 w 832"/>
              <a:gd name="T109" fmla="*/ 75 h 1468"/>
              <a:gd name="T110" fmla="*/ 446 w 832"/>
              <a:gd name="T111" fmla="*/ 1 h 1468"/>
              <a:gd name="T112" fmla="*/ 348 w 832"/>
              <a:gd name="T113" fmla="*/ 23 h 1468"/>
              <a:gd name="T114" fmla="*/ 303 w 832"/>
              <a:gd name="T115" fmla="*/ 100 h 1468"/>
              <a:gd name="T116" fmla="*/ 313 w 832"/>
              <a:gd name="T117" fmla="*/ 164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32" h="1468">
                <a:moveTo>
                  <a:pt x="329" y="224"/>
                </a:moveTo>
                <a:lnTo>
                  <a:pt x="329" y="224"/>
                </a:lnTo>
                <a:lnTo>
                  <a:pt x="310" y="235"/>
                </a:lnTo>
                <a:lnTo>
                  <a:pt x="277" y="252"/>
                </a:lnTo>
                <a:lnTo>
                  <a:pt x="277" y="252"/>
                </a:lnTo>
                <a:lnTo>
                  <a:pt x="265" y="258"/>
                </a:lnTo>
                <a:lnTo>
                  <a:pt x="257" y="262"/>
                </a:lnTo>
                <a:lnTo>
                  <a:pt x="251" y="268"/>
                </a:lnTo>
                <a:lnTo>
                  <a:pt x="244" y="276"/>
                </a:lnTo>
                <a:lnTo>
                  <a:pt x="244" y="276"/>
                </a:lnTo>
                <a:lnTo>
                  <a:pt x="229" y="293"/>
                </a:lnTo>
                <a:lnTo>
                  <a:pt x="209" y="314"/>
                </a:lnTo>
                <a:lnTo>
                  <a:pt x="182" y="343"/>
                </a:lnTo>
                <a:lnTo>
                  <a:pt x="120" y="314"/>
                </a:lnTo>
                <a:lnTo>
                  <a:pt x="120" y="314"/>
                </a:lnTo>
                <a:lnTo>
                  <a:pt x="123" y="300"/>
                </a:lnTo>
                <a:lnTo>
                  <a:pt x="126" y="288"/>
                </a:lnTo>
                <a:lnTo>
                  <a:pt x="126" y="281"/>
                </a:lnTo>
                <a:lnTo>
                  <a:pt x="125" y="276"/>
                </a:lnTo>
                <a:lnTo>
                  <a:pt x="125" y="276"/>
                </a:lnTo>
                <a:lnTo>
                  <a:pt x="122" y="270"/>
                </a:lnTo>
                <a:lnTo>
                  <a:pt x="115" y="264"/>
                </a:lnTo>
                <a:lnTo>
                  <a:pt x="107" y="257"/>
                </a:lnTo>
                <a:lnTo>
                  <a:pt x="97" y="250"/>
                </a:lnTo>
                <a:lnTo>
                  <a:pt x="86" y="245"/>
                </a:lnTo>
                <a:lnTo>
                  <a:pt x="75" y="240"/>
                </a:lnTo>
                <a:lnTo>
                  <a:pt x="64" y="238"/>
                </a:lnTo>
                <a:lnTo>
                  <a:pt x="58" y="238"/>
                </a:lnTo>
                <a:lnTo>
                  <a:pt x="53" y="238"/>
                </a:lnTo>
                <a:lnTo>
                  <a:pt x="53" y="238"/>
                </a:lnTo>
                <a:lnTo>
                  <a:pt x="44" y="240"/>
                </a:lnTo>
                <a:lnTo>
                  <a:pt x="35" y="245"/>
                </a:lnTo>
                <a:lnTo>
                  <a:pt x="28" y="250"/>
                </a:lnTo>
                <a:lnTo>
                  <a:pt x="22" y="257"/>
                </a:lnTo>
                <a:lnTo>
                  <a:pt x="19" y="264"/>
                </a:lnTo>
                <a:lnTo>
                  <a:pt x="16" y="273"/>
                </a:lnTo>
                <a:lnTo>
                  <a:pt x="16" y="281"/>
                </a:lnTo>
                <a:lnTo>
                  <a:pt x="20" y="290"/>
                </a:lnTo>
                <a:lnTo>
                  <a:pt x="20" y="290"/>
                </a:lnTo>
                <a:lnTo>
                  <a:pt x="23" y="295"/>
                </a:lnTo>
                <a:lnTo>
                  <a:pt x="27" y="299"/>
                </a:lnTo>
                <a:lnTo>
                  <a:pt x="32" y="304"/>
                </a:lnTo>
                <a:lnTo>
                  <a:pt x="38" y="307"/>
                </a:lnTo>
                <a:lnTo>
                  <a:pt x="51" y="313"/>
                </a:lnTo>
                <a:lnTo>
                  <a:pt x="65" y="319"/>
                </a:lnTo>
                <a:lnTo>
                  <a:pt x="90" y="326"/>
                </a:lnTo>
                <a:lnTo>
                  <a:pt x="101" y="328"/>
                </a:lnTo>
                <a:lnTo>
                  <a:pt x="167" y="367"/>
                </a:lnTo>
                <a:lnTo>
                  <a:pt x="167" y="367"/>
                </a:lnTo>
                <a:lnTo>
                  <a:pt x="151" y="383"/>
                </a:lnTo>
                <a:lnTo>
                  <a:pt x="120" y="414"/>
                </a:lnTo>
                <a:lnTo>
                  <a:pt x="120" y="414"/>
                </a:lnTo>
                <a:lnTo>
                  <a:pt x="82" y="457"/>
                </a:lnTo>
                <a:lnTo>
                  <a:pt x="82" y="457"/>
                </a:lnTo>
                <a:lnTo>
                  <a:pt x="83" y="458"/>
                </a:lnTo>
                <a:lnTo>
                  <a:pt x="85" y="461"/>
                </a:lnTo>
                <a:lnTo>
                  <a:pt x="85" y="462"/>
                </a:lnTo>
                <a:lnTo>
                  <a:pt x="83" y="464"/>
                </a:lnTo>
                <a:lnTo>
                  <a:pt x="79" y="465"/>
                </a:lnTo>
                <a:lnTo>
                  <a:pt x="72" y="466"/>
                </a:lnTo>
                <a:lnTo>
                  <a:pt x="72" y="466"/>
                </a:lnTo>
                <a:lnTo>
                  <a:pt x="58" y="468"/>
                </a:lnTo>
                <a:lnTo>
                  <a:pt x="46" y="469"/>
                </a:lnTo>
                <a:lnTo>
                  <a:pt x="42" y="470"/>
                </a:lnTo>
                <a:lnTo>
                  <a:pt x="39" y="471"/>
                </a:lnTo>
                <a:lnTo>
                  <a:pt x="37" y="472"/>
                </a:lnTo>
                <a:lnTo>
                  <a:pt x="34" y="476"/>
                </a:lnTo>
                <a:lnTo>
                  <a:pt x="34" y="476"/>
                </a:lnTo>
                <a:lnTo>
                  <a:pt x="31" y="485"/>
                </a:lnTo>
                <a:lnTo>
                  <a:pt x="28" y="499"/>
                </a:lnTo>
                <a:lnTo>
                  <a:pt x="25" y="514"/>
                </a:lnTo>
                <a:lnTo>
                  <a:pt x="25" y="514"/>
                </a:lnTo>
                <a:lnTo>
                  <a:pt x="17" y="519"/>
                </a:lnTo>
                <a:lnTo>
                  <a:pt x="12" y="524"/>
                </a:lnTo>
                <a:lnTo>
                  <a:pt x="10" y="526"/>
                </a:lnTo>
                <a:lnTo>
                  <a:pt x="10" y="528"/>
                </a:lnTo>
                <a:lnTo>
                  <a:pt x="10" y="528"/>
                </a:lnTo>
                <a:lnTo>
                  <a:pt x="14" y="532"/>
                </a:lnTo>
                <a:lnTo>
                  <a:pt x="22" y="538"/>
                </a:lnTo>
                <a:lnTo>
                  <a:pt x="48" y="553"/>
                </a:lnTo>
                <a:lnTo>
                  <a:pt x="76" y="569"/>
                </a:lnTo>
                <a:lnTo>
                  <a:pt x="88" y="574"/>
                </a:lnTo>
                <a:lnTo>
                  <a:pt x="96" y="576"/>
                </a:lnTo>
                <a:lnTo>
                  <a:pt x="96" y="576"/>
                </a:lnTo>
                <a:lnTo>
                  <a:pt x="103" y="576"/>
                </a:lnTo>
                <a:lnTo>
                  <a:pt x="113" y="575"/>
                </a:lnTo>
                <a:lnTo>
                  <a:pt x="134" y="572"/>
                </a:lnTo>
                <a:lnTo>
                  <a:pt x="167" y="566"/>
                </a:lnTo>
                <a:lnTo>
                  <a:pt x="167" y="566"/>
                </a:lnTo>
                <a:lnTo>
                  <a:pt x="173" y="565"/>
                </a:lnTo>
                <a:lnTo>
                  <a:pt x="178" y="566"/>
                </a:lnTo>
                <a:lnTo>
                  <a:pt x="182" y="566"/>
                </a:lnTo>
                <a:lnTo>
                  <a:pt x="182" y="566"/>
                </a:lnTo>
                <a:lnTo>
                  <a:pt x="176" y="598"/>
                </a:lnTo>
                <a:lnTo>
                  <a:pt x="172" y="622"/>
                </a:lnTo>
                <a:lnTo>
                  <a:pt x="171" y="632"/>
                </a:lnTo>
                <a:lnTo>
                  <a:pt x="172" y="638"/>
                </a:lnTo>
                <a:lnTo>
                  <a:pt x="172" y="638"/>
                </a:lnTo>
                <a:lnTo>
                  <a:pt x="176" y="644"/>
                </a:lnTo>
                <a:lnTo>
                  <a:pt x="179" y="647"/>
                </a:lnTo>
                <a:lnTo>
                  <a:pt x="180" y="650"/>
                </a:lnTo>
                <a:lnTo>
                  <a:pt x="182" y="652"/>
                </a:lnTo>
                <a:lnTo>
                  <a:pt x="182" y="652"/>
                </a:lnTo>
                <a:lnTo>
                  <a:pt x="177" y="667"/>
                </a:lnTo>
                <a:lnTo>
                  <a:pt x="166" y="701"/>
                </a:lnTo>
                <a:lnTo>
                  <a:pt x="152" y="742"/>
                </a:lnTo>
                <a:lnTo>
                  <a:pt x="139" y="785"/>
                </a:lnTo>
                <a:lnTo>
                  <a:pt x="139" y="785"/>
                </a:lnTo>
                <a:lnTo>
                  <a:pt x="134" y="805"/>
                </a:lnTo>
                <a:lnTo>
                  <a:pt x="129" y="824"/>
                </a:lnTo>
                <a:lnTo>
                  <a:pt x="123" y="860"/>
                </a:lnTo>
                <a:lnTo>
                  <a:pt x="119" y="886"/>
                </a:lnTo>
                <a:lnTo>
                  <a:pt x="117" y="895"/>
                </a:lnTo>
                <a:lnTo>
                  <a:pt x="115" y="899"/>
                </a:lnTo>
                <a:lnTo>
                  <a:pt x="115" y="899"/>
                </a:lnTo>
                <a:lnTo>
                  <a:pt x="110" y="912"/>
                </a:lnTo>
                <a:lnTo>
                  <a:pt x="101" y="945"/>
                </a:lnTo>
                <a:lnTo>
                  <a:pt x="76" y="1037"/>
                </a:lnTo>
                <a:lnTo>
                  <a:pt x="39" y="1171"/>
                </a:lnTo>
                <a:lnTo>
                  <a:pt x="39" y="1171"/>
                </a:lnTo>
                <a:lnTo>
                  <a:pt x="37" y="1172"/>
                </a:lnTo>
                <a:lnTo>
                  <a:pt x="34" y="1177"/>
                </a:lnTo>
                <a:lnTo>
                  <a:pt x="33" y="1179"/>
                </a:lnTo>
                <a:lnTo>
                  <a:pt x="33" y="1181"/>
                </a:lnTo>
                <a:lnTo>
                  <a:pt x="35" y="1184"/>
                </a:lnTo>
                <a:lnTo>
                  <a:pt x="39" y="1185"/>
                </a:lnTo>
                <a:lnTo>
                  <a:pt x="58" y="1190"/>
                </a:lnTo>
                <a:lnTo>
                  <a:pt x="58" y="1190"/>
                </a:lnTo>
                <a:lnTo>
                  <a:pt x="58" y="1205"/>
                </a:lnTo>
                <a:lnTo>
                  <a:pt x="57" y="1219"/>
                </a:lnTo>
                <a:lnTo>
                  <a:pt x="56" y="1227"/>
                </a:lnTo>
                <a:lnTo>
                  <a:pt x="53" y="1232"/>
                </a:lnTo>
                <a:lnTo>
                  <a:pt x="53" y="1232"/>
                </a:lnTo>
                <a:lnTo>
                  <a:pt x="47" y="1251"/>
                </a:lnTo>
                <a:lnTo>
                  <a:pt x="44" y="1260"/>
                </a:lnTo>
                <a:lnTo>
                  <a:pt x="39" y="1271"/>
                </a:lnTo>
                <a:lnTo>
                  <a:pt x="39" y="1271"/>
                </a:lnTo>
                <a:lnTo>
                  <a:pt x="33" y="1280"/>
                </a:lnTo>
                <a:lnTo>
                  <a:pt x="28" y="1287"/>
                </a:lnTo>
                <a:lnTo>
                  <a:pt x="25" y="1292"/>
                </a:lnTo>
                <a:lnTo>
                  <a:pt x="23" y="1298"/>
                </a:lnTo>
                <a:lnTo>
                  <a:pt x="21" y="1304"/>
                </a:lnTo>
                <a:lnTo>
                  <a:pt x="20" y="1313"/>
                </a:lnTo>
                <a:lnTo>
                  <a:pt x="20" y="1313"/>
                </a:lnTo>
                <a:lnTo>
                  <a:pt x="16" y="1332"/>
                </a:lnTo>
                <a:lnTo>
                  <a:pt x="13" y="1351"/>
                </a:lnTo>
                <a:lnTo>
                  <a:pt x="6" y="1380"/>
                </a:lnTo>
                <a:lnTo>
                  <a:pt x="6" y="1380"/>
                </a:lnTo>
                <a:lnTo>
                  <a:pt x="2" y="1393"/>
                </a:lnTo>
                <a:lnTo>
                  <a:pt x="0" y="1405"/>
                </a:lnTo>
                <a:lnTo>
                  <a:pt x="0" y="1411"/>
                </a:lnTo>
                <a:lnTo>
                  <a:pt x="0" y="1417"/>
                </a:lnTo>
                <a:lnTo>
                  <a:pt x="2" y="1420"/>
                </a:lnTo>
                <a:lnTo>
                  <a:pt x="6" y="1423"/>
                </a:lnTo>
                <a:lnTo>
                  <a:pt x="6" y="1423"/>
                </a:lnTo>
                <a:lnTo>
                  <a:pt x="13" y="1423"/>
                </a:lnTo>
                <a:lnTo>
                  <a:pt x="22" y="1422"/>
                </a:lnTo>
                <a:lnTo>
                  <a:pt x="35" y="1418"/>
                </a:lnTo>
                <a:lnTo>
                  <a:pt x="48" y="1413"/>
                </a:lnTo>
                <a:lnTo>
                  <a:pt x="63" y="1407"/>
                </a:lnTo>
                <a:lnTo>
                  <a:pt x="76" y="1400"/>
                </a:lnTo>
                <a:lnTo>
                  <a:pt x="88" y="1393"/>
                </a:lnTo>
                <a:lnTo>
                  <a:pt x="96" y="1385"/>
                </a:lnTo>
                <a:lnTo>
                  <a:pt x="96" y="1385"/>
                </a:lnTo>
                <a:lnTo>
                  <a:pt x="126" y="1353"/>
                </a:lnTo>
                <a:lnTo>
                  <a:pt x="148" y="1328"/>
                </a:lnTo>
                <a:lnTo>
                  <a:pt x="148" y="1328"/>
                </a:lnTo>
                <a:lnTo>
                  <a:pt x="153" y="1324"/>
                </a:lnTo>
                <a:lnTo>
                  <a:pt x="157" y="1322"/>
                </a:lnTo>
                <a:lnTo>
                  <a:pt x="165" y="1317"/>
                </a:lnTo>
                <a:lnTo>
                  <a:pt x="167" y="1313"/>
                </a:lnTo>
                <a:lnTo>
                  <a:pt x="170" y="1310"/>
                </a:lnTo>
                <a:lnTo>
                  <a:pt x="170" y="1305"/>
                </a:lnTo>
                <a:lnTo>
                  <a:pt x="167" y="1299"/>
                </a:lnTo>
                <a:lnTo>
                  <a:pt x="167" y="1299"/>
                </a:lnTo>
                <a:lnTo>
                  <a:pt x="164" y="1293"/>
                </a:lnTo>
                <a:lnTo>
                  <a:pt x="160" y="1287"/>
                </a:lnTo>
                <a:lnTo>
                  <a:pt x="153" y="1279"/>
                </a:lnTo>
                <a:lnTo>
                  <a:pt x="147" y="1272"/>
                </a:lnTo>
                <a:lnTo>
                  <a:pt x="145" y="1269"/>
                </a:lnTo>
                <a:lnTo>
                  <a:pt x="144" y="1266"/>
                </a:lnTo>
                <a:lnTo>
                  <a:pt x="144" y="1266"/>
                </a:lnTo>
                <a:lnTo>
                  <a:pt x="141" y="1255"/>
                </a:lnTo>
                <a:lnTo>
                  <a:pt x="136" y="1241"/>
                </a:lnTo>
                <a:lnTo>
                  <a:pt x="129" y="1223"/>
                </a:lnTo>
                <a:lnTo>
                  <a:pt x="134" y="1209"/>
                </a:lnTo>
                <a:lnTo>
                  <a:pt x="148" y="1204"/>
                </a:lnTo>
                <a:lnTo>
                  <a:pt x="167" y="1147"/>
                </a:lnTo>
                <a:lnTo>
                  <a:pt x="167" y="1147"/>
                </a:lnTo>
                <a:lnTo>
                  <a:pt x="173" y="1167"/>
                </a:lnTo>
                <a:lnTo>
                  <a:pt x="180" y="1185"/>
                </a:lnTo>
                <a:lnTo>
                  <a:pt x="186" y="1199"/>
                </a:lnTo>
                <a:lnTo>
                  <a:pt x="186" y="1199"/>
                </a:lnTo>
                <a:lnTo>
                  <a:pt x="194" y="1211"/>
                </a:lnTo>
                <a:lnTo>
                  <a:pt x="203" y="1222"/>
                </a:lnTo>
                <a:lnTo>
                  <a:pt x="210" y="1232"/>
                </a:lnTo>
                <a:lnTo>
                  <a:pt x="213" y="1237"/>
                </a:lnTo>
                <a:lnTo>
                  <a:pt x="215" y="1242"/>
                </a:lnTo>
                <a:lnTo>
                  <a:pt x="215" y="1242"/>
                </a:lnTo>
                <a:lnTo>
                  <a:pt x="220" y="1254"/>
                </a:lnTo>
                <a:lnTo>
                  <a:pt x="226" y="1268"/>
                </a:lnTo>
                <a:lnTo>
                  <a:pt x="234" y="1285"/>
                </a:lnTo>
                <a:lnTo>
                  <a:pt x="234" y="1285"/>
                </a:lnTo>
                <a:lnTo>
                  <a:pt x="236" y="1304"/>
                </a:lnTo>
                <a:lnTo>
                  <a:pt x="240" y="1323"/>
                </a:lnTo>
                <a:lnTo>
                  <a:pt x="246" y="1345"/>
                </a:lnTo>
                <a:lnTo>
                  <a:pt x="252" y="1368"/>
                </a:lnTo>
                <a:lnTo>
                  <a:pt x="255" y="1379"/>
                </a:lnTo>
                <a:lnTo>
                  <a:pt x="260" y="1388"/>
                </a:lnTo>
                <a:lnTo>
                  <a:pt x="265" y="1398"/>
                </a:lnTo>
                <a:lnTo>
                  <a:pt x="270" y="1405"/>
                </a:lnTo>
                <a:lnTo>
                  <a:pt x="276" y="1410"/>
                </a:lnTo>
                <a:lnTo>
                  <a:pt x="282" y="1413"/>
                </a:lnTo>
                <a:lnTo>
                  <a:pt x="282" y="1413"/>
                </a:lnTo>
                <a:lnTo>
                  <a:pt x="288" y="1414"/>
                </a:lnTo>
                <a:lnTo>
                  <a:pt x="293" y="1413"/>
                </a:lnTo>
                <a:lnTo>
                  <a:pt x="298" y="1411"/>
                </a:lnTo>
                <a:lnTo>
                  <a:pt x="303" y="1407"/>
                </a:lnTo>
                <a:lnTo>
                  <a:pt x="308" y="1403"/>
                </a:lnTo>
                <a:lnTo>
                  <a:pt x="313" y="1397"/>
                </a:lnTo>
                <a:lnTo>
                  <a:pt x="318" y="1384"/>
                </a:lnTo>
                <a:lnTo>
                  <a:pt x="324" y="1370"/>
                </a:lnTo>
                <a:lnTo>
                  <a:pt x="329" y="1359"/>
                </a:lnTo>
                <a:lnTo>
                  <a:pt x="332" y="1350"/>
                </a:lnTo>
                <a:lnTo>
                  <a:pt x="334" y="1347"/>
                </a:lnTo>
                <a:lnTo>
                  <a:pt x="334" y="1347"/>
                </a:lnTo>
                <a:lnTo>
                  <a:pt x="349" y="1344"/>
                </a:lnTo>
                <a:lnTo>
                  <a:pt x="363" y="1342"/>
                </a:lnTo>
                <a:lnTo>
                  <a:pt x="382" y="1351"/>
                </a:lnTo>
                <a:lnTo>
                  <a:pt x="382" y="1351"/>
                </a:lnTo>
                <a:lnTo>
                  <a:pt x="387" y="1367"/>
                </a:lnTo>
                <a:lnTo>
                  <a:pt x="402" y="1403"/>
                </a:lnTo>
                <a:lnTo>
                  <a:pt x="410" y="1423"/>
                </a:lnTo>
                <a:lnTo>
                  <a:pt x="420" y="1441"/>
                </a:lnTo>
                <a:lnTo>
                  <a:pt x="424" y="1448"/>
                </a:lnTo>
                <a:lnTo>
                  <a:pt x="429" y="1454"/>
                </a:lnTo>
                <a:lnTo>
                  <a:pt x="434" y="1458"/>
                </a:lnTo>
                <a:lnTo>
                  <a:pt x="439" y="1461"/>
                </a:lnTo>
                <a:lnTo>
                  <a:pt x="439" y="1461"/>
                </a:lnTo>
                <a:lnTo>
                  <a:pt x="448" y="1463"/>
                </a:lnTo>
                <a:lnTo>
                  <a:pt x="460" y="1467"/>
                </a:lnTo>
                <a:lnTo>
                  <a:pt x="472" y="1468"/>
                </a:lnTo>
                <a:lnTo>
                  <a:pt x="485" y="1468"/>
                </a:lnTo>
                <a:lnTo>
                  <a:pt x="497" y="1467"/>
                </a:lnTo>
                <a:lnTo>
                  <a:pt x="508" y="1462"/>
                </a:lnTo>
                <a:lnTo>
                  <a:pt x="512" y="1460"/>
                </a:lnTo>
                <a:lnTo>
                  <a:pt x="517" y="1456"/>
                </a:lnTo>
                <a:lnTo>
                  <a:pt x="521" y="1451"/>
                </a:lnTo>
                <a:lnTo>
                  <a:pt x="524" y="1447"/>
                </a:lnTo>
                <a:lnTo>
                  <a:pt x="524" y="1447"/>
                </a:lnTo>
                <a:lnTo>
                  <a:pt x="533" y="1428"/>
                </a:lnTo>
                <a:lnTo>
                  <a:pt x="537" y="1417"/>
                </a:lnTo>
                <a:lnTo>
                  <a:pt x="539" y="1410"/>
                </a:lnTo>
                <a:lnTo>
                  <a:pt x="539" y="1408"/>
                </a:lnTo>
                <a:lnTo>
                  <a:pt x="539" y="1408"/>
                </a:lnTo>
                <a:lnTo>
                  <a:pt x="545" y="1410"/>
                </a:lnTo>
                <a:lnTo>
                  <a:pt x="559" y="1411"/>
                </a:lnTo>
                <a:lnTo>
                  <a:pt x="566" y="1410"/>
                </a:lnTo>
                <a:lnTo>
                  <a:pt x="573" y="1407"/>
                </a:lnTo>
                <a:lnTo>
                  <a:pt x="578" y="1405"/>
                </a:lnTo>
                <a:lnTo>
                  <a:pt x="580" y="1403"/>
                </a:lnTo>
                <a:lnTo>
                  <a:pt x="581" y="1399"/>
                </a:lnTo>
                <a:lnTo>
                  <a:pt x="581" y="1399"/>
                </a:lnTo>
                <a:lnTo>
                  <a:pt x="584" y="1388"/>
                </a:lnTo>
                <a:lnTo>
                  <a:pt x="585" y="1381"/>
                </a:lnTo>
                <a:lnTo>
                  <a:pt x="584" y="1376"/>
                </a:lnTo>
                <a:lnTo>
                  <a:pt x="581" y="1370"/>
                </a:lnTo>
                <a:lnTo>
                  <a:pt x="581" y="1370"/>
                </a:lnTo>
                <a:lnTo>
                  <a:pt x="575" y="1362"/>
                </a:lnTo>
                <a:lnTo>
                  <a:pt x="566" y="1353"/>
                </a:lnTo>
                <a:lnTo>
                  <a:pt x="553" y="1342"/>
                </a:lnTo>
                <a:lnTo>
                  <a:pt x="553" y="1342"/>
                </a:lnTo>
                <a:lnTo>
                  <a:pt x="549" y="1328"/>
                </a:lnTo>
                <a:lnTo>
                  <a:pt x="547" y="1318"/>
                </a:lnTo>
                <a:lnTo>
                  <a:pt x="547" y="1315"/>
                </a:lnTo>
                <a:lnTo>
                  <a:pt x="548" y="1313"/>
                </a:lnTo>
                <a:lnTo>
                  <a:pt x="548" y="1313"/>
                </a:lnTo>
                <a:lnTo>
                  <a:pt x="554" y="1312"/>
                </a:lnTo>
                <a:lnTo>
                  <a:pt x="562" y="1309"/>
                </a:lnTo>
                <a:lnTo>
                  <a:pt x="572" y="1306"/>
                </a:lnTo>
                <a:lnTo>
                  <a:pt x="581" y="1304"/>
                </a:lnTo>
                <a:lnTo>
                  <a:pt x="581" y="1304"/>
                </a:lnTo>
                <a:lnTo>
                  <a:pt x="602" y="1301"/>
                </a:lnTo>
                <a:lnTo>
                  <a:pt x="614" y="1299"/>
                </a:lnTo>
                <a:lnTo>
                  <a:pt x="624" y="1294"/>
                </a:lnTo>
                <a:lnTo>
                  <a:pt x="624" y="1294"/>
                </a:lnTo>
                <a:lnTo>
                  <a:pt x="631" y="1288"/>
                </a:lnTo>
                <a:lnTo>
                  <a:pt x="642" y="1279"/>
                </a:lnTo>
                <a:lnTo>
                  <a:pt x="668" y="1253"/>
                </a:lnTo>
                <a:lnTo>
                  <a:pt x="700" y="1218"/>
                </a:lnTo>
                <a:lnTo>
                  <a:pt x="700" y="1218"/>
                </a:lnTo>
                <a:lnTo>
                  <a:pt x="699" y="1244"/>
                </a:lnTo>
                <a:lnTo>
                  <a:pt x="696" y="1263"/>
                </a:lnTo>
                <a:lnTo>
                  <a:pt x="693" y="1271"/>
                </a:lnTo>
                <a:lnTo>
                  <a:pt x="691" y="1275"/>
                </a:lnTo>
                <a:lnTo>
                  <a:pt x="691" y="1275"/>
                </a:lnTo>
                <a:lnTo>
                  <a:pt x="684" y="1281"/>
                </a:lnTo>
                <a:lnTo>
                  <a:pt x="678" y="1290"/>
                </a:lnTo>
                <a:lnTo>
                  <a:pt x="673" y="1299"/>
                </a:lnTo>
                <a:lnTo>
                  <a:pt x="672" y="1304"/>
                </a:lnTo>
                <a:lnTo>
                  <a:pt x="672" y="1309"/>
                </a:lnTo>
                <a:lnTo>
                  <a:pt x="672" y="1309"/>
                </a:lnTo>
                <a:lnTo>
                  <a:pt x="672" y="1312"/>
                </a:lnTo>
                <a:lnTo>
                  <a:pt x="671" y="1316"/>
                </a:lnTo>
                <a:lnTo>
                  <a:pt x="671" y="1318"/>
                </a:lnTo>
                <a:lnTo>
                  <a:pt x="671" y="1320"/>
                </a:lnTo>
                <a:lnTo>
                  <a:pt x="672" y="1324"/>
                </a:lnTo>
                <a:lnTo>
                  <a:pt x="675" y="1328"/>
                </a:lnTo>
                <a:lnTo>
                  <a:pt x="681" y="1332"/>
                </a:lnTo>
                <a:lnTo>
                  <a:pt x="691" y="1337"/>
                </a:lnTo>
                <a:lnTo>
                  <a:pt x="691" y="1337"/>
                </a:lnTo>
                <a:lnTo>
                  <a:pt x="713" y="1350"/>
                </a:lnTo>
                <a:lnTo>
                  <a:pt x="734" y="1364"/>
                </a:lnTo>
                <a:lnTo>
                  <a:pt x="750" y="1378"/>
                </a:lnTo>
                <a:lnTo>
                  <a:pt x="762" y="1389"/>
                </a:lnTo>
                <a:lnTo>
                  <a:pt x="762" y="1389"/>
                </a:lnTo>
                <a:lnTo>
                  <a:pt x="767" y="1394"/>
                </a:lnTo>
                <a:lnTo>
                  <a:pt x="774" y="1400"/>
                </a:lnTo>
                <a:lnTo>
                  <a:pt x="782" y="1406"/>
                </a:lnTo>
                <a:lnTo>
                  <a:pt x="791" y="1411"/>
                </a:lnTo>
                <a:lnTo>
                  <a:pt x="799" y="1414"/>
                </a:lnTo>
                <a:lnTo>
                  <a:pt x="807" y="1416"/>
                </a:lnTo>
                <a:lnTo>
                  <a:pt x="811" y="1416"/>
                </a:lnTo>
                <a:lnTo>
                  <a:pt x="815" y="1414"/>
                </a:lnTo>
                <a:lnTo>
                  <a:pt x="817" y="1412"/>
                </a:lnTo>
                <a:lnTo>
                  <a:pt x="819" y="1408"/>
                </a:lnTo>
                <a:lnTo>
                  <a:pt x="819" y="1408"/>
                </a:lnTo>
                <a:lnTo>
                  <a:pt x="827" y="1397"/>
                </a:lnTo>
                <a:lnTo>
                  <a:pt x="831" y="1389"/>
                </a:lnTo>
                <a:lnTo>
                  <a:pt x="832" y="1387"/>
                </a:lnTo>
                <a:lnTo>
                  <a:pt x="832" y="1385"/>
                </a:lnTo>
                <a:lnTo>
                  <a:pt x="831" y="1382"/>
                </a:lnTo>
                <a:lnTo>
                  <a:pt x="829" y="1380"/>
                </a:lnTo>
                <a:lnTo>
                  <a:pt x="829" y="1380"/>
                </a:lnTo>
                <a:lnTo>
                  <a:pt x="819" y="1372"/>
                </a:lnTo>
                <a:lnTo>
                  <a:pt x="807" y="1359"/>
                </a:lnTo>
                <a:lnTo>
                  <a:pt x="802" y="1351"/>
                </a:lnTo>
                <a:lnTo>
                  <a:pt x="797" y="1343"/>
                </a:lnTo>
                <a:lnTo>
                  <a:pt x="792" y="1336"/>
                </a:lnTo>
                <a:lnTo>
                  <a:pt x="791" y="1328"/>
                </a:lnTo>
                <a:lnTo>
                  <a:pt x="791" y="1328"/>
                </a:lnTo>
                <a:lnTo>
                  <a:pt x="791" y="1313"/>
                </a:lnTo>
                <a:lnTo>
                  <a:pt x="792" y="1301"/>
                </a:lnTo>
                <a:lnTo>
                  <a:pt x="792" y="1297"/>
                </a:lnTo>
                <a:lnTo>
                  <a:pt x="791" y="1292"/>
                </a:lnTo>
                <a:lnTo>
                  <a:pt x="790" y="1288"/>
                </a:lnTo>
                <a:lnTo>
                  <a:pt x="786" y="1285"/>
                </a:lnTo>
                <a:lnTo>
                  <a:pt x="786" y="1285"/>
                </a:lnTo>
                <a:lnTo>
                  <a:pt x="779" y="1280"/>
                </a:lnTo>
                <a:lnTo>
                  <a:pt x="773" y="1276"/>
                </a:lnTo>
                <a:lnTo>
                  <a:pt x="771" y="1275"/>
                </a:lnTo>
                <a:lnTo>
                  <a:pt x="769" y="1273"/>
                </a:lnTo>
                <a:lnTo>
                  <a:pt x="768" y="1269"/>
                </a:lnTo>
                <a:lnTo>
                  <a:pt x="767" y="1266"/>
                </a:lnTo>
                <a:lnTo>
                  <a:pt x="767" y="1266"/>
                </a:lnTo>
                <a:lnTo>
                  <a:pt x="766" y="1253"/>
                </a:lnTo>
                <a:lnTo>
                  <a:pt x="767" y="1235"/>
                </a:lnTo>
                <a:lnTo>
                  <a:pt x="767" y="1213"/>
                </a:lnTo>
                <a:lnTo>
                  <a:pt x="786" y="1190"/>
                </a:lnTo>
                <a:lnTo>
                  <a:pt x="786" y="1190"/>
                </a:lnTo>
                <a:lnTo>
                  <a:pt x="779" y="1178"/>
                </a:lnTo>
                <a:lnTo>
                  <a:pt x="763" y="1147"/>
                </a:lnTo>
                <a:lnTo>
                  <a:pt x="755" y="1128"/>
                </a:lnTo>
                <a:lnTo>
                  <a:pt x="747" y="1108"/>
                </a:lnTo>
                <a:lnTo>
                  <a:pt x="741" y="1089"/>
                </a:lnTo>
                <a:lnTo>
                  <a:pt x="740" y="1079"/>
                </a:lnTo>
                <a:lnTo>
                  <a:pt x="738" y="1071"/>
                </a:lnTo>
                <a:lnTo>
                  <a:pt x="738" y="1071"/>
                </a:lnTo>
                <a:lnTo>
                  <a:pt x="736" y="1035"/>
                </a:lnTo>
                <a:lnTo>
                  <a:pt x="733" y="999"/>
                </a:lnTo>
                <a:lnTo>
                  <a:pt x="729" y="970"/>
                </a:lnTo>
                <a:lnTo>
                  <a:pt x="727" y="959"/>
                </a:lnTo>
                <a:lnTo>
                  <a:pt x="724" y="952"/>
                </a:lnTo>
                <a:lnTo>
                  <a:pt x="724" y="952"/>
                </a:lnTo>
                <a:lnTo>
                  <a:pt x="672" y="842"/>
                </a:lnTo>
                <a:lnTo>
                  <a:pt x="653" y="814"/>
                </a:lnTo>
                <a:lnTo>
                  <a:pt x="643" y="776"/>
                </a:lnTo>
                <a:lnTo>
                  <a:pt x="643" y="776"/>
                </a:lnTo>
                <a:lnTo>
                  <a:pt x="656" y="776"/>
                </a:lnTo>
                <a:lnTo>
                  <a:pt x="666" y="775"/>
                </a:lnTo>
                <a:lnTo>
                  <a:pt x="669" y="773"/>
                </a:lnTo>
                <a:lnTo>
                  <a:pt x="672" y="771"/>
                </a:lnTo>
                <a:lnTo>
                  <a:pt x="672" y="771"/>
                </a:lnTo>
                <a:lnTo>
                  <a:pt x="674" y="765"/>
                </a:lnTo>
                <a:lnTo>
                  <a:pt x="678" y="758"/>
                </a:lnTo>
                <a:lnTo>
                  <a:pt x="678" y="752"/>
                </a:lnTo>
                <a:lnTo>
                  <a:pt x="678" y="748"/>
                </a:lnTo>
                <a:lnTo>
                  <a:pt x="677" y="747"/>
                </a:lnTo>
                <a:lnTo>
                  <a:pt x="677" y="747"/>
                </a:lnTo>
                <a:lnTo>
                  <a:pt x="673" y="739"/>
                </a:lnTo>
                <a:lnTo>
                  <a:pt x="667" y="720"/>
                </a:lnTo>
                <a:lnTo>
                  <a:pt x="652" y="663"/>
                </a:lnTo>
                <a:lnTo>
                  <a:pt x="629" y="581"/>
                </a:lnTo>
                <a:lnTo>
                  <a:pt x="629" y="581"/>
                </a:lnTo>
                <a:lnTo>
                  <a:pt x="631" y="581"/>
                </a:lnTo>
                <a:lnTo>
                  <a:pt x="639" y="581"/>
                </a:lnTo>
                <a:lnTo>
                  <a:pt x="643" y="579"/>
                </a:lnTo>
                <a:lnTo>
                  <a:pt x="648" y="577"/>
                </a:lnTo>
                <a:lnTo>
                  <a:pt x="655" y="572"/>
                </a:lnTo>
                <a:lnTo>
                  <a:pt x="662" y="566"/>
                </a:lnTo>
                <a:lnTo>
                  <a:pt x="662" y="566"/>
                </a:lnTo>
                <a:lnTo>
                  <a:pt x="678" y="550"/>
                </a:lnTo>
                <a:lnTo>
                  <a:pt x="692" y="531"/>
                </a:lnTo>
                <a:lnTo>
                  <a:pt x="698" y="522"/>
                </a:lnTo>
                <a:lnTo>
                  <a:pt x="702" y="514"/>
                </a:lnTo>
                <a:lnTo>
                  <a:pt x="705" y="506"/>
                </a:lnTo>
                <a:lnTo>
                  <a:pt x="705" y="500"/>
                </a:lnTo>
                <a:lnTo>
                  <a:pt x="705" y="500"/>
                </a:lnTo>
                <a:lnTo>
                  <a:pt x="700" y="443"/>
                </a:lnTo>
                <a:lnTo>
                  <a:pt x="700" y="443"/>
                </a:lnTo>
                <a:lnTo>
                  <a:pt x="619" y="305"/>
                </a:lnTo>
                <a:lnTo>
                  <a:pt x="619" y="305"/>
                </a:lnTo>
                <a:lnTo>
                  <a:pt x="610" y="290"/>
                </a:lnTo>
                <a:lnTo>
                  <a:pt x="600" y="280"/>
                </a:lnTo>
                <a:lnTo>
                  <a:pt x="593" y="274"/>
                </a:lnTo>
                <a:lnTo>
                  <a:pt x="591" y="271"/>
                </a:lnTo>
                <a:lnTo>
                  <a:pt x="591" y="271"/>
                </a:lnTo>
                <a:lnTo>
                  <a:pt x="575" y="264"/>
                </a:lnTo>
                <a:lnTo>
                  <a:pt x="565" y="260"/>
                </a:lnTo>
                <a:lnTo>
                  <a:pt x="558" y="257"/>
                </a:lnTo>
                <a:lnTo>
                  <a:pt x="558" y="257"/>
                </a:lnTo>
                <a:lnTo>
                  <a:pt x="550" y="255"/>
                </a:lnTo>
                <a:lnTo>
                  <a:pt x="540" y="250"/>
                </a:lnTo>
                <a:lnTo>
                  <a:pt x="524" y="243"/>
                </a:lnTo>
                <a:lnTo>
                  <a:pt x="515" y="224"/>
                </a:lnTo>
                <a:lnTo>
                  <a:pt x="515" y="224"/>
                </a:lnTo>
                <a:lnTo>
                  <a:pt x="517" y="221"/>
                </a:lnTo>
                <a:lnTo>
                  <a:pt x="522" y="214"/>
                </a:lnTo>
                <a:lnTo>
                  <a:pt x="528" y="202"/>
                </a:lnTo>
                <a:lnTo>
                  <a:pt x="531" y="194"/>
                </a:lnTo>
                <a:lnTo>
                  <a:pt x="534" y="186"/>
                </a:lnTo>
                <a:lnTo>
                  <a:pt x="534" y="186"/>
                </a:lnTo>
                <a:lnTo>
                  <a:pt x="536" y="175"/>
                </a:lnTo>
                <a:lnTo>
                  <a:pt x="537" y="164"/>
                </a:lnTo>
                <a:lnTo>
                  <a:pt x="539" y="141"/>
                </a:lnTo>
                <a:lnTo>
                  <a:pt x="539" y="114"/>
                </a:lnTo>
                <a:lnTo>
                  <a:pt x="553" y="95"/>
                </a:lnTo>
                <a:lnTo>
                  <a:pt x="529" y="91"/>
                </a:lnTo>
                <a:lnTo>
                  <a:pt x="529" y="91"/>
                </a:lnTo>
                <a:lnTo>
                  <a:pt x="522" y="75"/>
                </a:lnTo>
                <a:lnTo>
                  <a:pt x="514" y="60"/>
                </a:lnTo>
                <a:lnTo>
                  <a:pt x="503" y="42"/>
                </a:lnTo>
                <a:lnTo>
                  <a:pt x="495" y="34"/>
                </a:lnTo>
                <a:lnTo>
                  <a:pt x="487" y="25"/>
                </a:lnTo>
                <a:lnTo>
                  <a:pt x="478" y="17"/>
                </a:lnTo>
                <a:lnTo>
                  <a:pt x="468" y="10"/>
                </a:lnTo>
                <a:lnTo>
                  <a:pt x="458" y="5"/>
                </a:lnTo>
                <a:lnTo>
                  <a:pt x="446" y="1"/>
                </a:lnTo>
                <a:lnTo>
                  <a:pt x="433" y="0"/>
                </a:lnTo>
                <a:lnTo>
                  <a:pt x="420" y="0"/>
                </a:lnTo>
                <a:lnTo>
                  <a:pt x="420" y="0"/>
                </a:lnTo>
                <a:lnTo>
                  <a:pt x="393" y="5"/>
                </a:lnTo>
                <a:lnTo>
                  <a:pt x="372" y="11"/>
                </a:lnTo>
                <a:lnTo>
                  <a:pt x="364" y="14"/>
                </a:lnTo>
                <a:lnTo>
                  <a:pt x="355" y="18"/>
                </a:lnTo>
                <a:lnTo>
                  <a:pt x="348" y="23"/>
                </a:lnTo>
                <a:lnTo>
                  <a:pt x="341" y="28"/>
                </a:lnTo>
                <a:lnTo>
                  <a:pt x="335" y="32"/>
                </a:lnTo>
                <a:lnTo>
                  <a:pt x="330" y="38"/>
                </a:lnTo>
                <a:lnTo>
                  <a:pt x="321" y="50"/>
                </a:lnTo>
                <a:lnTo>
                  <a:pt x="315" y="62"/>
                </a:lnTo>
                <a:lnTo>
                  <a:pt x="310" y="76"/>
                </a:lnTo>
                <a:lnTo>
                  <a:pt x="310" y="76"/>
                </a:lnTo>
                <a:lnTo>
                  <a:pt x="303" y="100"/>
                </a:lnTo>
                <a:lnTo>
                  <a:pt x="299" y="114"/>
                </a:lnTo>
                <a:lnTo>
                  <a:pt x="298" y="122"/>
                </a:lnTo>
                <a:lnTo>
                  <a:pt x="298" y="126"/>
                </a:lnTo>
                <a:lnTo>
                  <a:pt x="298" y="132"/>
                </a:lnTo>
                <a:lnTo>
                  <a:pt x="301" y="138"/>
                </a:lnTo>
                <a:lnTo>
                  <a:pt x="301" y="138"/>
                </a:lnTo>
                <a:lnTo>
                  <a:pt x="307" y="151"/>
                </a:lnTo>
                <a:lnTo>
                  <a:pt x="313" y="164"/>
                </a:lnTo>
                <a:lnTo>
                  <a:pt x="317" y="174"/>
                </a:lnTo>
                <a:lnTo>
                  <a:pt x="320" y="181"/>
                </a:lnTo>
                <a:lnTo>
                  <a:pt x="320" y="181"/>
                </a:lnTo>
                <a:lnTo>
                  <a:pt x="329" y="224"/>
                </a:lnTo>
                <a:lnTo>
                  <a:pt x="329" y="2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00BBF960-30EB-46DA-A4B9-B4EDD911F514}"/>
              </a:ext>
            </a:extLst>
          </p:cNvPr>
          <p:cNvSpPr>
            <a:spLocks noEditPoints="1"/>
          </p:cNvSpPr>
          <p:nvPr/>
        </p:nvSpPr>
        <p:spPr bwMode="auto">
          <a:xfrm>
            <a:off x="6386620" y="4628975"/>
            <a:ext cx="890588" cy="1647825"/>
          </a:xfrm>
          <a:custGeom>
            <a:avLst/>
            <a:gdLst>
              <a:gd name="T0" fmla="*/ 180 w 561"/>
              <a:gd name="T1" fmla="*/ 125 h 1038"/>
              <a:gd name="T2" fmla="*/ 172 w 561"/>
              <a:gd name="T3" fmla="*/ 141 h 1038"/>
              <a:gd name="T4" fmla="*/ 108 w 561"/>
              <a:gd name="T5" fmla="*/ 226 h 1038"/>
              <a:gd name="T6" fmla="*/ 61 w 561"/>
              <a:gd name="T7" fmla="*/ 426 h 1038"/>
              <a:gd name="T8" fmla="*/ 55 w 561"/>
              <a:gd name="T9" fmla="*/ 584 h 1038"/>
              <a:gd name="T10" fmla="*/ 39 w 561"/>
              <a:gd name="T11" fmla="*/ 720 h 1038"/>
              <a:gd name="T12" fmla="*/ 13 w 561"/>
              <a:gd name="T13" fmla="*/ 886 h 1038"/>
              <a:gd name="T14" fmla="*/ 0 w 561"/>
              <a:gd name="T15" fmla="*/ 959 h 1038"/>
              <a:gd name="T16" fmla="*/ 4 w 561"/>
              <a:gd name="T17" fmla="*/ 1022 h 1038"/>
              <a:gd name="T18" fmla="*/ 56 w 561"/>
              <a:gd name="T19" fmla="*/ 1025 h 1038"/>
              <a:gd name="T20" fmla="*/ 74 w 561"/>
              <a:gd name="T21" fmla="*/ 983 h 1038"/>
              <a:gd name="T22" fmla="*/ 80 w 561"/>
              <a:gd name="T23" fmla="*/ 941 h 1038"/>
              <a:gd name="T24" fmla="*/ 80 w 561"/>
              <a:gd name="T25" fmla="*/ 935 h 1038"/>
              <a:gd name="T26" fmla="*/ 102 w 561"/>
              <a:gd name="T27" fmla="*/ 846 h 1038"/>
              <a:gd name="T28" fmla="*/ 147 w 561"/>
              <a:gd name="T29" fmla="*/ 638 h 1038"/>
              <a:gd name="T30" fmla="*/ 158 w 561"/>
              <a:gd name="T31" fmla="*/ 777 h 1038"/>
              <a:gd name="T32" fmla="*/ 123 w 561"/>
              <a:gd name="T33" fmla="*/ 891 h 1038"/>
              <a:gd name="T34" fmla="*/ 110 w 561"/>
              <a:gd name="T35" fmla="*/ 971 h 1038"/>
              <a:gd name="T36" fmla="*/ 113 w 561"/>
              <a:gd name="T37" fmla="*/ 997 h 1038"/>
              <a:gd name="T38" fmla="*/ 123 w 561"/>
              <a:gd name="T39" fmla="*/ 1035 h 1038"/>
              <a:gd name="T40" fmla="*/ 212 w 561"/>
              <a:gd name="T41" fmla="*/ 1026 h 1038"/>
              <a:gd name="T42" fmla="*/ 206 w 561"/>
              <a:gd name="T43" fmla="*/ 997 h 1038"/>
              <a:gd name="T44" fmla="*/ 188 w 561"/>
              <a:gd name="T45" fmla="*/ 983 h 1038"/>
              <a:gd name="T46" fmla="*/ 194 w 561"/>
              <a:gd name="T47" fmla="*/ 947 h 1038"/>
              <a:gd name="T48" fmla="*/ 206 w 561"/>
              <a:gd name="T49" fmla="*/ 880 h 1038"/>
              <a:gd name="T50" fmla="*/ 225 w 561"/>
              <a:gd name="T51" fmla="*/ 832 h 1038"/>
              <a:gd name="T52" fmla="*/ 236 w 561"/>
              <a:gd name="T53" fmla="*/ 924 h 1038"/>
              <a:gd name="T54" fmla="*/ 280 w 561"/>
              <a:gd name="T55" fmla="*/ 971 h 1038"/>
              <a:gd name="T56" fmla="*/ 298 w 561"/>
              <a:gd name="T57" fmla="*/ 996 h 1038"/>
              <a:gd name="T58" fmla="*/ 322 w 561"/>
              <a:gd name="T59" fmla="*/ 989 h 1038"/>
              <a:gd name="T60" fmla="*/ 349 w 561"/>
              <a:gd name="T61" fmla="*/ 1037 h 1038"/>
              <a:gd name="T62" fmla="*/ 417 w 561"/>
              <a:gd name="T63" fmla="*/ 1020 h 1038"/>
              <a:gd name="T64" fmla="*/ 431 w 561"/>
              <a:gd name="T65" fmla="*/ 965 h 1038"/>
              <a:gd name="T66" fmla="*/ 455 w 561"/>
              <a:gd name="T67" fmla="*/ 928 h 1038"/>
              <a:gd name="T68" fmla="*/ 489 w 561"/>
              <a:gd name="T69" fmla="*/ 886 h 1038"/>
              <a:gd name="T70" fmla="*/ 493 w 561"/>
              <a:gd name="T71" fmla="*/ 872 h 1038"/>
              <a:gd name="T72" fmla="*/ 495 w 561"/>
              <a:gd name="T73" fmla="*/ 826 h 1038"/>
              <a:gd name="T74" fmla="*/ 479 w 561"/>
              <a:gd name="T75" fmla="*/ 668 h 1038"/>
              <a:gd name="T76" fmla="*/ 473 w 561"/>
              <a:gd name="T77" fmla="*/ 559 h 1038"/>
              <a:gd name="T78" fmla="*/ 406 w 561"/>
              <a:gd name="T79" fmla="*/ 486 h 1038"/>
              <a:gd name="T80" fmla="*/ 439 w 561"/>
              <a:gd name="T81" fmla="*/ 471 h 1038"/>
              <a:gd name="T82" fmla="*/ 473 w 561"/>
              <a:gd name="T83" fmla="*/ 468 h 1038"/>
              <a:gd name="T84" fmla="*/ 504 w 561"/>
              <a:gd name="T85" fmla="*/ 474 h 1038"/>
              <a:gd name="T86" fmla="*/ 522 w 561"/>
              <a:gd name="T87" fmla="*/ 462 h 1038"/>
              <a:gd name="T88" fmla="*/ 533 w 561"/>
              <a:gd name="T89" fmla="*/ 453 h 1038"/>
              <a:gd name="T90" fmla="*/ 510 w 561"/>
              <a:gd name="T91" fmla="*/ 426 h 1038"/>
              <a:gd name="T92" fmla="*/ 509 w 561"/>
              <a:gd name="T93" fmla="*/ 363 h 1038"/>
              <a:gd name="T94" fmla="*/ 557 w 561"/>
              <a:gd name="T95" fmla="*/ 341 h 1038"/>
              <a:gd name="T96" fmla="*/ 533 w 561"/>
              <a:gd name="T97" fmla="*/ 315 h 1038"/>
              <a:gd name="T98" fmla="*/ 478 w 561"/>
              <a:gd name="T99" fmla="*/ 334 h 1038"/>
              <a:gd name="T100" fmla="*/ 420 w 561"/>
              <a:gd name="T101" fmla="*/ 245 h 1038"/>
              <a:gd name="T102" fmla="*/ 393 w 561"/>
              <a:gd name="T103" fmla="*/ 192 h 1038"/>
              <a:gd name="T104" fmla="*/ 345 w 561"/>
              <a:gd name="T105" fmla="*/ 61 h 1038"/>
              <a:gd name="T106" fmla="*/ 311 w 561"/>
              <a:gd name="T107" fmla="*/ 2 h 1038"/>
              <a:gd name="T108" fmla="*/ 231 w 561"/>
              <a:gd name="T109" fmla="*/ 31 h 1038"/>
              <a:gd name="T110" fmla="*/ 382 w 561"/>
              <a:gd name="T111" fmla="*/ 329 h 1038"/>
              <a:gd name="T112" fmla="*/ 425 w 561"/>
              <a:gd name="T113" fmla="*/ 384 h 1038"/>
              <a:gd name="T114" fmla="*/ 464 w 561"/>
              <a:gd name="T115" fmla="*/ 425 h 1038"/>
              <a:gd name="T116" fmla="*/ 431 w 561"/>
              <a:gd name="T117" fmla="*/ 437 h 1038"/>
              <a:gd name="T118" fmla="*/ 364 w 561"/>
              <a:gd name="T119" fmla="*/ 426 h 1038"/>
              <a:gd name="T120" fmla="*/ 337 w 561"/>
              <a:gd name="T121" fmla="*/ 376 h 1038"/>
              <a:gd name="T122" fmla="*/ 354 w 561"/>
              <a:gd name="T123" fmla="*/ 334 h 1038"/>
              <a:gd name="T124" fmla="*/ 376 w 561"/>
              <a:gd name="T125" fmla="*/ 335 h 1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1" h="1038">
                <a:moveTo>
                  <a:pt x="225" y="111"/>
                </a:moveTo>
                <a:lnTo>
                  <a:pt x="231" y="123"/>
                </a:lnTo>
                <a:lnTo>
                  <a:pt x="206" y="117"/>
                </a:lnTo>
                <a:lnTo>
                  <a:pt x="206" y="117"/>
                </a:lnTo>
                <a:lnTo>
                  <a:pt x="198" y="118"/>
                </a:lnTo>
                <a:lnTo>
                  <a:pt x="189" y="119"/>
                </a:lnTo>
                <a:lnTo>
                  <a:pt x="182" y="123"/>
                </a:lnTo>
                <a:lnTo>
                  <a:pt x="182" y="123"/>
                </a:lnTo>
                <a:lnTo>
                  <a:pt x="180" y="125"/>
                </a:lnTo>
                <a:lnTo>
                  <a:pt x="180" y="128"/>
                </a:lnTo>
                <a:lnTo>
                  <a:pt x="180" y="129"/>
                </a:lnTo>
                <a:lnTo>
                  <a:pt x="180" y="131"/>
                </a:lnTo>
                <a:lnTo>
                  <a:pt x="182" y="134"/>
                </a:lnTo>
                <a:lnTo>
                  <a:pt x="183" y="135"/>
                </a:lnTo>
                <a:lnTo>
                  <a:pt x="182" y="135"/>
                </a:lnTo>
                <a:lnTo>
                  <a:pt x="182" y="135"/>
                </a:lnTo>
                <a:lnTo>
                  <a:pt x="180" y="136"/>
                </a:lnTo>
                <a:lnTo>
                  <a:pt x="172" y="141"/>
                </a:lnTo>
                <a:lnTo>
                  <a:pt x="163" y="150"/>
                </a:lnTo>
                <a:lnTo>
                  <a:pt x="147" y="159"/>
                </a:lnTo>
                <a:lnTo>
                  <a:pt x="147" y="159"/>
                </a:lnTo>
                <a:lnTo>
                  <a:pt x="142" y="163"/>
                </a:lnTo>
                <a:lnTo>
                  <a:pt x="137" y="167"/>
                </a:lnTo>
                <a:lnTo>
                  <a:pt x="128" y="179"/>
                </a:lnTo>
                <a:lnTo>
                  <a:pt x="121" y="193"/>
                </a:lnTo>
                <a:lnTo>
                  <a:pt x="114" y="211"/>
                </a:lnTo>
                <a:lnTo>
                  <a:pt x="108" y="226"/>
                </a:lnTo>
                <a:lnTo>
                  <a:pt x="103" y="241"/>
                </a:lnTo>
                <a:lnTo>
                  <a:pt x="98" y="262"/>
                </a:lnTo>
                <a:lnTo>
                  <a:pt x="98" y="262"/>
                </a:lnTo>
                <a:lnTo>
                  <a:pt x="97" y="271"/>
                </a:lnTo>
                <a:lnTo>
                  <a:pt x="95" y="285"/>
                </a:lnTo>
                <a:lnTo>
                  <a:pt x="93" y="319"/>
                </a:lnTo>
                <a:lnTo>
                  <a:pt x="92" y="365"/>
                </a:lnTo>
                <a:lnTo>
                  <a:pt x="80" y="390"/>
                </a:lnTo>
                <a:lnTo>
                  <a:pt x="61" y="426"/>
                </a:lnTo>
                <a:lnTo>
                  <a:pt x="74" y="431"/>
                </a:lnTo>
                <a:lnTo>
                  <a:pt x="74" y="431"/>
                </a:lnTo>
                <a:lnTo>
                  <a:pt x="66" y="458"/>
                </a:lnTo>
                <a:lnTo>
                  <a:pt x="55" y="492"/>
                </a:lnTo>
                <a:lnTo>
                  <a:pt x="55" y="492"/>
                </a:lnTo>
                <a:lnTo>
                  <a:pt x="54" y="498"/>
                </a:lnTo>
                <a:lnTo>
                  <a:pt x="54" y="507"/>
                </a:lnTo>
                <a:lnTo>
                  <a:pt x="54" y="530"/>
                </a:lnTo>
                <a:lnTo>
                  <a:pt x="55" y="584"/>
                </a:lnTo>
                <a:lnTo>
                  <a:pt x="55" y="584"/>
                </a:lnTo>
                <a:lnTo>
                  <a:pt x="55" y="596"/>
                </a:lnTo>
                <a:lnTo>
                  <a:pt x="54" y="610"/>
                </a:lnTo>
                <a:lnTo>
                  <a:pt x="50" y="642"/>
                </a:lnTo>
                <a:lnTo>
                  <a:pt x="45" y="673"/>
                </a:lnTo>
                <a:lnTo>
                  <a:pt x="43" y="698"/>
                </a:lnTo>
                <a:lnTo>
                  <a:pt x="43" y="698"/>
                </a:lnTo>
                <a:lnTo>
                  <a:pt x="42" y="709"/>
                </a:lnTo>
                <a:lnTo>
                  <a:pt x="39" y="720"/>
                </a:lnTo>
                <a:lnTo>
                  <a:pt x="32" y="741"/>
                </a:lnTo>
                <a:lnTo>
                  <a:pt x="25" y="759"/>
                </a:lnTo>
                <a:lnTo>
                  <a:pt x="19" y="777"/>
                </a:lnTo>
                <a:lnTo>
                  <a:pt x="19" y="777"/>
                </a:lnTo>
                <a:lnTo>
                  <a:pt x="17" y="788"/>
                </a:lnTo>
                <a:lnTo>
                  <a:pt x="16" y="802"/>
                </a:lnTo>
                <a:lnTo>
                  <a:pt x="15" y="837"/>
                </a:lnTo>
                <a:lnTo>
                  <a:pt x="14" y="869"/>
                </a:lnTo>
                <a:lnTo>
                  <a:pt x="13" y="886"/>
                </a:lnTo>
                <a:lnTo>
                  <a:pt x="13" y="886"/>
                </a:lnTo>
                <a:lnTo>
                  <a:pt x="11" y="896"/>
                </a:lnTo>
                <a:lnTo>
                  <a:pt x="11" y="909"/>
                </a:lnTo>
                <a:lnTo>
                  <a:pt x="10" y="925"/>
                </a:lnTo>
                <a:lnTo>
                  <a:pt x="9" y="933"/>
                </a:lnTo>
                <a:lnTo>
                  <a:pt x="6" y="941"/>
                </a:lnTo>
                <a:lnTo>
                  <a:pt x="6" y="941"/>
                </a:lnTo>
                <a:lnTo>
                  <a:pt x="0" y="959"/>
                </a:lnTo>
                <a:lnTo>
                  <a:pt x="0" y="959"/>
                </a:lnTo>
                <a:lnTo>
                  <a:pt x="0" y="959"/>
                </a:lnTo>
                <a:lnTo>
                  <a:pt x="4" y="964"/>
                </a:lnTo>
                <a:lnTo>
                  <a:pt x="6" y="967"/>
                </a:lnTo>
                <a:lnTo>
                  <a:pt x="6" y="971"/>
                </a:lnTo>
                <a:lnTo>
                  <a:pt x="6" y="971"/>
                </a:lnTo>
                <a:lnTo>
                  <a:pt x="4" y="999"/>
                </a:lnTo>
                <a:lnTo>
                  <a:pt x="3" y="1009"/>
                </a:lnTo>
                <a:lnTo>
                  <a:pt x="3" y="1016"/>
                </a:lnTo>
                <a:lnTo>
                  <a:pt x="4" y="1022"/>
                </a:lnTo>
                <a:lnTo>
                  <a:pt x="5" y="1025"/>
                </a:lnTo>
                <a:lnTo>
                  <a:pt x="6" y="1026"/>
                </a:lnTo>
                <a:lnTo>
                  <a:pt x="6" y="1026"/>
                </a:lnTo>
                <a:lnTo>
                  <a:pt x="17" y="1026"/>
                </a:lnTo>
                <a:lnTo>
                  <a:pt x="32" y="1026"/>
                </a:lnTo>
                <a:lnTo>
                  <a:pt x="47" y="1025"/>
                </a:lnTo>
                <a:lnTo>
                  <a:pt x="55" y="1026"/>
                </a:lnTo>
                <a:lnTo>
                  <a:pt x="55" y="1026"/>
                </a:lnTo>
                <a:lnTo>
                  <a:pt x="56" y="1025"/>
                </a:lnTo>
                <a:lnTo>
                  <a:pt x="58" y="1024"/>
                </a:lnTo>
                <a:lnTo>
                  <a:pt x="60" y="1015"/>
                </a:lnTo>
                <a:lnTo>
                  <a:pt x="61" y="996"/>
                </a:lnTo>
                <a:lnTo>
                  <a:pt x="61" y="996"/>
                </a:lnTo>
                <a:lnTo>
                  <a:pt x="63" y="989"/>
                </a:lnTo>
                <a:lnTo>
                  <a:pt x="66" y="987"/>
                </a:lnTo>
                <a:lnTo>
                  <a:pt x="69" y="986"/>
                </a:lnTo>
                <a:lnTo>
                  <a:pt x="74" y="983"/>
                </a:lnTo>
                <a:lnTo>
                  <a:pt x="74" y="983"/>
                </a:lnTo>
                <a:lnTo>
                  <a:pt x="75" y="981"/>
                </a:lnTo>
                <a:lnTo>
                  <a:pt x="76" y="980"/>
                </a:lnTo>
                <a:lnTo>
                  <a:pt x="75" y="975"/>
                </a:lnTo>
                <a:lnTo>
                  <a:pt x="74" y="970"/>
                </a:lnTo>
                <a:lnTo>
                  <a:pt x="74" y="965"/>
                </a:lnTo>
                <a:lnTo>
                  <a:pt x="74" y="965"/>
                </a:lnTo>
                <a:lnTo>
                  <a:pt x="76" y="955"/>
                </a:lnTo>
                <a:lnTo>
                  <a:pt x="80" y="941"/>
                </a:lnTo>
                <a:lnTo>
                  <a:pt x="80" y="941"/>
                </a:lnTo>
                <a:lnTo>
                  <a:pt x="80" y="935"/>
                </a:lnTo>
                <a:lnTo>
                  <a:pt x="80" y="935"/>
                </a:lnTo>
                <a:lnTo>
                  <a:pt x="80" y="935"/>
                </a:lnTo>
                <a:lnTo>
                  <a:pt x="80" y="935"/>
                </a:lnTo>
                <a:lnTo>
                  <a:pt x="78" y="933"/>
                </a:lnTo>
                <a:lnTo>
                  <a:pt x="80" y="933"/>
                </a:lnTo>
                <a:lnTo>
                  <a:pt x="80" y="932"/>
                </a:lnTo>
                <a:lnTo>
                  <a:pt x="80" y="935"/>
                </a:lnTo>
                <a:lnTo>
                  <a:pt x="80" y="935"/>
                </a:lnTo>
                <a:lnTo>
                  <a:pt x="82" y="928"/>
                </a:lnTo>
                <a:lnTo>
                  <a:pt x="83" y="920"/>
                </a:lnTo>
                <a:lnTo>
                  <a:pt x="86" y="904"/>
                </a:lnTo>
                <a:lnTo>
                  <a:pt x="86" y="904"/>
                </a:lnTo>
                <a:lnTo>
                  <a:pt x="91" y="882"/>
                </a:lnTo>
                <a:lnTo>
                  <a:pt x="94" y="866"/>
                </a:lnTo>
                <a:lnTo>
                  <a:pt x="98" y="855"/>
                </a:lnTo>
                <a:lnTo>
                  <a:pt x="98" y="855"/>
                </a:lnTo>
                <a:lnTo>
                  <a:pt x="102" y="846"/>
                </a:lnTo>
                <a:lnTo>
                  <a:pt x="105" y="830"/>
                </a:lnTo>
                <a:lnTo>
                  <a:pt x="110" y="802"/>
                </a:lnTo>
                <a:lnTo>
                  <a:pt x="110" y="802"/>
                </a:lnTo>
                <a:lnTo>
                  <a:pt x="134" y="662"/>
                </a:lnTo>
                <a:lnTo>
                  <a:pt x="134" y="662"/>
                </a:lnTo>
                <a:lnTo>
                  <a:pt x="138" y="649"/>
                </a:lnTo>
                <a:lnTo>
                  <a:pt x="142" y="642"/>
                </a:lnTo>
                <a:lnTo>
                  <a:pt x="144" y="640"/>
                </a:lnTo>
                <a:lnTo>
                  <a:pt x="147" y="638"/>
                </a:lnTo>
                <a:lnTo>
                  <a:pt x="147" y="638"/>
                </a:lnTo>
                <a:lnTo>
                  <a:pt x="147" y="640"/>
                </a:lnTo>
                <a:lnTo>
                  <a:pt x="148" y="643"/>
                </a:lnTo>
                <a:lnTo>
                  <a:pt x="149" y="658"/>
                </a:lnTo>
                <a:lnTo>
                  <a:pt x="153" y="705"/>
                </a:lnTo>
                <a:lnTo>
                  <a:pt x="155" y="753"/>
                </a:lnTo>
                <a:lnTo>
                  <a:pt x="156" y="770"/>
                </a:lnTo>
                <a:lnTo>
                  <a:pt x="158" y="777"/>
                </a:lnTo>
                <a:lnTo>
                  <a:pt x="158" y="777"/>
                </a:lnTo>
                <a:lnTo>
                  <a:pt x="158" y="780"/>
                </a:lnTo>
                <a:lnTo>
                  <a:pt x="156" y="785"/>
                </a:lnTo>
                <a:lnTo>
                  <a:pt x="148" y="798"/>
                </a:lnTo>
                <a:lnTo>
                  <a:pt x="139" y="814"/>
                </a:lnTo>
                <a:lnTo>
                  <a:pt x="136" y="820"/>
                </a:lnTo>
                <a:lnTo>
                  <a:pt x="134" y="826"/>
                </a:lnTo>
                <a:lnTo>
                  <a:pt x="134" y="826"/>
                </a:lnTo>
                <a:lnTo>
                  <a:pt x="127" y="868"/>
                </a:lnTo>
                <a:lnTo>
                  <a:pt x="123" y="891"/>
                </a:lnTo>
                <a:lnTo>
                  <a:pt x="122" y="904"/>
                </a:lnTo>
                <a:lnTo>
                  <a:pt x="122" y="904"/>
                </a:lnTo>
                <a:lnTo>
                  <a:pt x="121" y="913"/>
                </a:lnTo>
                <a:lnTo>
                  <a:pt x="120" y="925"/>
                </a:lnTo>
                <a:lnTo>
                  <a:pt x="116" y="947"/>
                </a:lnTo>
                <a:lnTo>
                  <a:pt x="116" y="947"/>
                </a:lnTo>
                <a:lnTo>
                  <a:pt x="114" y="960"/>
                </a:lnTo>
                <a:lnTo>
                  <a:pt x="113" y="966"/>
                </a:lnTo>
                <a:lnTo>
                  <a:pt x="110" y="971"/>
                </a:lnTo>
                <a:lnTo>
                  <a:pt x="110" y="971"/>
                </a:lnTo>
                <a:lnTo>
                  <a:pt x="109" y="974"/>
                </a:lnTo>
                <a:lnTo>
                  <a:pt x="108" y="976"/>
                </a:lnTo>
                <a:lnTo>
                  <a:pt x="109" y="981"/>
                </a:lnTo>
                <a:lnTo>
                  <a:pt x="110" y="986"/>
                </a:lnTo>
                <a:lnTo>
                  <a:pt x="110" y="989"/>
                </a:lnTo>
                <a:lnTo>
                  <a:pt x="110" y="989"/>
                </a:lnTo>
                <a:lnTo>
                  <a:pt x="110" y="992"/>
                </a:lnTo>
                <a:lnTo>
                  <a:pt x="113" y="997"/>
                </a:lnTo>
                <a:lnTo>
                  <a:pt x="115" y="1002"/>
                </a:lnTo>
                <a:lnTo>
                  <a:pt x="116" y="1008"/>
                </a:lnTo>
                <a:lnTo>
                  <a:pt x="116" y="1008"/>
                </a:lnTo>
                <a:lnTo>
                  <a:pt x="114" y="1020"/>
                </a:lnTo>
                <a:lnTo>
                  <a:pt x="114" y="1027"/>
                </a:lnTo>
                <a:lnTo>
                  <a:pt x="116" y="1032"/>
                </a:lnTo>
                <a:lnTo>
                  <a:pt x="116" y="1032"/>
                </a:lnTo>
                <a:lnTo>
                  <a:pt x="119" y="1033"/>
                </a:lnTo>
                <a:lnTo>
                  <a:pt x="123" y="1035"/>
                </a:lnTo>
                <a:lnTo>
                  <a:pt x="137" y="1037"/>
                </a:lnTo>
                <a:lnTo>
                  <a:pt x="150" y="1038"/>
                </a:lnTo>
                <a:lnTo>
                  <a:pt x="158" y="1038"/>
                </a:lnTo>
                <a:lnTo>
                  <a:pt x="158" y="1038"/>
                </a:lnTo>
                <a:lnTo>
                  <a:pt x="183" y="1033"/>
                </a:lnTo>
                <a:lnTo>
                  <a:pt x="202" y="1030"/>
                </a:lnTo>
                <a:lnTo>
                  <a:pt x="208" y="1028"/>
                </a:lnTo>
                <a:lnTo>
                  <a:pt x="212" y="1026"/>
                </a:lnTo>
                <a:lnTo>
                  <a:pt x="212" y="1026"/>
                </a:lnTo>
                <a:lnTo>
                  <a:pt x="216" y="1024"/>
                </a:lnTo>
                <a:lnTo>
                  <a:pt x="217" y="1021"/>
                </a:lnTo>
                <a:lnTo>
                  <a:pt x="219" y="1017"/>
                </a:lnTo>
                <a:lnTo>
                  <a:pt x="219" y="1015"/>
                </a:lnTo>
                <a:lnTo>
                  <a:pt x="216" y="1009"/>
                </a:lnTo>
                <a:lnTo>
                  <a:pt x="212" y="1002"/>
                </a:lnTo>
                <a:lnTo>
                  <a:pt x="212" y="1002"/>
                </a:lnTo>
                <a:lnTo>
                  <a:pt x="210" y="998"/>
                </a:lnTo>
                <a:lnTo>
                  <a:pt x="206" y="997"/>
                </a:lnTo>
                <a:lnTo>
                  <a:pt x="203" y="996"/>
                </a:lnTo>
                <a:lnTo>
                  <a:pt x="198" y="994"/>
                </a:lnTo>
                <a:lnTo>
                  <a:pt x="192" y="994"/>
                </a:lnTo>
                <a:lnTo>
                  <a:pt x="188" y="996"/>
                </a:lnTo>
                <a:lnTo>
                  <a:pt x="188" y="996"/>
                </a:lnTo>
                <a:lnTo>
                  <a:pt x="189" y="992"/>
                </a:lnTo>
                <a:lnTo>
                  <a:pt x="189" y="988"/>
                </a:lnTo>
                <a:lnTo>
                  <a:pt x="188" y="983"/>
                </a:lnTo>
                <a:lnTo>
                  <a:pt x="188" y="983"/>
                </a:lnTo>
                <a:lnTo>
                  <a:pt x="188" y="977"/>
                </a:lnTo>
                <a:lnTo>
                  <a:pt x="189" y="970"/>
                </a:lnTo>
                <a:lnTo>
                  <a:pt x="192" y="963"/>
                </a:lnTo>
                <a:lnTo>
                  <a:pt x="194" y="959"/>
                </a:lnTo>
                <a:lnTo>
                  <a:pt x="194" y="959"/>
                </a:lnTo>
                <a:lnTo>
                  <a:pt x="195" y="957"/>
                </a:lnTo>
                <a:lnTo>
                  <a:pt x="195" y="953"/>
                </a:lnTo>
                <a:lnTo>
                  <a:pt x="194" y="947"/>
                </a:lnTo>
                <a:lnTo>
                  <a:pt x="194" y="947"/>
                </a:lnTo>
                <a:lnTo>
                  <a:pt x="195" y="943"/>
                </a:lnTo>
                <a:lnTo>
                  <a:pt x="199" y="938"/>
                </a:lnTo>
                <a:lnTo>
                  <a:pt x="206" y="928"/>
                </a:lnTo>
                <a:lnTo>
                  <a:pt x="206" y="928"/>
                </a:lnTo>
                <a:lnTo>
                  <a:pt x="208" y="926"/>
                </a:lnTo>
                <a:lnTo>
                  <a:pt x="208" y="921"/>
                </a:lnTo>
                <a:lnTo>
                  <a:pt x="208" y="909"/>
                </a:lnTo>
                <a:lnTo>
                  <a:pt x="206" y="880"/>
                </a:lnTo>
                <a:lnTo>
                  <a:pt x="206" y="880"/>
                </a:lnTo>
                <a:lnTo>
                  <a:pt x="208" y="869"/>
                </a:lnTo>
                <a:lnTo>
                  <a:pt x="211" y="858"/>
                </a:lnTo>
                <a:lnTo>
                  <a:pt x="215" y="849"/>
                </a:lnTo>
                <a:lnTo>
                  <a:pt x="219" y="844"/>
                </a:lnTo>
                <a:lnTo>
                  <a:pt x="219" y="844"/>
                </a:lnTo>
                <a:lnTo>
                  <a:pt x="221" y="840"/>
                </a:lnTo>
                <a:lnTo>
                  <a:pt x="222" y="836"/>
                </a:lnTo>
                <a:lnTo>
                  <a:pt x="223" y="833"/>
                </a:lnTo>
                <a:lnTo>
                  <a:pt x="225" y="832"/>
                </a:lnTo>
                <a:lnTo>
                  <a:pt x="225" y="832"/>
                </a:lnTo>
                <a:lnTo>
                  <a:pt x="231" y="841"/>
                </a:lnTo>
                <a:lnTo>
                  <a:pt x="241" y="859"/>
                </a:lnTo>
                <a:lnTo>
                  <a:pt x="255" y="886"/>
                </a:lnTo>
                <a:lnTo>
                  <a:pt x="249" y="904"/>
                </a:lnTo>
                <a:lnTo>
                  <a:pt x="237" y="904"/>
                </a:lnTo>
                <a:lnTo>
                  <a:pt x="237" y="904"/>
                </a:lnTo>
                <a:lnTo>
                  <a:pt x="236" y="915"/>
                </a:lnTo>
                <a:lnTo>
                  <a:pt x="236" y="924"/>
                </a:lnTo>
                <a:lnTo>
                  <a:pt x="236" y="926"/>
                </a:lnTo>
                <a:lnTo>
                  <a:pt x="237" y="928"/>
                </a:lnTo>
                <a:lnTo>
                  <a:pt x="237" y="928"/>
                </a:lnTo>
                <a:lnTo>
                  <a:pt x="241" y="937"/>
                </a:lnTo>
                <a:lnTo>
                  <a:pt x="247" y="952"/>
                </a:lnTo>
                <a:lnTo>
                  <a:pt x="255" y="971"/>
                </a:lnTo>
                <a:lnTo>
                  <a:pt x="255" y="971"/>
                </a:lnTo>
                <a:lnTo>
                  <a:pt x="266" y="971"/>
                </a:lnTo>
                <a:lnTo>
                  <a:pt x="280" y="971"/>
                </a:lnTo>
                <a:lnTo>
                  <a:pt x="280" y="971"/>
                </a:lnTo>
                <a:lnTo>
                  <a:pt x="281" y="974"/>
                </a:lnTo>
                <a:lnTo>
                  <a:pt x="284" y="980"/>
                </a:lnTo>
                <a:lnTo>
                  <a:pt x="288" y="986"/>
                </a:lnTo>
                <a:lnTo>
                  <a:pt x="292" y="989"/>
                </a:lnTo>
                <a:lnTo>
                  <a:pt x="292" y="989"/>
                </a:lnTo>
                <a:lnTo>
                  <a:pt x="294" y="991"/>
                </a:lnTo>
                <a:lnTo>
                  <a:pt x="295" y="993"/>
                </a:lnTo>
                <a:lnTo>
                  <a:pt x="298" y="996"/>
                </a:lnTo>
                <a:lnTo>
                  <a:pt x="298" y="977"/>
                </a:lnTo>
                <a:lnTo>
                  <a:pt x="298" y="977"/>
                </a:lnTo>
                <a:lnTo>
                  <a:pt x="305" y="976"/>
                </a:lnTo>
                <a:lnTo>
                  <a:pt x="312" y="976"/>
                </a:lnTo>
                <a:lnTo>
                  <a:pt x="316" y="977"/>
                </a:lnTo>
                <a:lnTo>
                  <a:pt x="316" y="977"/>
                </a:lnTo>
                <a:lnTo>
                  <a:pt x="320" y="981"/>
                </a:lnTo>
                <a:lnTo>
                  <a:pt x="322" y="983"/>
                </a:lnTo>
                <a:lnTo>
                  <a:pt x="322" y="989"/>
                </a:lnTo>
                <a:lnTo>
                  <a:pt x="322" y="989"/>
                </a:lnTo>
                <a:lnTo>
                  <a:pt x="322" y="999"/>
                </a:lnTo>
                <a:lnTo>
                  <a:pt x="323" y="1010"/>
                </a:lnTo>
                <a:lnTo>
                  <a:pt x="328" y="1022"/>
                </a:lnTo>
                <a:lnTo>
                  <a:pt x="331" y="1027"/>
                </a:lnTo>
                <a:lnTo>
                  <a:pt x="334" y="1032"/>
                </a:lnTo>
                <a:lnTo>
                  <a:pt x="334" y="1032"/>
                </a:lnTo>
                <a:lnTo>
                  <a:pt x="339" y="1035"/>
                </a:lnTo>
                <a:lnTo>
                  <a:pt x="349" y="1037"/>
                </a:lnTo>
                <a:lnTo>
                  <a:pt x="360" y="1038"/>
                </a:lnTo>
                <a:lnTo>
                  <a:pt x="373" y="1038"/>
                </a:lnTo>
                <a:lnTo>
                  <a:pt x="386" y="1038"/>
                </a:lnTo>
                <a:lnTo>
                  <a:pt x="398" y="1037"/>
                </a:lnTo>
                <a:lnTo>
                  <a:pt x="407" y="1035"/>
                </a:lnTo>
                <a:lnTo>
                  <a:pt x="412" y="1032"/>
                </a:lnTo>
                <a:lnTo>
                  <a:pt x="412" y="1032"/>
                </a:lnTo>
                <a:lnTo>
                  <a:pt x="416" y="1027"/>
                </a:lnTo>
                <a:lnTo>
                  <a:pt x="417" y="1020"/>
                </a:lnTo>
                <a:lnTo>
                  <a:pt x="418" y="1010"/>
                </a:lnTo>
                <a:lnTo>
                  <a:pt x="418" y="1002"/>
                </a:lnTo>
                <a:lnTo>
                  <a:pt x="418" y="985"/>
                </a:lnTo>
                <a:lnTo>
                  <a:pt x="418" y="977"/>
                </a:lnTo>
                <a:lnTo>
                  <a:pt x="425" y="971"/>
                </a:lnTo>
                <a:lnTo>
                  <a:pt x="425" y="971"/>
                </a:lnTo>
                <a:lnTo>
                  <a:pt x="427" y="967"/>
                </a:lnTo>
                <a:lnTo>
                  <a:pt x="431" y="965"/>
                </a:lnTo>
                <a:lnTo>
                  <a:pt x="431" y="965"/>
                </a:lnTo>
                <a:lnTo>
                  <a:pt x="443" y="959"/>
                </a:lnTo>
                <a:lnTo>
                  <a:pt x="443" y="959"/>
                </a:lnTo>
                <a:lnTo>
                  <a:pt x="446" y="957"/>
                </a:lnTo>
                <a:lnTo>
                  <a:pt x="449" y="952"/>
                </a:lnTo>
                <a:lnTo>
                  <a:pt x="451" y="941"/>
                </a:lnTo>
                <a:lnTo>
                  <a:pt x="453" y="932"/>
                </a:lnTo>
                <a:lnTo>
                  <a:pt x="454" y="930"/>
                </a:lnTo>
                <a:lnTo>
                  <a:pt x="455" y="928"/>
                </a:lnTo>
                <a:lnTo>
                  <a:pt x="455" y="928"/>
                </a:lnTo>
                <a:lnTo>
                  <a:pt x="456" y="930"/>
                </a:lnTo>
                <a:lnTo>
                  <a:pt x="457" y="928"/>
                </a:lnTo>
                <a:lnTo>
                  <a:pt x="461" y="926"/>
                </a:lnTo>
                <a:lnTo>
                  <a:pt x="473" y="916"/>
                </a:lnTo>
                <a:lnTo>
                  <a:pt x="473" y="916"/>
                </a:lnTo>
                <a:lnTo>
                  <a:pt x="477" y="913"/>
                </a:lnTo>
                <a:lnTo>
                  <a:pt x="481" y="908"/>
                </a:lnTo>
                <a:lnTo>
                  <a:pt x="487" y="897"/>
                </a:lnTo>
                <a:lnTo>
                  <a:pt x="489" y="886"/>
                </a:lnTo>
                <a:lnTo>
                  <a:pt x="492" y="880"/>
                </a:lnTo>
                <a:lnTo>
                  <a:pt x="492" y="880"/>
                </a:lnTo>
                <a:lnTo>
                  <a:pt x="492" y="877"/>
                </a:lnTo>
                <a:lnTo>
                  <a:pt x="490" y="876"/>
                </a:lnTo>
                <a:lnTo>
                  <a:pt x="490" y="875"/>
                </a:lnTo>
                <a:lnTo>
                  <a:pt x="492" y="874"/>
                </a:lnTo>
                <a:lnTo>
                  <a:pt x="492" y="874"/>
                </a:lnTo>
                <a:lnTo>
                  <a:pt x="492" y="874"/>
                </a:lnTo>
                <a:lnTo>
                  <a:pt x="493" y="872"/>
                </a:lnTo>
                <a:lnTo>
                  <a:pt x="493" y="869"/>
                </a:lnTo>
                <a:lnTo>
                  <a:pt x="492" y="861"/>
                </a:lnTo>
                <a:lnTo>
                  <a:pt x="492" y="861"/>
                </a:lnTo>
                <a:lnTo>
                  <a:pt x="494" y="857"/>
                </a:lnTo>
                <a:lnTo>
                  <a:pt x="496" y="848"/>
                </a:lnTo>
                <a:lnTo>
                  <a:pt x="498" y="838"/>
                </a:lnTo>
                <a:lnTo>
                  <a:pt x="498" y="838"/>
                </a:lnTo>
                <a:lnTo>
                  <a:pt x="496" y="832"/>
                </a:lnTo>
                <a:lnTo>
                  <a:pt x="495" y="826"/>
                </a:lnTo>
                <a:lnTo>
                  <a:pt x="492" y="816"/>
                </a:lnTo>
                <a:lnTo>
                  <a:pt x="487" y="810"/>
                </a:lnTo>
                <a:lnTo>
                  <a:pt x="486" y="808"/>
                </a:lnTo>
                <a:lnTo>
                  <a:pt x="486" y="808"/>
                </a:lnTo>
                <a:lnTo>
                  <a:pt x="484" y="742"/>
                </a:lnTo>
                <a:lnTo>
                  <a:pt x="482" y="694"/>
                </a:lnTo>
                <a:lnTo>
                  <a:pt x="481" y="677"/>
                </a:lnTo>
                <a:lnTo>
                  <a:pt x="479" y="668"/>
                </a:lnTo>
                <a:lnTo>
                  <a:pt x="479" y="668"/>
                </a:lnTo>
                <a:lnTo>
                  <a:pt x="467" y="638"/>
                </a:lnTo>
                <a:lnTo>
                  <a:pt x="467" y="620"/>
                </a:lnTo>
                <a:lnTo>
                  <a:pt x="473" y="608"/>
                </a:lnTo>
                <a:lnTo>
                  <a:pt x="473" y="608"/>
                </a:lnTo>
                <a:lnTo>
                  <a:pt x="475" y="602"/>
                </a:lnTo>
                <a:lnTo>
                  <a:pt x="476" y="590"/>
                </a:lnTo>
                <a:lnTo>
                  <a:pt x="476" y="574"/>
                </a:lnTo>
                <a:lnTo>
                  <a:pt x="475" y="565"/>
                </a:lnTo>
                <a:lnTo>
                  <a:pt x="473" y="559"/>
                </a:lnTo>
                <a:lnTo>
                  <a:pt x="473" y="559"/>
                </a:lnTo>
                <a:lnTo>
                  <a:pt x="466" y="543"/>
                </a:lnTo>
                <a:lnTo>
                  <a:pt x="462" y="537"/>
                </a:lnTo>
                <a:lnTo>
                  <a:pt x="455" y="529"/>
                </a:lnTo>
                <a:lnTo>
                  <a:pt x="455" y="529"/>
                </a:lnTo>
                <a:lnTo>
                  <a:pt x="442" y="516"/>
                </a:lnTo>
                <a:lnTo>
                  <a:pt x="426" y="502"/>
                </a:lnTo>
                <a:lnTo>
                  <a:pt x="406" y="486"/>
                </a:lnTo>
                <a:lnTo>
                  <a:pt x="406" y="486"/>
                </a:lnTo>
                <a:lnTo>
                  <a:pt x="406" y="485"/>
                </a:lnTo>
                <a:lnTo>
                  <a:pt x="405" y="482"/>
                </a:lnTo>
                <a:lnTo>
                  <a:pt x="407" y="479"/>
                </a:lnTo>
                <a:lnTo>
                  <a:pt x="409" y="476"/>
                </a:lnTo>
                <a:lnTo>
                  <a:pt x="412" y="474"/>
                </a:lnTo>
                <a:lnTo>
                  <a:pt x="412" y="474"/>
                </a:lnTo>
                <a:lnTo>
                  <a:pt x="417" y="473"/>
                </a:lnTo>
                <a:lnTo>
                  <a:pt x="423" y="471"/>
                </a:lnTo>
                <a:lnTo>
                  <a:pt x="439" y="471"/>
                </a:lnTo>
                <a:lnTo>
                  <a:pt x="455" y="473"/>
                </a:lnTo>
                <a:lnTo>
                  <a:pt x="467" y="474"/>
                </a:lnTo>
                <a:lnTo>
                  <a:pt x="467" y="474"/>
                </a:lnTo>
                <a:lnTo>
                  <a:pt x="473" y="474"/>
                </a:lnTo>
                <a:lnTo>
                  <a:pt x="473" y="474"/>
                </a:lnTo>
                <a:lnTo>
                  <a:pt x="473" y="473"/>
                </a:lnTo>
                <a:lnTo>
                  <a:pt x="473" y="470"/>
                </a:lnTo>
                <a:lnTo>
                  <a:pt x="472" y="469"/>
                </a:lnTo>
                <a:lnTo>
                  <a:pt x="473" y="468"/>
                </a:lnTo>
                <a:lnTo>
                  <a:pt x="473" y="468"/>
                </a:lnTo>
                <a:lnTo>
                  <a:pt x="477" y="469"/>
                </a:lnTo>
                <a:lnTo>
                  <a:pt x="483" y="471"/>
                </a:lnTo>
                <a:lnTo>
                  <a:pt x="489" y="474"/>
                </a:lnTo>
                <a:lnTo>
                  <a:pt x="492" y="474"/>
                </a:lnTo>
                <a:lnTo>
                  <a:pt x="492" y="474"/>
                </a:lnTo>
                <a:lnTo>
                  <a:pt x="493" y="474"/>
                </a:lnTo>
                <a:lnTo>
                  <a:pt x="498" y="474"/>
                </a:lnTo>
                <a:lnTo>
                  <a:pt x="504" y="474"/>
                </a:lnTo>
                <a:lnTo>
                  <a:pt x="504" y="474"/>
                </a:lnTo>
                <a:lnTo>
                  <a:pt x="504" y="473"/>
                </a:lnTo>
                <a:lnTo>
                  <a:pt x="506" y="470"/>
                </a:lnTo>
                <a:lnTo>
                  <a:pt x="510" y="468"/>
                </a:lnTo>
                <a:lnTo>
                  <a:pt x="510" y="468"/>
                </a:lnTo>
                <a:lnTo>
                  <a:pt x="514" y="467"/>
                </a:lnTo>
                <a:lnTo>
                  <a:pt x="516" y="467"/>
                </a:lnTo>
                <a:lnTo>
                  <a:pt x="518" y="465"/>
                </a:lnTo>
                <a:lnTo>
                  <a:pt x="522" y="462"/>
                </a:lnTo>
                <a:lnTo>
                  <a:pt x="522" y="462"/>
                </a:lnTo>
                <a:lnTo>
                  <a:pt x="523" y="460"/>
                </a:lnTo>
                <a:lnTo>
                  <a:pt x="526" y="458"/>
                </a:lnTo>
                <a:lnTo>
                  <a:pt x="531" y="457"/>
                </a:lnTo>
                <a:lnTo>
                  <a:pt x="533" y="457"/>
                </a:lnTo>
                <a:lnTo>
                  <a:pt x="534" y="457"/>
                </a:lnTo>
                <a:lnTo>
                  <a:pt x="534" y="456"/>
                </a:lnTo>
                <a:lnTo>
                  <a:pt x="534" y="456"/>
                </a:lnTo>
                <a:lnTo>
                  <a:pt x="533" y="453"/>
                </a:lnTo>
                <a:lnTo>
                  <a:pt x="534" y="449"/>
                </a:lnTo>
                <a:lnTo>
                  <a:pt x="535" y="446"/>
                </a:lnTo>
                <a:lnTo>
                  <a:pt x="534" y="445"/>
                </a:lnTo>
                <a:lnTo>
                  <a:pt x="534" y="443"/>
                </a:lnTo>
                <a:lnTo>
                  <a:pt x="534" y="443"/>
                </a:lnTo>
                <a:lnTo>
                  <a:pt x="529" y="443"/>
                </a:lnTo>
                <a:lnTo>
                  <a:pt x="523" y="443"/>
                </a:lnTo>
                <a:lnTo>
                  <a:pt x="516" y="443"/>
                </a:lnTo>
                <a:lnTo>
                  <a:pt x="510" y="426"/>
                </a:lnTo>
                <a:lnTo>
                  <a:pt x="510" y="426"/>
                </a:lnTo>
                <a:lnTo>
                  <a:pt x="507" y="419"/>
                </a:lnTo>
                <a:lnTo>
                  <a:pt x="505" y="410"/>
                </a:lnTo>
                <a:lnTo>
                  <a:pt x="504" y="402"/>
                </a:lnTo>
                <a:lnTo>
                  <a:pt x="504" y="402"/>
                </a:lnTo>
                <a:lnTo>
                  <a:pt x="500" y="379"/>
                </a:lnTo>
                <a:lnTo>
                  <a:pt x="498" y="365"/>
                </a:lnTo>
                <a:lnTo>
                  <a:pt x="498" y="365"/>
                </a:lnTo>
                <a:lnTo>
                  <a:pt x="509" y="363"/>
                </a:lnTo>
                <a:lnTo>
                  <a:pt x="534" y="359"/>
                </a:lnTo>
                <a:lnTo>
                  <a:pt x="534" y="359"/>
                </a:lnTo>
                <a:lnTo>
                  <a:pt x="539" y="358"/>
                </a:lnTo>
                <a:lnTo>
                  <a:pt x="544" y="357"/>
                </a:lnTo>
                <a:lnTo>
                  <a:pt x="546" y="354"/>
                </a:lnTo>
                <a:lnTo>
                  <a:pt x="549" y="352"/>
                </a:lnTo>
                <a:lnTo>
                  <a:pt x="554" y="346"/>
                </a:lnTo>
                <a:lnTo>
                  <a:pt x="557" y="341"/>
                </a:lnTo>
                <a:lnTo>
                  <a:pt x="557" y="341"/>
                </a:lnTo>
                <a:lnTo>
                  <a:pt x="560" y="339"/>
                </a:lnTo>
                <a:lnTo>
                  <a:pt x="561" y="335"/>
                </a:lnTo>
                <a:lnTo>
                  <a:pt x="561" y="331"/>
                </a:lnTo>
                <a:lnTo>
                  <a:pt x="560" y="328"/>
                </a:lnTo>
                <a:lnTo>
                  <a:pt x="556" y="320"/>
                </a:lnTo>
                <a:lnTo>
                  <a:pt x="551" y="317"/>
                </a:lnTo>
                <a:lnTo>
                  <a:pt x="551" y="317"/>
                </a:lnTo>
                <a:lnTo>
                  <a:pt x="544" y="315"/>
                </a:lnTo>
                <a:lnTo>
                  <a:pt x="533" y="315"/>
                </a:lnTo>
                <a:lnTo>
                  <a:pt x="510" y="317"/>
                </a:lnTo>
                <a:lnTo>
                  <a:pt x="510" y="317"/>
                </a:lnTo>
                <a:lnTo>
                  <a:pt x="504" y="318"/>
                </a:lnTo>
                <a:lnTo>
                  <a:pt x="499" y="320"/>
                </a:lnTo>
                <a:lnTo>
                  <a:pt x="490" y="326"/>
                </a:lnTo>
                <a:lnTo>
                  <a:pt x="483" y="332"/>
                </a:lnTo>
                <a:lnTo>
                  <a:pt x="479" y="335"/>
                </a:lnTo>
                <a:lnTo>
                  <a:pt x="479" y="335"/>
                </a:lnTo>
                <a:lnTo>
                  <a:pt x="478" y="334"/>
                </a:lnTo>
                <a:lnTo>
                  <a:pt x="476" y="332"/>
                </a:lnTo>
                <a:lnTo>
                  <a:pt x="472" y="325"/>
                </a:lnTo>
                <a:lnTo>
                  <a:pt x="465" y="315"/>
                </a:lnTo>
                <a:lnTo>
                  <a:pt x="455" y="304"/>
                </a:lnTo>
                <a:lnTo>
                  <a:pt x="455" y="304"/>
                </a:lnTo>
                <a:lnTo>
                  <a:pt x="449" y="298"/>
                </a:lnTo>
                <a:lnTo>
                  <a:pt x="443" y="289"/>
                </a:lnTo>
                <a:lnTo>
                  <a:pt x="431" y="265"/>
                </a:lnTo>
                <a:lnTo>
                  <a:pt x="420" y="245"/>
                </a:lnTo>
                <a:lnTo>
                  <a:pt x="412" y="231"/>
                </a:lnTo>
                <a:lnTo>
                  <a:pt x="412" y="231"/>
                </a:lnTo>
                <a:lnTo>
                  <a:pt x="411" y="229"/>
                </a:lnTo>
                <a:lnTo>
                  <a:pt x="410" y="226"/>
                </a:lnTo>
                <a:lnTo>
                  <a:pt x="409" y="219"/>
                </a:lnTo>
                <a:lnTo>
                  <a:pt x="409" y="213"/>
                </a:lnTo>
                <a:lnTo>
                  <a:pt x="406" y="208"/>
                </a:lnTo>
                <a:lnTo>
                  <a:pt x="406" y="208"/>
                </a:lnTo>
                <a:lnTo>
                  <a:pt x="393" y="192"/>
                </a:lnTo>
                <a:lnTo>
                  <a:pt x="365" y="165"/>
                </a:lnTo>
                <a:lnTo>
                  <a:pt x="328" y="129"/>
                </a:lnTo>
                <a:lnTo>
                  <a:pt x="328" y="129"/>
                </a:lnTo>
                <a:lnTo>
                  <a:pt x="337" y="107"/>
                </a:lnTo>
                <a:lnTo>
                  <a:pt x="343" y="89"/>
                </a:lnTo>
                <a:lnTo>
                  <a:pt x="345" y="80"/>
                </a:lnTo>
                <a:lnTo>
                  <a:pt x="345" y="74"/>
                </a:lnTo>
                <a:lnTo>
                  <a:pt x="345" y="74"/>
                </a:lnTo>
                <a:lnTo>
                  <a:pt x="345" y="61"/>
                </a:lnTo>
                <a:lnTo>
                  <a:pt x="345" y="52"/>
                </a:lnTo>
                <a:lnTo>
                  <a:pt x="343" y="42"/>
                </a:lnTo>
                <a:lnTo>
                  <a:pt x="340" y="33"/>
                </a:lnTo>
                <a:lnTo>
                  <a:pt x="337" y="24"/>
                </a:lnTo>
                <a:lnTo>
                  <a:pt x="331" y="15"/>
                </a:lnTo>
                <a:lnTo>
                  <a:pt x="322" y="8"/>
                </a:lnTo>
                <a:lnTo>
                  <a:pt x="322" y="8"/>
                </a:lnTo>
                <a:lnTo>
                  <a:pt x="316" y="5"/>
                </a:lnTo>
                <a:lnTo>
                  <a:pt x="311" y="2"/>
                </a:lnTo>
                <a:lnTo>
                  <a:pt x="305" y="1"/>
                </a:lnTo>
                <a:lnTo>
                  <a:pt x="299" y="0"/>
                </a:lnTo>
                <a:lnTo>
                  <a:pt x="286" y="0"/>
                </a:lnTo>
                <a:lnTo>
                  <a:pt x="272" y="2"/>
                </a:lnTo>
                <a:lnTo>
                  <a:pt x="259" y="7"/>
                </a:lnTo>
                <a:lnTo>
                  <a:pt x="247" y="14"/>
                </a:lnTo>
                <a:lnTo>
                  <a:pt x="238" y="23"/>
                </a:lnTo>
                <a:lnTo>
                  <a:pt x="234" y="26"/>
                </a:lnTo>
                <a:lnTo>
                  <a:pt x="231" y="31"/>
                </a:lnTo>
                <a:lnTo>
                  <a:pt x="231" y="31"/>
                </a:lnTo>
                <a:lnTo>
                  <a:pt x="227" y="44"/>
                </a:lnTo>
                <a:lnTo>
                  <a:pt x="225" y="56"/>
                </a:lnTo>
                <a:lnTo>
                  <a:pt x="223" y="69"/>
                </a:lnTo>
                <a:lnTo>
                  <a:pt x="222" y="81"/>
                </a:lnTo>
                <a:lnTo>
                  <a:pt x="223" y="102"/>
                </a:lnTo>
                <a:lnTo>
                  <a:pt x="225" y="111"/>
                </a:lnTo>
                <a:lnTo>
                  <a:pt x="225" y="111"/>
                </a:lnTo>
                <a:close/>
                <a:moveTo>
                  <a:pt x="382" y="329"/>
                </a:moveTo>
                <a:lnTo>
                  <a:pt x="382" y="329"/>
                </a:lnTo>
                <a:lnTo>
                  <a:pt x="400" y="351"/>
                </a:lnTo>
                <a:lnTo>
                  <a:pt x="412" y="364"/>
                </a:lnTo>
                <a:lnTo>
                  <a:pt x="418" y="371"/>
                </a:lnTo>
                <a:lnTo>
                  <a:pt x="418" y="371"/>
                </a:lnTo>
                <a:lnTo>
                  <a:pt x="421" y="374"/>
                </a:lnTo>
                <a:lnTo>
                  <a:pt x="423" y="378"/>
                </a:lnTo>
                <a:lnTo>
                  <a:pt x="425" y="384"/>
                </a:lnTo>
                <a:lnTo>
                  <a:pt x="425" y="384"/>
                </a:lnTo>
                <a:lnTo>
                  <a:pt x="438" y="397"/>
                </a:lnTo>
                <a:lnTo>
                  <a:pt x="448" y="408"/>
                </a:lnTo>
                <a:lnTo>
                  <a:pt x="455" y="414"/>
                </a:lnTo>
                <a:lnTo>
                  <a:pt x="455" y="414"/>
                </a:lnTo>
                <a:lnTo>
                  <a:pt x="457" y="417"/>
                </a:lnTo>
                <a:lnTo>
                  <a:pt x="460" y="420"/>
                </a:lnTo>
                <a:lnTo>
                  <a:pt x="461" y="426"/>
                </a:lnTo>
                <a:lnTo>
                  <a:pt x="461" y="426"/>
                </a:lnTo>
                <a:lnTo>
                  <a:pt x="464" y="425"/>
                </a:lnTo>
                <a:lnTo>
                  <a:pt x="466" y="425"/>
                </a:lnTo>
                <a:lnTo>
                  <a:pt x="467" y="426"/>
                </a:lnTo>
                <a:lnTo>
                  <a:pt x="467" y="426"/>
                </a:lnTo>
                <a:lnTo>
                  <a:pt x="470" y="432"/>
                </a:lnTo>
                <a:lnTo>
                  <a:pt x="473" y="437"/>
                </a:lnTo>
                <a:lnTo>
                  <a:pt x="473" y="437"/>
                </a:lnTo>
                <a:lnTo>
                  <a:pt x="457" y="437"/>
                </a:lnTo>
                <a:lnTo>
                  <a:pt x="444" y="437"/>
                </a:lnTo>
                <a:lnTo>
                  <a:pt x="431" y="437"/>
                </a:lnTo>
                <a:lnTo>
                  <a:pt x="431" y="437"/>
                </a:lnTo>
                <a:lnTo>
                  <a:pt x="417" y="438"/>
                </a:lnTo>
                <a:lnTo>
                  <a:pt x="404" y="438"/>
                </a:lnTo>
                <a:lnTo>
                  <a:pt x="388" y="437"/>
                </a:lnTo>
                <a:lnTo>
                  <a:pt x="388" y="437"/>
                </a:lnTo>
                <a:lnTo>
                  <a:pt x="379" y="431"/>
                </a:lnTo>
                <a:lnTo>
                  <a:pt x="372" y="427"/>
                </a:lnTo>
                <a:lnTo>
                  <a:pt x="367" y="426"/>
                </a:lnTo>
                <a:lnTo>
                  <a:pt x="364" y="426"/>
                </a:lnTo>
                <a:lnTo>
                  <a:pt x="364" y="426"/>
                </a:lnTo>
                <a:lnTo>
                  <a:pt x="339" y="426"/>
                </a:lnTo>
                <a:lnTo>
                  <a:pt x="322" y="426"/>
                </a:lnTo>
                <a:lnTo>
                  <a:pt x="322" y="426"/>
                </a:lnTo>
                <a:lnTo>
                  <a:pt x="322" y="423"/>
                </a:lnTo>
                <a:lnTo>
                  <a:pt x="328" y="402"/>
                </a:lnTo>
                <a:lnTo>
                  <a:pt x="328" y="402"/>
                </a:lnTo>
                <a:lnTo>
                  <a:pt x="333" y="386"/>
                </a:lnTo>
                <a:lnTo>
                  <a:pt x="337" y="376"/>
                </a:lnTo>
                <a:lnTo>
                  <a:pt x="339" y="370"/>
                </a:lnTo>
                <a:lnTo>
                  <a:pt x="340" y="365"/>
                </a:lnTo>
                <a:lnTo>
                  <a:pt x="340" y="365"/>
                </a:lnTo>
                <a:lnTo>
                  <a:pt x="340" y="356"/>
                </a:lnTo>
                <a:lnTo>
                  <a:pt x="343" y="343"/>
                </a:lnTo>
                <a:lnTo>
                  <a:pt x="345" y="329"/>
                </a:lnTo>
                <a:lnTo>
                  <a:pt x="345" y="329"/>
                </a:lnTo>
                <a:lnTo>
                  <a:pt x="350" y="332"/>
                </a:lnTo>
                <a:lnTo>
                  <a:pt x="354" y="334"/>
                </a:lnTo>
                <a:lnTo>
                  <a:pt x="358" y="335"/>
                </a:lnTo>
                <a:lnTo>
                  <a:pt x="358" y="335"/>
                </a:lnTo>
                <a:lnTo>
                  <a:pt x="361" y="334"/>
                </a:lnTo>
                <a:lnTo>
                  <a:pt x="364" y="335"/>
                </a:lnTo>
                <a:lnTo>
                  <a:pt x="364" y="335"/>
                </a:lnTo>
                <a:lnTo>
                  <a:pt x="368" y="335"/>
                </a:lnTo>
                <a:lnTo>
                  <a:pt x="372" y="335"/>
                </a:lnTo>
                <a:lnTo>
                  <a:pt x="376" y="335"/>
                </a:lnTo>
                <a:lnTo>
                  <a:pt x="376" y="335"/>
                </a:lnTo>
                <a:lnTo>
                  <a:pt x="376" y="334"/>
                </a:lnTo>
                <a:lnTo>
                  <a:pt x="378" y="331"/>
                </a:lnTo>
                <a:lnTo>
                  <a:pt x="381" y="329"/>
                </a:lnTo>
                <a:lnTo>
                  <a:pt x="382" y="328"/>
                </a:lnTo>
                <a:lnTo>
                  <a:pt x="382" y="329"/>
                </a:lnTo>
                <a:lnTo>
                  <a:pt x="382" y="3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6F2463F5-9A83-4316-A31B-4D7958F4CAD3}"/>
              </a:ext>
            </a:extLst>
          </p:cNvPr>
          <p:cNvSpPr>
            <a:spLocks noEditPoints="1"/>
          </p:cNvSpPr>
          <p:nvPr/>
        </p:nvSpPr>
        <p:spPr bwMode="auto">
          <a:xfrm>
            <a:off x="6223901" y="887114"/>
            <a:ext cx="1279286" cy="1529799"/>
          </a:xfrm>
          <a:custGeom>
            <a:avLst/>
            <a:gdLst>
              <a:gd name="T0" fmla="*/ 352 w 766"/>
              <a:gd name="T1" fmla="*/ 15 h 916"/>
              <a:gd name="T2" fmla="*/ 300 w 766"/>
              <a:gd name="T3" fmla="*/ 21 h 916"/>
              <a:gd name="T4" fmla="*/ 224 w 766"/>
              <a:gd name="T5" fmla="*/ 78 h 916"/>
              <a:gd name="T6" fmla="*/ 125 w 766"/>
              <a:gd name="T7" fmla="*/ 127 h 916"/>
              <a:gd name="T8" fmla="*/ 101 w 766"/>
              <a:gd name="T9" fmla="*/ 176 h 916"/>
              <a:gd name="T10" fmla="*/ 76 w 766"/>
              <a:gd name="T11" fmla="*/ 198 h 916"/>
              <a:gd name="T12" fmla="*/ 44 w 766"/>
              <a:gd name="T13" fmla="*/ 225 h 916"/>
              <a:gd name="T14" fmla="*/ 9 w 766"/>
              <a:gd name="T15" fmla="*/ 318 h 916"/>
              <a:gd name="T16" fmla="*/ 14 w 766"/>
              <a:gd name="T17" fmla="*/ 563 h 916"/>
              <a:gd name="T18" fmla="*/ 0 w 766"/>
              <a:gd name="T19" fmla="*/ 852 h 916"/>
              <a:gd name="T20" fmla="*/ 8 w 766"/>
              <a:gd name="T21" fmla="*/ 879 h 916"/>
              <a:gd name="T22" fmla="*/ 39 w 766"/>
              <a:gd name="T23" fmla="*/ 891 h 916"/>
              <a:gd name="T24" fmla="*/ 180 w 766"/>
              <a:gd name="T25" fmla="*/ 902 h 916"/>
              <a:gd name="T26" fmla="*/ 203 w 766"/>
              <a:gd name="T27" fmla="*/ 884 h 916"/>
              <a:gd name="T28" fmla="*/ 171 w 766"/>
              <a:gd name="T29" fmla="*/ 656 h 916"/>
              <a:gd name="T30" fmla="*/ 186 w 766"/>
              <a:gd name="T31" fmla="*/ 711 h 916"/>
              <a:gd name="T32" fmla="*/ 204 w 766"/>
              <a:gd name="T33" fmla="*/ 861 h 916"/>
              <a:gd name="T34" fmla="*/ 256 w 766"/>
              <a:gd name="T35" fmla="*/ 912 h 916"/>
              <a:gd name="T36" fmla="*/ 319 w 766"/>
              <a:gd name="T37" fmla="*/ 897 h 916"/>
              <a:gd name="T38" fmla="*/ 352 w 766"/>
              <a:gd name="T39" fmla="*/ 803 h 916"/>
              <a:gd name="T40" fmla="*/ 467 w 766"/>
              <a:gd name="T41" fmla="*/ 791 h 916"/>
              <a:gd name="T42" fmla="*/ 499 w 766"/>
              <a:gd name="T43" fmla="*/ 769 h 916"/>
              <a:gd name="T44" fmla="*/ 519 w 766"/>
              <a:gd name="T45" fmla="*/ 833 h 916"/>
              <a:gd name="T46" fmla="*/ 582 w 766"/>
              <a:gd name="T47" fmla="*/ 847 h 916"/>
              <a:gd name="T48" fmla="*/ 620 w 766"/>
              <a:gd name="T49" fmla="*/ 811 h 916"/>
              <a:gd name="T50" fmla="*/ 666 w 766"/>
              <a:gd name="T51" fmla="*/ 715 h 916"/>
              <a:gd name="T52" fmla="*/ 666 w 766"/>
              <a:gd name="T53" fmla="*/ 689 h 916"/>
              <a:gd name="T54" fmla="*/ 656 w 766"/>
              <a:gd name="T55" fmla="*/ 654 h 916"/>
              <a:gd name="T56" fmla="*/ 687 w 766"/>
              <a:gd name="T57" fmla="*/ 590 h 916"/>
              <a:gd name="T58" fmla="*/ 710 w 766"/>
              <a:gd name="T59" fmla="*/ 460 h 916"/>
              <a:gd name="T60" fmla="*/ 690 w 766"/>
              <a:gd name="T61" fmla="*/ 387 h 916"/>
              <a:gd name="T62" fmla="*/ 651 w 766"/>
              <a:gd name="T63" fmla="*/ 280 h 916"/>
              <a:gd name="T64" fmla="*/ 666 w 766"/>
              <a:gd name="T65" fmla="*/ 212 h 916"/>
              <a:gd name="T66" fmla="*/ 685 w 766"/>
              <a:gd name="T67" fmla="*/ 224 h 916"/>
              <a:gd name="T68" fmla="*/ 740 w 766"/>
              <a:gd name="T69" fmla="*/ 223 h 916"/>
              <a:gd name="T70" fmla="*/ 733 w 766"/>
              <a:gd name="T71" fmla="*/ 212 h 916"/>
              <a:gd name="T72" fmla="*/ 707 w 766"/>
              <a:gd name="T73" fmla="*/ 206 h 916"/>
              <a:gd name="T74" fmla="*/ 699 w 766"/>
              <a:gd name="T75" fmla="*/ 187 h 916"/>
              <a:gd name="T76" fmla="*/ 676 w 766"/>
              <a:gd name="T77" fmla="*/ 118 h 916"/>
              <a:gd name="T78" fmla="*/ 695 w 766"/>
              <a:gd name="T79" fmla="*/ 119 h 916"/>
              <a:gd name="T80" fmla="*/ 729 w 766"/>
              <a:gd name="T81" fmla="*/ 118 h 916"/>
              <a:gd name="T82" fmla="*/ 765 w 766"/>
              <a:gd name="T83" fmla="*/ 101 h 916"/>
              <a:gd name="T84" fmla="*/ 759 w 766"/>
              <a:gd name="T85" fmla="*/ 64 h 916"/>
              <a:gd name="T86" fmla="*/ 705 w 766"/>
              <a:gd name="T87" fmla="*/ 74 h 916"/>
              <a:gd name="T88" fmla="*/ 685 w 766"/>
              <a:gd name="T89" fmla="*/ 98 h 916"/>
              <a:gd name="T90" fmla="*/ 665 w 766"/>
              <a:gd name="T91" fmla="*/ 148 h 916"/>
              <a:gd name="T92" fmla="*/ 652 w 766"/>
              <a:gd name="T93" fmla="*/ 172 h 916"/>
              <a:gd name="T94" fmla="*/ 627 w 766"/>
              <a:gd name="T95" fmla="*/ 147 h 916"/>
              <a:gd name="T96" fmla="*/ 569 w 766"/>
              <a:gd name="T97" fmla="*/ 148 h 916"/>
              <a:gd name="T98" fmla="*/ 548 w 766"/>
              <a:gd name="T99" fmla="*/ 135 h 916"/>
              <a:gd name="T100" fmla="*/ 570 w 766"/>
              <a:gd name="T101" fmla="*/ 97 h 916"/>
              <a:gd name="T102" fmla="*/ 564 w 766"/>
              <a:gd name="T103" fmla="*/ 38 h 916"/>
              <a:gd name="T104" fmla="*/ 475 w 766"/>
              <a:gd name="T105" fmla="*/ 0 h 916"/>
              <a:gd name="T106" fmla="*/ 434 w 766"/>
              <a:gd name="T107" fmla="*/ 10 h 916"/>
              <a:gd name="T108" fmla="*/ 494 w 766"/>
              <a:gd name="T109" fmla="*/ 186 h 916"/>
              <a:gd name="T110" fmla="*/ 440 w 766"/>
              <a:gd name="T111" fmla="*/ 216 h 916"/>
              <a:gd name="T112" fmla="*/ 448 w 766"/>
              <a:gd name="T113" fmla="*/ 246 h 916"/>
              <a:gd name="T114" fmla="*/ 431 w 766"/>
              <a:gd name="T115" fmla="*/ 269 h 916"/>
              <a:gd name="T116" fmla="*/ 387 w 766"/>
              <a:gd name="T117" fmla="*/ 245 h 916"/>
              <a:gd name="T118" fmla="*/ 393 w 766"/>
              <a:gd name="T119" fmla="*/ 223 h 916"/>
              <a:gd name="T120" fmla="*/ 409 w 766"/>
              <a:gd name="T121" fmla="*/ 172 h 916"/>
              <a:gd name="T122" fmla="*/ 426 w 766"/>
              <a:gd name="T123" fmla="*/ 147 h 916"/>
              <a:gd name="T124" fmla="*/ 494 w 766"/>
              <a:gd name="T125" fmla="*/ 186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6" h="916">
                <a:moveTo>
                  <a:pt x="406" y="39"/>
                </a:moveTo>
                <a:lnTo>
                  <a:pt x="406" y="39"/>
                </a:lnTo>
                <a:lnTo>
                  <a:pt x="388" y="31"/>
                </a:lnTo>
                <a:lnTo>
                  <a:pt x="362" y="20"/>
                </a:lnTo>
                <a:lnTo>
                  <a:pt x="362" y="20"/>
                </a:lnTo>
                <a:lnTo>
                  <a:pt x="357" y="17"/>
                </a:lnTo>
                <a:lnTo>
                  <a:pt x="352" y="15"/>
                </a:lnTo>
                <a:lnTo>
                  <a:pt x="346" y="15"/>
                </a:lnTo>
                <a:lnTo>
                  <a:pt x="338" y="15"/>
                </a:lnTo>
                <a:lnTo>
                  <a:pt x="338" y="15"/>
                </a:lnTo>
                <a:lnTo>
                  <a:pt x="327" y="16"/>
                </a:lnTo>
                <a:lnTo>
                  <a:pt x="316" y="16"/>
                </a:lnTo>
                <a:lnTo>
                  <a:pt x="305" y="20"/>
                </a:lnTo>
                <a:lnTo>
                  <a:pt x="300" y="21"/>
                </a:lnTo>
                <a:lnTo>
                  <a:pt x="294" y="25"/>
                </a:lnTo>
                <a:lnTo>
                  <a:pt x="294" y="25"/>
                </a:lnTo>
                <a:lnTo>
                  <a:pt x="262" y="47"/>
                </a:lnTo>
                <a:lnTo>
                  <a:pt x="245" y="61"/>
                </a:lnTo>
                <a:lnTo>
                  <a:pt x="230" y="74"/>
                </a:lnTo>
                <a:lnTo>
                  <a:pt x="230" y="74"/>
                </a:lnTo>
                <a:lnTo>
                  <a:pt x="224" y="78"/>
                </a:lnTo>
                <a:lnTo>
                  <a:pt x="214" y="85"/>
                </a:lnTo>
                <a:lnTo>
                  <a:pt x="192" y="96"/>
                </a:lnTo>
                <a:lnTo>
                  <a:pt x="167" y="107"/>
                </a:lnTo>
                <a:lnTo>
                  <a:pt x="142" y="118"/>
                </a:lnTo>
                <a:lnTo>
                  <a:pt x="142" y="118"/>
                </a:lnTo>
                <a:lnTo>
                  <a:pt x="132" y="123"/>
                </a:lnTo>
                <a:lnTo>
                  <a:pt x="125" y="127"/>
                </a:lnTo>
                <a:lnTo>
                  <a:pt x="121" y="132"/>
                </a:lnTo>
                <a:lnTo>
                  <a:pt x="118" y="136"/>
                </a:lnTo>
                <a:lnTo>
                  <a:pt x="115" y="148"/>
                </a:lnTo>
                <a:lnTo>
                  <a:pt x="112" y="157"/>
                </a:lnTo>
                <a:lnTo>
                  <a:pt x="107" y="167"/>
                </a:lnTo>
                <a:lnTo>
                  <a:pt x="107" y="167"/>
                </a:lnTo>
                <a:lnTo>
                  <a:pt x="101" y="176"/>
                </a:lnTo>
                <a:lnTo>
                  <a:pt x="96" y="184"/>
                </a:lnTo>
                <a:lnTo>
                  <a:pt x="92" y="189"/>
                </a:lnTo>
                <a:lnTo>
                  <a:pt x="88" y="192"/>
                </a:lnTo>
                <a:lnTo>
                  <a:pt x="81" y="195"/>
                </a:lnTo>
                <a:lnTo>
                  <a:pt x="78" y="196"/>
                </a:lnTo>
                <a:lnTo>
                  <a:pt x="78" y="196"/>
                </a:lnTo>
                <a:lnTo>
                  <a:pt x="76" y="198"/>
                </a:lnTo>
                <a:lnTo>
                  <a:pt x="73" y="201"/>
                </a:lnTo>
                <a:lnTo>
                  <a:pt x="68" y="205"/>
                </a:lnTo>
                <a:lnTo>
                  <a:pt x="63" y="211"/>
                </a:lnTo>
                <a:lnTo>
                  <a:pt x="63" y="211"/>
                </a:lnTo>
                <a:lnTo>
                  <a:pt x="60" y="217"/>
                </a:lnTo>
                <a:lnTo>
                  <a:pt x="55" y="219"/>
                </a:lnTo>
                <a:lnTo>
                  <a:pt x="44" y="225"/>
                </a:lnTo>
                <a:lnTo>
                  <a:pt x="44" y="225"/>
                </a:lnTo>
                <a:lnTo>
                  <a:pt x="40" y="230"/>
                </a:lnTo>
                <a:lnTo>
                  <a:pt x="34" y="240"/>
                </a:lnTo>
                <a:lnTo>
                  <a:pt x="23" y="269"/>
                </a:lnTo>
                <a:lnTo>
                  <a:pt x="13" y="299"/>
                </a:lnTo>
                <a:lnTo>
                  <a:pt x="11" y="311"/>
                </a:lnTo>
                <a:lnTo>
                  <a:pt x="9" y="318"/>
                </a:lnTo>
                <a:lnTo>
                  <a:pt x="9" y="318"/>
                </a:lnTo>
                <a:lnTo>
                  <a:pt x="12" y="374"/>
                </a:lnTo>
                <a:lnTo>
                  <a:pt x="14" y="431"/>
                </a:lnTo>
                <a:lnTo>
                  <a:pt x="14" y="431"/>
                </a:lnTo>
                <a:lnTo>
                  <a:pt x="14" y="449"/>
                </a:lnTo>
                <a:lnTo>
                  <a:pt x="14" y="480"/>
                </a:lnTo>
                <a:lnTo>
                  <a:pt x="14" y="563"/>
                </a:lnTo>
                <a:lnTo>
                  <a:pt x="14" y="563"/>
                </a:lnTo>
                <a:lnTo>
                  <a:pt x="13" y="593"/>
                </a:lnTo>
                <a:lnTo>
                  <a:pt x="12" y="634"/>
                </a:lnTo>
                <a:lnTo>
                  <a:pt x="6" y="730"/>
                </a:lnTo>
                <a:lnTo>
                  <a:pt x="1" y="814"/>
                </a:lnTo>
                <a:lnTo>
                  <a:pt x="0" y="841"/>
                </a:lnTo>
                <a:lnTo>
                  <a:pt x="0" y="852"/>
                </a:lnTo>
                <a:lnTo>
                  <a:pt x="0" y="852"/>
                </a:lnTo>
                <a:lnTo>
                  <a:pt x="5" y="857"/>
                </a:lnTo>
                <a:lnTo>
                  <a:pt x="9" y="862"/>
                </a:lnTo>
                <a:lnTo>
                  <a:pt x="9" y="862"/>
                </a:lnTo>
                <a:lnTo>
                  <a:pt x="11" y="866"/>
                </a:lnTo>
                <a:lnTo>
                  <a:pt x="9" y="872"/>
                </a:lnTo>
                <a:lnTo>
                  <a:pt x="8" y="879"/>
                </a:lnTo>
                <a:lnTo>
                  <a:pt x="9" y="886"/>
                </a:lnTo>
                <a:lnTo>
                  <a:pt x="9" y="886"/>
                </a:lnTo>
                <a:lnTo>
                  <a:pt x="12" y="891"/>
                </a:lnTo>
                <a:lnTo>
                  <a:pt x="13" y="891"/>
                </a:lnTo>
                <a:lnTo>
                  <a:pt x="16" y="893"/>
                </a:lnTo>
                <a:lnTo>
                  <a:pt x="39" y="891"/>
                </a:lnTo>
                <a:lnTo>
                  <a:pt x="39" y="891"/>
                </a:lnTo>
                <a:lnTo>
                  <a:pt x="76" y="893"/>
                </a:lnTo>
                <a:lnTo>
                  <a:pt x="122" y="896"/>
                </a:lnTo>
                <a:lnTo>
                  <a:pt x="122" y="896"/>
                </a:lnTo>
                <a:lnTo>
                  <a:pt x="148" y="900"/>
                </a:lnTo>
                <a:lnTo>
                  <a:pt x="165" y="902"/>
                </a:lnTo>
                <a:lnTo>
                  <a:pt x="172" y="902"/>
                </a:lnTo>
                <a:lnTo>
                  <a:pt x="180" y="902"/>
                </a:lnTo>
                <a:lnTo>
                  <a:pt x="187" y="900"/>
                </a:lnTo>
                <a:lnTo>
                  <a:pt x="196" y="896"/>
                </a:lnTo>
                <a:lnTo>
                  <a:pt x="196" y="896"/>
                </a:lnTo>
                <a:lnTo>
                  <a:pt x="202" y="893"/>
                </a:lnTo>
                <a:lnTo>
                  <a:pt x="205" y="889"/>
                </a:lnTo>
                <a:lnTo>
                  <a:pt x="205" y="886"/>
                </a:lnTo>
                <a:lnTo>
                  <a:pt x="203" y="884"/>
                </a:lnTo>
                <a:lnTo>
                  <a:pt x="197" y="882"/>
                </a:lnTo>
                <a:lnTo>
                  <a:pt x="193" y="879"/>
                </a:lnTo>
                <a:lnTo>
                  <a:pt x="191" y="877"/>
                </a:lnTo>
                <a:lnTo>
                  <a:pt x="191" y="877"/>
                </a:lnTo>
                <a:lnTo>
                  <a:pt x="180" y="859"/>
                </a:lnTo>
                <a:lnTo>
                  <a:pt x="171" y="847"/>
                </a:lnTo>
                <a:lnTo>
                  <a:pt x="171" y="656"/>
                </a:lnTo>
                <a:lnTo>
                  <a:pt x="171" y="656"/>
                </a:lnTo>
                <a:lnTo>
                  <a:pt x="172" y="672"/>
                </a:lnTo>
                <a:lnTo>
                  <a:pt x="174" y="684"/>
                </a:lnTo>
                <a:lnTo>
                  <a:pt x="176" y="695"/>
                </a:lnTo>
                <a:lnTo>
                  <a:pt x="176" y="695"/>
                </a:lnTo>
                <a:lnTo>
                  <a:pt x="181" y="704"/>
                </a:lnTo>
                <a:lnTo>
                  <a:pt x="186" y="711"/>
                </a:lnTo>
                <a:lnTo>
                  <a:pt x="191" y="720"/>
                </a:lnTo>
                <a:lnTo>
                  <a:pt x="191" y="784"/>
                </a:lnTo>
                <a:lnTo>
                  <a:pt x="191" y="784"/>
                </a:lnTo>
                <a:lnTo>
                  <a:pt x="192" y="804"/>
                </a:lnTo>
                <a:lnTo>
                  <a:pt x="194" y="828"/>
                </a:lnTo>
                <a:lnTo>
                  <a:pt x="200" y="850"/>
                </a:lnTo>
                <a:lnTo>
                  <a:pt x="204" y="861"/>
                </a:lnTo>
                <a:lnTo>
                  <a:pt x="209" y="871"/>
                </a:lnTo>
                <a:lnTo>
                  <a:pt x="214" y="880"/>
                </a:lnTo>
                <a:lnTo>
                  <a:pt x="220" y="889"/>
                </a:lnTo>
                <a:lnTo>
                  <a:pt x="227" y="896"/>
                </a:lnTo>
                <a:lnTo>
                  <a:pt x="236" y="904"/>
                </a:lnTo>
                <a:lnTo>
                  <a:pt x="245" y="908"/>
                </a:lnTo>
                <a:lnTo>
                  <a:pt x="256" y="912"/>
                </a:lnTo>
                <a:lnTo>
                  <a:pt x="267" y="915"/>
                </a:lnTo>
                <a:lnTo>
                  <a:pt x="279" y="916"/>
                </a:lnTo>
                <a:lnTo>
                  <a:pt x="279" y="916"/>
                </a:lnTo>
                <a:lnTo>
                  <a:pt x="291" y="915"/>
                </a:lnTo>
                <a:lnTo>
                  <a:pt x="302" y="911"/>
                </a:lnTo>
                <a:lnTo>
                  <a:pt x="312" y="905"/>
                </a:lnTo>
                <a:lnTo>
                  <a:pt x="319" y="897"/>
                </a:lnTo>
                <a:lnTo>
                  <a:pt x="327" y="889"/>
                </a:lnTo>
                <a:lnTo>
                  <a:pt x="333" y="879"/>
                </a:lnTo>
                <a:lnTo>
                  <a:pt x="338" y="869"/>
                </a:lnTo>
                <a:lnTo>
                  <a:pt x="341" y="859"/>
                </a:lnTo>
                <a:lnTo>
                  <a:pt x="347" y="839"/>
                </a:lnTo>
                <a:lnTo>
                  <a:pt x="351" y="820"/>
                </a:lnTo>
                <a:lnTo>
                  <a:pt x="352" y="803"/>
                </a:lnTo>
                <a:lnTo>
                  <a:pt x="431" y="803"/>
                </a:lnTo>
                <a:lnTo>
                  <a:pt x="455" y="906"/>
                </a:lnTo>
                <a:lnTo>
                  <a:pt x="470" y="906"/>
                </a:lnTo>
                <a:lnTo>
                  <a:pt x="445" y="803"/>
                </a:lnTo>
                <a:lnTo>
                  <a:pt x="445" y="803"/>
                </a:lnTo>
                <a:lnTo>
                  <a:pt x="458" y="796"/>
                </a:lnTo>
                <a:lnTo>
                  <a:pt x="467" y="791"/>
                </a:lnTo>
                <a:lnTo>
                  <a:pt x="471" y="790"/>
                </a:lnTo>
                <a:lnTo>
                  <a:pt x="475" y="788"/>
                </a:lnTo>
                <a:lnTo>
                  <a:pt x="475" y="788"/>
                </a:lnTo>
                <a:lnTo>
                  <a:pt x="478" y="787"/>
                </a:lnTo>
                <a:lnTo>
                  <a:pt x="482" y="785"/>
                </a:lnTo>
                <a:lnTo>
                  <a:pt x="489" y="779"/>
                </a:lnTo>
                <a:lnTo>
                  <a:pt x="499" y="769"/>
                </a:lnTo>
                <a:lnTo>
                  <a:pt x="499" y="769"/>
                </a:lnTo>
                <a:lnTo>
                  <a:pt x="500" y="776"/>
                </a:lnTo>
                <a:lnTo>
                  <a:pt x="504" y="795"/>
                </a:lnTo>
                <a:lnTo>
                  <a:pt x="510" y="815"/>
                </a:lnTo>
                <a:lnTo>
                  <a:pt x="514" y="825"/>
                </a:lnTo>
                <a:lnTo>
                  <a:pt x="519" y="833"/>
                </a:lnTo>
                <a:lnTo>
                  <a:pt x="519" y="833"/>
                </a:lnTo>
                <a:lnTo>
                  <a:pt x="524" y="837"/>
                </a:lnTo>
                <a:lnTo>
                  <a:pt x="527" y="842"/>
                </a:lnTo>
                <a:lnTo>
                  <a:pt x="532" y="845"/>
                </a:lnTo>
                <a:lnTo>
                  <a:pt x="538" y="847"/>
                </a:lnTo>
                <a:lnTo>
                  <a:pt x="546" y="848"/>
                </a:lnTo>
                <a:lnTo>
                  <a:pt x="556" y="848"/>
                </a:lnTo>
                <a:lnTo>
                  <a:pt x="582" y="847"/>
                </a:lnTo>
                <a:lnTo>
                  <a:pt x="582" y="847"/>
                </a:lnTo>
                <a:lnTo>
                  <a:pt x="590" y="845"/>
                </a:lnTo>
                <a:lnTo>
                  <a:pt x="597" y="841"/>
                </a:lnTo>
                <a:lnTo>
                  <a:pt x="605" y="835"/>
                </a:lnTo>
                <a:lnTo>
                  <a:pt x="611" y="828"/>
                </a:lnTo>
                <a:lnTo>
                  <a:pt x="616" y="819"/>
                </a:lnTo>
                <a:lnTo>
                  <a:pt x="620" y="811"/>
                </a:lnTo>
                <a:lnTo>
                  <a:pt x="629" y="790"/>
                </a:lnTo>
                <a:lnTo>
                  <a:pt x="634" y="769"/>
                </a:lnTo>
                <a:lnTo>
                  <a:pt x="639" y="752"/>
                </a:lnTo>
                <a:lnTo>
                  <a:pt x="641" y="735"/>
                </a:lnTo>
                <a:lnTo>
                  <a:pt x="641" y="735"/>
                </a:lnTo>
                <a:lnTo>
                  <a:pt x="649" y="729"/>
                </a:lnTo>
                <a:lnTo>
                  <a:pt x="666" y="715"/>
                </a:lnTo>
                <a:lnTo>
                  <a:pt x="666" y="715"/>
                </a:lnTo>
                <a:lnTo>
                  <a:pt x="669" y="711"/>
                </a:lnTo>
                <a:lnTo>
                  <a:pt x="671" y="709"/>
                </a:lnTo>
                <a:lnTo>
                  <a:pt x="671" y="706"/>
                </a:lnTo>
                <a:lnTo>
                  <a:pt x="669" y="704"/>
                </a:lnTo>
                <a:lnTo>
                  <a:pt x="667" y="695"/>
                </a:lnTo>
                <a:lnTo>
                  <a:pt x="666" y="689"/>
                </a:lnTo>
                <a:lnTo>
                  <a:pt x="666" y="681"/>
                </a:lnTo>
                <a:lnTo>
                  <a:pt x="666" y="681"/>
                </a:lnTo>
                <a:lnTo>
                  <a:pt x="666" y="672"/>
                </a:lnTo>
                <a:lnTo>
                  <a:pt x="665" y="665"/>
                </a:lnTo>
                <a:lnTo>
                  <a:pt x="662" y="660"/>
                </a:lnTo>
                <a:lnTo>
                  <a:pt x="660" y="656"/>
                </a:lnTo>
                <a:lnTo>
                  <a:pt x="656" y="654"/>
                </a:lnTo>
                <a:lnTo>
                  <a:pt x="653" y="653"/>
                </a:lnTo>
                <a:lnTo>
                  <a:pt x="651" y="651"/>
                </a:lnTo>
                <a:lnTo>
                  <a:pt x="651" y="651"/>
                </a:lnTo>
                <a:lnTo>
                  <a:pt x="658" y="638"/>
                </a:lnTo>
                <a:lnTo>
                  <a:pt x="680" y="602"/>
                </a:lnTo>
                <a:lnTo>
                  <a:pt x="680" y="602"/>
                </a:lnTo>
                <a:lnTo>
                  <a:pt x="687" y="590"/>
                </a:lnTo>
                <a:lnTo>
                  <a:pt x="693" y="578"/>
                </a:lnTo>
                <a:lnTo>
                  <a:pt x="698" y="563"/>
                </a:lnTo>
                <a:lnTo>
                  <a:pt x="702" y="546"/>
                </a:lnTo>
                <a:lnTo>
                  <a:pt x="706" y="528"/>
                </a:lnTo>
                <a:lnTo>
                  <a:pt x="709" y="507"/>
                </a:lnTo>
                <a:lnTo>
                  <a:pt x="710" y="485"/>
                </a:lnTo>
                <a:lnTo>
                  <a:pt x="710" y="460"/>
                </a:lnTo>
                <a:lnTo>
                  <a:pt x="710" y="460"/>
                </a:lnTo>
                <a:lnTo>
                  <a:pt x="709" y="448"/>
                </a:lnTo>
                <a:lnTo>
                  <a:pt x="707" y="437"/>
                </a:lnTo>
                <a:lnTo>
                  <a:pt x="706" y="426"/>
                </a:lnTo>
                <a:lnTo>
                  <a:pt x="704" y="416"/>
                </a:lnTo>
                <a:lnTo>
                  <a:pt x="698" y="400"/>
                </a:lnTo>
                <a:lnTo>
                  <a:pt x="690" y="387"/>
                </a:lnTo>
                <a:lnTo>
                  <a:pt x="683" y="376"/>
                </a:lnTo>
                <a:lnTo>
                  <a:pt x="676" y="369"/>
                </a:lnTo>
                <a:lnTo>
                  <a:pt x="666" y="358"/>
                </a:lnTo>
                <a:lnTo>
                  <a:pt x="666" y="358"/>
                </a:lnTo>
                <a:lnTo>
                  <a:pt x="662" y="349"/>
                </a:lnTo>
                <a:lnTo>
                  <a:pt x="658" y="331"/>
                </a:lnTo>
                <a:lnTo>
                  <a:pt x="651" y="280"/>
                </a:lnTo>
                <a:lnTo>
                  <a:pt x="641" y="211"/>
                </a:lnTo>
                <a:lnTo>
                  <a:pt x="641" y="211"/>
                </a:lnTo>
                <a:lnTo>
                  <a:pt x="650" y="209"/>
                </a:lnTo>
                <a:lnTo>
                  <a:pt x="656" y="209"/>
                </a:lnTo>
                <a:lnTo>
                  <a:pt x="661" y="211"/>
                </a:lnTo>
                <a:lnTo>
                  <a:pt x="661" y="211"/>
                </a:lnTo>
                <a:lnTo>
                  <a:pt x="666" y="212"/>
                </a:lnTo>
                <a:lnTo>
                  <a:pt x="672" y="213"/>
                </a:lnTo>
                <a:lnTo>
                  <a:pt x="677" y="216"/>
                </a:lnTo>
                <a:lnTo>
                  <a:pt x="679" y="218"/>
                </a:lnTo>
                <a:lnTo>
                  <a:pt x="680" y="220"/>
                </a:lnTo>
                <a:lnTo>
                  <a:pt x="680" y="220"/>
                </a:lnTo>
                <a:lnTo>
                  <a:pt x="682" y="223"/>
                </a:lnTo>
                <a:lnTo>
                  <a:pt x="685" y="224"/>
                </a:lnTo>
                <a:lnTo>
                  <a:pt x="693" y="227"/>
                </a:lnTo>
                <a:lnTo>
                  <a:pt x="715" y="230"/>
                </a:lnTo>
                <a:lnTo>
                  <a:pt x="715" y="230"/>
                </a:lnTo>
                <a:lnTo>
                  <a:pt x="720" y="230"/>
                </a:lnTo>
                <a:lnTo>
                  <a:pt x="726" y="230"/>
                </a:lnTo>
                <a:lnTo>
                  <a:pt x="734" y="227"/>
                </a:lnTo>
                <a:lnTo>
                  <a:pt x="740" y="223"/>
                </a:lnTo>
                <a:lnTo>
                  <a:pt x="744" y="220"/>
                </a:lnTo>
                <a:lnTo>
                  <a:pt x="744" y="220"/>
                </a:lnTo>
                <a:lnTo>
                  <a:pt x="744" y="220"/>
                </a:lnTo>
                <a:lnTo>
                  <a:pt x="744" y="219"/>
                </a:lnTo>
                <a:lnTo>
                  <a:pt x="740" y="216"/>
                </a:lnTo>
                <a:lnTo>
                  <a:pt x="737" y="214"/>
                </a:lnTo>
                <a:lnTo>
                  <a:pt x="733" y="212"/>
                </a:lnTo>
                <a:lnTo>
                  <a:pt x="727" y="211"/>
                </a:lnTo>
                <a:lnTo>
                  <a:pt x="720" y="211"/>
                </a:lnTo>
                <a:lnTo>
                  <a:pt x="720" y="211"/>
                </a:lnTo>
                <a:lnTo>
                  <a:pt x="713" y="211"/>
                </a:lnTo>
                <a:lnTo>
                  <a:pt x="710" y="209"/>
                </a:lnTo>
                <a:lnTo>
                  <a:pt x="707" y="207"/>
                </a:lnTo>
                <a:lnTo>
                  <a:pt x="707" y="206"/>
                </a:lnTo>
                <a:lnTo>
                  <a:pt x="709" y="202"/>
                </a:lnTo>
                <a:lnTo>
                  <a:pt x="710" y="201"/>
                </a:lnTo>
                <a:lnTo>
                  <a:pt x="710" y="201"/>
                </a:lnTo>
                <a:lnTo>
                  <a:pt x="709" y="197"/>
                </a:lnTo>
                <a:lnTo>
                  <a:pt x="705" y="191"/>
                </a:lnTo>
                <a:lnTo>
                  <a:pt x="705" y="191"/>
                </a:lnTo>
                <a:lnTo>
                  <a:pt x="699" y="187"/>
                </a:lnTo>
                <a:lnTo>
                  <a:pt x="689" y="183"/>
                </a:lnTo>
                <a:lnTo>
                  <a:pt x="676" y="176"/>
                </a:lnTo>
                <a:lnTo>
                  <a:pt x="676" y="176"/>
                </a:lnTo>
                <a:lnTo>
                  <a:pt x="676" y="148"/>
                </a:lnTo>
                <a:lnTo>
                  <a:pt x="676" y="127"/>
                </a:lnTo>
                <a:lnTo>
                  <a:pt x="676" y="118"/>
                </a:lnTo>
                <a:lnTo>
                  <a:pt x="676" y="118"/>
                </a:lnTo>
                <a:lnTo>
                  <a:pt x="676" y="116"/>
                </a:lnTo>
                <a:lnTo>
                  <a:pt x="679" y="115"/>
                </a:lnTo>
                <a:lnTo>
                  <a:pt x="685" y="113"/>
                </a:lnTo>
                <a:lnTo>
                  <a:pt x="685" y="113"/>
                </a:lnTo>
                <a:lnTo>
                  <a:pt x="688" y="113"/>
                </a:lnTo>
                <a:lnTo>
                  <a:pt x="691" y="115"/>
                </a:lnTo>
                <a:lnTo>
                  <a:pt x="695" y="119"/>
                </a:lnTo>
                <a:lnTo>
                  <a:pt x="700" y="123"/>
                </a:lnTo>
                <a:lnTo>
                  <a:pt x="700" y="123"/>
                </a:lnTo>
                <a:lnTo>
                  <a:pt x="702" y="124"/>
                </a:lnTo>
                <a:lnTo>
                  <a:pt x="706" y="124"/>
                </a:lnTo>
                <a:lnTo>
                  <a:pt x="713" y="121"/>
                </a:lnTo>
                <a:lnTo>
                  <a:pt x="721" y="119"/>
                </a:lnTo>
                <a:lnTo>
                  <a:pt x="729" y="118"/>
                </a:lnTo>
                <a:lnTo>
                  <a:pt x="729" y="118"/>
                </a:lnTo>
                <a:lnTo>
                  <a:pt x="737" y="116"/>
                </a:lnTo>
                <a:lnTo>
                  <a:pt x="744" y="114"/>
                </a:lnTo>
                <a:lnTo>
                  <a:pt x="759" y="108"/>
                </a:lnTo>
                <a:lnTo>
                  <a:pt x="759" y="108"/>
                </a:lnTo>
                <a:lnTo>
                  <a:pt x="762" y="105"/>
                </a:lnTo>
                <a:lnTo>
                  <a:pt x="765" y="101"/>
                </a:lnTo>
                <a:lnTo>
                  <a:pt x="766" y="93"/>
                </a:lnTo>
                <a:lnTo>
                  <a:pt x="766" y="87"/>
                </a:lnTo>
                <a:lnTo>
                  <a:pt x="765" y="80"/>
                </a:lnTo>
                <a:lnTo>
                  <a:pt x="764" y="74"/>
                </a:lnTo>
                <a:lnTo>
                  <a:pt x="761" y="67"/>
                </a:lnTo>
                <a:lnTo>
                  <a:pt x="759" y="64"/>
                </a:lnTo>
                <a:lnTo>
                  <a:pt x="759" y="64"/>
                </a:lnTo>
                <a:lnTo>
                  <a:pt x="758" y="63"/>
                </a:lnTo>
                <a:lnTo>
                  <a:pt x="755" y="63"/>
                </a:lnTo>
                <a:lnTo>
                  <a:pt x="747" y="63"/>
                </a:lnTo>
                <a:lnTo>
                  <a:pt x="737" y="64"/>
                </a:lnTo>
                <a:lnTo>
                  <a:pt x="727" y="66"/>
                </a:lnTo>
                <a:lnTo>
                  <a:pt x="715" y="70"/>
                </a:lnTo>
                <a:lnTo>
                  <a:pt x="705" y="74"/>
                </a:lnTo>
                <a:lnTo>
                  <a:pt x="696" y="78"/>
                </a:lnTo>
                <a:lnTo>
                  <a:pt x="690" y="83"/>
                </a:lnTo>
                <a:lnTo>
                  <a:pt x="690" y="83"/>
                </a:lnTo>
                <a:lnTo>
                  <a:pt x="685" y="91"/>
                </a:lnTo>
                <a:lnTo>
                  <a:pt x="684" y="96"/>
                </a:lnTo>
                <a:lnTo>
                  <a:pt x="684" y="98"/>
                </a:lnTo>
                <a:lnTo>
                  <a:pt x="685" y="98"/>
                </a:lnTo>
                <a:lnTo>
                  <a:pt x="685" y="98"/>
                </a:lnTo>
                <a:lnTo>
                  <a:pt x="676" y="103"/>
                </a:lnTo>
                <a:lnTo>
                  <a:pt x="669" y="108"/>
                </a:lnTo>
                <a:lnTo>
                  <a:pt x="667" y="110"/>
                </a:lnTo>
                <a:lnTo>
                  <a:pt x="666" y="113"/>
                </a:lnTo>
                <a:lnTo>
                  <a:pt x="666" y="113"/>
                </a:lnTo>
                <a:lnTo>
                  <a:pt x="665" y="148"/>
                </a:lnTo>
                <a:lnTo>
                  <a:pt x="662" y="172"/>
                </a:lnTo>
                <a:lnTo>
                  <a:pt x="662" y="179"/>
                </a:lnTo>
                <a:lnTo>
                  <a:pt x="661" y="181"/>
                </a:lnTo>
                <a:lnTo>
                  <a:pt x="661" y="181"/>
                </a:lnTo>
                <a:lnTo>
                  <a:pt x="658" y="180"/>
                </a:lnTo>
                <a:lnTo>
                  <a:pt x="655" y="175"/>
                </a:lnTo>
                <a:lnTo>
                  <a:pt x="652" y="172"/>
                </a:lnTo>
                <a:lnTo>
                  <a:pt x="651" y="167"/>
                </a:lnTo>
                <a:lnTo>
                  <a:pt x="651" y="167"/>
                </a:lnTo>
                <a:lnTo>
                  <a:pt x="650" y="163"/>
                </a:lnTo>
                <a:lnTo>
                  <a:pt x="645" y="158"/>
                </a:lnTo>
                <a:lnTo>
                  <a:pt x="638" y="152"/>
                </a:lnTo>
                <a:lnTo>
                  <a:pt x="627" y="147"/>
                </a:lnTo>
                <a:lnTo>
                  <a:pt x="627" y="147"/>
                </a:lnTo>
                <a:lnTo>
                  <a:pt x="617" y="143"/>
                </a:lnTo>
                <a:lnTo>
                  <a:pt x="612" y="142"/>
                </a:lnTo>
                <a:lnTo>
                  <a:pt x="592" y="142"/>
                </a:lnTo>
                <a:lnTo>
                  <a:pt x="592" y="142"/>
                </a:lnTo>
                <a:lnTo>
                  <a:pt x="584" y="143"/>
                </a:lnTo>
                <a:lnTo>
                  <a:pt x="576" y="145"/>
                </a:lnTo>
                <a:lnTo>
                  <a:pt x="569" y="148"/>
                </a:lnTo>
                <a:lnTo>
                  <a:pt x="562" y="152"/>
                </a:lnTo>
                <a:lnTo>
                  <a:pt x="552" y="158"/>
                </a:lnTo>
                <a:lnTo>
                  <a:pt x="548" y="162"/>
                </a:lnTo>
                <a:lnTo>
                  <a:pt x="529" y="157"/>
                </a:lnTo>
                <a:lnTo>
                  <a:pt x="529" y="157"/>
                </a:lnTo>
                <a:lnTo>
                  <a:pt x="538" y="145"/>
                </a:lnTo>
                <a:lnTo>
                  <a:pt x="548" y="135"/>
                </a:lnTo>
                <a:lnTo>
                  <a:pt x="553" y="131"/>
                </a:lnTo>
                <a:lnTo>
                  <a:pt x="558" y="127"/>
                </a:lnTo>
                <a:lnTo>
                  <a:pt x="558" y="127"/>
                </a:lnTo>
                <a:lnTo>
                  <a:pt x="563" y="124"/>
                </a:lnTo>
                <a:lnTo>
                  <a:pt x="567" y="116"/>
                </a:lnTo>
                <a:lnTo>
                  <a:pt x="569" y="108"/>
                </a:lnTo>
                <a:lnTo>
                  <a:pt x="570" y="97"/>
                </a:lnTo>
                <a:lnTo>
                  <a:pt x="571" y="86"/>
                </a:lnTo>
                <a:lnTo>
                  <a:pt x="570" y="74"/>
                </a:lnTo>
                <a:lnTo>
                  <a:pt x="570" y="61"/>
                </a:lnTo>
                <a:lnTo>
                  <a:pt x="568" y="49"/>
                </a:lnTo>
                <a:lnTo>
                  <a:pt x="568" y="49"/>
                </a:lnTo>
                <a:lnTo>
                  <a:pt x="567" y="43"/>
                </a:lnTo>
                <a:lnTo>
                  <a:pt x="564" y="38"/>
                </a:lnTo>
                <a:lnTo>
                  <a:pt x="558" y="28"/>
                </a:lnTo>
                <a:lnTo>
                  <a:pt x="549" y="20"/>
                </a:lnTo>
                <a:lnTo>
                  <a:pt x="538" y="14"/>
                </a:lnTo>
                <a:lnTo>
                  <a:pt x="526" y="9"/>
                </a:lnTo>
                <a:lnTo>
                  <a:pt x="510" y="4"/>
                </a:lnTo>
                <a:lnTo>
                  <a:pt x="493" y="1"/>
                </a:lnTo>
                <a:lnTo>
                  <a:pt x="475" y="0"/>
                </a:lnTo>
                <a:lnTo>
                  <a:pt x="475" y="0"/>
                </a:lnTo>
                <a:lnTo>
                  <a:pt x="465" y="0"/>
                </a:lnTo>
                <a:lnTo>
                  <a:pt x="458" y="1"/>
                </a:lnTo>
                <a:lnTo>
                  <a:pt x="450" y="3"/>
                </a:lnTo>
                <a:lnTo>
                  <a:pt x="444" y="5"/>
                </a:lnTo>
                <a:lnTo>
                  <a:pt x="439" y="7"/>
                </a:lnTo>
                <a:lnTo>
                  <a:pt x="434" y="10"/>
                </a:lnTo>
                <a:lnTo>
                  <a:pt x="428" y="16"/>
                </a:lnTo>
                <a:lnTo>
                  <a:pt x="425" y="23"/>
                </a:lnTo>
                <a:lnTo>
                  <a:pt x="422" y="28"/>
                </a:lnTo>
                <a:lnTo>
                  <a:pt x="421" y="34"/>
                </a:lnTo>
                <a:lnTo>
                  <a:pt x="406" y="39"/>
                </a:lnTo>
                <a:close/>
                <a:moveTo>
                  <a:pt x="494" y="186"/>
                </a:moveTo>
                <a:lnTo>
                  <a:pt x="494" y="186"/>
                </a:lnTo>
                <a:lnTo>
                  <a:pt x="481" y="191"/>
                </a:lnTo>
                <a:lnTo>
                  <a:pt x="470" y="196"/>
                </a:lnTo>
                <a:lnTo>
                  <a:pt x="470" y="196"/>
                </a:lnTo>
                <a:lnTo>
                  <a:pt x="466" y="198"/>
                </a:lnTo>
                <a:lnTo>
                  <a:pt x="456" y="206"/>
                </a:lnTo>
                <a:lnTo>
                  <a:pt x="440" y="216"/>
                </a:lnTo>
                <a:lnTo>
                  <a:pt x="440" y="216"/>
                </a:lnTo>
                <a:lnTo>
                  <a:pt x="442" y="223"/>
                </a:lnTo>
                <a:lnTo>
                  <a:pt x="443" y="229"/>
                </a:lnTo>
                <a:lnTo>
                  <a:pt x="445" y="235"/>
                </a:lnTo>
                <a:lnTo>
                  <a:pt x="445" y="235"/>
                </a:lnTo>
                <a:lnTo>
                  <a:pt x="447" y="238"/>
                </a:lnTo>
                <a:lnTo>
                  <a:pt x="448" y="240"/>
                </a:lnTo>
                <a:lnTo>
                  <a:pt x="448" y="246"/>
                </a:lnTo>
                <a:lnTo>
                  <a:pt x="445" y="255"/>
                </a:lnTo>
                <a:lnTo>
                  <a:pt x="445" y="255"/>
                </a:lnTo>
                <a:lnTo>
                  <a:pt x="444" y="258"/>
                </a:lnTo>
                <a:lnTo>
                  <a:pt x="440" y="262"/>
                </a:lnTo>
                <a:lnTo>
                  <a:pt x="436" y="267"/>
                </a:lnTo>
                <a:lnTo>
                  <a:pt x="431" y="269"/>
                </a:lnTo>
                <a:lnTo>
                  <a:pt x="431" y="269"/>
                </a:lnTo>
                <a:lnTo>
                  <a:pt x="428" y="269"/>
                </a:lnTo>
                <a:lnTo>
                  <a:pt x="425" y="269"/>
                </a:lnTo>
                <a:lnTo>
                  <a:pt x="416" y="265"/>
                </a:lnTo>
                <a:lnTo>
                  <a:pt x="407" y="260"/>
                </a:lnTo>
                <a:lnTo>
                  <a:pt x="401" y="255"/>
                </a:lnTo>
                <a:lnTo>
                  <a:pt x="401" y="255"/>
                </a:lnTo>
                <a:lnTo>
                  <a:pt x="387" y="245"/>
                </a:lnTo>
                <a:lnTo>
                  <a:pt x="377" y="240"/>
                </a:lnTo>
                <a:lnTo>
                  <a:pt x="377" y="240"/>
                </a:lnTo>
                <a:lnTo>
                  <a:pt x="376" y="233"/>
                </a:lnTo>
                <a:lnTo>
                  <a:pt x="376" y="228"/>
                </a:lnTo>
                <a:lnTo>
                  <a:pt x="377" y="225"/>
                </a:lnTo>
                <a:lnTo>
                  <a:pt x="377" y="225"/>
                </a:lnTo>
                <a:lnTo>
                  <a:pt x="393" y="223"/>
                </a:lnTo>
                <a:lnTo>
                  <a:pt x="406" y="220"/>
                </a:lnTo>
                <a:lnTo>
                  <a:pt x="406" y="220"/>
                </a:lnTo>
                <a:lnTo>
                  <a:pt x="406" y="207"/>
                </a:lnTo>
                <a:lnTo>
                  <a:pt x="406" y="197"/>
                </a:lnTo>
                <a:lnTo>
                  <a:pt x="406" y="191"/>
                </a:lnTo>
                <a:lnTo>
                  <a:pt x="406" y="191"/>
                </a:lnTo>
                <a:lnTo>
                  <a:pt x="409" y="172"/>
                </a:lnTo>
                <a:lnTo>
                  <a:pt x="411" y="157"/>
                </a:lnTo>
                <a:lnTo>
                  <a:pt x="411" y="157"/>
                </a:lnTo>
                <a:lnTo>
                  <a:pt x="415" y="153"/>
                </a:lnTo>
                <a:lnTo>
                  <a:pt x="421" y="147"/>
                </a:lnTo>
                <a:lnTo>
                  <a:pt x="421" y="147"/>
                </a:lnTo>
                <a:lnTo>
                  <a:pt x="423" y="146"/>
                </a:lnTo>
                <a:lnTo>
                  <a:pt x="426" y="147"/>
                </a:lnTo>
                <a:lnTo>
                  <a:pt x="431" y="152"/>
                </a:lnTo>
                <a:lnTo>
                  <a:pt x="431" y="152"/>
                </a:lnTo>
                <a:lnTo>
                  <a:pt x="465" y="172"/>
                </a:lnTo>
                <a:lnTo>
                  <a:pt x="465" y="172"/>
                </a:lnTo>
                <a:lnTo>
                  <a:pt x="485" y="181"/>
                </a:lnTo>
                <a:lnTo>
                  <a:pt x="494" y="186"/>
                </a:lnTo>
                <a:lnTo>
                  <a:pt x="494" y="1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34A387E4-45F1-4493-84CE-6A848E877C56}"/>
              </a:ext>
            </a:extLst>
          </p:cNvPr>
          <p:cNvSpPr>
            <a:spLocks noEditPoints="1"/>
          </p:cNvSpPr>
          <p:nvPr/>
        </p:nvSpPr>
        <p:spPr bwMode="auto">
          <a:xfrm>
            <a:off x="8124630" y="794625"/>
            <a:ext cx="1216471" cy="1633783"/>
          </a:xfrm>
          <a:custGeom>
            <a:avLst/>
            <a:gdLst>
              <a:gd name="T0" fmla="*/ 392 w 1029"/>
              <a:gd name="T1" fmla="*/ 156 h 1382"/>
              <a:gd name="T2" fmla="*/ 370 w 1029"/>
              <a:gd name="T3" fmla="*/ 201 h 1382"/>
              <a:gd name="T4" fmla="*/ 411 w 1029"/>
              <a:gd name="T5" fmla="*/ 212 h 1382"/>
              <a:gd name="T6" fmla="*/ 350 w 1029"/>
              <a:gd name="T7" fmla="*/ 275 h 1382"/>
              <a:gd name="T8" fmla="*/ 321 w 1029"/>
              <a:gd name="T9" fmla="*/ 324 h 1382"/>
              <a:gd name="T10" fmla="*/ 308 w 1029"/>
              <a:gd name="T11" fmla="*/ 414 h 1382"/>
              <a:gd name="T12" fmla="*/ 323 w 1029"/>
              <a:gd name="T13" fmla="*/ 531 h 1382"/>
              <a:gd name="T14" fmla="*/ 318 w 1029"/>
              <a:gd name="T15" fmla="*/ 583 h 1382"/>
              <a:gd name="T16" fmla="*/ 54 w 1029"/>
              <a:gd name="T17" fmla="*/ 842 h 1382"/>
              <a:gd name="T18" fmla="*/ 10 w 1029"/>
              <a:gd name="T19" fmla="*/ 886 h 1382"/>
              <a:gd name="T20" fmla="*/ 42 w 1029"/>
              <a:gd name="T21" fmla="*/ 965 h 1382"/>
              <a:gd name="T22" fmla="*/ 6 w 1029"/>
              <a:gd name="T23" fmla="*/ 1018 h 1382"/>
              <a:gd name="T24" fmla="*/ 34 w 1029"/>
              <a:gd name="T25" fmla="*/ 1031 h 1382"/>
              <a:gd name="T26" fmla="*/ 16 w 1029"/>
              <a:gd name="T27" fmla="*/ 1133 h 1382"/>
              <a:gd name="T28" fmla="*/ 4 w 1029"/>
              <a:gd name="T29" fmla="*/ 1157 h 1382"/>
              <a:gd name="T30" fmla="*/ 75 w 1029"/>
              <a:gd name="T31" fmla="*/ 1161 h 1382"/>
              <a:gd name="T32" fmla="*/ 82 w 1029"/>
              <a:gd name="T33" fmla="*/ 1297 h 1382"/>
              <a:gd name="T34" fmla="*/ 130 w 1029"/>
              <a:gd name="T35" fmla="*/ 1355 h 1382"/>
              <a:gd name="T36" fmla="*/ 207 w 1029"/>
              <a:gd name="T37" fmla="*/ 1382 h 1382"/>
              <a:gd name="T38" fmla="*/ 267 w 1029"/>
              <a:gd name="T39" fmla="*/ 1363 h 1382"/>
              <a:gd name="T40" fmla="*/ 329 w 1029"/>
              <a:gd name="T41" fmla="*/ 1268 h 1382"/>
              <a:gd name="T42" fmla="*/ 340 w 1029"/>
              <a:gd name="T43" fmla="*/ 1266 h 1382"/>
              <a:gd name="T44" fmla="*/ 378 w 1029"/>
              <a:gd name="T45" fmla="*/ 1272 h 1382"/>
              <a:gd name="T46" fmla="*/ 443 w 1029"/>
              <a:gd name="T47" fmla="*/ 1303 h 1382"/>
              <a:gd name="T48" fmla="*/ 499 w 1029"/>
              <a:gd name="T49" fmla="*/ 1255 h 1382"/>
              <a:gd name="T50" fmla="*/ 721 w 1029"/>
              <a:gd name="T51" fmla="*/ 1251 h 1382"/>
              <a:gd name="T52" fmla="*/ 716 w 1029"/>
              <a:gd name="T53" fmla="*/ 1213 h 1382"/>
              <a:gd name="T54" fmla="*/ 772 w 1029"/>
              <a:gd name="T55" fmla="*/ 1240 h 1382"/>
              <a:gd name="T56" fmla="*/ 835 w 1029"/>
              <a:gd name="T57" fmla="*/ 1202 h 1382"/>
              <a:gd name="T58" fmla="*/ 893 w 1029"/>
              <a:gd name="T59" fmla="*/ 1071 h 1382"/>
              <a:gd name="T60" fmla="*/ 879 w 1029"/>
              <a:gd name="T61" fmla="*/ 951 h 1382"/>
              <a:gd name="T62" fmla="*/ 891 w 1029"/>
              <a:gd name="T63" fmla="*/ 910 h 1382"/>
              <a:gd name="T64" fmla="*/ 926 w 1029"/>
              <a:gd name="T65" fmla="*/ 775 h 1382"/>
              <a:gd name="T66" fmla="*/ 1029 w 1029"/>
              <a:gd name="T67" fmla="*/ 564 h 1382"/>
              <a:gd name="T68" fmla="*/ 1019 w 1029"/>
              <a:gd name="T69" fmla="*/ 547 h 1382"/>
              <a:gd name="T70" fmla="*/ 821 w 1029"/>
              <a:gd name="T71" fmla="*/ 491 h 1382"/>
              <a:gd name="T72" fmla="*/ 879 w 1029"/>
              <a:gd name="T73" fmla="*/ 460 h 1382"/>
              <a:gd name="T74" fmla="*/ 935 w 1029"/>
              <a:gd name="T75" fmla="*/ 420 h 1382"/>
              <a:gd name="T76" fmla="*/ 924 w 1029"/>
              <a:gd name="T77" fmla="*/ 385 h 1382"/>
              <a:gd name="T78" fmla="*/ 853 w 1029"/>
              <a:gd name="T79" fmla="*/ 404 h 1382"/>
              <a:gd name="T80" fmla="*/ 797 w 1029"/>
              <a:gd name="T81" fmla="*/ 505 h 1382"/>
              <a:gd name="T82" fmla="*/ 651 w 1029"/>
              <a:gd name="T83" fmla="*/ 299 h 1382"/>
              <a:gd name="T84" fmla="*/ 567 w 1029"/>
              <a:gd name="T85" fmla="*/ 260 h 1382"/>
              <a:gd name="T86" fmla="*/ 586 w 1029"/>
              <a:gd name="T87" fmla="*/ 213 h 1382"/>
              <a:gd name="T88" fmla="*/ 607 w 1029"/>
              <a:gd name="T89" fmla="*/ 153 h 1382"/>
              <a:gd name="T90" fmla="*/ 592 w 1029"/>
              <a:gd name="T91" fmla="*/ 81 h 1382"/>
              <a:gd name="T92" fmla="*/ 561 w 1029"/>
              <a:gd name="T93" fmla="*/ 21 h 1382"/>
              <a:gd name="T94" fmla="*/ 464 w 1029"/>
              <a:gd name="T95" fmla="*/ 3 h 1382"/>
              <a:gd name="T96" fmla="*/ 416 w 1029"/>
              <a:gd name="T97" fmla="*/ 38 h 1382"/>
              <a:gd name="T98" fmla="*/ 401 w 1029"/>
              <a:gd name="T99" fmla="*/ 125 h 1382"/>
              <a:gd name="T100" fmla="*/ 262 w 1029"/>
              <a:gd name="T101" fmla="*/ 1245 h 1382"/>
              <a:gd name="T102" fmla="*/ 281 w 1029"/>
              <a:gd name="T103" fmla="*/ 1248 h 1382"/>
              <a:gd name="T104" fmla="*/ 256 w 1029"/>
              <a:gd name="T105" fmla="*/ 1283 h 1382"/>
              <a:gd name="T106" fmla="*/ 218 w 1029"/>
              <a:gd name="T107" fmla="*/ 1281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29" h="1382">
                <a:moveTo>
                  <a:pt x="408" y="149"/>
                </a:moveTo>
                <a:lnTo>
                  <a:pt x="408" y="149"/>
                </a:lnTo>
                <a:lnTo>
                  <a:pt x="405" y="149"/>
                </a:lnTo>
                <a:lnTo>
                  <a:pt x="404" y="149"/>
                </a:lnTo>
                <a:lnTo>
                  <a:pt x="399" y="150"/>
                </a:lnTo>
                <a:lnTo>
                  <a:pt x="397" y="151"/>
                </a:lnTo>
                <a:lnTo>
                  <a:pt x="392" y="156"/>
                </a:lnTo>
                <a:lnTo>
                  <a:pt x="390" y="163"/>
                </a:lnTo>
                <a:lnTo>
                  <a:pt x="388" y="173"/>
                </a:lnTo>
                <a:lnTo>
                  <a:pt x="388" y="173"/>
                </a:lnTo>
                <a:lnTo>
                  <a:pt x="385" y="182"/>
                </a:lnTo>
                <a:lnTo>
                  <a:pt x="381" y="191"/>
                </a:lnTo>
                <a:lnTo>
                  <a:pt x="375" y="196"/>
                </a:lnTo>
                <a:lnTo>
                  <a:pt x="370" y="201"/>
                </a:lnTo>
                <a:lnTo>
                  <a:pt x="364" y="205"/>
                </a:lnTo>
                <a:lnTo>
                  <a:pt x="360" y="206"/>
                </a:lnTo>
                <a:lnTo>
                  <a:pt x="356" y="208"/>
                </a:lnTo>
                <a:lnTo>
                  <a:pt x="375" y="213"/>
                </a:lnTo>
                <a:lnTo>
                  <a:pt x="411" y="210"/>
                </a:lnTo>
                <a:lnTo>
                  <a:pt x="411" y="210"/>
                </a:lnTo>
                <a:lnTo>
                  <a:pt x="411" y="212"/>
                </a:lnTo>
                <a:lnTo>
                  <a:pt x="409" y="215"/>
                </a:lnTo>
                <a:lnTo>
                  <a:pt x="404" y="223"/>
                </a:lnTo>
                <a:lnTo>
                  <a:pt x="394" y="237"/>
                </a:lnTo>
                <a:lnTo>
                  <a:pt x="394" y="237"/>
                </a:lnTo>
                <a:lnTo>
                  <a:pt x="385" y="246"/>
                </a:lnTo>
                <a:lnTo>
                  <a:pt x="374" y="255"/>
                </a:lnTo>
                <a:lnTo>
                  <a:pt x="350" y="275"/>
                </a:lnTo>
                <a:lnTo>
                  <a:pt x="339" y="283"/>
                </a:lnTo>
                <a:lnTo>
                  <a:pt x="330" y="293"/>
                </a:lnTo>
                <a:lnTo>
                  <a:pt x="323" y="302"/>
                </a:lnTo>
                <a:lnTo>
                  <a:pt x="321" y="306"/>
                </a:lnTo>
                <a:lnTo>
                  <a:pt x="321" y="310"/>
                </a:lnTo>
                <a:lnTo>
                  <a:pt x="321" y="310"/>
                </a:lnTo>
                <a:lnTo>
                  <a:pt x="321" y="324"/>
                </a:lnTo>
                <a:lnTo>
                  <a:pt x="322" y="340"/>
                </a:lnTo>
                <a:lnTo>
                  <a:pt x="323" y="356"/>
                </a:lnTo>
                <a:lnTo>
                  <a:pt x="323" y="375"/>
                </a:lnTo>
                <a:lnTo>
                  <a:pt x="323" y="375"/>
                </a:lnTo>
                <a:lnTo>
                  <a:pt x="321" y="386"/>
                </a:lnTo>
                <a:lnTo>
                  <a:pt x="315" y="399"/>
                </a:lnTo>
                <a:lnTo>
                  <a:pt x="308" y="414"/>
                </a:lnTo>
                <a:lnTo>
                  <a:pt x="300" y="430"/>
                </a:lnTo>
                <a:lnTo>
                  <a:pt x="284" y="455"/>
                </a:lnTo>
                <a:lnTo>
                  <a:pt x="277" y="465"/>
                </a:lnTo>
                <a:lnTo>
                  <a:pt x="326" y="488"/>
                </a:lnTo>
                <a:lnTo>
                  <a:pt x="326" y="488"/>
                </a:lnTo>
                <a:lnTo>
                  <a:pt x="325" y="512"/>
                </a:lnTo>
                <a:lnTo>
                  <a:pt x="323" y="531"/>
                </a:lnTo>
                <a:lnTo>
                  <a:pt x="323" y="543"/>
                </a:lnTo>
                <a:lnTo>
                  <a:pt x="323" y="543"/>
                </a:lnTo>
                <a:lnTo>
                  <a:pt x="323" y="553"/>
                </a:lnTo>
                <a:lnTo>
                  <a:pt x="323" y="563"/>
                </a:lnTo>
                <a:lnTo>
                  <a:pt x="322" y="573"/>
                </a:lnTo>
                <a:lnTo>
                  <a:pt x="318" y="583"/>
                </a:lnTo>
                <a:lnTo>
                  <a:pt x="318" y="583"/>
                </a:lnTo>
                <a:lnTo>
                  <a:pt x="311" y="601"/>
                </a:lnTo>
                <a:lnTo>
                  <a:pt x="302" y="629"/>
                </a:lnTo>
                <a:lnTo>
                  <a:pt x="291" y="667"/>
                </a:lnTo>
                <a:lnTo>
                  <a:pt x="42" y="658"/>
                </a:lnTo>
                <a:lnTo>
                  <a:pt x="42" y="675"/>
                </a:lnTo>
                <a:lnTo>
                  <a:pt x="37" y="827"/>
                </a:lnTo>
                <a:lnTo>
                  <a:pt x="54" y="842"/>
                </a:lnTo>
                <a:lnTo>
                  <a:pt x="45" y="872"/>
                </a:lnTo>
                <a:lnTo>
                  <a:pt x="45" y="872"/>
                </a:lnTo>
                <a:lnTo>
                  <a:pt x="41" y="872"/>
                </a:lnTo>
                <a:lnTo>
                  <a:pt x="31" y="875"/>
                </a:lnTo>
                <a:lnTo>
                  <a:pt x="18" y="879"/>
                </a:lnTo>
                <a:lnTo>
                  <a:pt x="14" y="882"/>
                </a:lnTo>
                <a:lnTo>
                  <a:pt x="10" y="886"/>
                </a:lnTo>
                <a:lnTo>
                  <a:pt x="10" y="886"/>
                </a:lnTo>
                <a:lnTo>
                  <a:pt x="6" y="896"/>
                </a:lnTo>
                <a:lnTo>
                  <a:pt x="4" y="903"/>
                </a:lnTo>
                <a:lnTo>
                  <a:pt x="4" y="910"/>
                </a:lnTo>
                <a:lnTo>
                  <a:pt x="83" y="945"/>
                </a:lnTo>
                <a:lnTo>
                  <a:pt x="80" y="967"/>
                </a:lnTo>
                <a:lnTo>
                  <a:pt x="42" y="965"/>
                </a:lnTo>
                <a:lnTo>
                  <a:pt x="42" y="965"/>
                </a:lnTo>
                <a:lnTo>
                  <a:pt x="35" y="973"/>
                </a:lnTo>
                <a:lnTo>
                  <a:pt x="23" y="990"/>
                </a:lnTo>
                <a:lnTo>
                  <a:pt x="16" y="1000"/>
                </a:lnTo>
                <a:lnTo>
                  <a:pt x="10" y="1008"/>
                </a:lnTo>
                <a:lnTo>
                  <a:pt x="7" y="1015"/>
                </a:lnTo>
                <a:lnTo>
                  <a:pt x="6" y="1018"/>
                </a:lnTo>
                <a:lnTo>
                  <a:pt x="7" y="1021"/>
                </a:lnTo>
                <a:lnTo>
                  <a:pt x="7" y="1021"/>
                </a:lnTo>
                <a:lnTo>
                  <a:pt x="13" y="1028"/>
                </a:lnTo>
                <a:lnTo>
                  <a:pt x="14" y="1029"/>
                </a:lnTo>
                <a:lnTo>
                  <a:pt x="18" y="1029"/>
                </a:lnTo>
                <a:lnTo>
                  <a:pt x="18" y="1029"/>
                </a:lnTo>
                <a:lnTo>
                  <a:pt x="34" y="1031"/>
                </a:lnTo>
                <a:lnTo>
                  <a:pt x="58" y="1035"/>
                </a:lnTo>
                <a:lnTo>
                  <a:pt x="89" y="1042"/>
                </a:lnTo>
                <a:lnTo>
                  <a:pt x="59" y="1102"/>
                </a:lnTo>
                <a:lnTo>
                  <a:pt x="59" y="1102"/>
                </a:lnTo>
                <a:lnTo>
                  <a:pt x="49" y="1109"/>
                </a:lnTo>
                <a:lnTo>
                  <a:pt x="27" y="1125"/>
                </a:lnTo>
                <a:lnTo>
                  <a:pt x="16" y="1133"/>
                </a:lnTo>
                <a:lnTo>
                  <a:pt x="6" y="1141"/>
                </a:lnTo>
                <a:lnTo>
                  <a:pt x="3" y="1146"/>
                </a:lnTo>
                <a:lnTo>
                  <a:pt x="0" y="1150"/>
                </a:lnTo>
                <a:lnTo>
                  <a:pt x="0" y="1153"/>
                </a:lnTo>
                <a:lnTo>
                  <a:pt x="2" y="1156"/>
                </a:lnTo>
                <a:lnTo>
                  <a:pt x="2" y="1156"/>
                </a:lnTo>
                <a:lnTo>
                  <a:pt x="4" y="1157"/>
                </a:lnTo>
                <a:lnTo>
                  <a:pt x="7" y="1160"/>
                </a:lnTo>
                <a:lnTo>
                  <a:pt x="17" y="1161"/>
                </a:lnTo>
                <a:lnTo>
                  <a:pt x="30" y="1163"/>
                </a:lnTo>
                <a:lnTo>
                  <a:pt x="42" y="1163"/>
                </a:lnTo>
                <a:lnTo>
                  <a:pt x="65" y="1163"/>
                </a:lnTo>
                <a:lnTo>
                  <a:pt x="75" y="1161"/>
                </a:lnTo>
                <a:lnTo>
                  <a:pt x="75" y="1161"/>
                </a:lnTo>
                <a:lnTo>
                  <a:pt x="72" y="1181"/>
                </a:lnTo>
                <a:lnTo>
                  <a:pt x="70" y="1202"/>
                </a:lnTo>
                <a:lnTo>
                  <a:pt x="70" y="1229"/>
                </a:lnTo>
                <a:lnTo>
                  <a:pt x="72" y="1257"/>
                </a:lnTo>
                <a:lnTo>
                  <a:pt x="75" y="1271"/>
                </a:lnTo>
                <a:lnTo>
                  <a:pt x="78" y="1283"/>
                </a:lnTo>
                <a:lnTo>
                  <a:pt x="82" y="1297"/>
                </a:lnTo>
                <a:lnTo>
                  <a:pt x="86" y="1310"/>
                </a:lnTo>
                <a:lnTo>
                  <a:pt x="93" y="1321"/>
                </a:lnTo>
                <a:lnTo>
                  <a:pt x="101" y="1331"/>
                </a:lnTo>
                <a:lnTo>
                  <a:pt x="101" y="1331"/>
                </a:lnTo>
                <a:lnTo>
                  <a:pt x="110" y="1339"/>
                </a:lnTo>
                <a:lnTo>
                  <a:pt x="120" y="1348"/>
                </a:lnTo>
                <a:lnTo>
                  <a:pt x="130" y="1355"/>
                </a:lnTo>
                <a:lnTo>
                  <a:pt x="139" y="1361"/>
                </a:lnTo>
                <a:lnTo>
                  <a:pt x="151" y="1366"/>
                </a:lnTo>
                <a:lnTo>
                  <a:pt x="162" y="1372"/>
                </a:lnTo>
                <a:lnTo>
                  <a:pt x="173" y="1376"/>
                </a:lnTo>
                <a:lnTo>
                  <a:pt x="184" y="1379"/>
                </a:lnTo>
                <a:lnTo>
                  <a:pt x="196" y="1380"/>
                </a:lnTo>
                <a:lnTo>
                  <a:pt x="207" y="1382"/>
                </a:lnTo>
                <a:lnTo>
                  <a:pt x="218" y="1382"/>
                </a:lnTo>
                <a:lnTo>
                  <a:pt x="228" y="1380"/>
                </a:lnTo>
                <a:lnTo>
                  <a:pt x="239" y="1377"/>
                </a:lnTo>
                <a:lnTo>
                  <a:pt x="249" y="1375"/>
                </a:lnTo>
                <a:lnTo>
                  <a:pt x="259" y="1369"/>
                </a:lnTo>
                <a:lnTo>
                  <a:pt x="267" y="1363"/>
                </a:lnTo>
                <a:lnTo>
                  <a:pt x="267" y="1363"/>
                </a:lnTo>
                <a:lnTo>
                  <a:pt x="276" y="1356"/>
                </a:lnTo>
                <a:lnTo>
                  <a:pt x="283" y="1348"/>
                </a:lnTo>
                <a:lnTo>
                  <a:pt x="297" y="1332"/>
                </a:lnTo>
                <a:lnTo>
                  <a:pt x="308" y="1314"/>
                </a:lnTo>
                <a:lnTo>
                  <a:pt x="316" y="1297"/>
                </a:lnTo>
                <a:lnTo>
                  <a:pt x="325" y="1282"/>
                </a:lnTo>
                <a:lnTo>
                  <a:pt x="329" y="1268"/>
                </a:lnTo>
                <a:lnTo>
                  <a:pt x="335" y="1252"/>
                </a:lnTo>
                <a:lnTo>
                  <a:pt x="335" y="1252"/>
                </a:lnTo>
                <a:lnTo>
                  <a:pt x="335" y="1255"/>
                </a:lnTo>
                <a:lnTo>
                  <a:pt x="335" y="1258"/>
                </a:lnTo>
                <a:lnTo>
                  <a:pt x="336" y="1262"/>
                </a:lnTo>
                <a:lnTo>
                  <a:pt x="340" y="1266"/>
                </a:lnTo>
                <a:lnTo>
                  <a:pt x="340" y="1266"/>
                </a:lnTo>
                <a:lnTo>
                  <a:pt x="347" y="1271"/>
                </a:lnTo>
                <a:lnTo>
                  <a:pt x="356" y="1275"/>
                </a:lnTo>
                <a:lnTo>
                  <a:pt x="367" y="1278"/>
                </a:lnTo>
                <a:lnTo>
                  <a:pt x="367" y="1278"/>
                </a:lnTo>
                <a:lnTo>
                  <a:pt x="370" y="1278"/>
                </a:lnTo>
                <a:lnTo>
                  <a:pt x="373" y="1276"/>
                </a:lnTo>
                <a:lnTo>
                  <a:pt x="378" y="1272"/>
                </a:lnTo>
                <a:lnTo>
                  <a:pt x="385" y="1266"/>
                </a:lnTo>
                <a:lnTo>
                  <a:pt x="385" y="1266"/>
                </a:lnTo>
                <a:lnTo>
                  <a:pt x="411" y="1282"/>
                </a:lnTo>
                <a:lnTo>
                  <a:pt x="430" y="1295"/>
                </a:lnTo>
                <a:lnTo>
                  <a:pt x="440" y="1302"/>
                </a:lnTo>
                <a:lnTo>
                  <a:pt x="440" y="1302"/>
                </a:lnTo>
                <a:lnTo>
                  <a:pt x="443" y="1303"/>
                </a:lnTo>
                <a:lnTo>
                  <a:pt x="444" y="1303"/>
                </a:lnTo>
                <a:lnTo>
                  <a:pt x="451" y="1299"/>
                </a:lnTo>
                <a:lnTo>
                  <a:pt x="461" y="1290"/>
                </a:lnTo>
                <a:lnTo>
                  <a:pt x="475" y="1278"/>
                </a:lnTo>
                <a:lnTo>
                  <a:pt x="475" y="1278"/>
                </a:lnTo>
                <a:lnTo>
                  <a:pt x="495" y="1258"/>
                </a:lnTo>
                <a:lnTo>
                  <a:pt x="499" y="1255"/>
                </a:lnTo>
                <a:lnTo>
                  <a:pt x="499" y="1255"/>
                </a:lnTo>
                <a:lnTo>
                  <a:pt x="533" y="1255"/>
                </a:lnTo>
                <a:lnTo>
                  <a:pt x="610" y="1255"/>
                </a:lnTo>
                <a:lnTo>
                  <a:pt x="651" y="1255"/>
                </a:lnTo>
                <a:lnTo>
                  <a:pt x="687" y="1254"/>
                </a:lnTo>
                <a:lnTo>
                  <a:pt x="713" y="1252"/>
                </a:lnTo>
                <a:lnTo>
                  <a:pt x="721" y="1251"/>
                </a:lnTo>
                <a:lnTo>
                  <a:pt x="724" y="1248"/>
                </a:lnTo>
                <a:lnTo>
                  <a:pt x="724" y="1248"/>
                </a:lnTo>
                <a:lnTo>
                  <a:pt x="725" y="1244"/>
                </a:lnTo>
                <a:lnTo>
                  <a:pt x="724" y="1238"/>
                </a:lnTo>
                <a:lnTo>
                  <a:pt x="721" y="1227"/>
                </a:lnTo>
                <a:lnTo>
                  <a:pt x="716" y="1213"/>
                </a:lnTo>
                <a:lnTo>
                  <a:pt x="716" y="1213"/>
                </a:lnTo>
                <a:lnTo>
                  <a:pt x="720" y="1220"/>
                </a:lnTo>
                <a:lnTo>
                  <a:pt x="727" y="1226"/>
                </a:lnTo>
                <a:lnTo>
                  <a:pt x="735" y="1233"/>
                </a:lnTo>
                <a:lnTo>
                  <a:pt x="746" y="1237"/>
                </a:lnTo>
                <a:lnTo>
                  <a:pt x="755" y="1240"/>
                </a:lnTo>
                <a:lnTo>
                  <a:pt x="762" y="1240"/>
                </a:lnTo>
                <a:lnTo>
                  <a:pt x="772" y="1240"/>
                </a:lnTo>
                <a:lnTo>
                  <a:pt x="782" y="1240"/>
                </a:lnTo>
                <a:lnTo>
                  <a:pt x="791" y="1237"/>
                </a:lnTo>
                <a:lnTo>
                  <a:pt x="803" y="1234"/>
                </a:lnTo>
                <a:lnTo>
                  <a:pt x="803" y="1234"/>
                </a:lnTo>
                <a:lnTo>
                  <a:pt x="811" y="1229"/>
                </a:lnTo>
                <a:lnTo>
                  <a:pt x="822" y="1217"/>
                </a:lnTo>
                <a:lnTo>
                  <a:pt x="835" y="1202"/>
                </a:lnTo>
                <a:lnTo>
                  <a:pt x="849" y="1181"/>
                </a:lnTo>
                <a:lnTo>
                  <a:pt x="863" y="1157"/>
                </a:lnTo>
                <a:lnTo>
                  <a:pt x="876" y="1130"/>
                </a:lnTo>
                <a:lnTo>
                  <a:pt x="881" y="1116"/>
                </a:lnTo>
                <a:lnTo>
                  <a:pt x="886" y="1102"/>
                </a:lnTo>
                <a:lnTo>
                  <a:pt x="890" y="1087"/>
                </a:lnTo>
                <a:lnTo>
                  <a:pt x="893" y="1071"/>
                </a:lnTo>
                <a:lnTo>
                  <a:pt x="893" y="1071"/>
                </a:lnTo>
                <a:lnTo>
                  <a:pt x="895" y="1043"/>
                </a:lnTo>
                <a:lnTo>
                  <a:pt x="894" y="1018"/>
                </a:lnTo>
                <a:lnTo>
                  <a:pt x="891" y="995"/>
                </a:lnTo>
                <a:lnTo>
                  <a:pt x="887" y="976"/>
                </a:lnTo>
                <a:lnTo>
                  <a:pt x="883" y="962"/>
                </a:lnTo>
                <a:lnTo>
                  <a:pt x="879" y="951"/>
                </a:lnTo>
                <a:lnTo>
                  <a:pt x="873" y="942"/>
                </a:lnTo>
                <a:lnTo>
                  <a:pt x="873" y="942"/>
                </a:lnTo>
                <a:lnTo>
                  <a:pt x="881" y="931"/>
                </a:lnTo>
                <a:lnTo>
                  <a:pt x="888" y="920"/>
                </a:lnTo>
                <a:lnTo>
                  <a:pt x="890" y="914"/>
                </a:lnTo>
                <a:lnTo>
                  <a:pt x="891" y="910"/>
                </a:lnTo>
                <a:lnTo>
                  <a:pt x="891" y="910"/>
                </a:lnTo>
                <a:lnTo>
                  <a:pt x="891" y="901"/>
                </a:lnTo>
                <a:lnTo>
                  <a:pt x="888" y="889"/>
                </a:lnTo>
                <a:lnTo>
                  <a:pt x="883" y="855"/>
                </a:lnTo>
                <a:lnTo>
                  <a:pt x="873" y="810"/>
                </a:lnTo>
                <a:lnTo>
                  <a:pt x="938" y="810"/>
                </a:lnTo>
                <a:lnTo>
                  <a:pt x="943" y="792"/>
                </a:lnTo>
                <a:lnTo>
                  <a:pt x="926" y="775"/>
                </a:lnTo>
                <a:lnTo>
                  <a:pt x="973" y="764"/>
                </a:lnTo>
                <a:lnTo>
                  <a:pt x="1019" y="588"/>
                </a:lnTo>
                <a:lnTo>
                  <a:pt x="1019" y="588"/>
                </a:lnTo>
                <a:lnTo>
                  <a:pt x="1025" y="578"/>
                </a:lnTo>
                <a:lnTo>
                  <a:pt x="1028" y="570"/>
                </a:lnTo>
                <a:lnTo>
                  <a:pt x="1029" y="567"/>
                </a:lnTo>
                <a:lnTo>
                  <a:pt x="1029" y="564"/>
                </a:lnTo>
                <a:lnTo>
                  <a:pt x="1029" y="564"/>
                </a:lnTo>
                <a:lnTo>
                  <a:pt x="1029" y="560"/>
                </a:lnTo>
                <a:lnTo>
                  <a:pt x="1029" y="554"/>
                </a:lnTo>
                <a:lnTo>
                  <a:pt x="1029" y="552"/>
                </a:lnTo>
                <a:lnTo>
                  <a:pt x="1028" y="550"/>
                </a:lnTo>
                <a:lnTo>
                  <a:pt x="1025" y="549"/>
                </a:lnTo>
                <a:lnTo>
                  <a:pt x="1019" y="547"/>
                </a:lnTo>
                <a:lnTo>
                  <a:pt x="1019" y="547"/>
                </a:lnTo>
                <a:lnTo>
                  <a:pt x="818" y="505"/>
                </a:lnTo>
                <a:lnTo>
                  <a:pt x="818" y="505"/>
                </a:lnTo>
                <a:lnTo>
                  <a:pt x="817" y="500"/>
                </a:lnTo>
                <a:lnTo>
                  <a:pt x="818" y="494"/>
                </a:lnTo>
                <a:lnTo>
                  <a:pt x="818" y="493"/>
                </a:lnTo>
                <a:lnTo>
                  <a:pt x="821" y="491"/>
                </a:lnTo>
                <a:lnTo>
                  <a:pt x="821" y="491"/>
                </a:lnTo>
                <a:lnTo>
                  <a:pt x="831" y="486"/>
                </a:lnTo>
                <a:lnTo>
                  <a:pt x="846" y="474"/>
                </a:lnTo>
                <a:lnTo>
                  <a:pt x="867" y="459"/>
                </a:lnTo>
                <a:lnTo>
                  <a:pt x="867" y="459"/>
                </a:lnTo>
                <a:lnTo>
                  <a:pt x="873" y="460"/>
                </a:lnTo>
                <a:lnTo>
                  <a:pt x="879" y="460"/>
                </a:lnTo>
                <a:lnTo>
                  <a:pt x="886" y="460"/>
                </a:lnTo>
                <a:lnTo>
                  <a:pt x="895" y="458"/>
                </a:lnTo>
                <a:lnTo>
                  <a:pt x="905" y="452"/>
                </a:lnTo>
                <a:lnTo>
                  <a:pt x="915" y="445"/>
                </a:lnTo>
                <a:lnTo>
                  <a:pt x="926" y="432"/>
                </a:lnTo>
                <a:lnTo>
                  <a:pt x="926" y="432"/>
                </a:lnTo>
                <a:lnTo>
                  <a:pt x="935" y="420"/>
                </a:lnTo>
                <a:lnTo>
                  <a:pt x="939" y="408"/>
                </a:lnTo>
                <a:lnTo>
                  <a:pt x="940" y="400"/>
                </a:lnTo>
                <a:lnTo>
                  <a:pt x="940" y="396"/>
                </a:lnTo>
                <a:lnTo>
                  <a:pt x="939" y="393"/>
                </a:lnTo>
                <a:lnTo>
                  <a:pt x="936" y="390"/>
                </a:lnTo>
                <a:lnTo>
                  <a:pt x="933" y="387"/>
                </a:lnTo>
                <a:lnTo>
                  <a:pt x="924" y="385"/>
                </a:lnTo>
                <a:lnTo>
                  <a:pt x="912" y="383"/>
                </a:lnTo>
                <a:lnTo>
                  <a:pt x="897" y="383"/>
                </a:lnTo>
                <a:lnTo>
                  <a:pt x="897" y="383"/>
                </a:lnTo>
                <a:lnTo>
                  <a:pt x="881" y="386"/>
                </a:lnTo>
                <a:lnTo>
                  <a:pt x="870" y="390"/>
                </a:lnTo>
                <a:lnTo>
                  <a:pt x="860" y="397"/>
                </a:lnTo>
                <a:lnTo>
                  <a:pt x="853" y="404"/>
                </a:lnTo>
                <a:lnTo>
                  <a:pt x="848" y="413"/>
                </a:lnTo>
                <a:lnTo>
                  <a:pt x="843" y="421"/>
                </a:lnTo>
                <a:lnTo>
                  <a:pt x="842" y="427"/>
                </a:lnTo>
                <a:lnTo>
                  <a:pt x="841" y="432"/>
                </a:lnTo>
                <a:lnTo>
                  <a:pt x="841" y="448"/>
                </a:lnTo>
                <a:lnTo>
                  <a:pt x="806" y="491"/>
                </a:lnTo>
                <a:lnTo>
                  <a:pt x="797" y="505"/>
                </a:lnTo>
                <a:lnTo>
                  <a:pt x="739" y="497"/>
                </a:lnTo>
                <a:lnTo>
                  <a:pt x="739" y="497"/>
                </a:lnTo>
                <a:lnTo>
                  <a:pt x="659" y="330"/>
                </a:lnTo>
                <a:lnTo>
                  <a:pt x="659" y="330"/>
                </a:lnTo>
                <a:lnTo>
                  <a:pt x="655" y="320"/>
                </a:lnTo>
                <a:lnTo>
                  <a:pt x="654" y="312"/>
                </a:lnTo>
                <a:lnTo>
                  <a:pt x="651" y="299"/>
                </a:lnTo>
                <a:lnTo>
                  <a:pt x="650" y="295"/>
                </a:lnTo>
                <a:lnTo>
                  <a:pt x="647" y="290"/>
                </a:lnTo>
                <a:lnTo>
                  <a:pt x="640" y="288"/>
                </a:lnTo>
                <a:lnTo>
                  <a:pt x="631" y="283"/>
                </a:lnTo>
                <a:lnTo>
                  <a:pt x="631" y="283"/>
                </a:lnTo>
                <a:lnTo>
                  <a:pt x="586" y="268"/>
                </a:lnTo>
                <a:lnTo>
                  <a:pt x="567" y="260"/>
                </a:lnTo>
                <a:lnTo>
                  <a:pt x="569" y="237"/>
                </a:lnTo>
                <a:lnTo>
                  <a:pt x="569" y="237"/>
                </a:lnTo>
                <a:lnTo>
                  <a:pt x="572" y="234"/>
                </a:lnTo>
                <a:lnTo>
                  <a:pt x="581" y="224"/>
                </a:lnTo>
                <a:lnTo>
                  <a:pt x="581" y="224"/>
                </a:lnTo>
                <a:lnTo>
                  <a:pt x="583" y="220"/>
                </a:lnTo>
                <a:lnTo>
                  <a:pt x="586" y="213"/>
                </a:lnTo>
                <a:lnTo>
                  <a:pt x="590" y="198"/>
                </a:lnTo>
                <a:lnTo>
                  <a:pt x="592" y="178"/>
                </a:lnTo>
                <a:lnTo>
                  <a:pt x="592" y="178"/>
                </a:lnTo>
                <a:lnTo>
                  <a:pt x="595" y="177"/>
                </a:lnTo>
                <a:lnTo>
                  <a:pt x="599" y="171"/>
                </a:lnTo>
                <a:lnTo>
                  <a:pt x="606" y="160"/>
                </a:lnTo>
                <a:lnTo>
                  <a:pt x="607" y="153"/>
                </a:lnTo>
                <a:lnTo>
                  <a:pt x="610" y="143"/>
                </a:lnTo>
                <a:lnTo>
                  <a:pt x="610" y="143"/>
                </a:lnTo>
                <a:lnTo>
                  <a:pt x="613" y="123"/>
                </a:lnTo>
                <a:lnTo>
                  <a:pt x="613" y="109"/>
                </a:lnTo>
                <a:lnTo>
                  <a:pt x="613" y="97"/>
                </a:lnTo>
                <a:lnTo>
                  <a:pt x="592" y="81"/>
                </a:lnTo>
                <a:lnTo>
                  <a:pt x="592" y="81"/>
                </a:lnTo>
                <a:lnTo>
                  <a:pt x="592" y="76"/>
                </a:lnTo>
                <a:lnTo>
                  <a:pt x="588" y="59"/>
                </a:lnTo>
                <a:lnTo>
                  <a:pt x="583" y="49"/>
                </a:lnTo>
                <a:lnTo>
                  <a:pt x="578" y="39"/>
                </a:lnTo>
                <a:lnTo>
                  <a:pt x="569" y="29"/>
                </a:lnTo>
                <a:lnTo>
                  <a:pt x="561" y="21"/>
                </a:lnTo>
                <a:lnTo>
                  <a:pt x="561" y="21"/>
                </a:lnTo>
                <a:lnTo>
                  <a:pt x="548" y="12"/>
                </a:lnTo>
                <a:lnTo>
                  <a:pt x="531" y="7"/>
                </a:lnTo>
                <a:lnTo>
                  <a:pt x="513" y="1"/>
                </a:lnTo>
                <a:lnTo>
                  <a:pt x="494" y="0"/>
                </a:lnTo>
                <a:lnTo>
                  <a:pt x="484" y="0"/>
                </a:lnTo>
                <a:lnTo>
                  <a:pt x="474" y="1"/>
                </a:lnTo>
                <a:lnTo>
                  <a:pt x="464" y="3"/>
                </a:lnTo>
                <a:lnTo>
                  <a:pt x="456" y="5"/>
                </a:lnTo>
                <a:lnTo>
                  <a:pt x="446" y="10"/>
                </a:lnTo>
                <a:lnTo>
                  <a:pt x="437" y="15"/>
                </a:lnTo>
                <a:lnTo>
                  <a:pt x="430" y="21"/>
                </a:lnTo>
                <a:lnTo>
                  <a:pt x="423" y="29"/>
                </a:lnTo>
                <a:lnTo>
                  <a:pt x="423" y="29"/>
                </a:lnTo>
                <a:lnTo>
                  <a:pt x="416" y="38"/>
                </a:lnTo>
                <a:lnTo>
                  <a:pt x="412" y="46"/>
                </a:lnTo>
                <a:lnTo>
                  <a:pt x="408" y="56"/>
                </a:lnTo>
                <a:lnTo>
                  <a:pt x="405" y="64"/>
                </a:lnTo>
                <a:lnTo>
                  <a:pt x="401" y="83"/>
                </a:lnTo>
                <a:lnTo>
                  <a:pt x="399" y="98"/>
                </a:lnTo>
                <a:lnTo>
                  <a:pt x="399" y="114"/>
                </a:lnTo>
                <a:lnTo>
                  <a:pt x="401" y="125"/>
                </a:lnTo>
                <a:lnTo>
                  <a:pt x="402" y="135"/>
                </a:lnTo>
                <a:lnTo>
                  <a:pt x="408" y="149"/>
                </a:lnTo>
                <a:close/>
                <a:moveTo>
                  <a:pt x="218" y="1258"/>
                </a:moveTo>
                <a:lnTo>
                  <a:pt x="218" y="1258"/>
                </a:lnTo>
                <a:lnTo>
                  <a:pt x="234" y="1255"/>
                </a:lnTo>
                <a:lnTo>
                  <a:pt x="248" y="1251"/>
                </a:lnTo>
                <a:lnTo>
                  <a:pt x="262" y="1245"/>
                </a:lnTo>
                <a:lnTo>
                  <a:pt x="262" y="1245"/>
                </a:lnTo>
                <a:lnTo>
                  <a:pt x="271" y="1241"/>
                </a:lnTo>
                <a:lnTo>
                  <a:pt x="276" y="1241"/>
                </a:lnTo>
                <a:lnTo>
                  <a:pt x="277" y="1243"/>
                </a:lnTo>
                <a:lnTo>
                  <a:pt x="280" y="1245"/>
                </a:lnTo>
                <a:lnTo>
                  <a:pt x="280" y="1245"/>
                </a:lnTo>
                <a:lnTo>
                  <a:pt x="281" y="1248"/>
                </a:lnTo>
                <a:lnTo>
                  <a:pt x="280" y="1252"/>
                </a:lnTo>
                <a:lnTo>
                  <a:pt x="278" y="1258"/>
                </a:lnTo>
                <a:lnTo>
                  <a:pt x="276" y="1264"/>
                </a:lnTo>
                <a:lnTo>
                  <a:pt x="267" y="1275"/>
                </a:lnTo>
                <a:lnTo>
                  <a:pt x="262" y="1281"/>
                </a:lnTo>
                <a:lnTo>
                  <a:pt x="256" y="1283"/>
                </a:lnTo>
                <a:lnTo>
                  <a:pt x="256" y="1283"/>
                </a:lnTo>
                <a:lnTo>
                  <a:pt x="250" y="1286"/>
                </a:lnTo>
                <a:lnTo>
                  <a:pt x="245" y="1288"/>
                </a:lnTo>
                <a:lnTo>
                  <a:pt x="239" y="1289"/>
                </a:lnTo>
                <a:lnTo>
                  <a:pt x="234" y="1289"/>
                </a:lnTo>
                <a:lnTo>
                  <a:pt x="224" y="1286"/>
                </a:lnTo>
                <a:lnTo>
                  <a:pt x="221" y="1283"/>
                </a:lnTo>
                <a:lnTo>
                  <a:pt x="218" y="1281"/>
                </a:lnTo>
                <a:lnTo>
                  <a:pt x="218" y="1281"/>
                </a:lnTo>
                <a:lnTo>
                  <a:pt x="217" y="1278"/>
                </a:lnTo>
                <a:lnTo>
                  <a:pt x="215" y="1275"/>
                </a:lnTo>
                <a:lnTo>
                  <a:pt x="215" y="1266"/>
                </a:lnTo>
                <a:lnTo>
                  <a:pt x="218" y="1258"/>
                </a:lnTo>
                <a:lnTo>
                  <a:pt x="218" y="125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21">
            <a:extLst>
              <a:ext uri="{FF2B5EF4-FFF2-40B4-BE49-F238E27FC236}">
                <a16:creationId xmlns:a16="http://schemas.microsoft.com/office/drawing/2014/main" id="{7BE8C2FA-C64D-4CF1-AB43-BE0905718DC3}"/>
              </a:ext>
            </a:extLst>
          </p:cNvPr>
          <p:cNvSpPr>
            <a:spLocks/>
          </p:cNvSpPr>
          <p:nvPr/>
        </p:nvSpPr>
        <p:spPr bwMode="auto">
          <a:xfrm>
            <a:off x="6407148" y="2798929"/>
            <a:ext cx="770715" cy="1623957"/>
          </a:xfrm>
          <a:custGeom>
            <a:avLst/>
            <a:gdLst>
              <a:gd name="T0" fmla="*/ 198 w 551"/>
              <a:gd name="T1" fmla="*/ 137 h 1161"/>
              <a:gd name="T2" fmla="*/ 221 w 551"/>
              <a:gd name="T3" fmla="*/ 47 h 1161"/>
              <a:gd name="T4" fmla="*/ 254 w 551"/>
              <a:gd name="T5" fmla="*/ 13 h 1161"/>
              <a:gd name="T6" fmla="*/ 317 w 551"/>
              <a:gd name="T7" fmla="*/ 3 h 1161"/>
              <a:gd name="T8" fmla="*/ 362 w 551"/>
              <a:gd name="T9" fmla="*/ 37 h 1161"/>
              <a:gd name="T10" fmla="*/ 393 w 551"/>
              <a:gd name="T11" fmla="*/ 111 h 1161"/>
              <a:gd name="T12" fmla="*/ 371 w 551"/>
              <a:gd name="T13" fmla="*/ 153 h 1161"/>
              <a:gd name="T14" fmla="*/ 363 w 551"/>
              <a:gd name="T15" fmla="*/ 186 h 1161"/>
              <a:gd name="T16" fmla="*/ 393 w 551"/>
              <a:gd name="T17" fmla="*/ 210 h 1161"/>
              <a:gd name="T18" fmla="*/ 442 w 551"/>
              <a:gd name="T19" fmla="*/ 234 h 1161"/>
              <a:gd name="T20" fmla="*/ 508 w 551"/>
              <a:gd name="T21" fmla="*/ 332 h 1161"/>
              <a:gd name="T22" fmla="*/ 516 w 551"/>
              <a:gd name="T23" fmla="*/ 381 h 1161"/>
              <a:gd name="T24" fmla="*/ 484 w 551"/>
              <a:gd name="T25" fmla="*/ 418 h 1161"/>
              <a:gd name="T26" fmla="*/ 491 w 551"/>
              <a:gd name="T27" fmla="*/ 483 h 1161"/>
              <a:gd name="T28" fmla="*/ 487 w 551"/>
              <a:gd name="T29" fmla="*/ 579 h 1161"/>
              <a:gd name="T30" fmla="*/ 504 w 551"/>
              <a:gd name="T31" fmla="*/ 711 h 1161"/>
              <a:gd name="T32" fmla="*/ 519 w 551"/>
              <a:gd name="T33" fmla="*/ 787 h 1161"/>
              <a:gd name="T34" fmla="*/ 497 w 551"/>
              <a:gd name="T35" fmla="*/ 884 h 1161"/>
              <a:gd name="T36" fmla="*/ 529 w 551"/>
              <a:gd name="T37" fmla="*/ 893 h 1161"/>
              <a:gd name="T38" fmla="*/ 551 w 551"/>
              <a:gd name="T39" fmla="*/ 956 h 1161"/>
              <a:gd name="T40" fmla="*/ 519 w 551"/>
              <a:gd name="T41" fmla="*/ 1023 h 1161"/>
              <a:gd name="T42" fmla="*/ 488 w 551"/>
              <a:gd name="T43" fmla="*/ 1046 h 1161"/>
              <a:gd name="T44" fmla="*/ 446 w 551"/>
              <a:gd name="T45" fmla="*/ 1079 h 1161"/>
              <a:gd name="T46" fmla="*/ 432 w 551"/>
              <a:gd name="T47" fmla="*/ 1151 h 1161"/>
              <a:gd name="T48" fmla="*/ 390 w 551"/>
              <a:gd name="T49" fmla="*/ 1161 h 1161"/>
              <a:gd name="T50" fmla="*/ 354 w 551"/>
              <a:gd name="T51" fmla="*/ 1139 h 1161"/>
              <a:gd name="T52" fmla="*/ 331 w 551"/>
              <a:gd name="T53" fmla="*/ 1079 h 1161"/>
              <a:gd name="T54" fmla="*/ 318 w 551"/>
              <a:gd name="T55" fmla="*/ 1107 h 1161"/>
              <a:gd name="T56" fmla="*/ 286 w 551"/>
              <a:gd name="T57" fmla="*/ 1108 h 1161"/>
              <a:gd name="T58" fmla="*/ 256 w 551"/>
              <a:gd name="T59" fmla="*/ 1046 h 1161"/>
              <a:gd name="T60" fmla="*/ 176 w 551"/>
              <a:gd name="T61" fmla="*/ 983 h 1161"/>
              <a:gd name="T62" fmla="*/ 136 w 551"/>
              <a:gd name="T63" fmla="*/ 965 h 1161"/>
              <a:gd name="T64" fmla="*/ 154 w 551"/>
              <a:gd name="T65" fmla="*/ 930 h 1161"/>
              <a:gd name="T66" fmla="*/ 142 w 551"/>
              <a:gd name="T67" fmla="*/ 843 h 1161"/>
              <a:gd name="T68" fmla="*/ 146 w 551"/>
              <a:gd name="T69" fmla="*/ 807 h 1161"/>
              <a:gd name="T70" fmla="*/ 98 w 551"/>
              <a:gd name="T71" fmla="*/ 722 h 1161"/>
              <a:gd name="T72" fmla="*/ 80 w 551"/>
              <a:gd name="T73" fmla="*/ 666 h 1161"/>
              <a:gd name="T74" fmla="*/ 125 w 551"/>
              <a:gd name="T75" fmla="*/ 603 h 1161"/>
              <a:gd name="T76" fmla="*/ 168 w 551"/>
              <a:gd name="T77" fmla="*/ 554 h 1161"/>
              <a:gd name="T78" fmla="*/ 174 w 551"/>
              <a:gd name="T79" fmla="*/ 483 h 1161"/>
              <a:gd name="T80" fmla="*/ 142 w 551"/>
              <a:gd name="T81" fmla="*/ 470 h 1161"/>
              <a:gd name="T82" fmla="*/ 101 w 551"/>
              <a:gd name="T83" fmla="*/ 492 h 1161"/>
              <a:gd name="T84" fmla="*/ 64 w 551"/>
              <a:gd name="T85" fmla="*/ 492 h 1161"/>
              <a:gd name="T86" fmla="*/ 67 w 551"/>
              <a:gd name="T87" fmla="*/ 478 h 1161"/>
              <a:gd name="T88" fmla="*/ 75 w 551"/>
              <a:gd name="T89" fmla="*/ 471 h 1161"/>
              <a:gd name="T90" fmla="*/ 92 w 551"/>
              <a:gd name="T91" fmla="*/ 445 h 1161"/>
              <a:gd name="T92" fmla="*/ 53 w 551"/>
              <a:gd name="T93" fmla="*/ 407 h 1161"/>
              <a:gd name="T94" fmla="*/ 20 w 551"/>
              <a:gd name="T95" fmla="*/ 392 h 1161"/>
              <a:gd name="T96" fmla="*/ 0 w 551"/>
              <a:gd name="T97" fmla="*/ 361 h 1161"/>
              <a:gd name="T98" fmla="*/ 17 w 551"/>
              <a:gd name="T99" fmla="*/ 327 h 1161"/>
              <a:gd name="T100" fmla="*/ 56 w 551"/>
              <a:gd name="T101" fmla="*/ 332 h 1161"/>
              <a:gd name="T102" fmla="*/ 87 w 551"/>
              <a:gd name="T103" fmla="*/ 365 h 1161"/>
              <a:gd name="T104" fmla="*/ 106 w 551"/>
              <a:gd name="T105" fmla="*/ 416 h 1161"/>
              <a:gd name="T106" fmla="*/ 112 w 551"/>
              <a:gd name="T107" fmla="*/ 375 h 1161"/>
              <a:gd name="T108" fmla="*/ 126 w 551"/>
              <a:gd name="T109" fmla="*/ 353 h 1161"/>
              <a:gd name="T110" fmla="*/ 132 w 551"/>
              <a:gd name="T111" fmla="*/ 340 h 1161"/>
              <a:gd name="T112" fmla="*/ 158 w 551"/>
              <a:gd name="T113" fmla="*/ 273 h 1161"/>
              <a:gd name="T114" fmla="*/ 173 w 551"/>
              <a:gd name="T115" fmla="*/ 231 h 1161"/>
              <a:gd name="T116" fmla="*/ 208 w 551"/>
              <a:gd name="T117" fmla="*/ 215 h 1161"/>
              <a:gd name="T118" fmla="*/ 236 w 551"/>
              <a:gd name="T119" fmla="*/ 199 h 1161"/>
              <a:gd name="T120" fmla="*/ 221 w 551"/>
              <a:gd name="T121" fmla="*/ 176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1" h="1161">
                <a:moveTo>
                  <a:pt x="209" y="159"/>
                </a:moveTo>
                <a:lnTo>
                  <a:pt x="209" y="159"/>
                </a:lnTo>
                <a:lnTo>
                  <a:pt x="204" y="153"/>
                </a:lnTo>
                <a:lnTo>
                  <a:pt x="201" y="145"/>
                </a:lnTo>
                <a:lnTo>
                  <a:pt x="198" y="137"/>
                </a:lnTo>
                <a:lnTo>
                  <a:pt x="198" y="137"/>
                </a:lnTo>
                <a:lnTo>
                  <a:pt x="198" y="130"/>
                </a:lnTo>
                <a:lnTo>
                  <a:pt x="200" y="117"/>
                </a:lnTo>
                <a:lnTo>
                  <a:pt x="202" y="100"/>
                </a:lnTo>
                <a:lnTo>
                  <a:pt x="207" y="83"/>
                </a:lnTo>
                <a:lnTo>
                  <a:pt x="213" y="65"/>
                </a:lnTo>
                <a:lnTo>
                  <a:pt x="221" y="47"/>
                </a:lnTo>
                <a:lnTo>
                  <a:pt x="226" y="39"/>
                </a:lnTo>
                <a:lnTo>
                  <a:pt x="231" y="32"/>
                </a:lnTo>
                <a:lnTo>
                  <a:pt x="236" y="26"/>
                </a:lnTo>
                <a:lnTo>
                  <a:pt x="242" y="21"/>
                </a:lnTo>
                <a:lnTo>
                  <a:pt x="242" y="21"/>
                </a:lnTo>
                <a:lnTo>
                  <a:pt x="254" y="13"/>
                </a:lnTo>
                <a:lnTo>
                  <a:pt x="269" y="6"/>
                </a:lnTo>
                <a:lnTo>
                  <a:pt x="284" y="2"/>
                </a:lnTo>
                <a:lnTo>
                  <a:pt x="292" y="0"/>
                </a:lnTo>
                <a:lnTo>
                  <a:pt x="299" y="0"/>
                </a:lnTo>
                <a:lnTo>
                  <a:pt x="308" y="0"/>
                </a:lnTo>
                <a:lnTo>
                  <a:pt x="317" y="3"/>
                </a:lnTo>
                <a:lnTo>
                  <a:pt x="324" y="5"/>
                </a:lnTo>
                <a:lnTo>
                  <a:pt x="332" y="9"/>
                </a:lnTo>
                <a:lnTo>
                  <a:pt x="340" y="14"/>
                </a:lnTo>
                <a:lnTo>
                  <a:pt x="347" y="20"/>
                </a:lnTo>
                <a:lnTo>
                  <a:pt x="354" y="27"/>
                </a:lnTo>
                <a:lnTo>
                  <a:pt x="362" y="37"/>
                </a:lnTo>
                <a:lnTo>
                  <a:pt x="362" y="37"/>
                </a:lnTo>
                <a:lnTo>
                  <a:pt x="373" y="55"/>
                </a:lnTo>
                <a:lnTo>
                  <a:pt x="381" y="72"/>
                </a:lnTo>
                <a:lnTo>
                  <a:pt x="387" y="88"/>
                </a:lnTo>
                <a:lnTo>
                  <a:pt x="391" y="100"/>
                </a:lnTo>
                <a:lnTo>
                  <a:pt x="393" y="111"/>
                </a:lnTo>
                <a:lnTo>
                  <a:pt x="395" y="120"/>
                </a:lnTo>
                <a:lnTo>
                  <a:pt x="393" y="128"/>
                </a:lnTo>
                <a:lnTo>
                  <a:pt x="393" y="128"/>
                </a:lnTo>
                <a:lnTo>
                  <a:pt x="390" y="134"/>
                </a:lnTo>
                <a:lnTo>
                  <a:pt x="382" y="143"/>
                </a:lnTo>
                <a:lnTo>
                  <a:pt x="371" y="153"/>
                </a:lnTo>
                <a:lnTo>
                  <a:pt x="371" y="153"/>
                </a:lnTo>
                <a:lnTo>
                  <a:pt x="371" y="161"/>
                </a:lnTo>
                <a:lnTo>
                  <a:pt x="369" y="170"/>
                </a:lnTo>
                <a:lnTo>
                  <a:pt x="367" y="177"/>
                </a:lnTo>
                <a:lnTo>
                  <a:pt x="367" y="177"/>
                </a:lnTo>
                <a:lnTo>
                  <a:pt x="363" y="186"/>
                </a:lnTo>
                <a:lnTo>
                  <a:pt x="358" y="193"/>
                </a:lnTo>
                <a:lnTo>
                  <a:pt x="353" y="199"/>
                </a:lnTo>
                <a:lnTo>
                  <a:pt x="353" y="199"/>
                </a:lnTo>
                <a:lnTo>
                  <a:pt x="368" y="203"/>
                </a:lnTo>
                <a:lnTo>
                  <a:pt x="381" y="205"/>
                </a:lnTo>
                <a:lnTo>
                  <a:pt x="393" y="210"/>
                </a:lnTo>
                <a:lnTo>
                  <a:pt x="393" y="210"/>
                </a:lnTo>
                <a:lnTo>
                  <a:pt x="404" y="214"/>
                </a:lnTo>
                <a:lnTo>
                  <a:pt x="415" y="219"/>
                </a:lnTo>
                <a:lnTo>
                  <a:pt x="429" y="225"/>
                </a:lnTo>
                <a:lnTo>
                  <a:pt x="435" y="228"/>
                </a:lnTo>
                <a:lnTo>
                  <a:pt x="442" y="234"/>
                </a:lnTo>
                <a:lnTo>
                  <a:pt x="442" y="234"/>
                </a:lnTo>
                <a:lnTo>
                  <a:pt x="451" y="244"/>
                </a:lnTo>
                <a:lnTo>
                  <a:pt x="460" y="256"/>
                </a:lnTo>
                <a:lnTo>
                  <a:pt x="482" y="289"/>
                </a:lnTo>
                <a:lnTo>
                  <a:pt x="499" y="318"/>
                </a:lnTo>
                <a:lnTo>
                  <a:pt x="508" y="332"/>
                </a:lnTo>
                <a:lnTo>
                  <a:pt x="508" y="332"/>
                </a:lnTo>
                <a:lnTo>
                  <a:pt x="509" y="334"/>
                </a:lnTo>
                <a:lnTo>
                  <a:pt x="510" y="340"/>
                </a:lnTo>
                <a:lnTo>
                  <a:pt x="514" y="360"/>
                </a:lnTo>
                <a:lnTo>
                  <a:pt x="515" y="371"/>
                </a:lnTo>
                <a:lnTo>
                  <a:pt x="516" y="381"/>
                </a:lnTo>
                <a:lnTo>
                  <a:pt x="515" y="389"/>
                </a:lnTo>
                <a:lnTo>
                  <a:pt x="513" y="394"/>
                </a:lnTo>
                <a:lnTo>
                  <a:pt x="513" y="394"/>
                </a:lnTo>
                <a:lnTo>
                  <a:pt x="499" y="410"/>
                </a:lnTo>
                <a:lnTo>
                  <a:pt x="484" y="418"/>
                </a:lnTo>
                <a:lnTo>
                  <a:pt x="484" y="418"/>
                </a:lnTo>
                <a:lnTo>
                  <a:pt x="491" y="446"/>
                </a:lnTo>
                <a:lnTo>
                  <a:pt x="496" y="467"/>
                </a:lnTo>
                <a:lnTo>
                  <a:pt x="497" y="475"/>
                </a:lnTo>
                <a:lnTo>
                  <a:pt x="497" y="478"/>
                </a:lnTo>
                <a:lnTo>
                  <a:pt x="497" y="478"/>
                </a:lnTo>
                <a:lnTo>
                  <a:pt x="491" y="483"/>
                </a:lnTo>
                <a:lnTo>
                  <a:pt x="480" y="490"/>
                </a:lnTo>
                <a:lnTo>
                  <a:pt x="464" y="500"/>
                </a:lnTo>
                <a:lnTo>
                  <a:pt x="464" y="500"/>
                </a:lnTo>
                <a:lnTo>
                  <a:pt x="476" y="537"/>
                </a:lnTo>
                <a:lnTo>
                  <a:pt x="485" y="566"/>
                </a:lnTo>
                <a:lnTo>
                  <a:pt x="487" y="579"/>
                </a:lnTo>
                <a:lnTo>
                  <a:pt x="488" y="589"/>
                </a:lnTo>
                <a:lnTo>
                  <a:pt x="488" y="589"/>
                </a:lnTo>
                <a:lnTo>
                  <a:pt x="491" y="632"/>
                </a:lnTo>
                <a:lnTo>
                  <a:pt x="491" y="678"/>
                </a:lnTo>
                <a:lnTo>
                  <a:pt x="491" y="678"/>
                </a:lnTo>
                <a:lnTo>
                  <a:pt x="504" y="711"/>
                </a:lnTo>
                <a:lnTo>
                  <a:pt x="514" y="735"/>
                </a:lnTo>
                <a:lnTo>
                  <a:pt x="519" y="751"/>
                </a:lnTo>
                <a:lnTo>
                  <a:pt x="519" y="751"/>
                </a:lnTo>
                <a:lnTo>
                  <a:pt x="520" y="766"/>
                </a:lnTo>
                <a:lnTo>
                  <a:pt x="520" y="776"/>
                </a:lnTo>
                <a:lnTo>
                  <a:pt x="519" y="787"/>
                </a:lnTo>
                <a:lnTo>
                  <a:pt x="519" y="787"/>
                </a:lnTo>
                <a:lnTo>
                  <a:pt x="508" y="827"/>
                </a:lnTo>
                <a:lnTo>
                  <a:pt x="499" y="857"/>
                </a:lnTo>
                <a:lnTo>
                  <a:pt x="499" y="857"/>
                </a:lnTo>
                <a:lnTo>
                  <a:pt x="498" y="872"/>
                </a:lnTo>
                <a:lnTo>
                  <a:pt x="497" y="884"/>
                </a:lnTo>
                <a:lnTo>
                  <a:pt x="497" y="884"/>
                </a:lnTo>
                <a:lnTo>
                  <a:pt x="502" y="884"/>
                </a:lnTo>
                <a:lnTo>
                  <a:pt x="508" y="884"/>
                </a:lnTo>
                <a:lnTo>
                  <a:pt x="514" y="885"/>
                </a:lnTo>
                <a:lnTo>
                  <a:pt x="521" y="889"/>
                </a:lnTo>
                <a:lnTo>
                  <a:pt x="529" y="893"/>
                </a:lnTo>
                <a:lnTo>
                  <a:pt x="536" y="900"/>
                </a:lnTo>
                <a:lnTo>
                  <a:pt x="541" y="908"/>
                </a:lnTo>
                <a:lnTo>
                  <a:pt x="541" y="908"/>
                </a:lnTo>
                <a:lnTo>
                  <a:pt x="547" y="927"/>
                </a:lnTo>
                <a:lnTo>
                  <a:pt x="551" y="943"/>
                </a:lnTo>
                <a:lnTo>
                  <a:pt x="551" y="956"/>
                </a:lnTo>
                <a:lnTo>
                  <a:pt x="548" y="968"/>
                </a:lnTo>
                <a:lnTo>
                  <a:pt x="548" y="968"/>
                </a:lnTo>
                <a:lnTo>
                  <a:pt x="541" y="985"/>
                </a:lnTo>
                <a:lnTo>
                  <a:pt x="535" y="997"/>
                </a:lnTo>
                <a:lnTo>
                  <a:pt x="527" y="1011"/>
                </a:lnTo>
                <a:lnTo>
                  <a:pt x="519" y="1023"/>
                </a:lnTo>
                <a:lnTo>
                  <a:pt x="509" y="1034"/>
                </a:lnTo>
                <a:lnTo>
                  <a:pt x="504" y="1039"/>
                </a:lnTo>
                <a:lnTo>
                  <a:pt x="499" y="1043"/>
                </a:lnTo>
                <a:lnTo>
                  <a:pt x="493" y="1045"/>
                </a:lnTo>
                <a:lnTo>
                  <a:pt x="488" y="1046"/>
                </a:lnTo>
                <a:lnTo>
                  <a:pt x="488" y="1046"/>
                </a:lnTo>
                <a:lnTo>
                  <a:pt x="470" y="1049"/>
                </a:lnTo>
                <a:lnTo>
                  <a:pt x="457" y="1049"/>
                </a:lnTo>
                <a:lnTo>
                  <a:pt x="446" y="1049"/>
                </a:lnTo>
                <a:lnTo>
                  <a:pt x="446" y="1049"/>
                </a:lnTo>
                <a:lnTo>
                  <a:pt x="446" y="1064"/>
                </a:lnTo>
                <a:lnTo>
                  <a:pt x="446" y="1079"/>
                </a:lnTo>
                <a:lnTo>
                  <a:pt x="446" y="1097"/>
                </a:lnTo>
                <a:lnTo>
                  <a:pt x="443" y="1117"/>
                </a:lnTo>
                <a:lnTo>
                  <a:pt x="441" y="1134"/>
                </a:lnTo>
                <a:lnTo>
                  <a:pt x="438" y="1141"/>
                </a:lnTo>
                <a:lnTo>
                  <a:pt x="436" y="1147"/>
                </a:lnTo>
                <a:lnTo>
                  <a:pt x="432" y="1151"/>
                </a:lnTo>
                <a:lnTo>
                  <a:pt x="429" y="1155"/>
                </a:lnTo>
                <a:lnTo>
                  <a:pt x="429" y="1155"/>
                </a:lnTo>
                <a:lnTo>
                  <a:pt x="420" y="1158"/>
                </a:lnTo>
                <a:lnTo>
                  <a:pt x="410" y="1161"/>
                </a:lnTo>
                <a:lnTo>
                  <a:pt x="401" y="1161"/>
                </a:lnTo>
                <a:lnTo>
                  <a:pt x="390" y="1161"/>
                </a:lnTo>
                <a:lnTo>
                  <a:pt x="380" y="1160"/>
                </a:lnTo>
                <a:lnTo>
                  <a:pt x="371" y="1157"/>
                </a:lnTo>
                <a:lnTo>
                  <a:pt x="364" y="1152"/>
                </a:lnTo>
                <a:lnTo>
                  <a:pt x="358" y="1146"/>
                </a:lnTo>
                <a:lnTo>
                  <a:pt x="358" y="1146"/>
                </a:lnTo>
                <a:lnTo>
                  <a:pt x="354" y="1139"/>
                </a:lnTo>
                <a:lnTo>
                  <a:pt x="351" y="1128"/>
                </a:lnTo>
                <a:lnTo>
                  <a:pt x="345" y="1105"/>
                </a:lnTo>
                <a:lnTo>
                  <a:pt x="341" y="1084"/>
                </a:lnTo>
                <a:lnTo>
                  <a:pt x="340" y="1075"/>
                </a:lnTo>
                <a:lnTo>
                  <a:pt x="331" y="1079"/>
                </a:lnTo>
                <a:lnTo>
                  <a:pt x="331" y="1079"/>
                </a:lnTo>
                <a:lnTo>
                  <a:pt x="331" y="1083"/>
                </a:lnTo>
                <a:lnTo>
                  <a:pt x="331" y="1088"/>
                </a:lnTo>
                <a:lnTo>
                  <a:pt x="330" y="1093"/>
                </a:lnTo>
                <a:lnTo>
                  <a:pt x="328" y="1099"/>
                </a:lnTo>
                <a:lnTo>
                  <a:pt x="323" y="1104"/>
                </a:lnTo>
                <a:lnTo>
                  <a:pt x="318" y="1107"/>
                </a:lnTo>
                <a:lnTo>
                  <a:pt x="309" y="1108"/>
                </a:lnTo>
                <a:lnTo>
                  <a:pt x="309" y="1108"/>
                </a:lnTo>
                <a:lnTo>
                  <a:pt x="296" y="1110"/>
                </a:lnTo>
                <a:lnTo>
                  <a:pt x="289" y="1111"/>
                </a:lnTo>
                <a:lnTo>
                  <a:pt x="287" y="1110"/>
                </a:lnTo>
                <a:lnTo>
                  <a:pt x="286" y="1108"/>
                </a:lnTo>
                <a:lnTo>
                  <a:pt x="282" y="1100"/>
                </a:lnTo>
                <a:lnTo>
                  <a:pt x="282" y="1100"/>
                </a:lnTo>
                <a:lnTo>
                  <a:pt x="276" y="1085"/>
                </a:lnTo>
                <a:lnTo>
                  <a:pt x="267" y="1068"/>
                </a:lnTo>
                <a:lnTo>
                  <a:pt x="256" y="1046"/>
                </a:lnTo>
                <a:lnTo>
                  <a:pt x="256" y="1046"/>
                </a:lnTo>
                <a:lnTo>
                  <a:pt x="239" y="1017"/>
                </a:lnTo>
                <a:lnTo>
                  <a:pt x="226" y="996"/>
                </a:lnTo>
                <a:lnTo>
                  <a:pt x="220" y="990"/>
                </a:lnTo>
                <a:lnTo>
                  <a:pt x="218" y="986"/>
                </a:lnTo>
                <a:lnTo>
                  <a:pt x="218" y="986"/>
                </a:lnTo>
                <a:lnTo>
                  <a:pt x="176" y="983"/>
                </a:lnTo>
                <a:lnTo>
                  <a:pt x="152" y="978"/>
                </a:lnTo>
                <a:lnTo>
                  <a:pt x="142" y="976"/>
                </a:lnTo>
                <a:lnTo>
                  <a:pt x="140" y="974"/>
                </a:lnTo>
                <a:lnTo>
                  <a:pt x="139" y="973"/>
                </a:lnTo>
                <a:lnTo>
                  <a:pt x="139" y="973"/>
                </a:lnTo>
                <a:lnTo>
                  <a:pt x="136" y="965"/>
                </a:lnTo>
                <a:lnTo>
                  <a:pt x="134" y="955"/>
                </a:lnTo>
                <a:lnTo>
                  <a:pt x="134" y="946"/>
                </a:lnTo>
                <a:lnTo>
                  <a:pt x="135" y="943"/>
                </a:lnTo>
                <a:lnTo>
                  <a:pt x="136" y="940"/>
                </a:lnTo>
                <a:lnTo>
                  <a:pt x="136" y="940"/>
                </a:lnTo>
                <a:lnTo>
                  <a:pt x="154" y="930"/>
                </a:lnTo>
                <a:lnTo>
                  <a:pt x="154" y="884"/>
                </a:lnTo>
                <a:lnTo>
                  <a:pt x="154" y="884"/>
                </a:lnTo>
                <a:lnTo>
                  <a:pt x="150" y="871"/>
                </a:lnTo>
                <a:lnTo>
                  <a:pt x="143" y="851"/>
                </a:lnTo>
                <a:lnTo>
                  <a:pt x="143" y="851"/>
                </a:lnTo>
                <a:lnTo>
                  <a:pt x="142" y="843"/>
                </a:lnTo>
                <a:lnTo>
                  <a:pt x="142" y="830"/>
                </a:lnTo>
                <a:lnTo>
                  <a:pt x="142" y="818"/>
                </a:lnTo>
                <a:lnTo>
                  <a:pt x="142" y="813"/>
                </a:lnTo>
                <a:lnTo>
                  <a:pt x="143" y="811"/>
                </a:lnTo>
                <a:lnTo>
                  <a:pt x="143" y="811"/>
                </a:lnTo>
                <a:lnTo>
                  <a:pt x="146" y="807"/>
                </a:lnTo>
                <a:lnTo>
                  <a:pt x="147" y="804"/>
                </a:lnTo>
                <a:lnTo>
                  <a:pt x="147" y="800"/>
                </a:lnTo>
                <a:lnTo>
                  <a:pt x="147" y="798"/>
                </a:lnTo>
                <a:lnTo>
                  <a:pt x="147" y="798"/>
                </a:lnTo>
                <a:lnTo>
                  <a:pt x="98" y="722"/>
                </a:lnTo>
                <a:lnTo>
                  <a:pt x="98" y="722"/>
                </a:lnTo>
                <a:lnTo>
                  <a:pt x="90" y="702"/>
                </a:lnTo>
                <a:lnTo>
                  <a:pt x="83" y="687"/>
                </a:lnTo>
                <a:lnTo>
                  <a:pt x="79" y="673"/>
                </a:lnTo>
                <a:lnTo>
                  <a:pt x="79" y="673"/>
                </a:lnTo>
                <a:lnTo>
                  <a:pt x="79" y="670"/>
                </a:lnTo>
                <a:lnTo>
                  <a:pt x="80" y="666"/>
                </a:lnTo>
                <a:lnTo>
                  <a:pt x="84" y="657"/>
                </a:lnTo>
                <a:lnTo>
                  <a:pt x="90" y="646"/>
                </a:lnTo>
                <a:lnTo>
                  <a:pt x="98" y="634"/>
                </a:lnTo>
                <a:lnTo>
                  <a:pt x="114" y="613"/>
                </a:lnTo>
                <a:lnTo>
                  <a:pt x="125" y="603"/>
                </a:lnTo>
                <a:lnTo>
                  <a:pt x="125" y="603"/>
                </a:lnTo>
                <a:lnTo>
                  <a:pt x="135" y="594"/>
                </a:lnTo>
                <a:lnTo>
                  <a:pt x="148" y="578"/>
                </a:lnTo>
                <a:lnTo>
                  <a:pt x="162" y="564"/>
                </a:lnTo>
                <a:lnTo>
                  <a:pt x="167" y="557"/>
                </a:lnTo>
                <a:lnTo>
                  <a:pt x="168" y="554"/>
                </a:lnTo>
                <a:lnTo>
                  <a:pt x="168" y="554"/>
                </a:lnTo>
                <a:lnTo>
                  <a:pt x="176" y="494"/>
                </a:lnTo>
                <a:lnTo>
                  <a:pt x="176" y="494"/>
                </a:lnTo>
                <a:lnTo>
                  <a:pt x="176" y="490"/>
                </a:lnTo>
                <a:lnTo>
                  <a:pt x="175" y="487"/>
                </a:lnTo>
                <a:lnTo>
                  <a:pt x="174" y="483"/>
                </a:lnTo>
                <a:lnTo>
                  <a:pt x="174" y="483"/>
                </a:lnTo>
                <a:lnTo>
                  <a:pt x="170" y="476"/>
                </a:lnTo>
                <a:lnTo>
                  <a:pt x="165" y="464"/>
                </a:lnTo>
                <a:lnTo>
                  <a:pt x="161" y="445"/>
                </a:lnTo>
                <a:lnTo>
                  <a:pt x="161" y="445"/>
                </a:lnTo>
                <a:lnTo>
                  <a:pt x="151" y="459"/>
                </a:lnTo>
                <a:lnTo>
                  <a:pt x="142" y="470"/>
                </a:lnTo>
                <a:lnTo>
                  <a:pt x="137" y="475"/>
                </a:lnTo>
                <a:lnTo>
                  <a:pt x="132" y="478"/>
                </a:lnTo>
                <a:lnTo>
                  <a:pt x="132" y="478"/>
                </a:lnTo>
                <a:lnTo>
                  <a:pt x="123" y="483"/>
                </a:lnTo>
                <a:lnTo>
                  <a:pt x="112" y="487"/>
                </a:lnTo>
                <a:lnTo>
                  <a:pt x="101" y="492"/>
                </a:lnTo>
                <a:lnTo>
                  <a:pt x="92" y="485"/>
                </a:lnTo>
                <a:lnTo>
                  <a:pt x="73" y="496"/>
                </a:lnTo>
                <a:lnTo>
                  <a:pt x="73" y="496"/>
                </a:lnTo>
                <a:lnTo>
                  <a:pt x="72" y="496"/>
                </a:lnTo>
                <a:lnTo>
                  <a:pt x="67" y="493"/>
                </a:lnTo>
                <a:lnTo>
                  <a:pt x="64" y="492"/>
                </a:lnTo>
                <a:lnTo>
                  <a:pt x="63" y="489"/>
                </a:lnTo>
                <a:lnTo>
                  <a:pt x="62" y="487"/>
                </a:lnTo>
                <a:lnTo>
                  <a:pt x="63" y="483"/>
                </a:lnTo>
                <a:lnTo>
                  <a:pt x="63" y="483"/>
                </a:lnTo>
                <a:lnTo>
                  <a:pt x="64" y="481"/>
                </a:lnTo>
                <a:lnTo>
                  <a:pt x="67" y="478"/>
                </a:lnTo>
                <a:lnTo>
                  <a:pt x="72" y="476"/>
                </a:lnTo>
                <a:lnTo>
                  <a:pt x="75" y="475"/>
                </a:lnTo>
                <a:lnTo>
                  <a:pt x="76" y="473"/>
                </a:lnTo>
                <a:lnTo>
                  <a:pt x="76" y="472"/>
                </a:lnTo>
                <a:lnTo>
                  <a:pt x="76" y="472"/>
                </a:lnTo>
                <a:lnTo>
                  <a:pt x="75" y="471"/>
                </a:lnTo>
                <a:lnTo>
                  <a:pt x="76" y="468"/>
                </a:lnTo>
                <a:lnTo>
                  <a:pt x="79" y="462"/>
                </a:lnTo>
                <a:lnTo>
                  <a:pt x="79" y="462"/>
                </a:lnTo>
                <a:lnTo>
                  <a:pt x="83" y="457"/>
                </a:lnTo>
                <a:lnTo>
                  <a:pt x="86" y="451"/>
                </a:lnTo>
                <a:lnTo>
                  <a:pt x="92" y="445"/>
                </a:lnTo>
                <a:lnTo>
                  <a:pt x="103" y="427"/>
                </a:lnTo>
                <a:lnTo>
                  <a:pt x="73" y="397"/>
                </a:lnTo>
                <a:lnTo>
                  <a:pt x="73" y="397"/>
                </a:lnTo>
                <a:lnTo>
                  <a:pt x="64" y="403"/>
                </a:lnTo>
                <a:lnTo>
                  <a:pt x="57" y="406"/>
                </a:lnTo>
                <a:lnTo>
                  <a:pt x="53" y="407"/>
                </a:lnTo>
                <a:lnTo>
                  <a:pt x="48" y="407"/>
                </a:lnTo>
                <a:lnTo>
                  <a:pt x="48" y="407"/>
                </a:lnTo>
                <a:lnTo>
                  <a:pt x="44" y="406"/>
                </a:lnTo>
                <a:lnTo>
                  <a:pt x="37" y="404"/>
                </a:lnTo>
                <a:lnTo>
                  <a:pt x="29" y="399"/>
                </a:lnTo>
                <a:lnTo>
                  <a:pt x="20" y="392"/>
                </a:lnTo>
                <a:lnTo>
                  <a:pt x="13" y="386"/>
                </a:lnTo>
                <a:lnTo>
                  <a:pt x="6" y="377"/>
                </a:lnTo>
                <a:lnTo>
                  <a:pt x="2" y="370"/>
                </a:lnTo>
                <a:lnTo>
                  <a:pt x="1" y="366"/>
                </a:lnTo>
                <a:lnTo>
                  <a:pt x="0" y="361"/>
                </a:lnTo>
                <a:lnTo>
                  <a:pt x="0" y="361"/>
                </a:lnTo>
                <a:lnTo>
                  <a:pt x="1" y="354"/>
                </a:lnTo>
                <a:lnTo>
                  <a:pt x="2" y="348"/>
                </a:lnTo>
                <a:lnTo>
                  <a:pt x="5" y="342"/>
                </a:lnTo>
                <a:lnTo>
                  <a:pt x="8" y="336"/>
                </a:lnTo>
                <a:lnTo>
                  <a:pt x="12" y="331"/>
                </a:lnTo>
                <a:lnTo>
                  <a:pt x="17" y="327"/>
                </a:lnTo>
                <a:lnTo>
                  <a:pt x="23" y="325"/>
                </a:lnTo>
                <a:lnTo>
                  <a:pt x="30" y="323"/>
                </a:lnTo>
                <a:lnTo>
                  <a:pt x="30" y="323"/>
                </a:lnTo>
                <a:lnTo>
                  <a:pt x="37" y="325"/>
                </a:lnTo>
                <a:lnTo>
                  <a:pt x="46" y="327"/>
                </a:lnTo>
                <a:lnTo>
                  <a:pt x="56" y="332"/>
                </a:lnTo>
                <a:lnTo>
                  <a:pt x="64" y="338"/>
                </a:lnTo>
                <a:lnTo>
                  <a:pt x="73" y="344"/>
                </a:lnTo>
                <a:lnTo>
                  <a:pt x="80" y="351"/>
                </a:lnTo>
                <a:lnTo>
                  <a:pt x="85" y="357"/>
                </a:lnTo>
                <a:lnTo>
                  <a:pt x="87" y="365"/>
                </a:lnTo>
                <a:lnTo>
                  <a:pt x="87" y="365"/>
                </a:lnTo>
                <a:lnTo>
                  <a:pt x="87" y="370"/>
                </a:lnTo>
                <a:lnTo>
                  <a:pt x="87" y="376"/>
                </a:lnTo>
                <a:lnTo>
                  <a:pt x="85" y="384"/>
                </a:lnTo>
                <a:lnTo>
                  <a:pt x="83" y="389"/>
                </a:lnTo>
                <a:lnTo>
                  <a:pt x="81" y="392"/>
                </a:lnTo>
                <a:lnTo>
                  <a:pt x="106" y="416"/>
                </a:lnTo>
                <a:lnTo>
                  <a:pt x="119" y="397"/>
                </a:lnTo>
                <a:lnTo>
                  <a:pt x="119" y="397"/>
                </a:lnTo>
                <a:lnTo>
                  <a:pt x="115" y="389"/>
                </a:lnTo>
                <a:lnTo>
                  <a:pt x="112" y="383"/>
                </a:lnTo>
                <a:lnTo>
                  <a:pt x="112" y="375"/>
                </a:lnTo>
                <a:lnTo>
                  <a:pt x="112" y="375"/>
                </a:lnTo>
                <a:lnTo>
                  <a:pt x="113" y="365"/>
                </a:lnTo>
                <a:lnTo>
                  <a:pt x="114" y="361"/>
                </a:lnTo>
                <a:lnTo>
                  <a:pt x="117" y="359"/>
                </a:lnTo>
                <a:lnTo>
                  <a:pt x="117" y="359"/>
                </a:lnTo>
                <a:lnTo>
                  <a:pt x="124" y="355"/>
                </a:lnTo>
                <a:lnTo>
                  <a:pt x="126" y="353"/>
                </a:lnTo>
                <a:lnTo>
                  <a:pt x="128" y="350"/>
                </a:lnTo>
                <a:lnTo>
                  <a:pt x="128" y="350"/>
                </a:lnTo>
                <a:lnTo>
                  <a:pt x="128" y="348"/>
                </a:lnTo>
                <a:lnTo>
                  <a:pt x="130" y="344"/>
                </a:lnTo>
                <a:lnTo>
                  <a:pt x="132" y="340"/>
                </a:lnTo>
                <a:lnTo>
                  <a:pt x="132" y="340"/>
                </a:lnTo>
                <a:lnTo>
                  <a:pt x="146" y="316"/>
                </a:lnTo>
                <a:lnTo>
                  <a:pt x="154" y="297"/>
                </a:lnTo>
                <a:lnTo>
                  <a:pt x="157" y="289"/>
                </a:lnTo>
                <a:lnTo>
                  <a:pt x="158" y="283"/>
                </a:lnTo>
                <a:lnTo>
                  <a:pt x="158" y="283"/>
                </a:lnTo>
                <a:lnTo>
                  <a:pt x="158" y="273"/>
                </a:lnTo>
                <a:lnTo>
                  <a:pt x="162" y="261"/>
                </a:lnTo>
                <a:lnTo>
                  <a:pt x="165" y="250"/>
                </a:lnTo>
                <a:lnTo>
                  <a:pt x="168" y="243"/>
                </a:lnTo>
                <a:lnTo>
                  <a:pt x="168" y="243"/>
                </a:lnTo>
                <a:lnTo>
                  <a:pt x="170" y="237"/>
                </a:lnTo>
                <a:lnTo>
                  <a:pt x="173" y="231"/>
                </a:lnTo>
                <a:lnTo>
                  <a:pt x="175" y="228"/>
                </a:lnTo>
                <a:lnTo>
                  <a:pt x="178" y="226"/>
                </a:lnTo>
                <a:lnTo>
                  <a:pt x="182" y="223"/>
                </a:lnTo>
                <a:lnTo>
                  <a:pt x="187" y="221"/>
                </a:lnTo>
                <a:lnTo>
                  <a:pt x="187" y="221"/>
                </a:lnTo>
                <a:lnTo>
                  <a:pt x="208" y="215"/>
                </a:lnTo>
                <a:lnTo>
                  <a:pt x="220" y="210"/>
                </a:lnTo>
                <a:lnTo>
                  <a:pt x="220" y="210"/>
                </a:lnTo>
                <a:lnTo>
                  <a:pt x="230" y="204"/>
                </a:lnTo>
                <a:lnTo>
                  <a:pt x="235" y="201"/>
                </a:lnTo>
                <a:lnTo>
                  <a:pt x="236" y="199"/>
                </a:lnTo>
                <a:lnTo>
                  <a:pt x="236" y="199"/>
                </a:lnTo>
                <a:lnTo>
                  <a:pt x="230" y="193"/>
                </a:lnTo>
                <a:lnTo>
                  <a:pt x="225" y="188"/>
                </a:lnTo>
                <a:lnTo>
                  <a:pt x="223" y="183"/>
                </a:lnTo>
                <a:lnTo>
                  <a:pt x="223" y="183"/>
                </a:lnTo>
                <a:lnTo>
                  <a:pt x="221" y="180"/>
                </a:lnTo>
                <a:lnTo>
                  <a:pt x="221" y="176"/>
                </a:lnTo>
                <a:lnTo>
                  <a:pt x="221" y="173"/>
                </a:lnTo>
                <a:lnTo>
                  <a:pt x="223" y="172"/>
                </a:lnTo>
                <a:lnTo>
                  <a:pt x="218" y="164"/>
                </a:lnTo>
                <a:lnTo>
                  <a:pt x="209" y="15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5">
            <a:extLst>
              <a:ext uri="{FF2B5EF4-FFF2-40B4-BE49-F238E27FC236}">
                <a16:creationId xmlns:a16="http://schemas.microsoft.com/office/drawing/2014/main" id="{390CE3F7-9521-47C5-AF5E-9E3328A253F8}"/>
              </a:ext>
            </a:extLst>
          </p:cNvPr>
          <p:cNvSpPr>
            <a:spLocks noEditPoints="1"/>
          </p:cNvSpPr>
          <p:nvPr/>
        </p:nvSpPr>
        <p:spPr bwMode="auto">
          <a:xfrm>
            <a:off x="794027" y="2715372"/>
            <a:ext cx="1196811" cy="1668488"/>
          </a:xfrm>
          <a:custGeom>
            <a:avLst/>
            <a:gdLst>
              <a:gd name="T0" fmla="*/ 329 w 1053"/>
              <a:gd name="T1" fmla="*/ 178 h 1468"/>
              <a:gd name="T2" fmla="*/ 343 w 1053"/>
              <a:gd name="T3" fmla="*/ 217 h 1468"/>
              <a:gd name="T4" fmla="*/ 321 w 1053"/>
              <a:gd name="T5" fmla="*/ 279 h 1468"/>
              <a:gd name="T6" fmla="*/ 300 w 1053"/>
              <a:gd name="T7" fmla="*/ 319 h 1468"/>
              <a:gd name="T8" fmla="*/ 248 w 1053"/>
              <a:gd name="T9" fmla="*/ 498 h 1468"/>
              <a:gd name="T10" fmla="*/ 164 w 1053"/>
              <a:gd name="T11" fmla="*/ 538 h 1468"/>
              <a:gd name="T12" fmla="*/ 126 w 1053"/>
              <a:gd name="T13" fmla="*/ 552 h 1468"/>
              <a:gd name="T14" fmla="*/ 156 w 1053"/>
              <a:gd name="T15" fmla="*/ 591 h 1468"/>
              <a:gd name="T16" fmla="*/ 168 w 1053"/>
              <a:gd name="T17" fmla="*/ 670 h 1468"/>
              <a:gd name="T18" fmla="*/ 39 w 1053"/>
              <a:gd name="T19" fmla="*/ 880 h 1468"/>
              <a:gd name="T20" fmla="*/ 27 w 1053"/>
              <a:gd name="T21" fmla="*/ 981 h 1468"/>
              <a:gd name="T22" fmla="*/ 1 w 1053"/>
              <a:gd name="T23" fmla="*/ 1121 h 1468"/>
              <a:gd name="T24" fmla="*/ 19 w 1053"/>
              <a:gd name="T25" fmla="*/ 1136 h 1468"/>
              <a:gd name="T26" fmla="*/ 2 w 1053"/>
              <a:gd name="T27" fmla="*/ 1228 h 1468"/>
              <a:gd name="T28" fmla="*/ 53 w 1053"/>
              <a:gd name="T29" fmla="*/ 1376 h 1468"/>
              <a:gd name="T30" fmla="*/ 117 w 1053"/>
              <a:gd name="T31" fmla="*/ 1400 h 1468"/>
              <a:gd name="T32" fmla="*/ 211 w 1053"/>
              <a:gd name="T33" fmla="*/ 1359 h 1468"/>
              <a:gd name="T34" fmla="*/ 292 w 1053"/>
              <a:gd name="T35" fmla="*/ 1322 h 1468"/>
              <a:gd name="T36" fmla="*/ 492 w 1053"/>
              <a:gd name="T37" fmla="*/ 1332 h 1468"/>
              <a:gd name="T38" fmla="*/ 696 w 1053"/>
              <a:gd name="T39" fmla="*/ 1407 h 1468"/>
              <a:gd name="T40" fmla="*/ 814 w 1053"/>
              <a:gd name="T41" fmla="*/ 1468 h 1468"/>
              <a:gd name="T42" fmla="*/ 879 w 1053"/>
              <a:gd name="T43" fmla="*/ 1443 h 1468"/>
              <a:gd name="T44" fmla="*/ 958 w 1053"/>
              <a:gd name="T45" fmla="*/ 1292 h 1468"/>
              <a:gd name="T46" fmla="*/ 1019 w 1053"/>
              <a:gd name="T47" fmla="*/ 1249 h 1468"/>
              <a:gd name="T48" fmla="*/ 1043 w 1053"/>
              <a:gd name="T49" fmla="*/ 1210 h 1468"/>
              <a:gd name="T50" fmla="*/ 1053 w 1053"/>
              <a:gd name="T51" fmla="*/ 1187 h 1468"/>
              <a:gd name="T52" fmla="*/ 989 w 1053"/>
              <a:gd name="T53" fmla="*/ 1127 h 1468"/>
              <a:gd name="T54" fmla="*/ 965 w 1053"/>
              <a:gd name="T55" fmla="*/ 1065 h 1468"/>
              <a:gd name="T56" fmla="*/ 959 w 1053"/>
              <a:gd name="T57" fmla="*/ 1043 h 1468"/>
              <a:gd name="T58" fmla="*/ 1000 w 1053"/>
              <a:gd name="T59" fmla="*/ 1024 h 1468"/>
              <a:gd name="T60" fmla="*/ 916 w 1053"/>
              <a:gd name="T61" fmla="*/ 921 h 1468"/>
              <a:gd name="T62" fmla="*/ 931 w 1053"/>
              <a:gd name="T63" fmla="*/ 893 h 1468"/>
              <a:gd name="T64" fmla="*/ 928 w 1053"/>
              <a:gd name="T65" fmla="*/ 800 h 1468"/>
              <a:gd name="T66" fmla="*/ 928 w 1053"/>
              <a:gd name="T67" fmla="*/ 761 h 1468"/>
              <a:gd name="T68" fmla="*/ 889 w 1053"/>
              <a:gd name="T69" fmla="*/ 730 h 1468"/>
              <a:gd name="T70" fmla="*/ 677 w 1053"/>
              <a:gd name="T71" fmla="*/ 698 h 1468"/>
              <a:gd name="T72" fmla="*/ 687 w 1053"/>
              <a:gd name="T73" fmla="*/ 651 h 1468"/>
              <a:gd name="T74" fmla="*/ 690 w 1053"/>
              <a:gd name="T75" fmla="*/ 593 h 1468"/>
              <a:gd name="T76" fmla="*/ 668 w 1053"/>
              <a:gd name="T77" fmla="*/ 449 h 1468"/>
              <a:gd name="T78" fmla="*/ 674 w 1053"/>
              <a:gd name="T79" fmla="*/ 384 h 1468"/>
              <a:gd name="T80" fmla="*/ 591 w 1053"/>
              <a:gd name="T81" fmla="*/ 262 h 1468"/>
              <a:gd name="T82" fmla="*/ 526 w 1053"/>
              <a:gd name="T83" fmla="*/ 220 h 1468"/>
              <a:gd name="T84" fmla="*/ 517 w 1053"/>
              <a:gd name="T85" fmla="*/ 136 h 1468"/>
              <a:gd name="T86" fmla="*/ 496 w 1053"/>
              <a:gd name="T87" fmla="*/ 37 h 1468"/>
              <a:gd name="T88" fmla="*/ 439 w 1053"/>
              <a:gd name="T89" fmla="*/ 1 h 1468"/>
              <a:gd name="T90" fmla="*/ 343 w 1053"/>
              <a:gd name="T91" fmla="*/ 24 h 1468"/>
              <a:gd name="T92" fmla="*/ 395 w 1053"/>
              <a:gd name="T93" fmla="*/ 945 h 1468"/>
              <a:gd name="T94" fmla="*/ 425 w 1053"/>
              <a:gd name="T95" fmla="*/ 1015 h 1468"/>
              <a:gd name="T96" fmla="*/ 385 w 1053"/>
              <a:gd name="T97" fmla="*/ 1078 h 1468"/>
              <a:gd name="T98" fmla="*/ 365 w 1053"/>
              <a:gd name="T99" fmla="*/ 971 h 1468"/>
              <a:gd name="T100" fmla="*/ 141 w 1053"/>
              <a:gd name="T101" fmla="*/ 1288 h 1468"/>
              <a:gd name="T102" fmla="*/ 97 w 1053"/>
              <a:gd name="T103" fmla="*/ 1312 h 1468"/>
              <a:gd name="T104" fmla="*/ 58 w 1053"/>
              <a:gd name="T105" fmla="*/ 1265 h 1468"/>
              <a:gd name="T106" fmla="*/ 847 w 1053"/>
              <a:gd name="T107" fmla="*/ 1348 h 1468"/>
              <a:gd name="T108" fmla="*/ 790 w 1053"/>
              <a:gd name="T109" fmla="*/ 1371 h 1468"/>
              <a:gd name="T110" fmla="*/ 863 w 1053"/>
              <a:gd name="T111" fmla="*/ 1322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53" h="1468">
                <a:moveTo>
                  <a:pt x="282" y="103"/>
                </a:moveTo>
                <a:lnTo>
                  <a:pt x="307" y="108"/>
                </a:lnTo>
                <a:lnTo>
                  <a:pt x="307" y="118"/>
                </a:lnTo>
                <a:lnTo>
                  <a:pt x="317" y="137"/>
                </a:lnTo>
                <a:lnTo>
                  <a:pt x="307" y="162"/>
                </a:lnTo>
                <a:lnTo>
                  <a:pt x="326" y="171"/>
                </a:lnTo>
                <a:lnTo>
                  <a:pt x="326" y="171"/>
                </a:lnTo>
                <a:lnTo>
                  <a:pt x="329" y="178"/>
                </a:lnTo>
                <a:lnTo>
                  <a:pt x="331" y="191"/>
                </a:lnTo>
                <a:lnTo>
                  <a:pt x="331" y="191"/>
                </a:lnTo>
                <a:lnTo>
                  <a:pt x="332" y="201"/>
                </a:lnTo>
                <a:lnTo>
                  <a:pt x="336" y="210"/>
                </a:lnTo>
                <a:lnTo>
                  <a:pt x="336" y="210"/>
                </a:lnTo>
                <a:lnTo>
                  <a:pt x="337" y="213"/>
                </a:lnTo>
                <a:lnTo>
                  <a:pt x="341" y="215"/>
                </a:lnTo>
                <a:lnTo>
                  <a:pt x="343" y="217"/>
                </a:lnTo>
                <a:lnTo>
                  <a:pt x="347" y="217"/>
                </a:lnTo>
                <a:lnTo>
                  <a:pt x="353" y="215"/>
                </a:lnTo>
                <a:lnTo>
                  <a:pt x="356" y="215"/>
                </a:lnTo>
                <a:lnTo>
                  <a:pt x="365" y="259"/>
                </a:lnTo>
                <a:lnTo>
                  <a:pt x="365" y="259"/>
                </a:lnTo>
                <a:lnTo>
                  <a:pt x="348" y="267"/>
                </a:lnTo>
                <a:lnTo>
                  <a:pt x="321" y="279"/>
                </a:lnTo>
                <a:lnTo>
                  <a:pt x="321" y="279"/>
                </a:lnTo>
                <a:lnTo>
                  <a:pt x="317" y="281"/>
                </a:lnTo>
                <a:lnTo>
                  <a:pt x="314" y="284"/>
                </a:lnTo>
                <a:lnTo>
                  <a:pt x="311" y="287"/>
                </a:lnTo>
                <a:lnTo>
                  <a:pt x="308" y="291"/>
                </a:lnTo>
                <a:lnTo>
                  <a:pt x="306" y="299"/>
                </a:lnTo>
                <a:lnTo>
                  <a:pt x="302" y="308"/>
                </a:lnTo>
                <a:lnTo>
                  <a:pt x="302" y="308"/>
                </a:lnTo>
                <a:lnTo>
                  <a:pt x="300" y="319"/>
                </a:lnTo>
                <a:lnTo>
                  <a:pt x="295" y="338"/>
                </a:lnTo>
                <a:lnTo>
                  <a:pt x="284" y="395"/>
                </a:lnTo>
                <a:lnTo>
                  <a:pt x="268" y="474"/>
                </a:lnTo>
                <a:lnTo>
                  <a:pt x="268" y="474"/>
                </a:lnTo>
                <a:lnTo>
                  <a:pt x="258" y="484"/>
                </a:lnTo>
                <a:lnTo>
                  <a:pt x="252" y="492"/>
                </a:lnTo>
                <a:lnTo>
                  <a:pt x="248" y="498"/>
                </a:lnTo>
                <a:lnTo>
                  <a:pt x="248" y="498"/>
                </a:lnTo>
                <a:lnTo>
                  <a:pt x="245" y="503"/>
                </a:lnTo>
                <a:lnTo>
                  <a:pt x="240" y="507"/>
                </a:lnTo>
                <a:lnTo>
                  <a:pt x="233" y="512"/>
                </a:lnTo>
                <a:lnTo>
                  <a:pt x="229" y="513"/>
                </a:lnTo>
                <a:lnTo>
                  <a:pt x="229" y="513"/>
                </a:lnTo>
                <a:lnTo>
                  <a:pt x="217" y="518"/>
                </a:lnTo>
                <a:lnTo>
                  <a:pt x="191" y="527"/>
                </a:lnTo>
                <a:lnTo>
                  <a:pt x="164" y="538"/>
                </a:lnTo>
                <a:lnTo>
                  <a:pt x="153" y="541"/>
                </a:lnTo>
                <a:lnTo>
                  <a:pt x="146" y="542"/>
                </a:lnTo>
                <a:lnTo>
                  <a:pt x="146" y="542"/>
                </a:lnTo>
                <a:lnTo>
                  <a:pt x="142" y="542"/>
                </a:lnTo>
                <a:lnTo>
                  <a:pt x="139" y="542"/>
                </a:lnTo>
                <a:lnTo>
                  <a:pt x="135" y="544"/>
                </a:lnTo>
                <a:lnTo>
                  <a:pt x="131" y="548"/>
                </a:lnTo>
                <a:lnTo>
                  <a:pt x="126" y="552"/>
                </a:lnTo>
                <a:lnTo>
                  <a:pt x="126" y="552"/>
                </a:lnTo>
                <a:lnTo>
                  <a:pt x="124" y="554"/>
                </a:lnTo>
                <a:lnTo>
                  <a:pt x="123" y="559"/>
                </a:lnTo>
                <a:lnTo>
                  <a:pt x="120" y="572"/>
                </a:lnTo>
                <a:lnTo>
                  <a:pt x="122" y="585"/>
                </a:lnTo>
                <a:lnTo>
                  <a:pt x="122" y="591"/>
                </a:lnTo>
                <a:lnTo>
                  <a:pt x="156" y="591"/>
                </a:lnTo>
                <a:lnTo>
                  <a:pt x="156" y="591"/>
                </a:lnTo>
                <a:lnTo>
                  <a:pt x="157" y="592"/>
                </a:lnTo>
                <a:lnTo>
                  <a:pt x="159" y="593"/>
                </a:lnTo>
                <a:lnTo>
                  <a:pt x="163" y="598"/>
                </a:lnTo>
                <a:lnTo>
                  <a:pt x="165" y="605"/>
                </a:lnTo>
                <a:lnTo>
                  <a:pt x="165" y="654"/>
                </a:lnTo>
                <a:lnTo>
                  <a:pt x="165" y="654"/>
                </a:lnTo>
                <a:lnTo>
                  <a:pt x="167" y="664"/>
                </a:lnTo>
                <a:lnTo>
                  <a:pt x="168" y="670"/>
                </a:lnTo>
                <a:lnTo>
                  <a:pt x="169" y="672"/>
                </a:lnTo>
                <a:lnTo>
                  <a:pt x="170" y="674"/>
                </a:lnTo>
                <a:lnTo>
                  <a:pt x="170" y="674"/>
                </a:lnTo>
                <a:lnTo>
                  <a:pt x="151" y="703"/>
                </a:lnTo>
                <a:lnTo>
                  <a:pt x="106" y="771"/>
                </a:lnTo>
                <a:lnTo>
                  <a:pt x="80" y="810"/>
                </a:lnTo>
                <a:lnTo>
                  <a:pt x="57" y="848"/>
                </a:lnTo>
                <a:lnTo>
                  <a:pt x="39" y="880"/>
                </a:lnTo>
                <a:lnTo>
                  <a:pt x="33" y="893"/>
                </a:lnTo>
                <a:lnTo>
                  <a:pt x="29" y="903"/>
                </a:lnTo>
                <a:lnTo>
                  <a:pt x="29" y="903"/>
                </a:lnTo>
                <a:lnTo>
                  <a:pt x="27" y="911"/>
                </a:lnTo>
                <a:lnTo>
                  <a:pt x="25" y="921"/>
                </a:lnTo>
                <a:lnTo>
                  <a:pt x="24" y="941"/>
                </a:lnTo>
                <a:lnTo>
                  <a:pt x="24" y="961"/>
                </a:lnTo>
                <a:lnTo>
                  <a:pt x="27" y="981"/>
                </a:lnTo>
                <a:lnTo>
                  <a:pt x="31" y="1014"/>
                </a:lnTo>
                <a:lnTo>
                  <a:pt x="34" y="1030"/>
                </a:lnTo>
                <a:lnTo>
                  <a:pt x="34" y="1030"/>
                </a:lnTo>
                <a:lnTo>
                  <a:pt x="33" y="1036"/>
                </a:lnTo>
                <a:lnTo>
                  <a:pt x="28" y="1047"/>
                </a:lnTo>
                <a:lnTo>
                  <a:pt x="16" y="1078"/>
                </a:lnTo>
                <a:lnTo>
                  <a:pt x="5" y="1110"/>
                </a:lnTo>
                <a:lnTo>
                  <a:pt x="1" y="1121"/>
                </a:lnTo>
                <a:lnTo>
                  <a:pt x="0" y="1127"/>
                </a:lnTo>
                <a:lnTo>
                  <a:pt x="0" y="1127"/>
                </a:lnTo>
                <a:lnTo>
                  <a:pt x="1" y="1130"/>
                </a:lnTo>
                <a:lnTo>
                  <a:pt x="5" y="1131"/>
                </a:lnTo>
                <a:lnTo>
                  <a:pt x="13" y="1130"/>
                </a:lnTo>
                <a:lnTo>
                  <a:pt x="24" y="1127"/>
                </a:lnTo>
                <a:lnTo>
                  <a:pt x="24" y="1127"/>
                </a:lnTo>
                <a:lnTo>
                  <a:pt x="19" y="1136"/>
                </a:lnTo>
                <a:lnTo>
                  <a:pt x="11" y="1155"/>
                </a:lnTo>
                <a:lnTo>
                  <a:pt x="6" y="1169"/>
                </a:lnTo>
                <a:lnTo>
                  <a:pt x="1" y="1183"/>
                </a:lnTo>
                <a:lnTo>
                  <a:pt x="0" y="1197"/>
                </a:lnTo>
                <a:lnTo>
                  <a:pt x="0" y="1204"/>
                </a:lnTo>
                <a:lnTo>
                  <a:pt x="0" y="1210"/>
                </a:lnTo>
                <a:lnTo>
                  <a:pt x="0" y="1210"/>
                </a:lnTo>
                <a:lnTo>
                  <a:pt x="2" y="1228"/>
                </a:lnTo>
                <a:lnTo>
                  <a:pt x="5" y="1254"/>
                </a:lnTo>
                <a:lnTo>
                  <a:pt x="11" y="1286"/>
                </a:lnTo>
                <a:lnTo>
                  <a:pt x="14" y="1301"/>
                </a:lnTo>
                <a:lnTo>
                  <a:pt x="20" y="1317"/>
                </a:lnTo>
                <a:lnTo>
                  <a:pt x="27" y="1334"/>
                </a:lnTo>
                <a:lnTo>
                  <a:pt x="34" y="1349"/>
                </a:lnTo>
                <a:lnTo>
                  <a:pt x="44" y="1362"/>
                </a:lnTo>
                <a:lnTo>
                  <a:pt x="53" y="1376"/>
                </a:lnTo>
                <a:lnTo>
                  <a:pt x="59" y="1381"/>
                </a:lnTo>
                <a:lnTo>
                  <a:pt x="67" y="1386"/>
                </a:lnTo>
                <a:lnTo>
                  <a:pt x="74" y="1389"/>
                </a:lnTo>
                <a:lnTo>
                  <a:pt x="81" y="1393"/>
                </a:lnTo>
                <a:lnTo>
                  <a:pt x="89" y="1397"/>
                </a:lnTo>
                <a:lnTo>
                  <a:pt x="97" y="1399"/>
                </a:lnTo>
                <a:lnTo>
                  <a:pt x="107" y="1400"/>
                </a:lnTo>
                <a:lnTo>
                  <a:pt x="117" y="1400"/>
                </a:lnTo>
                <a:lnTo>
                  <a:pt x="117" y="1400"/>
                </a:lnTo>
                <a:lnTo>
                  <a:pt x="136" y="1399"/>
                </a:lnTo>
                <a:lnTo>
                  <a:pt x="153" y="1395"/>
                </a:lnTo>
                <a:lnTo>
                  <a:pt x="168" y="1390"/>
                </a:lnTo>
                <a:lnTo>
                  <a:pt x="181" y="1384"/>
                </a:lnTo>
                <a:lnTo>
                  <a:pt x="192" y="1377"/>
                </a:lnTo>
                <a:lnTo>
                  <a:pt x="202" y="1367"/>
                </a:lnTo>
                <a:lnTo>
                  <a:pt x="211" y="1359"/>
                </a:lnTo>
                <a:lnTo>
                  <a:pt x="218" y="1349"/>
                </a:lnTo>
                <a:lnTo>
                  <a:pt x="224" y="1339"/>
                </a:lnTo>
                <a:lnTo>
                  <a:pt x="229" y="1331"/>
                </a:lnTo>
                <a:lnTo>
                  <a:pt x="235" y="1314"/>
                </a:lnTo>
                <a:lnTo>
                  <a:pt x="237" y="1303"/>
                </a:lnTo>
                <a:lnTo>
                  <a:pt x="239" y="1298"/>
                </a:lnTo>
                <a:lnTo>
                  <a:pt x="263" y="1298"/>
                </a:lnTo>
                <a:lnTo>
                  <a:pt x="292" y="1322"/>
                </a:lnTo>
                <a:lnTo>
                  <a:pt x="326" y="1308"/>
                </a:lnTo>
                <a:lnTo>
                  <a:pt x="375" y="1303"/>
                </a:lnTo>
                <a:lnTo>
                  <a:pt x="424" y="1327"/>
                </a:lnTo>
                <a:lnTo>
                  <a:pt x="424" y="1327"/>
                </a:lnTo>
                <a:lnTo>
                  <a:pt x="451" y="1329"/>
                </a:lnTo>
                <a:lnTo>
                  <a:pt x="474" y="1332"/>
                </a:lnTo>
                <a:lnTo>
                  <a:pt x="492" y="1332"/>
                </a:lnTo>
                <a:lnTo>
                  <a:pt x="492" y="1332"/>
                </a:lnTo>
                <a:lnTo>
                  <a:pt x="575" y="1327"/>
                </a:lnTo>
                <a:lnTo>
                  <a:pt x="663" y="1347"/>
                </a:lnTo>
                <a:lnTo>
                  <a:pt x="663" y="1347"/>
                </a:lnTo>
                <a:lnTo>
                  <a:pt x="665" y="1351"/>
                </a:lnTo>
                <a:lnTo>
                  <a:pt x="670" y="1366"/>
                </a:lnTo>
                <a:lnTo>
                  <a:pt x="681" y="1386"/>
                </a:lnTo>
                <a:lnTo>
                  <a:pt x="687" y="1397"/>
                </a:lnTo>
                <a:lnTo>
                  <a:pt x="696" y="1407"/>
                </a:lnTo>
                <a:lnTo>
                  <a:pt x="705" y="1418"/>
                </a:lnTo>
                <a:lnTo>
                  <a:pt x="716" y="1429"/>
                </a:lnTo>
                <a:lnTo>
                  <a:pt x="729" y="1440"/>
                </a:lnTo>
                <a:lnTo>
                  <a:pt x="742" y="1449"/>
                </a:lnTo>
                <a:lnTo>
                  <a:pt x="758" y="1457"/>
                </a:lnTo>
                <a:lnTo>
                  <a:pt x="775" y="1464"/>
                </a:lnTo>
                <a:lnTo>
                  <a:pt x="793" y="1467"/>
                </a:lnTo>
                <a:lnTo>
                  <a:pt x="814" y="1468"/>
                </a:lnTo>
                <a:lnTo>
                  <a:pt x="814" y="1468"/>
                </a:lnTo>
                <a:lnTo>
                  <a:pt x="825" y="1468"/>
                </a:lnTo>
                <a:lnTo>
                  <a:pt x="835" y="1466"/>
                </a:lnTo>
                <a:lnTo>
                  <a:pt x="844" y="1464"/>
                </a:lnTo>
                <a:lnTo>
                  <a:pt x="853" y="1460"/>
                </a:lnTo>
                <a:lnTo>
                  <a:pt x="861" y="1455"/>
                </a:lnTo>
                <a:lnTo>
                  <a:pt x="870" y="1449"/>
                </a:lnTo>
                <a:lnTo>
                  <a:pt x="879" y="1443"/>
                </a:lnTo>
                <a:lnTo>
                  <a:pt x="886" y="1436"/>
                </a:lnTo>
                <a:lnTo>
                  <a:pt x="899" y="1420"/>
                </a:lnTo>
                <a:lnTo>
                  <a:pt x="911" y="1403"/>
                </a:lnTo>
                <a:lnTo>
                  <a:pt x="922" y="1383"/>
                </a:lnTo>
                <a:lnTo>
                  <a:pt x="932" y="1364"/>
                </a:lnTo>
                <a:lnTo>
                  <a:pt x="941" y="1344"/>
                </a:lnTo>
                <a:lnTo>
                  <a:pt x="947" y="1325"/>
                </a:lnTo>
                <a:lnTo>
                  <a:pt x="958" y="1292"/>
                </a:lnTo>
                <a:lnTo>
                  <a:pt x="963" y="1267"/>
                </a:lnTo>
                <a:lnTo>
                  <a:pt x="965" y="1259"/>
                </a:lnTo>
                <a:lnTo>
                  <a:pt x="965" y="1259"/>
                </a:lnTo>
                <a:lnTo>
                  <a:pt x="988" y="1255"/>
                </a:lnTo>
                <a:lnTo>
                  <a:pt x="1006" y="1253"/>
                </a:lnTo>
                <a:lnTo>
                  <a:pt x="1014" y="1250"/>
                </a:lnTo>
                <a:lnTo>
                  <a:pt x="1019" y="1249"/>
                </a:lnTo>
                <a:lnTo>
                  <a:pt x="1019" y="1249"/>
                </a:lnTo>
                <a:lnTo>
                  <a:pt x="1026" y="1244"/>
                </a:lnTo>
                <a:lnTo>
                  <a:pt x="1032" y="1239"/>
                </a:lnTo>
                <a:lnTo>
                  <a:pt x="1037" y="1234"/>
                </a:lnTo>
                <a:lnTo>
                  <a:pt x="1038" y="1230"/>
                </a:lnTo>
                <a:lnTo>
                  <a:pt x="1038" y="1230"/>
                </a:lnTo>
                <a:lnTo>
                  <a:pt x="1039" y="1225"/>
                </a:lnTo>
                <a:lnTo>
                  <a:pt x="1041" y="1217"/>
                </a:lnTo>
                <a:lnTo>
                  <a:pt x="1043" y="1210"/>
                </a:lnTo>
                <a:lnTo>
                  <a:pt x="1043" y="1210"/>
                </a:lnTo>
                <a:lnTo>
                  <a:pt x="1044" y="1209"/>
                </a:lnTo>
                <a:lnTo>
                  <a:pt x="1048" y="1205"/>
                </a:lnTo>
                <a:lnTo>
                  <a:pt x="1052" y="1200"/>
                </a:lnTo>
                <a:lnTo>
                  <a:pt x="1053" y="1195"/>
                </a:lnTo>
                <a:lnTo>
                  <a:pt x="1053" y="1191"/>
                </a:lnTo>
                <a:lnTo>
                  <a:pt x="1053" y="1191"/>
                </a:lnTo>
                <a:lnTo>
                  <a:pt x="1053" y="1187"/>
                </a:lnTo>
                <a:lnTo>
                  <a:pt x="1050" y="1183"/>
                </a:lnTo>
                <a:lnTo>
                  <a:pt x="1045" y="1175"/>
                </a:lnTo>
                <a:lnTo>
                  <a:pt x="1039" y="1166"/>
                </a:lnTo>
                <a:lnTo>
                  <a:pt x="1031" y="1155"/>
                </a:lnTo>
                <a:lnTo>
                  <a:pt x="1016" y="1139"/>
                </a:lnTo>
                <a:lnTo>
                  <a:pt x="1009" y="1132"/>
                </a:lnTo>
                <a:lnTo>
                  <a:pt x="989" y="1127"/>
                </a:lnTo>
                <a:lnTo>
                  <a:pt x="989" y="1127"/>
                </a:lnTo>
                <a:lnTo>
                  <a:pt x="989" y="1115"/>
                </a:lnTo>
                <a:lnTo>
                  <a:pt x="987" y="1103"/>
                </a:lnTo>
                <a:lnTo>
                  <a:pt x="985" y="1088"/>
                </a:lnTo>
                <a:lnTo>
                  <a:pt x="985" y="1088"/>
                </a:lnTo>
                <a:lnTo>
                  <a:pt x="982" y="1081"/>
                </a:lnTo>
                <a:lnTo>
                  <a:pt x="977" y="1075"/>
                </a:lnTo>
                <a:lnTo>
                  <a:pt x="972" y="1069"/>
                </a:lnTo>
                <a:lnTo>
                  <a:pt x="965" y="1065"/>
                </a:lnTo>
                <a:lnTo>
                  <a:pt x="954" y="1056"/>
                </a:lnTo>
                <a:lnTo>
                  <a:pt x="949" y="1053"/>
                </a:lnTo>
                <a:lnTo>
                  <a:pt x="946" y="1049"/>
                </a:lnTo>
                <a:lnTo>
                  <a:pt x="946" y="1049"/>
                </a:lnTo>
                <a:lnTo>
                  <a:pt x="946" y="1048"/>
                </a:lnTo>
                <a:lnTo>
                  <a:pt x="946" y="1047"/>
                </a:lnTo>
                <a:lnTo>
                  <a:pt x="952" y="1044"/>
                </a:lnTo>
                <a:lnTo>
                  <a:pt x="959" y="1043"/>
                </a:lnTo>
                <a:lnTo>
                  <a:pt x="970" y="1042"/>
                </a:lnTo>
                <a:lnTo>
                  <a:pt x="992" y="1042"/>
                </a:lnTo>
                <a:lnTo>
                  <a:pt x="999" y="1041"/>
                </a:lnTo>
                <a:lnTo>
                  <a:pt x="1004" y="1039"/>
                </a:lnTo>
                <a:lnTo>
                  <a:pt x="1004" y="1039"/>
                </a:lnTo>
                <a:lnTo>
                  <a:pt x="1005" y="1038"/>
                </a:lnTo>
                <a:lnTo>
                  <a:pt x="1004" y="1034"/>
                </a:lnTo>
                <a:lnTo>
                  <a:pt x="1000" y="1024"/>
                </a:lnTo>
                <a:lnTo>
                  <a:pt x="987" y="993"/>
                </a:lnTo>
                <a:lnTo>
                  <a:pt x="972" y="965"/>
                </a:lnTo>
                <a:lnTo>
                  <a:pt x="965" y="952"/>
                </a:lnTo>
                <a:lnTo>
                  <a:pt x="926" y="952"/>
                </a:lnTo>
                <a:lnTo>
                  <a:pt x="926" y="952"/>
                </a:lnTo>
                <a:lnTo>
                  <a:pt x="916" y="927"/>
                </a:lnTo>
                <a:lnTo>
                  <a:pt x="916" y="927"/>
                </a:lnTo>
                <a:lnTo>
                  <a:pt x="916" y="921"/>
                </a:lnTo>
                <a:lnTo>
                  <a:pt x="919" y="913"/>
                </a:lnTo>
                <a:lnTo>
                  <a:pt x="921" y="903"/>
                </a:lnTo>
                <a:lnTo>
                  <a:pt x="921" y="903"/>
                </a:lnTo>
                <a:lnTo>
                  <a:pt x="922" y="903"/>
                </a:lnTo>
                <a:lnTo>
                  <a:pt x="924" y="902"/>
                </a:lnTo>
                <a:lnTo>
                  <a:pt x="927" y="899"/>
                </a:lnTo>
                <a:lnTo>
                  <a:pt x="931" y="893"/>
                </a:lnTo>
                <a:lnTo>
                  <a:pt x="931" y="893"/>
                </a:lnTo>
                <a:lnTo>
                  <a:pt x="932" y="886"/>
                </a:lnTo>
                <a:lnTo>
                  <a:pt x="933" y="875"/>
                </a:lnTo>
                <a:lnTo>
                  <a:pt x="933" y="847"/>
                </a:lnTo>
                <a:lnTo>
                  <a:pt x="931" y="820"/>
                </a:lnTo>
                <a:lnTo>
                  <a:pt x="931" y="805"/>
                </a:lnTo>
                <a:lnTo>
                  <a:pt x="931" y="805"/>
                </a:lnTo>
                <a:lnTo>
                  <a:pt x="931" y="803"/>
                </a:lnTo>
                <a:lnTo>
                  <a:pt x="928" y="800"/>
                </a:lnTo>
                <a:lnTo>
                  <a:pt x="921" y="796"/>
                </a:lnTo>
                <a:lnTo>
                  <a:pt x="911" y="791"/>
                </a:lnTo>
                <a:lnTo>
                  <a:pt x="911" y="791"/>
                </a:lnTo>
                <a:lnTo>
                  <a:pt x="918" y="780"/>
                </a:lnTo>
                <a:lnTo>
                  <a:pt x="921" y="772"/>
                </a:lnTo>
                <a:lnTo>
                  <a:pt x="926" y="766"/>
                </a:lnTo>
                <a:lnTo>
                  <a:pt x="926" y="766"/>
                </a:lnTo>
                <a:lnTo>
                  <a:pt x="928" y="761"/>
                </a:lnTo>
                <a:lnTo>
                  <a:pt x="931" y="755"/>
                </a:lnTo>
                <a:lnTo>
                  <a:pt x="931" y="747"/>
                </a:lnTo>
                <a:lnTo>
                  <a:pt x="931" y="737"/>
                </a:lnTo>
                <a:lnTo>
                  <a:pt x="931" y="737"/>
                </a:lnTo>
                <a:lnTo>
                  <a:pt x="930" y="736"/>
                </a:lnTo>
                <a:lnTo>
                  <a:pt x="927" y="735"/>
                </a:lnTo>
                <a:lnTo>
                  <a:pt x="919" y="733"/>
                </a:lnTo>
                <a:lnTo>
                  <a:pt x="889" y="730"/>
                </a:lnTo>
                <a:lnTo>
                  <a:pt x="847" y="729"/>
                </a:lnTo>
                <a:lnTo>
                  <a:pt x="799" y="727"/>
                </a:lnTo>
                <a:lnTo>
                  <a:pt x="709" y="727"/>
                </a:lnTo>
                <a:lnTo>
                  <a:pt x="668" y="727"/>
                </a:lnTo>
                <a:lnTo>
                  <a:pt x="668" y="727"/>
                </a:lnTo>
                <a:lnTo>
                  <a:pt x="671" y="720"/>
                </a:lnTo>
                <a:lnTo>
                  <a:pt x="674" y="710"/>
                </a:lnTo>
                <a:lnTo>
                  <a:pt x="677" y="698"/>
                </a:lnTo>
                <a:lnTo>
                  <a:pt x="677" y="698"/>
                </a:lnTo>
                <a:lnTo>
                  <a:pt x="679" y="691"/>
                </a:lnTo>
                <a:lnTo>
                  <a:pt x="680" y="683"/>
                </a:lnTo>
                <a:lnTo>
                  <a:pt x="680" y="669"/>
                </a:lnTo>
                <a:lnTo>
                  <a:pt x="677" y="654"/>
                </a:lnTo>
                <a:lnTo>
                  <a:pt x="677" y="654"/>
                </a:lnTo>
                <a:lnTo>
                  <a:pt x="682" y="652"/>
                </a:lnTo>
                <a:lnTo>
                  <a:pt x="687" y="651"/>
                </a:lnTo>
                <a:lnTo>
                  <a:pt x="697" y="649"/>
                </a:lnTo>
                <a:lnTo>
                  <a:pt x="697" y="649"/>
                </a:lnTo>
                <a:lnTo>
                  <a:pt x="698" y="648"/>
                </a:lnTo>
                <a:lnTo>
                  <a:pt x="699" y="647"/>
                </a:lnTo>
                <a:lnTo>
                  <a:pt x="699" y="641"/>
                </a:lnTo>
                <a:lnTo>
                  <a:pt x="698" y="632"/>
                </a:lnTo>
                <a:lnTo>
                  <a:pt x="696" y="621"/>
                </a:lnTo>
                <a:lnTo>
                  <a:pt x="690" y="593"/>
                </a:lnTo>
                <a:lnTo>
                  <a:pt x="681" y="562"/>
                </a:lnTo>
                <a:lnTo>
                  <a:pt x="662" y="501"/>
                </a:lnTo>
                <a:lnTo>
                  <a:pt x="653" y="474"/>
                </a:lnTo>
                <a:lnTo>
                  <a:pt x="653" y="474"/>
                </a:lnTo>
                <a:lnTo>
                  <a:pt x="660" y="464"/>
                </a:lnTo>
                <a:lnTo>
                  <a:pt x="665" y="455"/>
                </a:lnTo>
                <a:lnTo>
                  <a:pt x="668" y="449"/>
                </a:lnTo>
                <a:lnTo>
                  <a:pt x="668" y="449"/>
                </a:lnTo>
                <a:lnTo>
                  <a:pt x="670" y="442"/>
                </a:lnTo>
                <a:lnTo>
                  <a:pt x="675" y="432"/>
                </a:lnTo>
                <a:lnTo>
                  <a:pt x="680" y="421"/>
                </a:lnTo>
                <a:lnTo>
                  <a:pt x="682" y="415"/>
                </a:lnTo>
                <a:lnTo>
                  <a:pt x="682" y="410"/>
                </a:lnTo>
                <a:lnTo>
                  <a:pt x="682" y="410"/>
                </a:lnTo>
                <a:lnTo>
                  <a:pt x="680" y="401"/>
                </a:lnTo>
                <a:lnTo>
                  <a:pt x="674" y="384"/>
                </a:lnTo>
                <a:lnTo>
                  <a:pt x="653" y="338"/>
                </a:lnTo>
                <a:lnTo>
                  <a:pt x="631" y="293"/>
                </a:lnTo>
                <a:lnTo>
                  <a:pt x="619" y="269"/>
                </a:lnTo>
                <a:lnTo>
                  <a:pt x="619" y="269"/>
                </a:lnTo>
                <a:lnTo>
                  <a:pt x="616" y="268"/>
                </a:lnTo>
                <a:lnTo>
                  <a:pt x="614" y="265"/>
                </a:lnTo>
                <a:lnTo>
                  <a:pt x="604" y="263"/>
                </a:lnTo>
                <a:lnTo>
                  <a:pt x="591" y="262"/>
                </a:lnTo>
                <a:lnTo>
                  <a:pt x="577" y="260"/>
                </a:lnTo>
                <a:lnTo>
                  <a:pt x="552" y="259"/>
                </a:lnTo>
                <a:lnTo>
                  <a:pt x="541" y="259"/>
                </a:lnTo>
                <a:lnTo>
                  <a:pt x="541" y="259"/>
                </a:lnTo>
                <a:lnTo>
                  <a:pt x="541" y="257"/>
                </a:lnTo>
                <a:lnTo>
                  <a:pt x="540" y="251"/>
                </a:lnTo>
                <a:lnTo>
                  <a:pt x="535" y="238"/>
                </a:lnTo>
                <a:lnTo>
                  <a:pt x="526" y="220"/>
                </a:lnTo>
                <a:lnTo>
                  <a:pt x="526" y="220"/>
                </a:lnTo>
                <a:lnTo>
                  <a:pt x="517" y="202"/>
                </a:lnTo>
                <a:lnTo>
                  <a:pt x="509" y="190"/>
                </a:lnTo>
                <a:lnTo>
                  <a:pt x="502" y="181"/>
                </a:lnTo>
                <a:lnTo>
                  <a:pt x="512" y="152"/>
                </a:lnTo>
                <a:lnTo>
                  <a:pt x="512" y="152"/>
                </a:lnTo>
                <a:lnTo>
                  <a:pt x="513" y="148"/>
                </a:lnTo>
                <a:lnTo>
                  <a:pt x="517" y="136"/>
                </a:lnTo>
                <a:lnTo>
                  <a:pt x="518" y="121"/>
                </a:lnTo>
                <a:lnTo>
                  <a:pt x="518" y="112"/>
                </a:lnTo>
                <a:lnTo>
                  <a:pt x="517" y="103"/>
                </a:lnTo>
                <a:lnTo>
                  <a:pt x="517" y="103"/>
                </a:lnTo>
                <a:lnTo>
                  <a:pt x="512" y="78"/>
                </a:lnTo>
                <a:lnTo>
                  <a:pt x="507" y="62"/>
                </a:lnTo>
                <a:lnTo>
                  <a:pt x="499" y="46"/>
                </a:lnTo>
                <a:lnTo>
                  <a:pt x="496" y="37"/>
                </a:lnTo>
                <a:lnTo>
                  <a:pt x="491" y="30"/>
                </a:lnTo>
                <a:lnTo>
                  <a:pt x="485" y="23"/>
                </a:lnTo>
                <a:lnTo>
                  <a:pt x="478" y="17"/>
                </a:lnTo>
                <a:lnTo>
                  <a:pt x="469" y="12"/>
                </a:lnTo>
                <a:lnTo>
                  <a:pt x="460" y="7"/>
                </a:lnTo>
                <a:lnTo>
                  <a:pt x="449" y="3"/>
                </a:lnTo>
                <a:lnTo>
                  <a:pt x="439" y="1"/>
                </a:lnTo>
                <a:lnTo>
                  <a:pt x="439" y="1"/>
                </a:lnTo>
                <a:lnTo>
                  <a:pt x="426" y="0"/>
                </a:lnTo>
                <a:lnTo>
                  <a:pt x="415" y="0"/>
                </a:lnTo>
                <a:lnTo>
                  <a:pt x="404" y="1"/>
                </a:lnTo>
                <a:lnTo>
                  <a:pt x="395" y="2"/>
                </a:lnTo>
                <a:lnTo>
                  <a:pt x="378" y="7"/>
                </a:lnTo>
                <a:lnTo>
                  <a:pt x="363" y="12"/>
                </a:lnTo>
                <a:lnTo>
                  <a:pt x="352" y="19"/>
                </a:lnTo>
                <a:lnTo>
                  <a:pt x="343" y="24"/>
                </a:lnTo>
                <a:lnTo>
                  <a:pt x="336" y="30"/>
                </a:lnTo>
                <a:lnTo>
                  <a:pt x="326" y="30"/>
                </a:lnTo>
                <a:lnTo>
                  <a:pt x="282" y="103"/>
                </a:lnTo>
                <a:close/>
                <a:moveTo>
                  <a:pt x="380" y="883"/>
                </a:moveTo>
                <a:lnTo>
                  <a:pt x="385" y="903"/>
                </a:lnTo>
                <a:lnTo>
                  <a:pt x="385" y="903"/>
                </a:lnTo>
                <a:lnTo>
                  <a:pt x="391" y="926"/>
                </a:lnTo>
                <a:lnTo>
                  <a:pt x="395" y="945"/>
                </a:lnTo>
                <a:lnTo>
                  <a:pt x="400" y="961"/>
                </a:lnTo>
                <a:lnTo>
                  <a:pt x="400" y="961"/>
                </a:lnTo>
                <a:lnTo>
                  <a:pt x="404" y="972"/>
                </a:lnTo>
                <a:lnTo>
                  <a:pt x="412" y="986"/>
                </a:lnTo>
                <a:lnTo>
                  <a:pt x="418" y="998"/>
                </a:lnTo>
                <a:lnTo>
                  <a:pt x="424" y="1010"/>
                </a:lnTo>
                <a:lnTo>
                  <a:pt x="424" y="1010"/>
                </a:lnTo>
                <a:lnTo>
                  <a:pt x="425" y="1015"/>
                </a:lnTo>
                <a:lnTo>
                  <a:pt x="426" y="1019"/>
                </a:lnTo>
                <a:lnTo>
                  <a:pt x="426" y="1022"/>
                </a:lnTo>
                <a:lnTo>
                  <a:pt x="425" y="1024"/>
                </a:lnTo>
                <a:lnTo>
                  <a:pt x="423" y="1026"/>
                </a:lnTo>
                <a:lnTo>
                  <a:pt x="419" y="1030"/>
                </a:lnTo>
                <a:lnTo>
                  <a:pt x="419" y="1030"/>
                </a:lnTo>
                <a:lnTo>
                  <a:pt x="401" y="1056"/>
                </a:lnTo>
                <a:lnTo>
                  <a:pt x="385" y="1078"/>
                </a:lnTo>
                <a:lnTo>
                  <a:pt x="385" y="1078"/>
                </a:lnTo>
                <a:lnTo>
                  <a:pt x="384" y="1054"/>
                </a:lnTo>
                <a:lnTo>
                  <a:pt x="382" y="1032"/>
                </a:lnTo>
                <a:lnTo>
                  <a:pt x="380" y="1015"/>
                </a:lnTo>
                <a:lnTo>
                  <a:pt x="380" y="1015"/>
                </a:lnTo>
                <a:lnTo>
                  <a:pt x="376" y="1002"/>
                </a:lnTo>
                <a:lnTo>
                  <a:pt x="371" y="988"/>
                </a:lnTo>
                <a:lnTo>
                  <a:pt x="365" y="971"/>
                </a:lnTo>
                <a:lnTo>
                  <a:pt x="365" y="971"/>
                </a:lnTo>
                <a:lnTo>
                  <a:pt x="356" y="922"/>
                </a:lnTo>
                <a:lnTo>
                  <a:pt x="380" y="883"/>
                </a:lnTo>
                <a:close/>
                <a:moveTo>
                  <a:pt x="53" y="1244"/>
                </a:moveTo>
                <a:lnTo>
                  <a:pt x="97" y="1269"/>
                </a:lnTo>
                <a:lnTo>
                  <a:pt x="107" y="1283"/>
                </a:lnTo>
                <a:lnTo>
                  <a:pt x="122" y="1283"/>
                </a:lnTo>
                <a:lnTo>
                  <a:pt x="141" y="1288"/>
                </a:lnTo>
                <a:lnTo>
                  <a:pt x="141" y="1288"/>
                </a:lnTo>
                <a:lnTo>
                  <a:pt x="139" y="1293"/>
                </a:lnTo>
                <a:lnTo>
                  <a:pt x="136" y="1297"/>
                </a:lnTo>
                <a:lnTo>
                  <a:pt x="131" y="1301"/>
                </a:lnTo>
                <a:lnTo>
                  <a:pt x="125" y="1306"/>
                </a:lnTo>
                <a:lnTo>
                  <a:pt x="118" y="1311"/>
                </a:lnTo>
                <a:lnTo>
                  <a:pt x="108" y="1312"/>
                </a:lnTo>
                <a:lnTo>
                  <a:pt x="97" y="1312"/>
                </a:lnTo>
                <a:lnTo>
                  <a:pt x="97" y="1312"/>
                </a:lnTo>
                <a:lnTo>
                  <a:pt x="91" y="1311"/>
                </a:lnTo>
                <a:lnTo>
                  <a:pt x="86" y="1308"/>
                </a:lnTo>
                <a:lnTo>
                  <a:pt x="81" y="1304"/>
                </a:lnTo>
                <a:lnTo>
                  <a:pt x="77" y="1300"/>
                </a:lnTo>
                <a:lnTo>
                  <a:pt x="69" y="1289"/>
                </a:lnTo>
                <a:lnTo>
                  <a:pt x="63" y="1276"/>
                </a:lnTo>
                <a:lnTo>
                  <a:pt x="58" y="1265"/>
                </a:lnTo>
                <a:lnTo>
                  <a:pt x="56" y="1254"/>
                </a:lnTo>
                <a:lnTo>
                  <a:pt x="53" y="1244"/>
                </a:lnTo>
                <a:lnTo>
                  <a:pt x="53" y="1244"/>
                </a:lnTo>
                <a:close/>
                <a:moveTo>
                  <a:pt x="863" y="1322"/>
                </a:moveTo>
                <a:lnTo>
                  <a:pt x="863" y="1322"/>
                </a:lnTo>
                <a:lnTo>
                  <a:pt x="861" y="1326"/>
                </a:lnTo>
                <a:lnTo>
                  <a:pt x="855" y="1336"/>
                </a:lnTo>
                <a:lnTo>
                  <a:pt x="847" y="1348"/>
                </a:lnTo>
                <a:lnTo>
                  <a:pt x="841" y="1355"/>
                </a:lnTo>
                <a:lnTo>
                  <a:pt x="833" y="1361"/>
                </a:lnTo>
                <a:lnTo>
                  <a:pt x="833" y="1361"/>
                </a:lnTo>
                <a:lnTo>
                  <a:pt x="818" y="1372"/>
                </a:lnTo>
                <a:lnTo>
                  <a:pt x="804" y="1379"/>
                </a:lnTo>
                <a:lnTo>
                  <a:pt x="790" y="1386"/>
                </a:lnTo>
                <a:lnTo>
                  <a:pt x="790" y="1371"/>
                </a:lnTo>
                <a:lnTo>
                  <a:pt x="790" y="1371"/>
                </a:lnTo>
                <a:lnTo>
                  <a:pt x="798" y="1365"/>
                </a:lnTo>
                <a:lnTo>
                  <a:pt x="807" y="1359"/>
                </a:lnTo>
                <a:lnTo>
                  <a:pt x="814" y="1351"/>
                </a:lnTo>
                <a:lnTo>
                  <a:pt x="814" y="1351"/>
                </a:lnTo>
                <a:lnTo>
                  <a:pt x="820" y="1342"/>
                </a:lnTo>
                <a:lnTo>
                  <a:pt x="825" y="1331"/>
                </a:lnTo>
                <a:lnTo>
                  <a:pt x="829" y="1317"/>
                </a:lnTo>
                <a:lnTo>
                  <a:pt x="863" y="13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7">
            <a:extLst>
              <a:ext uri="{FF2B5EF4-FFF2-40B4-BE49-F238E27FC236}">
                <a16:creationId xmlns:a16="http://schemas.microsoft.com/office/drawing/2014/main" id="{F499F623-95C7-411F-A315-298F3B67D74C}"/>
              </a:ext>
            </a:extLst>
          </p:cNvPr>
          <p:cNvSpPr>
            <a:spLocks noEditPoints="1"/>
          </p:cNvSpPr>
          <p:nvPr/>
        </p:nvSpPr>
        <p:spPr bwMode="auto">
          <a:xfrm>
            <a:off x="2490549" y="2726699"/>
            <a:ext cx="1267279" cy="1673035"/>
          </a:xfrm>
          <a:custGeom>
            <a:avLst/>
            <a:gdLst>
              <a:gd name="T0" fmla="*/ 481 w 1115"/>
              <a:gd name="T1" fmla="*/ 307 h 1472"/>
              <a:gd name="T2" fmla="*/ 330 w 1115"/>
              <a:gd name="T3" fmla="*/ 497 h 1472"/>
              <a:gd name="T4" fmla="*/ 306 w 1115"/>
              <a:gd name="T5" fmla="*/ 480 h 1472"/>
              <a:gd name="T6" fmla="*/ 242 w 1115"/>
              <a:gd name="T7" fmla="*/ 502 h 1472"/>
              <a:gd name="T8" fmla="*/ 184 w 1115"/>
              <a:gd name="T9" fmla="*/ 356 h 1472"/>
              <a:gd name="T10" fmla="*/ 140 w 1115"/>
              <a:gd name="T11" fmla="*/ 317 h 1472"/>
              <a:gd name="T12" fmla="*/ 106 w 1115"/>
              <a:gd name="T13" fmla="*/ 365 h 1472"/>
              <a:gd name="T14" fmla="*/ 150 w 1115"/>
              <a:gd name="T15" fmla="*/ 399 h 1472"/>
              <a:gd name="T16" fmla="*/ 201 w 1115"/>
              <a:gd name="T17" fmla="*/ 415 h 1472"/>
              <a:gd name="T18" fmla="*/ 199 w 1115"/>
              <a:gd name="T19" fmla="*/ 517 h 1472"/>
              <a:gd name="T20" fmla="*/ 169 w 1115"/>
              <a:gd name="T21" fmla="*/ 517 h 1472"/>
              <a:gd name="T22" fmla="*/ 140 w 1115"/>
              <a:gd name="T23" fmla="*/ 564 h 1472"/>
              <a:gd name="T24" fmla="*/ 189 w 1115"/>
              <a:gd name="T25" fmla="*/ 565 h 1472"/>
              <a:gd name="T26" fmla="*/ 218 w 1115"/>
              <a:gd name="T27" fmla="*/ 566 h 1472"/>
              <a:gd name="T28" fmla="*/ 256 w 1115"/>
              <a:gd name="T29" fmla="*/ 588 h 1472"/>
              <a:gd name="T30" fmla="*/ 281 w 1115"/>
              <a:gd name="T31" fmla="*/ 604 h 1472"/>
              <a:gd name="T32" fmla="*/ 174 w 1115"/>
              <a:gd name="T33" fmla="*/ 638 h 1472"/>
              <a:gd name="T34" fmla="*/ 105 w 1115"/>
              <a:gd name="T35" fmla="*/ 758 h 1472"/>
              <a:gd name="T36" fmla="*/ 71 w 1115"/>
              <a:gd name="T37" fmla="*/ 848 h 1472"/>
              <a:gd name="T38" fmla="*/ 62 w 1115"/>
              <a:gd name="T39" fmla="*/ 975 h 1472"/>
              <a:gd name="T40" fmla="*/ 32 w 1115"/>
              <a:gd name="T41" fmla="*/ 1008 h 1472"/>
              <a:gd name="T42" fmla="*/ 19 w 1115"/>
              <a:gd name="T43" fmla="*/ 1063 h 1472"/>
              <a:gd name="T44" fmla="*/ 7 w 1115"/>
              <a:gd name="T45" fmla="*/ 1150 h 1472"/>
              <a:gd name="T46" fmla="*/ 7 w 1115"/>
              <a:gd name="T47" fmla="*/ 1264 h 1472"/>
              <a:gd name="T48" fmla="*/ 71 w 1115"/>
              <a:gd name="T49" fmla="*/ 1361 h 1472"/>
              <a:gd name="T50" fmla="*/ 150 w 1115"/>
              <a:gd name="T51" fmla="*/ 1380 h 1472"/>
              <a:gd name="T52" fmla="*/ 236 w 1115"/>
              <a:gd name="T53" fmla="*/ 1315 h 1472"/>
              <a:gd name="T54" fmla="*/ 530 w 1115"/>
              <a:gd name="T55" fmla="*/ 1331 h 1472"/>
              <a:gd name="T56" fmla="*/ 747 w 1115"/>
              <a:gd name="T57" fmla="*/ 1431 h 1472"/>
              <a:gd name="T58" fmla="*/ 852 w 1115"/>
              <a:gd name="T59" fmla="*/ 1472 h 1472"/>
              <a:gd name="T60" fmla="*/ 941 w 1115"/>
              <a:gd name="T61" fmla="*/ 1428 h 1472"/>
              <a:gd name="T62" fmla="*/ 983 w 1115"/>
              <a:gd name="T63" fmla="*/ 1311 h 1472"/>
              <a:gd name="T64" fmla="*/ 1115 w 1115"/>
              <a:gd name="T65" fmla="*/ 1194 h 1472"/>
              <a:gd name="T66" fmla="*/ 1077 w 1115"/>
              <a:gd name="T67" fmla="*/ 1150 h 1472"/>
              <a:gd name="T68" fmla="*/ 1032 w 1115"/>
              <a:gd name="T69" fmla="*/ 931 h 1472"/>
              <a:gd name="T70" fmla="*/ 969 w 1115"/>
              <a:gd name="T71" fmla="*/ 790 h 1472"/>
              <a:gd name="T72" fmla="*/ 929 w 1115"/>
              <a:gd name="T73" fmla="*/ 741 h 1472"/>
              <a:gd name="T74" fmla="*/ 866 w 1115"/>
              <a:gd name="T75" fmla="*/ 726 h 1472"/>
              <a:gd name="T76" fmla="*/ 884 w 1115"/>
              <a:gd name="T77" fmla="*/ 629 h 1472"/>
              <a:gd name="T78" fmla="*/ 891 w 1115"/>
              <a:gd name="T79" fmla="*/ 590 h 1472"/>
              <a:gd name="T80" fmla="*/ 866 w 1115"/>
              <a:gd name="T81" fmla="*/ 390 h 1472"/>
              <a:gd name="T82" fmla="*/ 842 w 1115"/>
              <a:gd name="T83" fmla="*/ 292 h 1472"/>
              <a:gd name="T84" fmla="*/ 803 w 1115"/>
              <a:gd name="T85" fmla="*/ 261 h 1472"/>
              <a:gd name="T86" fmla="*/ 708 w 1115"/>
              <a:gd name="T87" fmla="*/ 175 h 1472"/>
              <a:gd name="T88" fmla="*/ 715 w 1115"/>
              <a:gd name="T89" fmla="*/ 78 h 1472"/>
              <a:gd name="T90" fmla="*/ 670 w 1115"/>
              <a:gd name="T91" fmla="*/ 12 h 1472"/>
              <a:gd name="T92" fmla="*/ 580 w 1115"/>
              <a:gd name="T93" fmla="*/ 2 h 1472"/>
              <a:gd name="T94" fmla="*/ 507 w 1115"/>
              <a:gd name="T95" fmla="*/ 39 h 1472"/>
              <a:gd name="T96" fmla="*/ 467 w 1115"/>
              <a:gd name="T97" fmla="*/ 107 h 1472"/>
              <a:gd name="T98" fmla="*/ 476 w 1115"/>
              <a:gd name="T99" fmla="*/ 224 h 1472"/>
              <a:gd name="T100" fmla="*/ 511 w 1115"/>
              <a:gd name="T101" fmla="*/ 219 h 1472"/>
              <a:gd name="T102" fmla="*/ 491 w 1115"/>
              <a:gd name="T103" fmla="*/ 556 h 1472"/>
              <a:gd name="T104" fmla="*/ 442 w 1115"/>
              <a:gd name="T105" fmla="*/ 545 h 1472"/>
              <a:gd name="T106" fmla="*/ 486 w 1115"/>
              <a:gd name="T107" fmla="*/ 497 h 1472"/>
              <a:gd name="T108" fmla="*/ 452 w 1115"/>
              <a:gd name="T109" fmla="*/ 985 h 1472"/>
              <a:gd name="T110" fmla="*/ 406 w 1115"/>
              <a:gd name="T111" fmla="*/ 1052 h 1472"/>
              <a:gd name="T112" fmla="*/ 384 w 1115"/>
              <a:gd name="T113" fmla="*/ 1009 h 1472"/>
              <a:gd name="T114" fmla="*/ 394 w 1115"/>
              <a:gd name="T115" fmla="*/ 959 h 1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15" h="1472">
                <a:moveTo>
                  <a:pt x="530" y="243"/>
                </a:moveTo>
                <a:lnTo>
                  <a:pt x="520" y="278"/>
                </a:lnTo>
                <a:lnTo>
                  <a:pt x="520" y="278"/>
                </a:lnTo>
                <a:lnTo>
                  <a:pt x="504" y="286"/>
                </a:lnTo>
                <a:lnTo>
                  <a:pt x="491" y="296"/>
                </a:lnTo>
                <a:lnTo>
                  <a:pt x="486" y="302"/>
                </a:lnTo>
                <a:lnTo>
                  <a:pt x="481" y="307"/>
                </a:lnTo>
                <a:lnTo>
                  <a:pt x="481" y="307"/>
                </a:lnTo>
                <a:lnTo>
                  <a:pt x="470" y="324"/>
                </a:lnTo>
                <a:lnTo>
                  <a:pt x="457" y="351"/>
                </a:lnTo>
                <a:lnTo>
                  <a:pt x="457" y="351"/>
                </a:lnTo>
                <a:lnTo>
                  <a:pt x="420" y="425"/>
                </a:lnTo>
                <a:lnTo>
                  <a:pt x="394" y="478"/>
                </a:lnTo>
                <a:lnTo>
                  <a:pt x="364" y="497"/>
                </a:lnTo>
                <a:lnTo>
                  <a:pt x="330" y="497"/>
                </a:lnTo>
                <a:lnTo>
                  <a:pt x="330" y="497"/>
                </a:lnTo>
                <a:lnTo>
                  <a:pt x="329" y="493"/>
                </a:lnTo>
                <a:lnTo>
                  <a:pt x="325" y="485"/>
                </a:lnTo>
                <a:lnTo>
                  <a:pt x="323" y="481"/>
                </a:lnTo>
                <a:lnTo>
                  <a:pt x="319" y="478"/>
                </a:lnTo>
                <a:lnTo>
                  <a:pt x="316" y="476"/>
                </a:lnTo>
                <a:lnTo>
                  <a:pt x="311" y="478"/>
                </a:lnTo>
                <a:lnTo>
                  <a:pt x="311" y="478"/>
                </a:lnTo>
                <a:lnTo>
                  <a:pt x="306" y="480"/>
                </a:lnTo>
                <a:lnTo>
                  <a:pt x="302" y="484"/>
                </a:lnTo>
                <a:lnTo>
                  <a:pt x="298" y="490"/>
                </a:lnTo>
                <a:lnTo>
                  <a:pt x="296" y="495"/>
                </a:lnTo>
                <a:lnTo>
                  <a:pt x="296" y="497"/>
                </a:lnTo>
                <a:lnTo>
                  <a:pt x="291" y="517"/>
                </a:lnTo>
                <a:lnTo>
                  <a:pt x="262" y="517"/>
                </a:lnTo>
                <a:lnTo>
                  <a:pt x="242" y="502"/>
                </a:lnTo>
                <a:lnTo>
                  <a:pt x="242" y="502"/>
                </a:lnTo>
                <a:lnTo>
                  <a:pt x="230" y="457"/>
                </a:lnTo>
                <a:lnTo>
                  <a:pt x="220" y="426"/>
                </a:lnTo>
                <a:lnTo>
                  <a:pt x="216" y="414"/>
                </a:lnTo>
                <a:lnTo>
                  <a:pt x="213" y="409"/>
                </a:lnTo>
                <a:lnTo>
                  <a:pt x="213" y="409"/>
                </a:lnTo>
                <a:lnTo>
                  <a:pt x="208" y="403"/>
                </a:lnTo>
                <a:lnTo>
                  <a:pt x="202" y="391"/>
                </a:lnTo>
                <a:lnTo>
                  <a:pt x="184" y="356"/>
                </a:lnTo>
                <a:lnTo>
                  <a:pt x="184" y="356"/>
                </a:lnTo>
                <a:lnTo>
                  <a:pt x="174" y="336"/>
                </a:lnTo>
                <a:lnTo>
                  <a:pt x="169" y="329"/>
                </a:lnTo>
                <a:lnTo>
                  <a:pt x="164" y="323"/>
                </a:lnTo>
                <a:lnTo>
                  <a:pt x="158" y="319"/>
                </a:lnTo>
                <a:lnTo>
                  <a:pt x="153" y="317"/>
                </a:lnTo>
                <a:lnTo>
                  <a:pt x="147" y="315"/>
                </a:lnTo>
                <a:lnTo>
                  <a:pt x="140" y="317"/>
                </a:lnTo>
                <a:lnTo>
                  <a:pt x="140" y="317"/>
                </a:lnTo>
                <a:lnTo>
                  <a:pt x="133" y="320"/>
                </a:lnTo>
                <a:lnTo>
                  <a:pt x="127" y="325"/>
                </a:lnTo>
                <a:lnTo>
                  <a:pt x="121" y="332"/>
                </a:lnTo>
                <a:lnTo>
                  <a:pt x="116" y="340"/>
                </a:lnTo>
                <a:lnTo>
                  <a:pt x="110" y="354"/>
                </a:lnTo>
                <a:lnTo>
                  <a:pt x="106" y="365"/>
                </a:lnTo>
                <a:lnTo>
                  <a:pt x="106" y="365"/>
                </a:lnTo>
                <a:lnTo>
                  <a:pt x="106" y="369"/>
                </a:lnTo>
                <a:lnTo>
                  <a:pt x="110" y="374"/>
                </a:lnTo>
                <a:lnTo>
                  <a:pt x="113" y="379"/>
                </a:lnTo>
                <a:lnTo>
                  <a:pt x="119" y="385"/>
                </a:lnTo>
                <a:lnTo>
                  <a:pt x="125" y="390"/>
                </a:lnTo>
                <a:lnTo>
                  <a:pt x="133" y="395"/>
                </a:lnTo>
                <a:lnTo>
                  <a:pt x="141" y="398"/>
                </a:lnTo>
                <a:lnTo>
                  <a:pt x="150" y="399"/>
                </a:lnTo>
                <a:lnTo>
                  <a:pt x="150" y="399"/>
                </a:lnTo>
                <a:lnTo>
                  <a:pt x="189" y="404"/>
                </a:lnTo>
                <a:lnTo>
                  <a:pt x="189" y="404"/>
                </a:lnTo>
                <a:lnTo>
                  <a:pt x="194" y="404"/>
                </a:lnTo>
                <a:lnTo>
                  <a:pt x="196" y="407"/>
                </a:lnTo>
                <a:lnTo>
                  <a:pt x="199" y="409"/>
                </a:lnTo>
                <a:lnTo>
                  <a:pt x="199" y="409"/>
                </a:lnTo>
                <a:lnTo>
                  <a:pt x="201" y="415"/>
                </a:lnTo>
                <a:lnTo>
                  <a:pt x="206" y="425"/>
                </a:lnTo>
                <a:lnTo>
                  <a:pt x="213" y="438"/>
                </a:lnTo>
                <a:lnTo>
                  <a:pt x="228" y="507"/>
                </a:lnTo>
                <a:lnTo>
                  <a:pt x="228" y="507"/>
                </a:lnTo>
                <a:lnTo>
                  <a:pt x="219" y="512"/>
                </a:lnTo>
                <a:lnTo>
                  <a:pt x="210" y="515"/>
                </a:lnTo>
                <a:lnTo>
                  <a:pt x="203" y="517"/>
                </a:lnTo>
                <a:lnTo>
                  <a:pt x="199" y="517"/>
                </a:lnTo>
                <a:lnTo>
                  <a:pt x="199" y="517"/>
                </a:lnTo>
                <a:lnTo>
                  <a:pt x="194" y="517"/>
                </a:lnTo>
                <a:lnTo>
                  <a:pt x="190" y="515"/>
                </a:lnTo>
                <a:lnTo>
                  <a:pt x="185" y="513"/>
                </a:lnTo>
                <a:lnTo>
                  <a:pt x="183" y="512"/>
                </a:lnTo>
                <a:lnTo>
                  <a:pt x="179" y="513"/>
                </a:lnTo>
                <a:lnTo>
                  <a:pt x="175" y="514"/>
                </a:lnTo>
                <a:lnTo>
                  <a:pt x="169" y="517"/>
                </a:lnTo>
                <a:lnTo>
                  <a:pt x="169" y="517"/>
                </a:lnTo>
                <a:lnTo>
                  <a:pt x="147" y="527"/>
                </a:lnTo>
                <a:lnTo>
                  <a:pt x="142" y="531"/>
                </a:lnTo>
                <a:lnTo>
                  <a:pt x="140" y="534"/>
                </a:lnTo>
                <a:lnTo>
                  <a:pt x="140" y="536"/>
                </a:lnTo>
                <a:lnTo>
                  <a:pt x="140" y="560"/>
                </a:lnTo>
                <a:lnTo>
                  <a:pt x="140" y="560"/>
                </a:lnTo>
                <a:lnTo>
                  <a:pt x="140" y="564"/>
                </a:lnTo>
                <a:lnTo>
                  <a:pt x="139" y="571"/>
                </a:lnTo>
                <a:lnTo>
                  <a:pt x="139" y="575"/>
                </a:lnTo>
                <a:lnTo>
                  <a:pt x="140" y="577"/>
                </a:lnTo>
                <a:lnTo>
                  <a:pt x="142" y="580"/>
                </a:lnTo>
                <a:lnTo>
                  <a:pt x="145" y="580"/>
                </a:lnTo>
                <a:lnTo>
                  <a:pt x="145" y="580"/>
                </a:lnTo>
                <a:lnTo>
                  <a:pt x="171" y="571"/>
                </a:lnTo>
                <a:lnTo>
                  <a:pt x="189" y="565"/>
                </a:lnTo>
                <a:lnTo>
                  <a:pt x="189" y="565"/>
                </a:lnTo>
                <a:lnTo>
                  <a:pt x="195" y="568"/>
                </a:lnTo>
                <a:lnTo>
                  <a:pt x="201" y="570"/>
                </a:lnTo>
                <a:lnTo>
                  <a:pt x="208" y="570"/>
                </a:lnTo>
                <a:lnTo>
                  <a:pt x="208" y="570"/>
                </a:lnTo>
                <a:lnTo>
                  <a:pt x="213" y="569"/>
                </a:lnTo>
                <a:lnTo>
                  <a:pt x="216" y="568"/>
                </a:lnTo>
                <a:lnTo>
                  <a:pt x="218" y="566"/>
                </a:lnTo>
                <a:lnTo>
                  <a:pt x="218" y="566"/>
                </a:lnTo>
                <a:lnTo>
                  <a:pt x="218" y="568"/>
                </a:lnTo>
                <a:lnTo>
                  <a:pt x="218" y="570"/>
                </a:lnTo>
                <a:lnTo>
                  <a:pt x="219" y="573"/>
                </a:lnTo>
                <a:lnTo>
                  <a:pt x="223" y="575"/>
                </a:lnTo>
                <a:lnTo>
                  <a:pt x="223" y="575"/>
                </a:lnTo>
                <a:lnTo>
                  <a:pt x="245" y="585"/>
                </a:lnTo>
                <a:lnTo>
                  <a:pt x="256" y="588"/>
                </a:lnTo>
                <a:lnTo>
                  <a:pt x="259" y="590"/>
                </a:lnTo>
                <a:lnTo>
                  <a:pt x="262" y="590"/>
                </a:lnTo>
                <a:lnTo>
                  <a:pt x="262" y="590"/>
                </a:lnTo>
                <a:lnTo>
                  <a:pt x="266" y="588"/>
                </a:lnTo>
                <a:lnTo>
                  <a:pt x="270" y="588"/>
                </a:lnTo>
                <a:lnTo>
                  <a:pt x="277" y="590"/>
                </a:lnTo>
                <a:lnTo>
                  <a:pt x="281" y="604"/>
                </a:lnTo>
                <a:lnTo>
                  <a:pt x="281" y="604"/>
                </a:lnTo>
                <a:lnTo>
                  <a:pt x="267" y="608"/>
                </a:lnTo>
                <a:lnTo>
                  <a:pt x="233" y="615"/>
                </a:lnTo>
                <a:lnTo>
                  <a:pt x="213" y="621"/>
                </a:lnTo>
                <a:lnTo>
                  <a:pt x="196" y="627"/>
                </a:lnTo>
                <a:lnTo>
                  <a:pt x="183" y="632"/>
                </a:lnTo>
                <a:lnTo>
                  <a:pt x="178" y="636"/>
                </a:lnTo>
                <a:lnTo>
                  <a:pt x="174" y="638"/>
                </a:lnTo>
                <a:lnTo>
                  <a:pt x="174" y="638"/>
                </a:lnTo>
                <a:lnTo>
                  <a:pt x="168" y="647"/>
                </a:lnTo>
                <a:lnTo>
                  <a:pt x="160" y="662"/>
                </a:lnTo>
                <a:lnTo>
                  <a:pt x="140" y="699"/>
                </a:lnTo>
                <a:lnTo>
                  <a:pt x="116" y="751"/>
                </a:lnTo>
                <a:lnTo>
                  <a:pt x="116" y="751"/>
                </a:lnTo>
                <a:lnTo>
                  <a:pt x="116" y="751"/>
                </a:lnTo>
                <a:lnTo>
                  <a:pt x="112" y="752"/>
                </a:lnTo>
                <a:lnTo>
                  <a:pt x="105" y="758"/>
                </a:lnTo>
                <a:lnTo>
                  <a:pt x="91" y="775"/>
                </a:lnTo>
                <a:lnTo>
                  <a:pt x="91" y="775"/>
                </a:lnTo>
                <a:lnTo>
                  <a:pt x="84" y="787"/>
                </a:lnTo>
                <a:lnTo>
                  <a:pt x="78" y="801"/>
                </a:lnTo>
                <a:lnTo>
                  <a:pt x="74" y="814"/>
                </a:lnTo>
                <a:lnTo>
                  <a:pt x="72" y="827"/>
                </a:lnTo>
                <a:lnTo>
                  <a:pt x="71" y="840"/>
                </a:lnTo>
                <a:lnTo>
                  <a:pt x="71" y="848"/>
                </a:lnTo>
                <a:lnTo>
                  <a:pt x="71" y="855"/>
                </a:lnTo>
                <a:lnTo>
                  <a:pt x="72" y="858"/>
                </a:lnTo>
                <a:lnTo>
                  <a:pt x="72" y="858"/>
                </a:lnTo>
                <a:lnTo>
                  <a:pt x="74" y="860"/>
                </a:lnTo>
                <a:lnTo>
                  <a:pt x="75" y="863"/>
                </a:lnTo>
                <a:lnTo>
                  <a:pt x="77" y="868"/>
                </a:lnTo>
                <a:lnTo>
                  <a:pt x="62" y="975"/>
                </a:lnTo>
                <a:lnTo>
                  <a:pt x="62" y="975"/>
                </a:lnTo>
                <a:lnTo>
                  <a:pt x="60" y="975"/>
                </a:lnTo>
                <a:lnTo>
                  <a:pt x="53" y="977"/>
                </a:lnTo>
                <a:lnTo>
                  <a:pt x="50" y="980"/>
                </a:lnTo>
                <a:lnTo>
                  <a:pt x="46" y="983"/>
                </a:lnTo>
                <a:lnTo>
                  <a:pt x="41" y="988"/>
                </a:lnTo>
                <a:lnTo>
                  <a:pt x="38" y="994"/>
                </a:lnTo>
                <a:lnTo>
                  <a:pt x="38" y="994"/>
                </a:lnTo>
                <a:lnTo>
                  <a:pt x="32" y="1008"/>
                </a:lnTo>
                <a:lnTo>
                  <a:pt x="28" y="1018"/>
                </a:lnTo>
                <a:lnTo>
                  <a:pt x="23" y="1033"/>
                </a:lnTo>
                <a:lnTo>
                  <a:pt x="23" y="1033"/>
                </a:lnTo>
                <a:lnTo>
                  <a:pt x="21" y="1042"/>
                </a:lnTo>
                <a:lnTo>
                  <a:pt x="18" y="1053"/>
                </a:lnTo>
                <a:lnTo>
                  <a:pt x="18" y="1057"/>
                </a:lnTo>
                <a:lnTo>
                  <a:pt x="18" y="1060"/>
                </a:lnTo>
                <a:lnTo>
                  <a:pt x="19" y="1063"/>
                </a:lnTo>
                <a:lnTo>
                  <a:pt x="23" y="1063"/>
                </a:lnTo>
                <a:lnTo>
                  <a:pt x="23" y="1063"/>
                </a:lnTo>
                <a:lnTo>
                  <a:pt x="43" y="1058"/>
                </a:lnTo>
                <a:lnTo>
                  <a:pt x="43" y="1058"/>
                </a:lnTo>
                <a:lnTo>
                  <a:pt x="34" y="1076"/>
                </a:lnTo>
                <a:lnTo>
                  <a:pt x="25" y="1096"/>
                </a:lnTo>
                <a:lnTo>
                  <a:pt x="16" y="1121"/>
                </a:lnTo>
                <a:lnTo>
                  <a:pt x="7" y="1150"/>
                </a:lnTo>
                <a:lnTo>
                  <a:pt x="4" y="1166"/>
                </a:lnTo>
                <a:lnTo>
                  <a:pt x="1" y="1183"/>
                </a:lnTo>
                <a:lnTo>
                  <a:pt x="0" y="1199"/>
                </a:lnTo>
                <a:lnTo>
                  <a:pt x="0" y="1215"/>
                </a:lnTo>
                <a:lnTo>
                  <a:pt x="1" y="1232"/>
                </a:lnTo>
                <a:lnTo>
                  <a:pt x="4" y="1248"/>
                </a:lnTo>
                <a:lnTo>
                  <a:pt x="4" y="1248"/>
                </a:lnTo>
                <a:lnTo>
                  <a:pt x="7" y="1264"/>
                </a:lnTo>
                <a:lnTo>
                  <a:pt x="13" y="1278"/>
                </a:lnTo>
                <a:lnTo>
                  <a:pt x="19" y="1293"/>
                </a:lnTo>
                <a:lnTo>
                  <a:pt x="25" y="1306"/>
                </a:lnTo>
                <a:lnTo>
                  <a:pt x="33" y="1320"/>
                </a:lnTo>
                <a:lnTo>
                  <a:pt x="41" y="1331"/>
                </a:lnTo>
                <a:lnTo>
                  <a:pt x="51" y="1342"/>
                </a:lnTo>
                <a:lnTo>
                  <a:pt x="61" y="1351"/>
                </a:lnTo>
                <a:lnTo>
                  <a:pt x="71" y="1361"/>
                </a:lnTo>
                <a:lnTo>
                  <a:pt x="80" y="1369"/>
                </a:lnTo>
                <a:lnTo>
                  <a:pt x="91" y="1373"/>
                </a:lnTo>
                <a:lnTo>
                  <a:pt x="103" y="1378"/>
                </a:lnTo>
                <a:lnTo>
                  <a:pt x="114" y="1382"/>
                </a:lnTo>
                <a:lnTo>
                  <a:pt x="127" y="1382"/>
                </a:lnTo>
                <a:lnTo>
                  <a:pt x="138" y="1382"/>
                </a:lnTo>
                <a:lnTo>
                  <a:pt x="150" y="1380"/>
                </a:lnTo>
                <a:lnTo>
                  <a:pt x="150" y="1380"/>
                </a:lnTo>
                <a:lnTo>
                  <a:pt x="161" y="1376"/>
                </a:lnTo>
                <a:lnTo>
                  <a:pt x="172" y="1371"/>
                </a:lnTo>
                <a:lnTo>
                  <a:pt x="181" y="1366"/>
                </a:lnTo>
                <a:lnTo>
                  <a:pt x="191" y="1360"/>
                </a:lnTo>
                <a:lnTo>
                  <a:pt x="207" y="1348"/>
                </a:lnTo>
                <a:lnTo>
                  <a:pt x="220" y="1336"/>
                </a:lnTo>
                <a:lnTo>
                  <a:pt x="230" y="1325"/>
                </a:lnTo>
                <a:lnTo>
                  <a:pt x="236" y="1315"/>
                </a:lnTo>
                <a:lnTo>
                  <a:pt x="242" y="1306"/>
                </a:lnTo>
                <a:lnTo>
                  <a:pt x="242" y="1306"/>
                </a:lnTo>
                <a:lnTo>
                  <a:pt x="358" y="1321"/>
                </a:lnTo>
                <a:lnTo>
                  <a:pt x="439" y="1332"/>
                </a:lnTo>
                <a:lnTo>
                  <a:pt x="476" y="1336"/>
                </a:lnTo>
                <a:lnTo>
                  <a:pt x="476" y="1336"/>
                </a:lnTo>
                <a:lnTo>
                  <a:pt x="504" y="1333"/>
                </a:lnTo>
                <a:lnTo>
                  <a:pt x="530" y="1331"/>
                </a:lnTo>
                <a:lnTo>
                  <a:pt x="706" y="1370"/>
                </a:lnTo>
                <a:lnTo>
                  <a:pt x="706" y="1370"/>
                </a:lnTo>
                <a:lnTo>
                  <a:pt x="708" y="1375"/>
                </a:lnTo>
                <a:lnTo>
                  <a:pt x="713" y="1386"/>
                </a:lnTo>
                <a:lnTo>
                  <a:pt x="724" y="1403"/>
                </a:lnTo>
                <a:lnTo>
                  <a:pt x="730" y="1411"/>
                </a:lnTo>
                <a:lnTo>
                  <a:pt x="738" y="1421"/>
                </a:lnTo>
                <a:lnTo>
                  <a:pt x="747" y="1431"/>
                </a:lnTo>
                <a:lnTo>
                  <a:pt x="758" y="1439"/>
                </a:lnTo>
                <a:lnTo>
                  <a:pt x="770" y="1449"/>
                </a:lnTo>
                <a:lnTo>
                  <a:pt x="784" y="1456"/>
                </a:lnTo>
                <a:lnTo>
                  <a:pt x="798" y="1462"/>
                </a:lnTo>
                <a:lnTo>
                  <a:pt x="814" y="1467"/>
                </a:lnTo>
                <a:lnTo>
                  <a:pt x="832" y="1471"/>
                </a:lnTo>
                <a:lnTo>
                  <a:pt x="852" y="1472"/>
                </a:lnTo>
                <a:lnTo>
                  <a:pt x="852" y="1472"/>
                </a:lnTo>
                <a:lnTo>
                  <a:pt x="862" y="1472"/>
                </a:lnTo>
                <a:lnTo>
                  <a:pt x="871" y="1471"/>
                </a:lnTo>
                <a:lnTo>
                  <a:pt x="880" y="1469"/>
                </a:lnTo>
                <a:lnTo>
                  <a:pt x="888" y="1466"/>
                </a:lnTo>
                <a:lnTo>
                  <a:pt x="904" y="1460"/>
                </a:lnTo>
                <a:lnTo>
                  <a:pt x="918" y="1450"/>
                </a:lnTo>
                <a:lnTo>
                  <a:pt x="930" y="1440"/>
                </a:lnTo>
                <a:lnTo>
                  <a:pt x="941" y="1428"/>
                </a:lnTo>
                <a:lnTo>
                  <a:pt x="951" y="1415"/>
                </a:lnTo>
                <a:lnTo>
                  <a:pt x="958" y="1401"/>
                </a:lnTo>
                <a:lnTo>
                  <a:pt x="964" y="1387"/>
                </a:lnTo>
                <a:lnTo>
                  <a:pt x="970" y="1373"/>
                </a:lnTo>
                <a:lnTo>
                  <a:pt x="974" y="1360"/>
                </a:lnTo>
                <a:lnTo>
                  <a:pt x="977" y="1347"/>
                </a:lnTo>
                <a:lnTo>
                  <a:pt x="982" y="1326"/>
                </a:lnTo>
                <a:lnTo>
                  <a:pt x="983" y="1311"/>
                </a:lnTo>
                <a:lnTo>
                  <a:pt x="983" y="1311"/>
                </a:lnTo>
                <a:lnTo>
                  <a:pt x="985" y="1295"/>
                </a:lnTo>
                <a:lnTo>
                  <a:pt x="986" y="1284"/>
                </a:lnTo>
                <a:lnTo>
                  <a:pt x="988" y="1277"/>
                </a:lnTo>
                <a:lnTo>
                  <a:pt x="1061" y="1263"/>
                </a:lnTo>
                <a:lnTo>
                  <a:pt x="1081" y="1228"/>
                </a:lnTo>
                <a:lnTo>
                  <a:pt x="1096" y="1228"/>
                </a:lnTo>
                <a:lnTo>
                  <a:pt x="1115" y="1194"/>
                </a:lnTo>
                <a:lnTo>
                  <a:pt x="1115" y="1170"/>
                </a:lnTo>
                <a:lnTo>
                  <a:pt x="1115" y="1170"/>
                </a:lnTo>
                <a:lnTo>
                  <a:pt x="1109" y="1160"/>
                </a:lnTo>
                <a:lnTo>
                  <a:pt x="1103" y="1154"/>
                </a:lnTo>
                <a:lnTo>
                  <a:pt x="1099" y="1152"/>
                </a:lnTo>
                <a:lnTo>
                  <a:pt x="1096" y="1150"/>
                </a:lnTo>
                <a:lnTo>
                  <a:pt x="1096" y="1150"/>
                </a:lnTo>
                <a:lnTo>
                  <a:pt x="1077" y="1150"/>
                </a:lnTo>
                <a:lnTo>
                  <a:pt x="1066" y="1150"/>
                </a:lnTo>
                <a:lnTo>
                  <a:pt x="1018" y="1058"/>
                </a:lnTo>
                <a:lnTo>
                  <a:pt x="974" y="1058"/>
                </a:lnTo>
                <a:lnTo>
                  <a:pt x="969" y="1033"/>
                </a:lnTo>
                <a:lnTo>
                  <a:pt x="1013" y="980"/>
                </a:lnTo>
                <a:lnTo>
                  <a:pt x="1027" y="941"/>
                </a:lnTo>
                <a:lnTo>
                  <a:pt x="1032" y="931"/>
                </a:lnTo>
                <a:lnTo>
                  <a:pt x="1032" y="931"/>
                </a:lnTo>
                <a:lnTo>
                  <a:pt x="1015" y="879"/>
                </a:lnTo>
                <a:lnTo>
                  <a:pt x="993" y="819"/>
                </a:lnTo>
                <a:lnTo>
                  <a:pt x="993" y="819"/>
                </a:lnTo>
                <a:lnTo>
                  <a:pt x="991" y="813"/>
                </a:lnTo>
                <a:lnTo>
                  <a:pt x="991" y="808"/>
                </a:lnTo>
                <a:lnTo>
                  <a:pt x="988" y="804"/>
                </a:lnTo>
                <a:lnTo>
                  <a:pt x="983" y="799"/>
                </a:lnTo>
                <a:lnTo>
                  <a:pt x="969" y="790"/>
                </a:lnTo>
                <a:lnTo>
                  <a:pt x="935" y="785"/>
                </a:lnTo>
                <a:lnTo>
                  <a:pt x="935" y="785"/>
                </a:lnTo>
                <a:lnTo>
                  <a:pt x="937" y="771"/>
                </a:lnTo>
                <a:lnTo>
                  <a:pt x="937" y="759"/>
                </a:lnTo>
                <a:lnTo>
                  <a:pt x="936" y="754"/>
                </a:lnTo>
                <a:lnTo>
                  <a:pt x="935" y="751"/>
                </a:lnTo>
                <a:lnTo>
                  <a:pt x="935" y="751"/>
                </a:lnTo>
                <a:lnTo>
                  <a:pt x="929" y="741"/>
                </a:lnTo>
                <a:lnTo>
                  <a:pt x="925" y="738"/>
                </a:lnTo>
                <a:lnTo>
                  <a:pt x="920" y="736"/>
                </a:lnTo>
                <a:lnTo>
                  <a:pt x="920" y="736"/>
                </a:lnTo>
                <a:lnTo>
                  <a:pt x="910" y="732"/>
                </a:lnTo>
                <a:lnTo>
                  <a:pt x="897" y="730"/>
                </a:lnTo>
                <a:lnTo>
                  <a:pt x="881" y="726"/>
                </a:lnTo>
                <a:lnTo>
                  <a:pt x="866" y="726"/>
                </a:lnTo>
                <a:lnTo>
                  <a:pt x="866" y="726"/>
                </a:lnTo>
                <a:lnTo>
                  <a:pt x="868" y="725"/>
                </a:lnTo>
                <a:lnTo>
                  <a:pt x="871" y="719"/>
                </a:lnTo>
                <a:lnTo>
                  <a:pt x="876" y="705"/>
                </a:lnTo>
                <a:lnTo>
                  <a:pt x="881" y="682"/>
                </a:lnTo>
                <a:lnTo>
                  <a:pt x="881" y="682"/>
                </a:lnTo>
                <a:lnTo>
                  <a:pt x="882" y="668"/>
                </a:lnTo>
                <a:lnTo>
                  <a:pt x="884" y="654"/>
                </a:lnTo>
                <a:lnTo>
                  <a:pt x="884" y="629"/>
                </a:lnTo>
                <a:lnTo>
                  <a:pt x="882" y="612"/>
                </a:lnTo>
                <a:lnTo>
                  <a:pt x="881" y="604"/>
                </a:lnTo>
                <a:lnTo>
                  <a:pt x="881" y="604"/>
                </a:lnTo>
                <a:lnTo>
                  <a:pt x="884" y="603"/>
                </a:lnTo>
                <a:lnTo>
                  <a:pt x="885" y="602"/>
                </a:lnTo>
                <a:lnTo>
                  <a:pt x="887" y="599"/>
                </a:lnTo>
                <a:lnTo>
                  <a:pt x="888" y="596"/>
                </a:lnTo>
                <a:lnTo>
                  <a:pt x="891" y="590"/>
                </a:lnTo>
                <a:lnTo>
                  <a:pt x="891" y="581"/>
                </a:lnTo>
                <a:lnTo>
                  <a:pt x="891" y="570"/>
                </a:lnTo>
                <a:lnTo>
                  <a:pt x="891" y="570"/>
                </a:lnTo>
                <a:lnTo>
                  <a:pt x="886" y="531"/>
                </a:lnTo>
                <a:lnTo>
                  <a:pt x="877" y="475"/>
                </a:lnTo>
                <a:lnTo>
                  <a:pt x="870" y="421"/>
                </a:lnTo>
                <a:lnTo>
                  <a:pt x="868" y="402"/>
                </a:lnTo>
                <a:lnTo>
                  <a:pt x="866" y="390"/>
                </a:lnTo>
                <a:lnTo>
                  <a:pt x="866" y="390"/>
                </a:lnTo>
                <a:lnTo>
                  <a:pt x="865" y="380"/>
                </a:lnTo>
                <a:lnTo>
                  <a:pt x="863" y="368"/>
                </a:lnTo>
                <a:lnTo>
                  <a:pt x="854" y="337"/>
                </a:lnTo>
                <a:lnTo>
                  <a:pt x="846" y="309"/>
                </a:lnTo>
                <a:lnTo>
                  <a:pt x="843" y="298"/>
                </a:lnTo>
                <a:lnTo>
                  <a:pt x="842" y="292"/>
                </a:lnTo>
                <a:lnTo>
                  <a:pt x="842" y="292"/>
                </a:lnTo>
                <a:lnTo>
                  <a:pt x="842" y="289"/>
                </a:lnTo>
                <a:lnTo>
                  <a:pt x="841" y="285"/>
                </a:lnTo>
                <a:lnTo>
                  <a:pt x="840" y="282"/>
                </a:lnTo>
                <a:lnTo>
                  <a:pt x="837" y="279"/>
                </a:lnTo>
                <a:lnTo>
                  <a:pt x="829" y="274"/>
                </a:lnTo>
                <a:lnTo>
                  <a:pt x="818" y="268"/>
                </a:lnTo>
                <a:lnTo>
                  <a:pt x="818" y="268"/>
                </a:lnTo>
                <a:lnTo>
                  <a:pt x="803" y="261"/>
                </a:lnTo>
                <a:lnTo>
                  <a:pt x="787" y="251"/>
                </a:lnTo>
                <a:lnTo>
                  <a:pt x="769" y="239"/>
                </a:lnTo>
                <a:lnTo>
                  <a:pt x="720" y="224"/>
                </a:lnTo>
                <a:lnTo>
                  <a:pt x="686" y="214"/>
                </a:lnTo>
                <a:lnTo>
                  <a:pt x="696" y="185"/>
                </a:lnTo>
                <a:lnTo>
                  <a:pt x="696" y="185"/>
                </a:lnTo>
                <a:lnTo>
                  <a:pt x="699" y="183"/>
                </a:lnTo>
                <a:lnTo>
                  <a:pt x="708" y="175"/>
                </a:lnTo>
                <a:lnTo>
                  <a:pt x="712" y="169"/>
                </a:lnTo>
                <a:lnTo>
                  <a:pt x="715" y="164"/>
                </a:lnTo>
                <a:lnTo>
                  <a:pt x="719" y="158"/>
                </a:lnTo>
                <a:lnTo>
                  <a:pt x="720" y="151"/>
                </a:lnTo>
                <a:lnTo>
                  <a:pt x="720" y="151"/>
                </a:lnTo>
                <a:lnTo>
                  <a:pt x="720" y="131"/>
                </a:lnTo>
                <a:lnTo>
                  <a:pt x="718" y="107"/>
                </a:lnTo>
                <a:lnTo>
                  <a:pt x="715" y="78"/>
                </a:lnTo>
                <a:lnTo>
                  <a:pt x="715" y="78"/>
                </a:lnTo>
                <a:lnTo>
                  <a:pt x="710" y="65"/>
                </a:lnTo>
                <a:lnTo>
                  <a:pt x="704" y="53"/>
                </a:lnTo>
                <a:lnTo>
                  <a:pt x="696" y="39"/>
                </a:lnTo>
                <a:lnTo>
                  <a:pt x="691" y="31"/>
                </a:lnTo>
                <a:lnTo>
                  <a:pt x="685" y="24"/>
                </a:lnTo>
                <a:lnTo>
                  <a:pt x="678" y="18"/>
                </a:lnTo>
                <a:lnTo>
                  <a:pt x="670" y="12"/>
                </a:lnTo>
                <a:lnTo>
                  <a:pt x="662" y="7"/>
                </a:lnTo>
                <a:lnTo>
                  <a:pt x="653" y="3"/>
                </a:lnTo>
                <a:lnTo>
                  <a:pt x="643" y="1"/>
                </a:lnTo>
                <a:lnTo>
                  <a:pt x="632" y="0"/>
                </a:lnTo>
                <a:lnTo>
                  <a:pt x="632" y="0"/>
                </a:lnTo>
                <a:lnTo>
                  <a:pt x="612" y="0"/>
                </a:lnTo>
                <a:lnTo>
                  <a:pt x="595" y="1"/>
                </a:lnTo>
                <a:lnTo>
                  <a:pt x="580" y="2"/>
                </a:lnTo>
                <a:lnTo>
                  <a:pt x="568" y="5"/>
                </a:lnTo>
                <a:lnTo>
                  <a:pt x="556" y="8"/>
                </a:lnTo>
                <a:lnTo>
                  <a:pt x="546" y="13"/>
                </a:lnTo>
                <a:lnTo>
                  <a:pt x="535" y="18"/>
                </a:lnTo>
                <a:lnTo>
                  <a:pt x="525" y="24"/>
                </a:lnTo>
                <a:lnTo>
                  <a:pt x="525" y="24"/>
                </a:lnTo>
                <a:lnTo>
                  <a:pt x="515" y="31"/>
                </a:lnTo>
                <a:lnTo>
                  <a:pt x="507" y="39"/>
                </a:lnTo>
                <a:lnTo>
                  <a:pt x="500" y="46"/>
                </a:lnTo>
                <a:lnTo>
                  <a:pt x="492" y="53"/>
                </a:lnTo>
                <a:lnTo>
                  <a:pt x="483" y="67"/>
                </a:lnTo>
                <a:lnTo>
                  <a:pt x="476" y="78"/>
                </a:lnTo>
                <a:lnTo>
                  <a:pt x="476" y="78"/>
                </a:lnTo>
                <a:lnTo>
                  <a:pt x="473" y="87"/>
                </a:lnTo>
                <a:lnTo>
                  <a:pt x="469" y="97"/>
                </a:lnTo>
                <a:lnTo>
                  <a:pt x="467" y="107"/>
                </a:lnTo>
                <a:lnTo>
                  <a:pt x="467" y="107"/>
                </a:lnTo>
                <a:lnTo>
                  <a:pt x="467" y="124"/>
                </a:lnTo>
                <a:lnTo>
                  <a:pt x="467" y="163"/>
                </a:lnTo>
                <a:lnTo>
                  <a:pt x="468" y="185"/>
                </a:lnTo>
                <a:lnTo>
                  <a:pt x="470" y="203"/>
                </a:lnTo>
                <a:lnTo>
                  <a:pt x="473" y="218"/>
                </a:lnTo>
                <a:lnTo>
                  <a:pt x="474" y="222"/>
                </a:lnTo>
                <a:lnTo>
                  <a:pt x="476" y="224"/>
                </a:lnTo>
                <a:lnTo>
                  <a:pt x="476" y="224"/>
                </a:lnTo>
                <a:lnTo>
                  <a:pt x="481" y="225"/>
                </a:lnTo>
                <a:lnTo>
                  <a:pt x="486" y="224"/>
                </a:lnTo>
                <a:lnTo>
                  <a:pt x="495" y="222"/>
                </a:lnTo>
                <a:lnTo>
                  <a:pt x="503" y="218"/>
                </a:lnTo>
                <a:lnTo>
                  <a:pt x="507" y="218"/>
                </a:lnTo>
                <a:lnTo>
                  <a:pt x="511" y="219"/>
                </a:lnTo>
                <a:lnTo>
                  <a:pt x="511" y="219"/>
                </a:lnTo>
                <a:lnTo>
                  <a:pt x="517" y="223"/>
                </a:lnTo>
                <a:lnTo>
                  <a:pt x="522" y="224"/>
                </a:lnTo>
                <a:lnTo>
                  <a:pt x="525" y="224"/>
                </a:lnTo>
                <a:lnTo>
                  <a:pt x="530" y="243"/>
                </a:lnTo>
                <a:close/>
                <a:moveTo>
                  <a:pt x="506" y="482"/>
                </a:moveTo>
                <a:lnTo>
                  <a:pt x="506" y="526"/>
                </a:lnTo>
                <a:lnTo>
                  <a:pt x="491" y="556"/>
                </a:lnTo>
                <a:lnTo>
                  <a:pt x="491" y="556"/>
                </a:lnTo>
                <a:lnTo>
                  <a:pt x="481" y="570"/>
                </a:lnTo>
                <a:lnTo>
                  <a:pt x="481" y="570"/>
                </a:lnTo>
                <a:lnTo>
                  <a:pt x="474" y="573"/>
                </a:lnTo>
                <a:lnTo>
                  <a:pt x="459" y="576"/>
                </a:lnTo>
                <a:lnTo>
                  <a:pt x="437" y="580"/>
                </a:lnTo>
                <a:lnTo>
                  <a:pt x="423" y="575"/>
                </a:lnTo>
                <a:lnTo>
                  <a:pt x="423" y="575"/>
                </a:lnTo>
                <a:lnTo>
                  <a:pt x="442" y="545"/>
                </a:lnTo>
                <a:lnTo>
                  <a:pt x="457" y="523"/>
                </a:lnTo>
                <a:lnTo>
                  <a:pt x="463" y="515"/>
                </a:lnTo>
                <a:lnTo>
                  <a:pt x="467" y="512"/>
                </a:lnTo>
                <a:lnTo>
                  <a:pt x="467" y="512"/>
                </a:lnTo>
                <a:lnTo>
                  <a:pt x="472" y="508"/>
                </a:lnTo>
                <a:lnTo>
                  <a:pt x="476" y="504"/>
                </a:lnTo>
                <a:lnTo>
                  <a:pt x="486" y="497"/>
                </a:lnTo>
                <a:lnTo>
                  <a:pt x="486" y="497"/>
                </a:lnTo>
                <a:lnTo>
                  <a:pt x="498" y="488"/>
                </a:lnTo>
                <a:lnTo>
                  <a:pt x="506" y="482"/>
                </a:lnTo>
                <a:lnTo>
                  <a:pt x="506" y="482"/>
                </a:lnTo>
                <a:close/>
                <a:moveTo>
                  <a:pt x="413" y="897"/>
                </a:moveTo>
                <a:lnTo>
                  <a:pt x="447" y="931"/>
                </a:lnTo>
                <a:lnTo>
                  <a:pt x="447" y="931"/>
                </a:lnTo>
                <a:lnTo>
                  <a:pt x="450" y="955"/>
                </a:lnTo>
                <a:lnTo>
                  <a:pt x="452" y="985"/>
                </a:lnTo>
                <a:lnTo>
                  <a:pt x="452" y="985"/>
                </a:lnTo>
                <a:lnTo>
                  <a:pt x="451" y="991"/>
                </a:lnTo>
                <a:lnTo>
                  <a:pt x="448" y="1003"/>
                </a:lnTo>
                <a:lnTo>
                  <a:pt x="437" y="1038"/>
                </a:lnTo>
                <a:lnTo>
                  <a:pt x="423" y="1087"/>
                </a:lnTo>
                <a:lnTo>
                  <a:pt x="423" y="1087"/>
                </a:lnTo>
                <a:lnTo>
                  <a:pt x="413" y="1066"/>
                </a:lnTo>
                <a:lnTo>
                  <a:pt x="406" y="1052"/>
                </a:lnTo>
                <a:lnTo>
                  <a:pt x="403" y="1046"/>
                </a:lnTo>
                <a:lnTo>
                  <a:pt x="403" y="1043"/>
                </a:lnTo>
                <a:lnTo>
                  <a:pt x="403" y="1043"/>
                </a:lnTo>
                <a:lnTo>
                  <a:pt x="403" y="1041"/>
                </a:lnTo>
                <a:lnTo>
                  <a:pt x="401" y="1037"/>
                </a:lnTo>
                <a:lnTo>
                  <a:pt x="394" y="1026"/>
                </a:lnTo>
                <a:lnTo>
                  <a:pt x="387" y="1015"/>
                </a:lnTo>
                <a:lnTo>
                  <a:pt x="384" y="1009"/>
                </a:lnTo>
                <a:lnTo>
                  <a:pt x="384" y="1009"/>
                </a:lnTo>
                <a:lnTo>
                  <a:pt x="385" y="988"/>
                </a:lnTo>
                <a:lnTo>
                  <a:pt x="387" y="975"/>
                </a:lnTo>
                <a:lnTo>
                  <a:pt x="387" y="971"/>
                </a:lnTo>
                <a:lnTo>
                  <a:pt x="389" y="970"/>
                </a:lnTo>
                <a:lnTo>
                  <a:pt x="389" y="970"/>
                </a:lnTo>
                <a:lnTo>
                  <a:pt x="390" y="968"/>
                </a:lnTo>
                <a:lnTo>
                  <a:pt x="394" y="959"/>
                </a:lnTo>
                <a:lnTo>
                  <a:pt x="402" y="933"/>
                </a:lnTo>
                <a:lnTo>
                  <a:pt x="413" y="897"/>
                </a:lnTo>
                <a:lnTo>
                  <a:pt x="413" y="89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3">
            <a:extLst>
              <a:ext uri="{FF2B5EF4-FFF2-40B4-BE49-F238E27FC236}">
                <a16:creationId xmlns:a16="http://schemas.microsoft.com/office/drawing/2014/main" id="{D108A353-3E7E-451B-9C77-9860127011C2}"/>
              </a:ext>
            </a:extLst>
          </p:cNvPr>
          <p:cNvSpPr>
            <a:spLocks noEditPoints="1"/>
          </p:cNvSpPr>
          <p:nvPr/>
        </p:nvSpPr>
        <p:spPr bwMode="auto">
          <a:xfrm>
            <a:off x="4357271" y="2790226"/>
            <a:ext cx="1097487" cy="1623957"/>
          </a:xfrm>
          <a:custGeom>
            <a:avLst/>
            <a:gdLst>
              <a:gd name="T0" fmla="*/ 189 w 813"/>
              <a:gd name="T1" fmla="*/ 1047 h 1203"/>
              <a:gd name="T2" fmla="*/ 244 w 813"/>
              <a:gd name="T3" fmla="*/ 1104 h 1203"/>
              <a:gd name="T4" fmla="*/ 326 w 813"/>
              <a:gd name="T5" fmla="*/ 1120 h 1203"/>
              <a:gd name="T6" fmla="*/ 360 w 813"/>
              <a:gd name="T7" fmla="*/ 1077 h 1203"/>
              <a:gd name="T8" fmla="*/ 399 w 813"/>
              <a:gd name="T9" fmla="*/ 1096 h 1203"/>
              <a:gd name="T10" fmla="*/ 462 w 813"/>
              <a:gd name="T11" fmla="*/ 1100 h 1203"/>
              <a:gd name="T12" fmla="*/ 517 w 813"/>
              <a:gd name="T13" fmla="*/ 1105 h 1203"/>
              <a:gd name="T14" fmla="*/ 563 w 813"/>
              <a:gd name="T15" fmla="*/ 1164 h 1203"/>
              <a:gd name="T16" fmla="*/ 657 w 813"/>
              <a:gd name="T17" fmla="*/ 1203 h 1203"/>
              <a:gd name="T18" fmla="*/ 741 w 813"/>
              <a:gd name="T19" fmla="*/ 1150 h 1203"/>
              <a:gd name="T20" fmla="*/ 762 w 813"/>
              <a:gd name="T21" fmla="*/ 1033 h 1203"/>
              <a:gd name="T22" fmla="*/ 811 w 813"/>
              <a:gd name="T23" fmla="*/ 963 h 1203"/>
              <a:gd name="T24" fmla="*/ 794 w 813"/>
              <a:gd name="T25" fmla="*/ 919 h 1203"/>
              <a:gd name="T26" fmla="*/ 769 w 813"/>
              <a:gd name="T27" fmla="*/ 905 h 1203"/>
              <a:gd name="T28" fmla="*/ 735 w 813"/>
              <a:gd name="T29" fmla="*/ 788 h 1203"/>
              <a:gd name="T30" fmla="*/ 686 w 813"/>
              <a:gd name="T31" fmla="*/ 741 h 1203"/>
              <a:gd name="T32" fmla="*/ 660 w 813"/>
              <a:gd name="T33" fmla="*/ 656 h 1203"/>
              <a:gd name="T34" fmla="*/ 675 w 813"/>
              <a:gd name="T35" fmla="*/ 601 h 1203"/>
              <a:gd name="T36" fmla="*/ 650 w 813"/>
              <a:gd name="T37" fmla="*/ 535 h 1203"/>
              <a:gd name="T38" fmla="*/ 647 w 813"/>
              <a:gd name="T39" fmla="*/ 403 h 1203"/>
              <a:gd name="T40" fmla="*/ 631 w 813"/>
              <a:gd name="T41" fmla="*/ 267 h 1203"/>
              <a:gd name="T42" fmla="*/ 594 w 813"/>
              <a:gd name="T43" fmla="*/ 206 h 1203"/>
              <a:gd name="T44" fmla="*/ 519 w 813"/>
              <a:gd name="T45" fmla="*/ 163 h 1203"/>
              <a:gd name="T46" fmla="*/ 525 w 813"/>
              <a:gd name="T47" fmla="*/ 50 h 1203"/>
              <a:gd name="T48" fmla="*/ 479 w 813"/>
              <a:gd name="T49" fmla="*/ 5 h 1203"/>
              <a:gd name="T50" fmla="*/ 418 w 813"/>
              <a:gd name="T51" fmla="*/ 0 h 1203"/>
              <a:gd name="T52" fmla="*/ 360 w 813"/>
              <a:gd name="T53" fmla="*/ 42 h 1203"/>
              <a:gd name="T54" fmla="*/ 327 w 813"/>
              <a:gd name="T55" fmla="*/ 106 h 1203"/>
              <a:gd name="T56" fmla="*/ 363 w 813"/>
              <a:gd name="T57" fmla="*/ 139 h 1203"/>
              <a:gd name="T58" fmla="*/ 369 w 813"/>
              <a:gd name="T59" fmla="*/ 179 h 1203"/>
              <a:gd name="T60" fmla="*/ 347 w 813"/>
              <a:gd name="T61" fmla="*/ 214 h 1203"/>
              <a:gd name="T62" fmla="*/ 266 w 813"/>
              <a:gd name="T63" fmla="*/ 315 h 1203"/>
              <a:gd name="T64" fmla="*/ 248 w 813"/>
              <a:gd name="T65" fmla="*/ 428 h 1203"/>
              <a:gd name="T66" fmla="*/ 233 w 813"/>
              <a:gd name="T67" fmla="*/ 506 h 1203"/>
              <a:gd name="T68" fmla="*/ 145 w 813"/>
              <a:gd name="T69" fmla="*/ 403 h 1203"/>
              <a:gd name="T70" fmla="*/ 102 w 813"/>
              <a:gd name="T71" fmla="*/ 395 h 1203"/>
              <a:gd name="T72" fmla="*/ 121 w 813"/>
              <a:gd name="T73" fmla="*/ 447 h 1203"/>
              <a:gd name="T74" fmla="*/ 160 w 813"/>
              <a:gd name="T75" fmla="*/ 471 h 1203"/>
              <a:gd name="T76" fmla="*/ 227 w 813"/>
              <a:gd name="T77" fmla="*/ 514 h 1203"/>
              <a:gd name="T78" fmla="*/ 194 w 813"/>
              <a:gd name="T79" fmla="*/ 530 h 1203"/>
              <a:gd name="T80" fmla="*/ 150 w 813"/>
              <a:gd name="T81" fmla="*/ 554 h 1203"/>
              <a:gd name="T82" fmla="*/ 150 w 813"/>
              <a:gd name="T83" fmla="*/ 584 h 1203"/>
              <a:gd name="T84" fmla="*/ 204 w 813"/>
              <a:gd name="T85" fmla="*/ 593 h 1203"/>
              <a:gd name="T86" fmla="*/ 228 w 813"/>
              <a:gd name="T87" fmla="*/ 652 h 1203"/>
              <a:gd name="T88" fmla="*/ 202 w 813"/>
              <a:gd name="T89" fmla="*/ 731 h 1203"/>
              <a:gd name="T90" fmla="*/ 174 w 813"/>
              <a:gd name="T91" fmla="*/ 829 h 1203"/>
              <a:gd name="T92" fmla="*/ 135 w 813"/>
              <a:gd name="T93" fmla="*/ 1037 h 1203"/>
              <a:gd name="T94" fmla="*/ 21 w 813"/>
              <a:gd name="T95" fmla="*/ 1026 h 1203"/>
              <a:gd name="T96" fmla="*/ 0 w 813"/>
              <a:gd name="T97" fmla="*/ 1058 h 1203"/>
              <a:gd name="T98" fmla="*/ 46 w 813"/>
              <a:gd name="T99" fmla="*/ 1096 h 1203"/>
              <a:gd name="T100" fmla="*/ 140 w 813"/>
              <a:gd name="T101" fmla="*/ 1135 h 1203"/>
              <a:gd name="T102" fmla="*/ 179 w 813"/>
              <a:gd name="T103" fmla="*/ 1100 h 1203"/>
              <a:gd name="T104" fmla="*/ 345 w 813"/>
              <a:gd name="T105" fmla="*/ 415 h 1203"/>
              <a:gd name="T106" fmla="*/ 333 w 813"/>
              <a:gd name="T107" fmla="*/ 506 h 1203"/>
              <a:gd name="T108" fmla="*/ 337 w 813"/>
              <a:gd name="T109" fmla="*/ 419 h 1203"/>
              <a:gd name="T110" fmla="*/ 277 w 813"/>
              <a:gd name="T111" fmla="*/ 1069 h 1203"/>
              <a:gd name="T112" fmla="*/ 252 w 813"/>
              <a:gd name="T113" fmla="*/ 1032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13" h="1203">
                <a:moveTo>
                  <a:pt x="179" y="1061"/>
                </a:moveTo>
                <a:lnTo>
                  <a:pt x="179" y="1061"/>
                </a:lnTo>
                <a:lnTo>
                  <a:pt x="184" y="1057"/>
                </a:lnTo>
                <a:lnTo>
                  <a:pt x="188" y="1052"/>
                </a:lnTo>
                <a:lnTo>
                  <a:pt x="189" y="1048"/>
                </a:lnTo>
                <a:lnTo>
                  <a:pt x="189" y="1048"/>
                </a:lnTo>
                <a:lnTo>
                  <a:pt x="189" y="1047"/>
                </a:lnTo>
                <a:lnTo>
                  <a:pt x="189" y="1047"/>
                </a:lnTo>
                <a:lnTo>
                  <a:pt x="189" y="1048"/>
                </a:lnTo>
                <a:lnTo>
                  <a:pt x="189" y="1048"/>
                </a:lnTo>
                <a:lnTo>
                  <a:pt x="196" y="1059"/>
                </a:lnTo>
                <a:lnTo>
                  <a:pt x="202" y="1068"/>
                </a:lnTo>
                <a:lnTo>
                  <a:pt x="211" y="1077"/>
                </a:lnTo>
                <a:lnTo>
                  <a:pt x="221" y="1087"/>
                </a:lnTo>
                <a:lnTo>
                  <a:pt x="232" y="1096"/>
                </a:lnTo>
                <a:lnTo>
                  <a:pt x="244" y="1104"/>
                </a:lnTo>
                <a:lnTo>
                  <a:pt x="257" y="1110"/>
                </a:lnTo>
                <a:lnTo>
                  <a:pt x="257" y="1110"/>
                </a:lnTo>
                <a:lnTo>
                  <a:pt x="282" y="1119"/>
                </a:lnTo>
                <a:lnTo>
                  <a:pt x="298" y="1124"/>
                </a:lnTo>
                <a:lnTo>
                  <a:pt x="304" y="1125"/>
                </a:lnTo>
                <a:lnTo>
                  <a:pt x="310" y="1125"/>
                </a:lnTo>
                <a:lnTo>
                  <a:pt x="317" y="1122"/>
                </a:lnTo>
                <a:lnTo>
                  <a:pt x="326" y="1120"/>
                </a:lnTo>
                <a:lnTo>
                  <a:pt x="326" y="1120"/>
                </a:lnTo>
                <a:lnTo>
                  <a:pt x="334" y="1116"/>
                </a:lnTo>
                <a:lnTo>
                  <a:pt x="340" y="1110"/>
                </a:lnTo>
                <a:lnTo>
                  <a:pt x="346" y="1104"/>
                </a:lnTo>
                <a:lnTo>
                  <a:pt x="351" y="1097"/>
                </a:lnTo>
                <a:lnTo>
                  <a:pt x="357" y="1085"/>
                </a:lnTo>
                <a:lnTo>
                  <a:pt x="360" y="1077"/>
                </a:lnTo>
                <a:lnTo>
                  <a:pt x="360" y="1077"/>
                </a:lnTo>
                <a:lnTo>
                  <a:pt x="360" y="1076"/>
                </a:lnTo>
                <a:lnTo>
                  <a:pt x="360" y="1076"/>
                </a:lnTo>
                <a:lnTo>
                  <a:pt x="360" y="1077"/>
                </a:lnTo>
                <a:lnTo>
                  <a:pt x="360" y="1077"/>
                </a:lnTo>
                <a:lnTo>
                  <a:pt x="368" y="1081"/>
                </a:lnTo>
                <a:lnTo>
                  <a:pt x="380" y="1087"/>
                </a:lnTo>
                <a:lnTo>
                  <a:pt x="399" y="1096"/>
                </a:lnTo>
                <a:lnTo>
                  <a:pt x="399" y="1096"/>
                </a:lnTo>
                <a:lnTo>
                  <a:pt x="412" y="1093"/>
                </a:lnTo>
                <a:lnTo>
                  <a:pt x="422" y="1091"/>
                </a:lnTo>
                <a:lnTo>
                  <a:pt x="428" y="1091"/>
                </a:lnTo>
                <a:lnTo>
                  <a:pt x="428" y="1091"/>
                </a:lnTo>
                <a:lnTo>
                  <a:pt x="445" y="1094"/>
                </a:lnTo>
                <a:lnTo>
                  <a:pt x="456" y="1098"/>
                </a:lnTo>
                <a:lnTo>
                  <a:pt x="460" y="1099"/>
                </a:lnTo>
                <a:lnTo>
                  <a:pt x="462" y="1100"/>
                </a:lnTo>
                <a:lnTo>
                  <a:pt x="462" y="1100"/>
                </a:lnTo>
                <a:lnTo>
                  <a:pt x="463" y="1102"/>
                </a:lnTo>
                <a:lnTo>
                  <a:pt x="467" y="1103"/>
                </a:lnTo>
                <a:lnTo>
                  <a:pt x="477" y="1104"/>
                </a:lnTo>
                <a:lnTo>
                  <a:pt x="496" y="1105"/>
                </a:lnTo>
                <a:lnTo>
                  <a:pt x="496" y="1105"/>
                </a:lnTo>
                <a:lnTo>
                  <a:pt x="506" y="1105"/>
                </a:lnTo>
                <a:lnTo>
                  <a:pt x="517" y="1105"/>
                </a:lnTo>
                <a:lnTo>
                  <a:pt x="530" y="1105"/>
                </a:lnTo>
                <a:lnTo>
                  <a:pt x="530" y="1105"/>
                </a:lnTo>
                <a:lnTo>
                  <a:pt x="532" y="1109"/>
                </a:lnTo>
                <a:lnTo>
                  <a:pt x="535" y="1121"/>
                </a:lnTo>
                <a:lnTo>
                  <a:pt x="544" y="1137"/>
                </a:lnTo>
                <a:lnTo>
                  <a:pt x="549" y="1146"/>
                </a:lnTo>
                <a:lnTo>
                  <a:pt x="556" y="1154"/>
                </a:lnTo>
                <a:lnTo>
                  <a:pt x="563" y="1164"/>
                </a:lnTo>
                <a:lnTo>
                  <a:pt x="572" y="1172"/>
                </a:lnTo>
                <a:lnTo>
                  <a:pt x="583" y="1181"/>
                </a:lnTo>
                <a:lnTo>
                  <a:pt x="594" y="1188"/>
                </a:lnTo>
                <a:lnTo>
                  <a:pt x="607" y="1194"/>
                </a:lnTo>
                <a:lnTo>
                  <a:pt x="622" y="1199"/>
                </a:lnTo>
                <a:lnTo>
                  <a:pt x="639" y="1202"/>
                </a:lnTo>
                <a:lnTo>
                  <a:pt x="657" y="1203"/>
                </a:lnTo>
                <a:lnTo>
                  <a:pt x="657" y="1203"/>
                </a:lnTo>
                <a:lnTo>
                  <a:pt x="667" y="1203"/>
                </a:lnTo>
                <a:lnTo>
                  <a:pt x="675" y="1202"/>
                </a:lnTo>
                <a:lnTo>
                  <a:pt x="691" y="1197"/>
                </a:lnTo>
                <a:lnTo>
                  <a:pt x="705" y="1191"/>
                </a:lnTo>
                <a:lnTo>
                  <a:pt x="716" y="1182"/>
                </a:lnTo>
                <a:lnTo>
                  <a:pt x="727" y="1172"/>
                </a:lnTo>
                <a:lnTo>
                  <a:pt x="734" y="1161"/>
                </a:lnTo>
                <a:lnTo>
                  <a:pt x="741" y="1150"/>
                </a:lnTo>
                <a:lnTo>
                  <a:pt x="746" y="1137"/>
                </a:lnTo>
                <a:lnTo>
                  <a:pt x="751" y="1125"/>
                </a:lnTo>
                <a:lnTo>
                  <a:pt x="753" y="1113"/>
                </a:lnTo>
                <a:lnTo>
                  <a:pt x="757" y="1089"/>
                </a:lnTo>
                <a:lnTo>
                  <a:pt x="759" y="1072"/>
                </a:lnTo>
                <a:lnTo>
                  <a:pt x="759" y="1061"/>
                </a:lnTo>
                <a:lnTo>
                  <a:pt x="759" y="1061"/>
                </a:lnTo>
                <a:lnTo>
                  <a:pt x="762" y="1033"/>
                </a:lnTo>
                <a:lnTo>
                  <a:pt x="764" y="1018"/>
                </a:lnTo>
                <a:lnTo>
                  <a:pt x="764" y="1018"/>
                </a:lnTo>
                <a:lnTo>
                  <a:pt x="785" y="1002"/>
                </a:lnTo>
                <a:lnTo>
                  <a:pt x="801" y="991"/>
                </a:lnTo>
                <a:lnTo>
                  <a:pt x="808" y="983"/>
                </a:lnTo>
                <a:lnTo>
                  <a:pt x="808" y="983"/>
                </a:lnTo>
                <a:lnTo>
                  <a:pt x="809" y="976"/>
                </a:lnTo>
                <a:lnTo>
                  <a:pt x="811" y="963"/>
                </a:lnTo>
                <a:lnTo>
                  <a:pt x="813" y="940"/>
                </a:lnTo>
                <a:lnTo>
                  <a:pt x="813" y="940"/>
                </a:lnTo>
                <a:lnTo>
                  <a:pt x="813" y="937"/>
                </a:lnTo>
                <a:lnTo>
                  <a:pt x="812" y="933"/>
                </a:lnTo>
                <a:lnTo>
                  <a:pt x="808" y="927"/>
                </a:lnTo>
                <a:lnTo>
                  <a:pt x="803" y="920"/>
                </a:lnTo>
                <a:lnTo>
                  <a:pt x="803" y="920"/>
                </a:lnTo>
                <a:lnTo>
                  <a:pt x="794" y="919"/>
                </a:lnTo>
                <a:lnTo>
                  <a:pt x="785" y="919"/>
                </a:lnTo>
                <a:lnTo>
                  <a:pt x="779" y="920"/>
                </a:lnTo>
                <a:lnTo>
                  <a:pt x="779" y="920"/>
                </a:lnTo>
                <a:lnTo>
                  <a:pt x="748" y="941"/>
                </a:lnTo>
                <a:lnTo>
                  <a:pt x="720" y="959"/>
                </a:lnTo>
                <a:lnTo>
                  <a:pt x="706" y="930"/>
                </a:lnTo>
                <a:lnTo>
                  <a:pt x="764" y="920"/>
                </a:lnTo>
                <a:lnTo>
                  <a:pt x="769" y="905"/>
                </a:lnTo>
                <a:lnTo>
                  <a:pt x="735" y="832"/>
                </a:lnTo>
                <a:lnTo>
                  <a:pt x="716" y="832"/>
                </a:lnTo>
                <a:lnTo>
                  <a:pt x="730" y="813"/>
                </a:lnTo>
                <a:lnTo>
                  <a:pt x="730" y="813"/>
                </a:lnTo>
                <a:lnTo>
                  <a:pt x="734" y="803"/>
                </a:lnTo>
                <a:lnTo>
                  <a:pt x="736" y="794"/>
                </a:lnTo>
                <a:lnTo>
                  <a:pt x="736" y="791"/>
                </a:lnTo>
                <a:lnTo>
                  <a:pt x="735" y="788"/>
                </a:lnTo>
                <a:lnTo>
                  <a:pt x="735" y="788"/>
                </a:lnTo>
                <a:lnTo>
                  <a:pt x="733" y="782"/>
                </a:lnTo>
                <a:lnTo>
                  <a:pt x="731" y="776"/>
                </a:lnTo>
                <a:lnTo>
                  <a:pt x="730" y="769"/>
                </a:lnTo>
                <a:lnTo>
                  <a:pt x="706" y="764"/>
                </a:lnTo>
                <a:lnTo>
                  <a:pt x="706" y="764"/>
                </a:lnTo>
                <a:lnTo>
                  <a:pt x="695" y="753"/>
                </a:lnTo>
                <a:lnTo>
                  <a:pt x="686" y="741"/>
                </a:lnTo>
                <a:lnTo>
                  <a:pt x="677" y="725"/>
                </a:lnTo>
                <a:lnTo>
                  <a:pt x="677" y="725"/>
                </a:lnTo>
                <a:lnTo>
                  <a:pt x="668" y="705"/>
                </a:lnTo>
                <a:lnTo>
                  <a:pt x="661" y="685"/>
                </a:lnTo>
                <a:lnTo>
                  <a:pt x="652" y="662"/>
                </a:lnTo>
                <a:lnTo>
                  <a:pt x="652" y="662"/>
                </a:lnTo>
                <a:lnTo>
                  <a:pt x="656" y="659"/>
                </a:lnTo>
                <a:lnTo>
                  <a:pt x="660" y="656"/>
                </a:lnTo>
                <a:lnTo>
                  <a:pt x="664" y="649"/>
                </a:lnTo>
                <a:lnTo>
                  <a:pt x="669" y="643"/>
                </a:lnTo>
                <a:lnTo>
                  <a:pt x="673" y="635"/>
                </a:lnTo>
                <a:lnTo>
                  <a:pt x="675" y="625"/>
                </a:lnTo>
                <a:lnTo>
                  <a:pt x="677" y="613"/>
                </a:lnTo>
                <a:lnTo>
                  <a:pt x="677" y="613"/>
                </a:lnTo>
                <a:lnTo>
                  <a:pt x="677" y="607"/>
                </a:lnTo>
                <a:lnTo>
                  <a:pt x="675" y="601"/>
                </a:lnTo>
                <a:lnTo>
                  <a:pt x="672" y="587"/>
                </a:lnTo>
                <a:lnTo>
                  <a:pt x="666" y="576"/>
                </a:lnTo>
                <a:lnTo>
                  <a:pt x="660" y="565"/>
                </a:lnTo>
                <a:lnTo>
                  <a:pt x="647" y="551"/>
                </a:lnTo>
                <a:lnTo>
                  <a:pt x="642" y="545"/>
                </a:lnTo>
                <a:lnTo>
                  <a:pt x="642" y="545"/>
                </a:lnTo>
                <a:lnTo>
                  <a:pt x="647" y="540"/>
                </a:lnTo>
                <a:lnTo>
                  <a:pt x="650" y="535"/>
                </a:lnTo>
                <a:lnTo>
                  <a:pt x="652" y="530"/>
                </a:lnTo>
                <a:lnTo>
                  <a:pt x="652" y="530"/>
                </a:lnTo>
                <a:lnTo>
                  <a:pt x="651" y="525"/>
                </a:lnTo>
                <a:lnTo>
                  <a:pt x="649" y="518"/>
                </a:lnTo>
                <a:lnTo>
                  <a:pt x="638" y="496"/>
                </a:lnTo>
                <a:lnTo>
                  <a:pt x="623" y="467"/>
                </a:lnTo>
                <a:lnTo>
                  <a:pt x="623" y="418"/>
                </a:lnTo>
                <a:lnTo>
                  <a:pt x="647" y="403"/>
                </a:lnTo>
                <a:lnTo>
                  <a:pt x="647" y="403"/>
                </a:lnTo>
                <a:lnTo>
                  <a:pt x="647" y="390"/>
                </a:lnTo>
                <a:lnTo>
                  <a:pt x="646" y="370"/>
                </a:lnTo>
                <a:lnTo>
                  <a:pt x="642" y="340"/>
                </a:lnTo>
                <a:lnTo>
                  <a:pt x="642" y="340"/>
                </a:lnTo>
                <a:lnTo>
                  <a:pt x="639" y="307"/>
                </a:lnTo>
                <a:lnTo>
                  <a:pt x="634" y="279"/>
                </a:lnTo>
                <a:lnTo>
                  <a:pt x="631" y="267"/>
                </a:lnTo>
                <a:lnTo>
                  <a:pt x="628" y="256"/>
                </a:lnTo>
                <a:lnTo>
                  <a:pt x="624" y="246"/>
                </a:lnTo>
                <a:lnTo>
                  <a:pt x="618" y="237"/>
                </a:lnTo>
                <a:lnTo>
                  <a:pt x="618" y="237"/>
                </a:lnTo>
                <a:lnTo>
                  <a:pt x="608" y="223"/>
                </a:lnTo>
                <a:lnTo>
                  <a:pt x="601" y="213"/>
                </a:lnTo>
                <a:lnTo>
                  <a:pt x="597" y="209"/>
                </a:lnTo>
                <a:lnTo>
                  <a:pt x="594" y="206"/>
                </a:lnTo>
                <a:lnTo>
                  <a:pt x="589" y="204"/>
                </a:lnTo>
                <a:lnTo>
                  <a:pt x="584" y="203"/>
                </a:lnTo>
                <a:lnTo>
                  <a:pt x="584" y="203"/>
                </a:lnTo>
                <a:lnTo>
                  <a:pt x="556" y="201"/>
                </a:lnTo>
                <a:lnTo>
                  <a:pt x="540" y="198"/>
                </a:lnTo>
                <a:lnTo>
                  <a:pt x="516" y="169"/>
                </a:lnTo>
                <a:lnTo>
                  <a:pt x="516" y="169"/>
                </a:lnTo>
                <a:lnTo>
                  <a:pt x="519" y="163"/>
                </a:lnTo>
                <a:lnTo>
                  <a:pt x="523" y="156"/>
                </a:lnTo>
                <a:lnTo>
                  <a:pt x="527" y="145"/>
                </a:lnTo>
                <a:lnTo>
                  <a:pt x="529" y="133"/>
                </a:lnTo>
                <a:lnTo>
                  <a:pt x="532" y="117"/>
                </a:lnTo>
                <a:lnTo>
                  <a:pt x="532" y="100"/>
                </a:lnTo>
                <a:lnTo>
                  <a:pt x="530" y="81"/>
                </a:lnTo>
                <a:lnTo>
                  <a:pt x="530" y="81"/>
                </a:lnTo>
                <a:lnTo>
                  <a:pt x="525" y="50"/>
                </a:lnTo>
                <a:lnTo>
                  <a:pt x="523" y="37"/>
                </a:lnTo>
                <a:lnTo>
                  <a:pt x="519" y="29"/>
                </a:lnTo>
                <a:lnTo>
                  <a:pt x="516" y="23"/>
                </a:lnTo>
                <a:lnTo>
                  <a:pt x="510" y="17"/>
                </a:lnTo>
                <a:lnTo>
                  <a:pt x="502" y="12"/>
                </a:lnTo>
                <a:lnTo>
                  <a:pt x="491" y="8"/>
                </a:lnTo>
                <a:lnTo>
                  <a:pt x="491" y="8"/>
                </a:lnTo>
                <a:lnTo>
                  <a:pt x="479" y="5"/>
                </a:lnTo>
                <a:lnTo>
                  <a:pt x="468" y="3"/>
                </a:lnTo>
                <a:lnTo>
                  <a:pt x="457" y="2"/>
                </a:lnTo>
                <a:lnTo>
                  <a:pt x="447" y="2"/>
                </a:lnTo>
                <a:lnTo>
                  <a:pt x="433" y="2"/>
                </a:lnTo>
                <a:lnTo>
                  <a:pt x="428" y="3"/>
                </a:lnTo>
                <a:lnTo>
                  <a:pt x="428" y="3"/>
                </a:lnTo>
                <a:lnTo>
                  <a:pt x="425" y="2"/>
                </a:lnTo>
                <a:lnTo>
                  <a:pt x="418" y="0"/>
                </a:lnTo>
                <a:lnTo>
                  <a:pt x="413" y="0"/>
                </a:lnTo>
                <a:lnTo>
                  <a:pt x="408" y="0"/>
                </a:lnTo>
                <a:lnTo>
                  <a:pt x="404" y="1"/>
                </a:lnTo>
                <a:lnTo>
                  <a:pt x="399" y="3"/>
                </a:lnTo>
                <a:lnTo>
                  <a:pt x="399" y="3"/>
                </a:lnTo>
                <a:lnTo>
                  <a:pt x="391" y="8"/>
                </a:lnTo>
                <a:lnTo>
                  <a:pt x="383" y="18"/>
                </a:lnTo>
                <a:lnTo>
                  <a:pt x="360" y="42"/>
                </a:lnTo>
                <a:lnTo>
                  <a:pt x="338" y="67"/>
                </a:lnTo>
                <a:lnTo>
                  <a:pt x="326" y="81"/>
                </a:lnTo>
                <a:lnTo>
                  <a:pt x="326" y="81"/>
                </a:lnTo>
                <a:lnTo>
                  <a:pt x="324" y="85"/>
                </a:lnTo>
                <a:lnTo>
                  <a:pt x="323" y="90"/>
                </a:lnTo>
                <a:lnTo>
                  <a:pt x="323" y="96"/>
                </a:lnTo>
                <a:lnTo>
                  <a:pt x="324" y="101"/>
                </a:lnTo>
                <a:lnTo>
                  <a:pt x="327" y="106"/>
                </a:lnTo>
                <a:lnTo>
                  <a:pt x="329" y="109"/>
                </a:lnTo>
                <a:lnTo>
                  <a:pt x="332" y="113"/>
                </a:lnTo>
                <a:lnTo>
                  <a:pt x="335" y="116"/>
                </a:lnTo>
                <a:lnTo>
                  <a:pt x="335" y="116"/>
                </a:lnTo>
                <a:lnTo>
                  <a:pt x="365" y="125"/>
                </a:lnTo>
                <a:lnTo>
                  <a:pt x="365" y="125"/>
                </a:lnTo>
                <a:lnTo>
                  <a:pt x="363" y="133"/>
                </a:lnTo>
                <a:lnTo>
                  <a:pt x="363" y="139"/>
                </a:lnTo>
                <a:lnTo>
                  <a:pt x="365" y="145"/>
                </a:lnTo>
                <a:lnTo>
                  <a:pt x="365" y="145"/>
                </a:lnTo>
                <a:lnTo>
                  <a:pt x="366" y="152"/>
                </a:lnTo>
                <a:lnTo>
                  <a:pt x="366" y="162"/>
                </a:lnTo>
                <a:lnTo>
                  <a:pt x="367" y="172"/>
                </a:lnTo>
                <a:lnTo>
                  <a:pt x="368" y="176"/>
                </a:lnTo>
                <a:lnTo>
                  <a:pt x="369" y="179"/>
                </a:lnTo>
                <a:lnTo>
                  <a:pt x="369" y="179"/>
                </a:lnTo>
                <a:lnTo>
                  <a:pt x="372" y="181"/>
                </a:lnTo>
                <a:lnTo>
                  <a:pt x="376" y="183"/>
                </a:lnTo>
                <a:lnTo>
                  <a:pt x="384" y="186"/>
                </a:lnTo>
                <a:lnTo>
                  <a:pt x="394" y="189"/>
                </a:lnTo>
                <a:lnTo>
                  <a:pt x="394" y="198"/>
                </a:lnTo>
                <a:lnTo>
                  <a:pt x="394" y="198"/>
                </a:lnTo>
                <a:lnTo>
                  <a:pt x="367" y="208"/>
                </a:lnTo>
                <a:lnTo>
                  <a:pt x="347" y="214"/>
                </a:lnTo>
                <a:lnTo>
                  <a:pt x="335" y="218"/>
                </a:lnTo>
                <a:lnTo>
                  <a:pt x="335" y="218"/>
                </a:lnTo>
                <a:lnTo>
                  <a:pt x="329" y="219"/>
                </a:lnTo>
                <a:lnTo>
                  <a:pt x="323" y="223"/>
                </a:lnTo>
                <a:lnTo>
                  <a:pt x="317" y="229"/>
                </a:lnTo>
                <a:lnTo>
                  <a:pt x="311" y="237"/>
                </a:lnTo>
                <a:lnTo>
                  <a:pt x="311" y="237"/>
                </a:lnTo>
                <a:lnTo>
                  <a:pt x="266" y="315"/>
                </a:lnTo>
                <a:lnTo>
                  <a:pt x="228" y="384"/>
                </a:lnTo>
                <a:lnTo>
                  <a:pt x="228" y="384"/>
                </a:lnTo>
                <a:lnTo>
                  <a:pt x="233" y="395"/>
                </a:lnTo>
                <a:lnTo>
                  <a:pt x="238" y="408"/>
                </a:lnTo>
                <a:lnTo>
                  <a:pt x="238" y="408"/>
                </a:lnTo>
                <a:lnTo>
                  <a:pt x="239" y="412"/>
                </a:lnTo>
                <a:lnTo>
                  <a:pt x="243" y="419"/>
                </a:lnTo>
                <a:lnTo>
                  <a:pt x="248" y="428"/>
                </a:lnTo>
                <a:lnTo>
                  <a:pt x="248" y="428"/>
                </a:lnTo>
                <a:lnTo>
                  <a:pt x="245" y="447"/>
                </a:lnTo>
                <a:lnTo>
                  <a:pt x="241" y="463"/>
                </a:lnTo>
                <a:lnTo>
                  <a:pt x="238" y="476"/>
                </a:lnTo>
                <a:lnTo>
                  <a:pt x="238" y="476"/>
                </a:lnTo>
                <a:lnTo>
                  <a:pt x="234" y="486"/>
                </a:lnTo>
                <a:lnTo>
                  <a:pt x="233" y="496"/>
                </a:lnTo>
                <a:lnTo>
                  <a:pt x="233" y="506"/>
                </a:lnTo>
                <a:lnTo>
                  <a:pt x="184" y="462"/>
                </a:lnTo>
                <a:lnTo>
                  <a:pt x="184" y="462"/>
                </a:lnTo>
                <a:lnTo>
                  <a:pt x="180" y="454"/>
                </a:lnTo>
                <a:lnTo>
                  <a:pt x="172" y="439"/>
                </a:lnTo>
                <a:lnTo>
                  <a:pt x="167" y="429"/>
                </a:lnTo>
                <a:lnTo>
                  <a:pt x="160" y="419"/>
                </a:lnTo>
                <a:lnTo>
                  <a:pt x="152" y="410"/>
                </a:lnTo>
                <a:lnTo>
                  <a:pt x="145" y="403"/>
                </a:lnTo>
                <a:lnTo>
                  <a:pt x="145" y="403"/>
                </a:lnTo>
                <a:lnTo>
                  <a:pt x="138" y="398"/>
                </a:lnTo>
                <a:lnTo>
                  <a:pt x="129" y="395"/>
                </a:lnTo>
                <a:lnTo>
                  <a:pt x="122" y="392"/>
                </a:lnTo>
                <a:lnTo>
                  <a:pt x="116" y="391"/>
                </a:lnTo>
                <a:lnTo>
                  <a:pt x="110" y="391"/>
                </a:lnTo>
                <a:lnTo>
                  <a:pt x="106" y="392"/>
                </a:lnTo>
                <a:lnTo>
                  <a:pt x="102" y="395"/>
                </a:lnTo>
                <a:lnTo>
                  <a:pt x="101" y="398"/>
                </a:lnTo>
                <a:lnTo>
                  <a:pt x="101" y="398"/>
                </a:lnTo>
                <a:lnTo>
                  <a:pt x="101" y="403"/>
                </a:lnTo>
                <a:lnTo>
                  <a:pt x="102" y="408"/>
                </a:lnTo>
                <a:lnTo>
                  <a:pt x="107" y="421"/>
                </a:lnTo>
                <a:lnTo>
                  <a:pt x="113" y="435"/>
                </a:lnTo>
                <a:lnTo>
                  <a:pt x="121" y="447"/>
                </a:lnTo>
                <a:lnTo>
                  <a:pt x="121" y="447"/>
                </a:lnTo>
                <a:lnTo>
                  <a:pt x="124" y="452"/>
                </a:lnTo>
                <a:lnTo>
                  <a:pt x="129" y="457"/>
                </a:lnTo>
                <a:lnTo>
                  <a:pt x="140" y="464"/>
                </a:lnTo>
                <a:lnTo>
                  <a:pt x="149" y="470"/>
                </a:lnTo>
                <a:lnTo>
                  <a:pt x="152" y="471"/>
                </a:lnTo>
                <a:lnTo>
                  <a:pt x="155" y="471"/>
                </a:lnTo>
                <a:lnTo>
                  <a:pt x="155" y="471"/>
                </a:lnTo>
                <a:lnTo>
                  <a:pt x="160" y="471"/>
                </a:lnTo>
                <a:lnTo>
                  <a:pt x="166" y="474"/>
                </a:lnTo>
                <a:lnTo>
                  <a:pt x="174" y="476"/>
                </a:lnTo>
                <a:lnTo>
                  <a:pt x="174" y="476"/>
                </a:lnTo>
                <a:lnTo>
                  <a:pt x="183" y="481"/>
                </a:lnTo>
                <a:lnTo>
                  <a:pt x="204" y="493"/>
                </a:lnTo>
                <a:lnTo>
                  <a:pt x="213" y="501"/>
                </a:lnTo>
                <a:lnTo>
                  <a:pt x="222" y="508"/>
                </a:lnTo>
                <a:lnTo>
                  <a:pt x="227" y="514"/>
                </a:lnTo>
                <a:lnTo>
                  <a:pt x="228" y="518"/>
                </a:lnTo>
                <a:lnTo>
                  <a:pt x="228" y="520"/>
                </a:lnTo>
                <a:lnTo>
                  <a:pt x="228" y="520"/>
                </a:lnTo>
                <a:lnTo>
                  <a:pt x="218" y="545"/>
                </a:lnTo>
                <a:lnTo>
                  <a:pt x="218" y="545"/>
                </a:lnTo>
                <a:lnTo>
                  <a:pt x="209" y="538"/>
                </a:lnTo>
                <a:lnTo>
                  <a:pt x="194" y="530"/>
                </a:lnTo>
                <a:lnTo>
                  <a:pt x="194" y="530"/>
                </a:lnTo>
                <a:lnTo>
                  <a:pt x="189" y="529"/>
                </a:lnTo>
                <a:lnTo>
                  <a:pt x="183" y="530"/>
                </a:lnTo>
                <a:lnTo>
                  <a:pt x="177" y="531"/>
                </a:lnTo>
                <a:lnTo>
                  <a:pt x="170" y="535"/>
                </a:lnTo>
                <a:lnTo>
                  <a:pt x="170" y="535"/>
                </a:lnTo>
                <a:lnTo>
                  <a:pt x="162" y="540"/>
                </a:lnTo>
                <a:lnTo>
                  <a:pt x="156" y="546"/>
                </a:lnTo>
                <a:lnTo>
                  <a:pt x="150" y="554"/>
                </a:lnTo>
                <a:lnTo>
                  <a:pt x="150" y="564"/>
                </a:lnTo>
                <a:lnTo>
                  <a:pt x="150" y="564"/>
                </a:lnTo>
                <a:lnTo>
                  <a:pt x="148" y="567"/>
                </a:lnTo>
                <a:lnTo>
                  <a:pt x="145" y="574"/>
                </a:lnTo>
                <a:lnTo>
                  <a:pt x="145" y="574"/>
                </a:lnTo>
                <a:lnTo>
                  <a:pt x="145" y="577"/>
                </a:lnTo>
                <a:lnTo>
                  <a:pt x="146" y="579"/>
                </a:lnTo>
                <a:lnTo>
                  <a:pt x="150" y="584"/>
                </a:lnTo>
                <a:lnTo>
                  <a:pt x="150" y="584"/>
                </a:lnTo>
                <a:lnTo>
                  <a:pt x="152" y="586"/>
                </a:lnTo>
                <a:lnTo>
                  <a:pt x="156" y="587"/>
                </a:lnTo>
                <a:lnTo>
                  <a:pt x="160" y="588"/>
                </a:lnTo>
                <a:lnTo>
                  <a:pt x="160" y="588"/>
                </a:lnTo>
                <a:lnTo>
                  <a:pt x="171" y="591"/>
                </a:lnTo>
                <a:lnTo>
                  <a:pt x="184" y="593"/>
                </a:lnTo>
                <a:lnTo>
                  <a:pt x="204" y="593"/>
                </a:lnTo>
                <a:lnTo>
                  <a:pt x="204" y="593"/>
                </a:lnTo>
                <a:lnTo>
                  <a:pt x="218" y="588"/>
                </a:lnTo>
                <a:lnTo>
                  <a:pt x="218" y="588"/>
                </a:lnTo>
                <a:lnTo>
                  <a:pt x="267" y="579"/>
                </a:lnTo>
                <a:lnTo>
                  <a:pt x="277" y="618"/>
                </a:lnTo>
                <a:lnTo>
                  <a:pt x="277" y="618"/>
                </a:lnTo>
                <a:lnTo>
                  <a:pt x="260" y="629"/>
                </a:lnTo>
                <a:lnTo>
                  <a:pt x="228" y="652"/>
                </a:lnTo>
                <a:lnTo>
                  <a:pt x="228" y="652"/>
                </a:lnTo>
                <a:lnTo>
                  <a:pt x="216" y="662"/>
                </a:lnTo>
                <a:lnTo>
                  <a:pt x="210" y="669"/>
                </a:lnTo>
                <a:lnTo>
                  <a:pt x="206" y="677"/>
                </a:lnTo>
                <a:lnTo>
                  <a:pt x="204" y="686"/>
                </a:lnTo>
                <a:lnTo>
                  <a:pt x="204" y="686"/>
                </a:lnTo>
                <a:lnTo>
                  <a:pt x="202" y="704"/>
                </a:lnTo>
                <a:lnTo>
                  <a:pt x="202" y="731"/>
                </a:lnTo>
                <a:lnTo>
                  <a:pt x="202" y="754"/>
                </a:lnTo>
                <a:lnTo>
                  <a:pt x="204" y="764"/>
                </a:lnTo>
                <a:lnTo>
                  <a:pt x="204" y="764"/>
                </a:lnTo>
                <a:lnTo>
                  <a:pt x="198" y="780"/>
                </a:lnTo>
                <a:lnTo>
                  <a:pt x="190" y="797"/>
                </a:lnTo>
                <a:lnTo>
                  <a:pt x="179" y="818"/>
                </a:lnTo>
                <a:lnTo>
                  <a:pt x="179" y="818"/>
                </a:lnTo>
                <a:lnTo>
                  <a:pt x="174" y="829"/>
                </a:lnTo>
                <a:lnTo>
                  <a:pt x="170" y="841"/>
                </a:lnTo>
                <a:lnTo>
                  <a:pt x="166" y="854"/>
                </a:lnTo>
                <a:lnTo>
                  <a:pt x="163" y="868"/>
                </a:lnTo>
                <a:lnTo>
                  <a:pt x="159" y="892"/>
                </a:lnTo>
                <a:lnTo>
                  <a:pt x="155" y="910"/>
                </a:lnTo>
                <a:lnTo>
                  <a:pt x="121" y="1013"/>
                </a:lnTo>
                <a:lnTo>
                  <a:pt x="135" y="1037"/>
                </a:lnTo>
                <a:lnTo>
                  <a:pt x="135" y="1037"/>
                </a:lnTo>
                <a:lnTo>
                  <a:pt x="105" y="1038"/>
                </a:lnTo>
                <a:lnTo>
                  <a:pt x="79" y="1038"/>
                </a:lnTo>
                <a:lnTo>
                  <a:pt x="70" y="1038"/>
                </a:lnTo>
                <a:lnTo>
                  <a:pt x="62" y="1037"/>
                </a:lnTo>
                <a:lnTo>
                  <a:pt x="62" y="1037"/>
                </a:lnTo>
                <a:lnTo>
                  <a:pt x="48" y="1032"/>
                </a:lnTo>
                <a:lnTo>
                  <a:pt x="29" y="1027"/>
                </a:lnTo>
                <a:lnTo>
                  <a:pt x="21" y="1026"/>
                </a:lnTo>
                <a:lnTo>
                  <a:pt x="14" y="1026"/>
                </a:lnTo>
                <a:lnTo>
                  <a:pt x="7" y="1029"/>
                </a:lnTo>
                <a:lnTo>
                  <a:pt x="5" y="1030"/>
                </a:lnTo>
                <a:lnTo>
                  <a:pt x="4" y="1032"/>
                </a:lnTo>
                <a:lnTo>
                  <a:pt x="4" y="1032"/>
                </a:lnTo>
                <a:lnTo>
                  <a:pt x="0" y="1044"/>
                </a:lnTo>
                <a:lnTo>
                  <a:pt x="0" y="1050"/>
                </a:lnTo>
                <a:lnTo>
                  <a:pt x="0" y="1058"/>
                </a:lnTo>
                <a:lnTo>
                  <a:pt x="1" y="1064"/>
                </a:lnTo>
                <a:lnTo>
                  <a:pt x="4" y="1070"/>
                </a:lnTo>
                <a:lnTo>
                  <a:pt x="7" y="1076"/>
                </a:lnTo>
                <a:lnTo>
                  <a:pt x="14" y="1081"/>
                </a:lnTo>
                <a:lnTo>
                  <a:pt x="14" y="1081"/>
                </a:lnTo>
                <a:lnTo>
                  <a:pt x="21" y="1086"/>
                </a:lnTo>
                <a:lnTo>
                  <a:pt x="29" y="1089"/>
                </a:lnTo>
                <a:lnTo>
                  <a:pt x="46" y="1096"/>
                </a:lnTo>
                <a:lnTo>
                  <a:pt x="61" y="1102"/>
                </a:lnTo>
                <a:lnTo>
                  <a:pt x="72" y="1105"/>
                </a:lnTo>
                <a:lnTo>
                  <a:pt x="72" y="1105"/>
                </a:lnTo>
                <a:lnTo>
                  <a:pt x="107" y="1124"/>
                </a:lnTo>
                <a:lnTo>
                  <a:pt x="128" y="1132"/>
                </a:lnTo>
                <a:lnTo>
                  <a:pt x="135" y="1135"/>
                </a:lnTo>
                <a:lnTo>
                  <a:pt x="140" y="1135"/>
                </a:lnTo>
                <a:lnTo>
                  <a:pt x="140" y="1135"/>
                </a:lnTo>
                <a:lnTo>
                  <a:pt x="148" y="1132"/>
                </a:lnTo>
                <a:lnTo>
                  <a:pt x="157" y="1130"/>
                </a:lnTo>
                <a:lnTo>
                  <a:pt x="165" y="1128"/>
                </a:lnTo>
                <a:lnTo>
                  <a:pt x="168" y="1126"/>
                </a:lnTo>
                <a:lnTo>
                  <a:pt x="170" y="1125"/>
                </a:lnTo>
                <a:lnTo>
                  <a:pt x="170" y="1125"/>
                </a:lnTo>
                <a:lnTo>
                  <a:pt x="174" y="1114"/>
                </a:lnTo>
                <a:lnTo>
                  <a:pt x="179" y="1100"/>
                </a:lnTo>
                <a:lnTo>
                  <a:pt x="179" y="1100"/>
                </a:lnTo>
                <a:lnTo>
                  <a:pt x="180" y="1091"/>
                </a:lnTo>
                <a:lnTo>
                  <a:pt x="180" y="1077"/>
                </a:lnTo>
                <a:lnTo>
                  <a:pt x="179" y="1061"/>
                </a:lnTo>
                <a:lnTo>
                  <a:pt x="179" y="1061"/>
                </a:lnTo>
                <a:close/>
                <a:moveTo>
                  <a:pt x="345" y="413"/>
                </a:moveTo>
                <a:lnTo>
                  <a:pt x="345" y="413"/>
                </a:lnTo>
                <a:lnTo>
                  <a:pt x="345" y="415"/>
                </a:lnTo>
                <a:lnTo>
                  <a:pt x="345" y="423"/>
                </a:lnTo>
                <a:lnTo>
                  <a:pt x="347" y="441"/>
                </a:lnTo>
                <a:lnTo>
                  <a:pt x="350" y="460"/>
                </a:lnTo>
                <a:lnTo>
                  <a:pt x="350" y="471"/>
                </a:lnTo>
                <a:lnTo>
                  <a:pt x="350" y="471"/>
                </a:lnTo>
                <a:lnTo>
                  <a:pt x="340" y="506"/>
                </a:lnTo>
                <a:lnTo>
                  <a:pt x="340" y="506"/>
                </a:lnTo>
                <a:lnTo>
                  <a:pt x="333" y="506"/>
                </a:lnTo>
                <a:lnTo>
                  <a:pt x="318" y="508"/>
                </a:lnTo>
                <a:lnTo>
                  <a:pt x="296" y="510"/>
                </a:lnTo>
                <a:lnTo>
                  <a:pt x="282" y="506"/>
                </a:lnTo>
                <a:lnTo>
                  <a:pt x="296" y="447"/>
                </a:lnTo>
                <a:lnTo>
                  <a:pt x="316" y="447"/>
                </a:lnTo>
                <a:lnTo>
                  <a:pt x="326" y="428"/>
                </a:lnTo>
                <a:lnTo>
                  <a:pt x="326" y="428"/>
                </a:lnTo>
                <a:lnTo>
                  <a:pt x="337" y="419"/>
                </a:lnTo>
                <a:lnTo>
                  <a:pt x="345" y="413"/>
                </a:lnTo>
                <a:lnTo>
                  <a:pt x="345" y="413"/>
                </a:lnTo>
                <a:close/>
                <a:moveTo>
                  <a:pt x="252" y="1032"/>
                </a:moveTo>
                <a:lnTo>
                  <a:pt x="267" y="1037"/>
                </a:lnTo>
                <a:lnTo>
                  <a:pt x="287" y="1066"/>
                </a:lnTo>
                <a:lnTo>
                  <a:pt x="287" y="1066"/>
                </a:lnTo>
                <a:lnTo>
                  <a:pt x="284" y="1068"/>
                </a:lnTo>
                <a:lnTo>
                  <a:pt x="277" y="1069"/>
                </a:lnTo>
                <a:lnTo>
                  <a:pt x="267" y="1069"/>
                </a:lnTo>
                <a:lnTo>
                  <a:pt x="262" y="1068"/>
                </a:lnTo>
                <a:lnTo>
                  <a:pt x="257" y="1066"/>
                </a:lnTo>
                <a:lnTo>
                  <a:pt x="257" y="1066"/>
                </a:lnTo>
                <a:lnTo>
                  <a:pt x="249" y="1061"/>
                </a:lnTo>
                <a:lnTo>
                  <a:pt x="243" y="1057"/>
                </a:lnTo>
                <a:lnTo>
                  <a:pt x="238" y="1052"/>
                </a:lnTo>
                <a:lnTo>
                  <a:pt x="252" y="103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2DF34500-FE87-40DD-9C24-4BBBEA44785C}"/>
              </a:ext>
            </a:extLst>
          </p:cNvPr>
          <p:cNvSpPr>
            <a:spLocks/>
          </p:cNvSpPr>
          <p:nvPr/>
        </p:nvSpPr>
        <p:spPr bwMode="auto">
          <a:xfrm>
            <a:off x="8254969" y="2790226"/>
            <a:ext cx="824720" cy="1633782"/>
          </a:xfrm>
          <a:custGeom>
            <a:avLst/>
            <a:gdLst>
              <a:gd name="T0" fmla="*/ 235 w 790"/>
              <a:gd name="T1" fmla="*/ 206 h 1565"/>
              <a:gd name="T2" fmla="*/ 194 w 790"/>
              <a:gd name="T3" fmla="*/ 212 h 1565"/>
              <a:gd name="T4" fmla="*/ 176 w 790"/>
              <a:gd name="T5" fmla="*/ 229 h 1565"/>
              <a:gd name="T6" fmla="*/ 131 w 790"/>
              <a:gd name="T7" fmla="*/ 220 h 1565"/>
              <a:gd name="T8" fmla="*/ 177 w 790"/>
              <a:gd name="T9" fmla="*/ 254 h 1565"/>
              <a:gd name="T10" fmla="*/ 170 w 790"/>
              <a:gd name="T11" fmla="*/ 268 h 1565"/>
              <a:gd name="T12" fmla="*/ 175 w 790"/>
              <a:gd name="T13" fmla="*/ 290 h 1565"/>
              <a:gd name="T14" fmla="*/ 162 w 790"/>
              <a:gd name="T15" fmla="*/ 317 h 1565"/>
              <a:gd name="T16" fmla="*/ 133 w 790"/>
              <a:gd name="T17" fmla="*/ 353 h 1565"/>
              <a:gd name="T18" fmla="*/ 103 w 790"/>
              <a:gd name="T19" fmla="*/ 403 h 1565"/>
              <a:gd name="T20" fmla="*/ 74 w 790"/>
              <a:gd name="T21" fmla="*/ 430 h 1565"/>
              <a:gd name="T22" fmla="*/ 77 w 790"/>
              <a:gd name="T23" fmla="*/ 484 h 1565"/>
              <a:gd name="T24" fmla="*/ 78 w 790"/>
              <a:gd name="T25" fmla="*/ 549 h 1565"/>
              <a:gd name="T26" fmla="*/ 69 w 790"/>
              <a:gd name="T27" fmla="*/ 594 h 1565"/>
              <a:gd name="T28" fmla="*/ 91 w 790"/>
              <a:gd name="T29" fmla="*/ 665 h 1565"/>
              <a:gd name="T30" fmla="*/ 68 w 790"/>
              <a:gd name="T31" fmla="*/ 735 h 1565"/>
              <a:gd name="T32" fmla="*/ 89 w 790"/>
              <a:gd name="T33" fmla="*/ 799 h 1565"/>
              <a:gd name="T34" fmla="*/ 63 w 790"/>
              <a:gd name="T35" fmla="*/ 1055 h 1565"/>
              <a:gd name="T36" fmla="*/ 71 w 790"/>
              <a:gd name="T37" fmla="*/ 1166 h 1565"/>
              <a:gd name="T38" fmla="*/ 16 w 790"/>
              <a:gd name="T39" fmla="*/ 1167 h 1565"/>
              <a:gd name="T40" fmla="*/ 0 w 790"/>
              <a:gd name="T41" fmla="*/ 1202 h 1565"/>
              <a:gd name="T42" fmla="*/ 19 w 790"/>
              <a:gd name="T43" fmla="*/ 1250 h 1565"/>
              <a:gd name="T44" fmla="*/ 147 w 790"/>
              <a:gd name="T45" fmla="*/ 1368 h 1565"/>
              <a:gd name="T46" fmla="*/ 190 w 790"/>
              <a:gd name="T47" fmla="*/ 1473 h 1565"/>
              <a:gd name="T48" fmla="*/ 242 w 790"/>
              <a:gd name="T49" fmla="*/ 1496 h 1565"/>
              <a:gd name="T50" fmla="*/ 290 w 790"/>
              <a:gd name="T51" fmla="*/ 1472 h 1565"/>
              <a:gd name="T52" fmla="*/ 313 w 790"/>
              <a:gd name="T53" fmla="*/ 1418 h 1565"/>
              <a:gd name="T54" fmla="*/ 536 w 790"/>
              <a:gd name="T55" fmla="*/ 1496 h 1565"/>
              <a:gd name="T56" fmla="*/ 582 w 790"/>
              <a:gd name="T57" fmla="*/ 1554 h 1565"/>
              <a:gd name="T58" fmla="*/ 626 w 790"/>
              <a:gd name="T59" fmla="*/ 1565 h 1565"/>
              <a:gd name="T60" fmla="*/ 670 w 790"/>
              <a:gd name="T61" fmla="*/ 1542 h 1565"/>
              <a:gd name="T62" fmla="*/ 698 w 790"/>
              <a:gd name="T63" fmla="*/ 1475 h 1565"/>
              <a:gd name="T64" fmla="*/ 704 w 790"/>
              <a:gd name="T65" fmla="*/ 1328 h 1565"/>
              <a:gd name="T66" fmla="*/ 743 w 790"/>
              <a:gd name="T67" fmla="*/ 1225 h 1565"/>
              <a:gd name="T68" fmla="*/ 745 w 790"/>
              <a:gd name="T69" fmla="*/ 973 h 1565"/>
              <a:gd name="T70" fmla="*/ 724 w 790"/>
              <a:gd name="T71" fmla="*/ 853 h 1565"/>
              <a:gd name="T72" fmla="*/ 698 w 790"/>
              <a:gd name="T73" fmla="*/ 760 h 1565"/>
              <a:gd name="T74" fmla="*/ 602 w 790"/>
              <a:gd name="T75" fmla="*/ 704 h 1565"/>
              <a:gd name="T76" fmla="*/ 684 w 790"/>
              <a:gd name="T77" fmla="*/ 662 h 1565"/>
              <a:gd name="T78" fmla="*/ 718 w 790"/>
              <a:gd name="T79" fmla="*/ 646 h 1565"/>
              <a:gd name="T80" fmla="*/ 766 w 790"/>
              <a:gd name="T81" fmla="*/ 651 h 1565"/>
              <a:gd name="T82" fmla="*/ 790 w 790"/>
              <a:gd name="T83" fmla="*/ 647 h 1565"/>
              <a:gd name="T84" fmla="*/ 761 w 790"/>
              <a:gd name="T85" fmla="*/ 619 h 1565"/>
              <a:gd name="T86" fmla="*/ 736 w 790"/>
              <a:gd name="T87" fmla="*/ 583 h 1565"/>
              <a:gd name="T88" fmla="*/ 678 w 790"/>
              <a:gd name="T89" fmla="*/ 569 h 1565"/>
              <a:gd name="T90" fmla="*/ 636 w 790"/>
              <a:gd name="T91" fmla="*/ 450 h 1565"/>
              <a:gd name="T92" fmla="*/ 570 w 790"/>
              <a:gd name="T93" fmla="*/ 340 h 1565"/>
              <a:gd name="T94" fmla="*/ 533 w 790"/>
              <a:gd name="T95" fmla="*/ 301 h 1565"/>
              <a:gd name="T96" fmla="*/ 482 w 790"/>
              <a:gd name="T97" fmla="*/ 226 h 1565"/>
              <a:gd name="T98" fmla="*/ 499 w 790"/>
              <a:gd name="T99" fmla="*/ 132 h 1565"/>
              <a:gd name="T100" fmla="*/ 478 w 790"/>
              <a:gd name="T101" fmla="*/ 55 h 1565"/>
              <a:gd name="T102" fmla="*/ 411 w 790"/>
              <a:gd name="T103" fmla="*/ 11 h 1565"/>
              <a:gd name="T104" fmla="*/ 341 w 790"/>
              <a:gd name="T105" fmla="*/ 1 h 1565"/>
              <a:gd name="T106" fmla="*/ 282 w 790"/>
              <a:gd name="T107" fmla="*/ 28 h 1565"/>
              <a:gd name="T108" fmla="*/ 245 w 790"/>
              <a:gd name="T109" fmla="*/ 104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90" h="1565">
                <a:moveTo>
                  <a:pt x="233" y="200"/>
                </a:moveTo>
                <a:lnTo>
                  <a:pt x="233" y="200"/>
                </a:lnTo>
                <a:lnTo>
                  <a:pt x="235" y="201"/>
                </a:lnTo>
                <a:lnTo>
                  <a:pt x="237" y="202"/>
                </a:lnTo>
                <a:lnTo>
                  <a:pt x="237" y="205"/>
                </a:lnTo>
                <a:lnTo>
                  <a:pt x="235" y="206"/>
                </a:lnTo>
                <a:lnTo>
                  <a:pt x="232" y="208"/>
                </a:lnTo>
                <a:lnTo>
                  <a:pt x="226" y="210"/>
                </a:lnTo>
                <a:lnTo>
                  <a:pt x="216" y="212"/>
                </a:lnTo>
                <a:lnTo>
                  <a:pt x="216" y="212"/>
                </a:lnTo>
                <a:lnTo>
                  <a:pt x="204" y="212"/>
                </a:lnTo>
                <a:lnTo>
                  <a:pt x="194" y="212"/>
                </a:lnTo>
                <a:lnTo>
                  <a:pt x="184" y="212"/>
                </a:lnTo>
                <a:lnTo>
                  <a:pt x="177" y="211"/>
                </a:lnTo>
                <a:lnTo>
                  <a:pt x="166" y="207"/>
                </a:lnTo>
                <a:lnTo>
                  <a:pt x="162" y="206"/>
                </a:lnTo>
                <a:lnTo>
                  <a:pt x="176" y="229"/>
                </a:lnTo>
                <a:lnTo>
                  <a:pt x="176" y="229"/>
                </a:lnTo>
                <a:lnTo>
                  <a:pt x="169" y="230"/>
                </a:lnTo>
                <a:lnTo>
                  <a:pt x="162" y="230"/>
                </a:lnTo>
                <a:lnTo>
                  <a:pt x="153" y="229"/>
                </a:lnTo>
                <a:lnTo>
                  <a:pt x="153" y="229"/>
                </a:lnTo>
                <a:lnTo>
                  <a:pt x="131" y="220"/>
                </a:lnTo>
                <a:lnTo>
                  <a:pt x="131" y="220"/>
                </a:lnTo>
                <a:lnTo>
                  <a:pt x="141" y="231"/>
                </a:lnTo>
                <a:lnTo>
                  <a:pt x="151" y="239"/>
                </a:lnTo>
                <a:lnTo>
                  <a:pt x="159" y="245"/>
                </a:lnTo>
                <a:lnTo>
                  <a:pt x="159" y="245"/>
                </a:lnTo>
                <a:lnTo>
                  <a:pt x="168" y="250"/>
                </a:lnTo>
                <a:lnTo>
                  <a:pt x="177" y="254"/>
                </a:lnTo>
                <a:lnTo>
                  <a:pt x="188" y="257"/>
                </a:lnTo>
                <a:lnTo>
                  <a:pt x="188" y="257"/>
                </a:lnTo>
                <a:lnTo>
                  <a:pt x="182" y="262"/>
                </a:lnTo>
                <a:lnTo>
                  <a:pt x="176" y="265"/>
                </a:lnTo>
                <a:lnTo>
                  <a:pt x="170" y="268"/>
                </a:lnTo>
                <a:lnTo>
                  <a:pt x="170" y="268"/>
                </a:lnTo>
                <a:lnTo>
                  <a:pt x="157" y="270"/>
                </a:lnTo>
                <a:lnTo>
                  <a:pt x="147" y="271"/>
                </a:lnTo>
                <a:lnTo>
                  <a:pt x="147" y="271"/>
                </a:lnTo>
                <a:lnTo>
                  <a:pt x="160" y="281"/>
                </a:lnTo>
                <a:lnTo>
                  <a:pt x="171" y="288"/>
                </a:lnTo>
                <a:lnTo>
                  <a:pt x="175" y="290"/>
                </a:lnTo>
                <a:lnTo>
                  <a:pt x="179" y="290"/>
                </a:lnTo>
                <a:lnTo>
                  <a:pt x="204" y="290"/>
                </a:lnTo>
                <a:lnTo>
                  <a:pt x="204" y="290"/>
                </a:lnTo>
                <a:lnTo>
                  <a:pt x="188" y="300"/>
                </a:lnTo>
                <a:lnTo>
                  <a:pt x="173" y="308"/>
                </a:lnTo>
                <a:lnTo>
                  <a:pt x="162" y="317"/>
                </a:lnTo>
                <a:lnTo>
                  <a:pt x="162" y="317"/>
                </a:lnTo>
                <a:lnTo>
                  <a:pt x="150" y="326"/>
                </a:lnTo>
                <a:lnTo>
                  <a:pt x="139" y="339"/>
                </a:lnTo>
                <a:lnTo>
                  <a:pt x="139" y="339"/>
                </a:lnTo>
                <a:lnTo>
                  <a:pt x="135" y="345"/>
                </a:lnTo>
                <a:lnTo>
                  <a:pt x="133" y="353"/>
                </a:lnTo>
                <a:lnTo>
                  <a:pt x="126" y="376"/>
                </a:lnTo>
                <a:lnTo>
                  <a:pt x="120" y="403"/>
                </a:lnTo>
                <a:lnTo>
                  <a:pt x="120" y="403"/>
                </a:lnTo>
                <a:lnTo>
                  <a:pt x="115" y="402"/>
                </a:lnTo>
                <a:lnTo>
                  <a:pt x="109" y="402"/>
                </a:lnTo>
                <a:lnTo>
                  <a:pt x="103" y="403"/>
                </a:lnTo>
                <a:lnTo>
                  <a:pt x="96" y="406"/>
                </a:lnTo>
                <a:lnTo>
                  <a:pt x="88" y="411"/>
                </a:lnTo>
                <a:lnTo>
                  <a:pt x="81" y="418"/>
                </a:lnTo>
                <a:lnTo>
                  <a:pt x="77" y="424"/>
                </a:lnTo>
                <a:lnTo>
                  <a:pt x="74" y="430"/>
                </a:lnTo>
                <a:lnTo>
                  <a:pt x="74" y="430"/>
                </a:lnTo>
                <a:lnTo>
                  <a:pt x="71" y="437"/>
                </a:lnTo>
                <a:lnTo>
                  <a:pt x="70" y="444"/>
                </a:lnTo>
                <a:lnTo>
                  <a:pt x="70" y="451"/>
                </a:lnTo>
                <a:lnTo>
                  <a:pt x="70" y="458"/>
                </a:lnTo>
                <a:lnTo>
                  <a:pt x="72" y="471"/>
                </a:lnTo>
                <a:lnTo>
                  <a:pt x="77" y="484"/>
                </a:lnTo>
                <a:lnTo>
                  <a:pt x="83" y="495"/>
                </a:lnTo>
                <a:lnTo>
                  <a:pt x="88" y="505"/>
                </a:lnTo>
                <a:lnTo>
                  <a:pt x="94" y="512"/>
                </a:lnTo>
                <a:lnTo>
                  <a:pt x="94" y="512"/>
                </a:lnTo>
                <a:lnTo>
                  <a:pt x="89" y="522"/>
                </a:lnTo>
                <a:lnTo>
                  <a:pt x="78" y="549"/>
                </a:lnTo>
                <a:lnTo>
                  <a:pt x="74" y="563"/>
                </a:lnTo>
                <a:lnTo>
                  <a:pt x="70" y="576"/>
                </a:lnTo>
                <a:lnTo>
                  <a:pt x="68" y="587"/>
                </a:lnTo>
                <a:lnTo>
                  <a:pt x="68" y="591"/>
                </a:lnTo>
                <a:lnTo>
                  <a:pt x="69" y="594"/>
                </a:lnTo>
                <a:lnTo>
                  <a:pt x="69" y="594"/>
                </a:lnTo>
                <a:lnTo>
                  <a:pt x="77" y="607"/>
                </a:lnTo>
                <a:lnTo>
                  <a:pt x="89" y="623"/>
                </a:lnTo>
                <a:lnTo>
                  <a:pt x="106" y="645"/>
                </a:lnTo>
                <a:lnTo>
                  <a:pt x="106" y="645"/>
                </a:lnTo>
                <a:lnTo>
                  <a:pt x="99" y="654"/>
                </a:lnTo>
                <a:lnTo>
                  <a:pt x="91" y="665"/>
                </a:lnTo>
                <a:lnTo>
                  <a:pt x="83" y="678"/>
                </a:lnTo>
                <a:lnTo>
                  <a:pt x="76" y="694"/>
                </a:lnTo>
                <a:lnTo>
                  <a:pt x="70" y="710"/>
                </a:lnTo>
                <a:lnTo>
                  <a:pt x="69" y="719"/>
                </a:lnTo>
                <a:lnTo>
                  <a:pt x="68" y="727"/>
                </a:lnTo>
                <a:lnTo>
                  <a:pt x="68" y="735"/>
                </a:lnTo>
                <a:lnTo>
                  <a:pt x="69" y="744"/>
                </a:lnTo>
                <a:lnTo>
                  <a:pt x="69" y="744"/>
                </a:lnTo>
                <a:lnTo>
                  <a:pt x="72" y="759"/>
                </a:lnTo>
                <a:lnTo>
                  <a:pt x="77" y="775"/>
                </a:lnTo>
                <a:lnTo>
                  <a:pt x="83" y="788"/>
                </a:lnTo>
                <a:lnTo>
                  <a:pt x="89" y="799"/>
                </a:lnTo>
                <a:lnTo>
                  <a:pt x="99" y="816"/>
                </a:lnTo>
                <a:lnTo>
                  <a:pt x="102" y="823"/>
                </a:lnTo>
                <a:lnTo>
                  <a:pt x="102" y="823"/>
                </a:lnTo>
                <a:lnTo>
                  <a:pt x="83" y="930"/>
                </a:lnTo>
                <a:lnTo>
                  <a:pt x="70" y="1009"/>
                </a:lnTo>
                <a:lnTo>
                  <a:pt x="63" y="1055"/>
                </a:lnTo>
                <a:lnTo>
                  <a:pt x="63" y="1055"/>
                </a:lnTo>
                <a:lnTo>
                  <a:pt x="62" y="1072"/>
                </a:lnTo>
                <a:lnTo>
                  <a:pt x="63" y="1087"/>
                </a:lnTo>
                <a:lnTo>
                  <a:pt x="65" y="1100"/>
                </a:lnTo>
                <a:lnTo>
                  <a:pt x="77" y="1117"/>
                </a:lnTo>
                <a:lnTo>
                  <a:pt x="71" y="1166"/>
                </a:lnTo>
                <a:lnTo>
                  <a:pt x="43" y="1157"/>
                </a:lnTo>
                <a:lnTo>
                  <a:pt x="43" y="1157"/>
                </a:lnTo>
                <a:lnTo>
                  <a:pt x="38" y="1157"/>
                </a:lnTo>
                <a:lnTo>
                  <a:pt x="32" y="1159"/>
                </a:lnTo>
                <a:lnTo>
                  <a:pt x="24" y="1161"/>
                </a:lnTo>
                <a:lnTo>
                  <a:pt x="16" y="1167"/>
                </a:lnTo>
                <a:lnTo>
                  <a:pt x="9" y="1173"/>
                </a:lnTo>
                <a:lnTo>
                  <a:pt x="6" y="1178"/>
                </a:lnTo>
                <a:lnTo>
                  <a:pt x="3" y="1182"/>
                </a:lnTo>
                <a:lnTo>
                  <a:pt x="1" y="1188"/>
                </a:lnTo>
                <a:lnTo>
                  <a:pt x="0" y="1194"/>
                </a:lnTo>
                <a:lnTo>
                  <a:pt x="0" y="1202"/>
                </a:lnTo>
                <a:lnTo>
                  <a:pt x="0" y="1209"/>
                </a:lnTo>
                <a:lnTo>
                  <a:pt x="0" y="1209"/>
                </a:lnTo>
                <a:lnTo>
                  <a:pt x="3" y="1222"/>
                </a:lnTo>
                <a:lnTo>
                  <a:pt x="7" y="1234"/>
                </a:lnTo>
                <a:lnTo>
                  <a:pt x="13" y="1243"/>
                </a:lnTo>
                <a:lnTo>
                  <a:pt x="19" y="1250"/>
                </a:lnTo>
                <a:lnTo>
                  <a:pt x="25" y="1256"/>
                </a:lnTo>
                <a:lnTo>
                  <a:pt x="30" y="1260"/>
                </a:lnTo>
                <a:lnTo>
                  <a:pt x="34" y="1262"/>
                </a:lnTo>
                <a:lnTo>
                  <a:pt x="143" y="1347"/>
                </a:lnTo>
                <a:lnTo>
                  <a:pt x="143" y="1347"/>
                </a:lnTo>
                <a:lnTo>
                  <a:pt x="147" y="1368"/>
                </a:lnTo>
                <a:lnTo>
                  <a:pt x="152" y="1389"/>
                </a:lnTo>
                <a:lnTo>
                  <a:pt x="160" y="1414"/>
                </a:lnTo>
                <a:lnTo>
                  <a:pt x="171" y="1439"/>
                </a:lnTo>
                <a:lnTo>
                  <a:pt x="176" y="1451"/>
                </a:lnTo>
                <a:lnTo>
                  <a:pt x="183" y="1463"/>
                </a:lnTo>
                <a:lnTo>
                  <a:pt x="190" y="1473"/>
                </a:lnTo>
                <a:lnTo>
                  <a:pt x="197" y="1481"/>
                </a:lnTo>
                <a:lnTo>
                  <a:pt x="204" y="1487"/>
                </a:lnTo>
                <a:lnTo>
                  <a:pt x="213" y="1492"/>
                </a:lnTo>
                <a:lnTo>
                  <a:pt x="213" y="1492"/>
                </a:lnTo>
                <a:lnTo>
                  <a:pt x="228" y="1495"/>
                </a:lnTo>
                <a:lnTo>
                  <a:pt x="242" y="1496"/>
                </a:lnTo>
                <a:lnTo>
                  <a:pt x="253" y="1496"/>
                </a:lnTo>
                <a:lnTo>
                  <a:pt x="263" y="1494"/>
                </a:lnTo>
                <a:lnTo>
                  <a:pt x="270" y="1489"/>
                </a:lnTo>
                <a:lnTo>
                  <a:pt x="277" y="1485"/>
                </a:lnTo>
                <a:lnTo>
                  <a:pt x="284" y="1479"/>
                </a:lnTo>
                <a:lnTo>
                  <a:pt x="290" y="1472"/>
                </a:lnTo>
                <a:lnTo>
                  <a:pt x="290" y="1472"/>
                </a:lnTo>
                <a:lnTo>
                  <a:pt x="295" y="1464"/>
                </a:lnTo>
                <a:lnTo>
                  <a:pt x="300" y="1455"/>
                </a:lnTo>
                <a:lnTo>
                  <a:pt x="307" y="1437"/>
                </a:lnTo>
                <a:lnTo>
                  <a:pt x="311" y="1424"/>
                </a:lnTo>
                <a:lnTo>
                  <a:pt x="313" y="1418"/>
                </a:lnTo>
                <a:lnTo>
                  <a:pt x="508" y="1412"/>
                </a:lnTo>
                <a:lnTo>
                  <a:pt x="508" y="1412"/>
                </a:lnTo>
                <a:lnTo>
                  <a:pt x="513" y="1430"/>
                </a:lnTo>
                <a:lnTo>
                  <a:pt x="519" y="1449"/>
                </a:lnTo>
                <a:lnTo>
                  <a:pt x="526" y="1472"/>
                </a:lnTo>
                <a:lnTo>
                  <a:pt x="536" y="1496"/>
                </a:lnTo>
                <a:lnTo>
                  <a:pt x="542" y="1508"/>
                </a:lnTo>
                <a:lnTo>
                  <a:pt x="549" y="1519"/>
                </a:lnTo>
                <a:lnTo>
                  <a:pt x="557" y="1530"/>
                </a:lnTo>
                <a:lnTo>
                  <a:pt x="564" y="1539"/>
                </a:lnTo>
                <a:lnTo>
                  <a:pt x="573" y="1548"/>
                </a:lnTo>
                <a:lnTo>
                  <a:pt x="582" y="1554"/>
                </a:lnTo>
                <a:lnTo>
                  <a:pt x="582" y="1554"/>
                </a:lnTo>
                <a:lnTo>
                  <a:pt x="591" y="1558"/>
                </a:lnTo>
                <a:lnTo>
                  <a:pt x="601" y="1562"/>
                </a:lnTo>
                <a:lnTo>
                  <a:pt x="609" y="1564"/>
                </a:lnTo>
                <a:lnTo>
                  <a:pt x="617" y="1565"/>
                </a:lnTo>
                <a:lnTo>
                  <a:pt x="626" y="1565"/>
                </a:lnTo>
                <a:lnTo>
                  <a:pt x="633" y="1564"/>
                </a:lnTo>
                <a:lnTo>
                  <a:pt x="640" y="1562"/>
                </a:lnTo>
                <a:lnTo>
                  <a:pt x="646" y="1560"/>
                </a:lnTo>
                <a:lnTo>
                  <a:pt x="653" y="1556"/>
                </a:lnTo>
                <a:lnTo>
                  <a:pt x="659" y="1552"/>
                </a:lnTo>
                <a:lnTo>
                  <a:pt x="670" y="1542"/>
                </a:lnTo>
                <a:lnTo>
                  <a:pt x="679" y="1530"/>
                </a:lnTo>
                <a:lnTo>
                  <a:pt x="687" y="1517"/>
                </a:lnTo>
                <a:lnTo>
                  <a:pt x="687" y="1517"/>
                </a:lnTo>
                <a:lnTo>
                  <a:pt x="691" y="1510"/>
                </a:lnTo>
                <a:lnTo>
                  <a:pt x="693" y="1499"/>
                </a:lnTo>
                <a:lnTo>
                  <a:pt x="698" y="1475"/>
                </a:lnTo>
                <a:lnTo>
                  <a:pt x="702" y="1445"/>
                </a:lnTo>
                <a:lnTo>
                  <a:pt x="703" y="1416"/>
                </a:lnTo>
                <a:lnTo>
                  <a:pt x="704" y="1386"/>
                </a:lnTo>
                <a:lnTo>
                  <a:pt x="704" y="1360"/>
                </a:lnTo>
                <a:lnTo>
                  <a:pt x="704" y="1328"/>
                </a:lnTo>
                <a:lnTo>
                  <a:pt x="704" y="1328"/>
                </a:lnTo>
                <a:lnTo>
                  <a:pt x="704" y="1311"/>
                </a:lnTo>
                <a:lnTo>
                  <a:pt x="704" y="1307"/>
                </a:lnTo>
                <a:lnTo>
                  <a:pt x="704" y="1307"/>
                </a:lnTo>
                <a:lnTo>
                  <a:pt x="723" y="1268"/>
                </a:lnTo>
                <a:lnTo>
                  <a:pt x="737" y="1240"/>
                </a:lnTo>
                <a:lnTo>
                  <a:pt x="743" y="1225"/>
                </a:lnTo>
                <a:lnTo>
                  <a:pt x="743" y="1225"/>
                </a:lnTo>
                <a:lnTo>
                  <a:pt x="746" y="1182"/>
                </a:lnTo>
                <a:lnTo>
                  <a:pt x="747" y="1138"/>
                </a:lnTo>
                <a:lnTo>
                  <a:pt x="748" y="1085"/>
                </a:lnTo>
                <a:lnTo>
                  <a:pt x="747" y="1029"/>
                </a:lnTo>
                <a:lnTo>
                  <a:pt x="745" y="973"/>
                </a:lnTo>
                <a:lnTo>
                  <a:pt x="743" y="947"/>
                </a:lnTo>
                <a:lnTo>
                  <a:pt x="740" y="922"/>
                </a:lnTo>
                <a:lnTo>
                  <a:pt x="736" y="901"/>
                </a:lnTo>
                <a:lnTo>
                  <a:pt x="733" y="883"/>
                </a:lnTo>
                <a:lnTo>
                  <a:pt x="733" y="883"/>
                </a:lnTo>
                <a:lnTo>
                  <a:pt x="724" y="853"/>
                </a:lnTo>
                <a:lnTo>
                  <a:pt x="718" y="828"/>
                </a:lnTo>
                <a:lnTo>
                  <a:pt x="711" y="794"/>
                </a:lnTo>
                <a:lnTo>
                  <a:pt x="709" y="782"/>
                </a:lnTo>
                <a:lnTo>
                  <a:pt x="706" y="773"/>
                </a:lnTo>
                <a:lnTo>
                  <a:pt x="703" y="766"/>
                </a:lnTo>
                <a:lnTo>
                  <a:pt x="698" y="760"/>
                </a:lnTo>
                <a:lnTo>
                  <a:pt x="698" y="760"/>
                </a:lnTo>
                <a:lnTo>
                  <a:pt x="691" y="754"/>
                </a:lnTo>
                <a:lnTo>
                  <a:pt x="682" y="747"/>
                </a:lnTo>
                <a:lnTo>
                  <a:pt x="658" y="733"/>
                </a:lnTo>
                <a:lnTo>
                  <a:pt x="628" y="715"/>
                </a:lnTo>
                <a:lnTo>
                  <a:pt x="602" y="704"/>
                </a:lnTo>
                <a:lnTo>
                  <a:pt x="602" y="653"/>
                </a:lnTo>
                <a:lnTo>
                  <a:pt x="653" y="653"/>
                </a:lnTo>
                <a:lnTo>
                  <a:pt x="653" y="653"/>
                </a:lnTo>
                <a:lnTo>
                  <a:pt x="660" y="656"/>
                </a:lnTo>
                <a:lnTo>
                  <a:pt x="670" y="659"/>
                </a:lnTo>
                <a:lnTo>
                  <a:pt x="684" y="662"/>
                </a:lnTo>
                <a:lnTo>
                  <a:pt x="684" y="662"/>
                </a:lnTo>
                <a:lnTo>
                  <a:pt x="692" y="662"/>
                </a:lnTo>
                <a:lnTo>
                  <a:pt x="699" y="660"/>
                </a:lnTo>
                <a:lnTo>
                  <a:pt x="705" y="657"/>
                </a:lnTo>
                <a:lnTo>
                  <a:pt x="711" y="653"/>
                </a:lnTo>
                <a:lnTo>
                  <a:pt x="718" y="646"/>
                </a:lnTo>
                <a:lnTo>
                  <a:pt x="721" y="641"/>
                </a:lnTo>
                <a:lnTo>
                  <a:pt x="721" y="641"/>
                </a:lnTo>
                <a:lnTo>
                  <a:pt x="737" y="644"/>
                </a:lnTo>
                <a:lnTo>
                  <a:pt x="752" y="646"/>
                </a:lnTo>
                <a:lnTo>
                  <a:pt x="766" y="651"/>
                </a:lnTo>
                <a:lnTo>
                  <a:pt x="766" y="651"/>
                </a:lnTo>
                <a:lnTo>
                  <a:pt x="778" y="653"/>
                </a:lnTo>
                <a:lnTo>
                  <a:pt x="786" y="654"/>
                </a:lnTo>
                <a:lnTo>
                  <a:pt x="787" y="654"/>
                </a:lnTo>
                <a:lnTo>
                  <a:pt x="790" y="653"/>
                </a:lnTo>
                <a:lnTo>
                  <a:pt x="790" y="651"/>
                </a:lnTo>
                <a:lnTo>
                  <a:pt x="790" y="647"/>
                </a:lnTo>
                <a:lnTo>
                  <a:pt x="790" y="647"/>
                </a:lnTo>
                <a:lnTo>
                  <a:pt x="787" y="644"/>
                </a:lnTo>
                <a:lnTo>
                  <a:pt x="784" y="639"/>
                </a:lnTo>
                <a:lnTo>
                  <a:pt x="774" y="629"/>
                </a:lnTo>
                <a:lnTo>
                  <a:pt x="761" y="619"/>
                </a:lnTo>
                <a:lnTo>
                  <a:pt x="761" y="619"/>
                </a:lnTo>
                <a:lnTo>
                  <a:pt x="759" y="614"/>
                </a:lnTo>
                <a:lnTo>
                  <a:pt x="753" y="606"/>
                </a:lnTo>
                <a:lnTo>
                  <a:pt x="743" y="591"/>
                </a:lnTo>
                <a:lnTo>
                  <a:pt x="743" y="591"/>
                </a:lnTo>
                <a:lnTo>
                  <a:pt x="741" y="587"/>
                </a:lnTo>
                <a:lnTo>
                  <a:pt x="736" y="583"/>
                </a:lnTo>
                <a:lnTo>
                  <a:pt x="727" y="577"/>
                </a:lnTo>
                <a:lnTo>
                  <a:pt x="716" y="573"/>
                </a:lnTo>
                <a:lnTo>
                  <a:pt x="705" y="571"/>
                </a:lnTo>
                <a:lnTo>
                  <a:pt x="695" y="569"/>
                </a:lnTo>
                <a:lnTo>
                  <a:pt x="686" y="569"/>
                </a:lnTo>
                <a:lnTo>
                  <a:pt x="678" y="569"/>
                </a:lnTo>
                <a:lnTo>
                  <a:pt x="678" y="569"/>
                </a:lnTo>
                <a:lnTo>
                  <a:pt x="670" y="528"/>
                </a:lnTo>
                <a:lnTo>
                  <a:pt x="670" y="528"/>
                </a:lnTo>
                <a:lnTo>
                  <a:pt x="665" y="514"/>
                </a:lnTo>
                <a:lnTo>
                  <a:pt x="654" y="490"/>
                </a:lnTo>
                <a:lnTo>
                  <a:pt x="636" y="450"/>
                </a:lnTo>
                <a:lnTo>
                  <a:pt x="636" y="450"/>
                </a:lnTo>
                <a:lnTo>
                  <a:pt x="615" y="416"/>
                </a:lnTo>
                <a:lnTo>
                  <a:pt x="585" y="370"/>
                </a:lnTo>
                <a:lnTo>
                  <a:pt x="585" y="370"/>
                </a:lnTo>
                <a:lnTo>
                  <a:pt x="576" y="353"/>
                </a:lnTo>
                <a:lnTo>
                  <a:pt x="570" y="340"/>
                </a:lnTo>
                <a:lnTo>
                  <a:pt x="565" y="330"/>
                </a:lnTo>
                <a:lnTo>
                  <a:pt x="561" y="324"/>
                </a:lnTo>
                <a:lnTo>
                  <a:pt x="557" y="319"/>
                </a:lnTo>
                <a:lnTo>
                  <a:pt x="557" y="319"/>
                </a:lnTo>
                <a:lnTo>
                  <a:pt x="545" y="309"/>
                </a:lnTo>
                <a:lnTo>
                  <a:pt x="533" y="301"/>
                </a:lnTo>
                <a:lnTo>
                  <a:pt x="520" y="294"/>
                </a:lnTo>
                <a:lnTo>
                  <a:pt x="494" y="280"/>
                </a:lnTo>
                <a:lnTo>
                  <a:pt x="463" y="274"/>
                </a:lnTo>
                <a:lnTo>
                  <a:pt x="471" y="257"/>
                </a:lnTo>
                <a:lnTo>
                  <a:pt x="471" y="257"/>
                </a:lnTo>
                <a:lnTo>
                  <a:pt x="482" y="226"/>
                </a:lnTo>
                <a:lnTo>
                  <a:pt x="489" y="202"/>
                </a:lnTo>
                <a:lnTo>
                  <a:pt x="494" y="183"/>
                </a:lnTo>
                <a:lnTo>
                  <a:pt x="494" y="183"/>
                </a:lnTo>
                <a:lnTo>
                  <a:pt x="499" y="143"/>
                </a:lnTo>
                <a:lnTo>
                  <a:pt x="499" y="143"/>
                </a:lnTo>
                <a:lnTo>
                  <a:pt x="499" y="132"/>
                </a:lnTo>
                <a:lnTo>
                  <a:pt x="498" y="119"/>
                </a:lnTo>
                <a:lnTo>
                  <a:pt x="497" y="104"/>
                </a:lnTo>
                <a:lnTo>
                  <a:pt x="492" y="87"/>
                </a:lnTo>
                <a:lnTo>
                  <a:pt x="486" y="70"/>
                </a:lnTo>
                <a:lnTo>
                  <a:pt x="483" y="62"/>
                </a:lnTo>
                <a:lnTo>
                  <a:pt x="478" y="55"/>
                </a:lnTo>
                <a:lnTo>
                  <a:pt x="472" y="48"/>
                </a:lnTo>
                <a:lnTo>
                  <a:pt x="466" y="42"/>
                </a:lnTo>
                <a:lnTo>
                  <a:pt x="466" y="42"/>
                </a:lnTo>
                <a:lnTo>
                  <a:pt x="451" y="30"/>
                </a:lnTo>
                <a:lnTo>
                  <a:pt x="432" y="20"/>
                </a:lnTo>
                <a:lnTo>
                  <a:pt x="411" y="11"/>
                </a:lnTo>
                <a:lnTo>
                  <a:pt x="400" y="7"/>
                </a:lnTo>
                <a:lnTo>
                  <a:pt x="389" y="4"/>
                </a:lnTo>
                <a:lnTo>
                  <a:pt x="377" y="1"/>
                </a:lnTo>
                <a:lnTo>
                  <a:pt x="365" y="0"/>
                </a:lnTo>
                <a:lnTo>
                  <a:pt x="353" y="0"/>
                </a:lnTo>
                <a:lnTo>
                  <a:pt x="341" y="1"/>
                </a:lnTo>
                <a:lnTo>
                  <a:pt x="328" y="4"/>
                </a:lnTo>
                <a:lnTo>
                  <a:pt x="316" y="7"/>
                </a:lnTo>
                <a:lnTo>
                  <a:pt x="304" y="12"/>
                </a:lnTo>
                <a:lnTo>
                  <a:pt x="292" y="19"/>
                </a:lnTo>
                <a:lnTo>
                  <a:pt x="292" y="19"/>
                </a:lnTo>
                <a:lnTo>
                  <a:pt x="282" y="28"/>
                </a:lnTo>
                <a:lnTo>
                  <a:pt x="272" y="38"/>
                </a:lnTo>
                <a:lnTo>
                  <a:pt x="264" y="49"/>
                </a:lnTo>
                <a:lnTo>
                  <a:pt x="258" y="62"/>
                </a:lnTo>
                <a:lnTo>
                  <a:pt x="252" y="75"/>
                </a:lnTo>
                <a:lnTo>
                  <a:pt x="248" y="89"/>
                </a:lnTo>
                <a:lnTo>
                  <a:pt x="245" y="104"/>
                </a:lnTo>
                <a:lnTo>
                  <a:pt x="242" y="118"/>
                </a:lnTo>
                <a:lnTo>
                  <a:pt x="239" y="144"/>
                </a:lnTo>
                <a:lnTo>
                  <a:pt x="238" y="166"/>
                </a:lnTo>
                <a:lnTo>
                  <a:pt x="239" y="186"/>
                </a:lnTo>
                <a:lnTo>
                  <a:pt x="233" y="20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EFB92D98-E65C-496E-AE55-4701E1975858}"/>
              </a:ext>
            </a:extLst>
          </p:cNvPr>
          <p:cNvSpPr>
            <a:spLocks/>
          </p:cNvSpPr>
          <p:nvPr/>
        </p:nvSpPr>
        <p:spPr bwMode="auto">
          <a:xfrm>
            <a:off x="8265305" y="4642454"/>
            <a:ext cx="803705" cy="1685233"/>
          </a:xfrm>
          <a:custGeom>
            <a:avLst/>
            <a:gdLst>
              <a:gd name="T0" fmla="*/ 379 w 568"/>
              <a:gd name="T1" fmla="*/ 32 h 1191"/>
              <a:gd name="T2" fmla="*/ 340 w 568"/>
              <a:gd name="T3" fmla="*/ 1 h 1191"/>
              <a:gd name="T4" fmla="*/ 273 w 568"/>
              <a:gd name="T5" fmla="*/ 12 h 1191"/>
              <a:gd name="T6" fmla="*/ 244 w 568"/>
              <a:gd name="T7" fmla="*/ 53 h 1191"/>
              <a:gd name="T8" fmla="*/ 248 w 568"/>
              <a:gd name="T9" fmla="*/ 79 h 1191"/>
              <a:gd name="T10" fmla="*/ 257 w 568"/>
              <a:gd name="T11" fmla="*/ 113 h 1191"/>
              <a:gd name="T12" fmla="*/ 268 w 568"/>
              <a:gd name="T13" fmla="*/ 163 h 1191"/>
              <a:gd name="T14" fmla="*/ 289 w 568"/>
              <a:gd name="T15" fmla="*/ 189 h 1191"/>
              <a:gd name="T16" fmla="*/ 218 w 568"/>
              <a:gd name="T17" fmla="*/ 221 h 1191"/>
              <a:gd name="T18" fmla="*/ 196 w 568"/>
              <a:gd name="T19" fmla="*/ 230 h 1191"/>
              <a:gd name="T20" fmla="*/ 175 w 568"/>
              <a:gd name="T21" fmla="*/ 271 h 1191"/>
              <a:gd name="T22" fmla="*/ 111 w 568"/>
              <a:gd name="T23" fmla="*/ 310 h 1191"/>
              <a:gd name="T24" fmla="*/ 110 w 568"/>
              <a:gd name="T25" fmla="*/ 287 h 1191"/>
              <a:gd name="T26" fmla="*/ 67 w 568"/>
              <a:gd name="T27" fmla="*/ 251 h 1191"/>
              <a:gd name="T28" fmla="*/ 23 w 568"/>
              <a:gd name="T29" fmla="*/ 251 h 1191"/>
              <a:gd name="T30" fmla="*/ 0 w 568"/>
              <a:gd name="T31" fmla="*/ 296 h 1191"/>
              <a:gd name="T32" fmla="*/ 12 w 568"/>
              <a:gd name="T33" fmla="*/ 327 h 1191"/>
              <a:gd name="T34" fmla="*/ 66 w 568"/>
              <a:gd name="T35" fmla="*/ 341 h 1191"/>
              <a:gd name="T36" fmla="*/ 116 w 568"/>
              <a:gd name="T37" fmla="*/ 369 h 1191"/>
              <a:gd name="T38" fmla="*/ 103 w 568"/>
              <a:gd name="T39" fmla="*/ 416 h 1191"/>
              <a:gd name="T40" fmla="*/ 73 w 568"/>
              <a:gd name="T41" fmla="*/ 434 h 1191"/>
              <a:gd name="T42" fmla="*/ 62 w 568"/>
              <a:gd name="T43" fmla="*/ 467 h 1191"/>
              <a:gd name="T44" fmla="*/ 49 w 568"/>
              <a:gd name="T45" fmla="*/ 490 h 1191"/>
              <a:gd name="T46" fmla="*/ 72 w 568"/>
              <a:gd name="T47" fmla="*/ 496 h 1191"/>
              <a:gd name="T48" fmla="*/ 92 w 568"/>
              <a:gd name="T49" fmla="*/ 491 h 1191"/>
              <a:gd name="T50" fmla="*/ 146 w 568"/>
              <a:gd name="T51" fmla="*/ 516 h 1191"/>
              <a:gd name="T52" fmla="*/ 130 w 568"/>
              <a:gd name="T53" fmla="*/ 546 h 1191"/>
              <a:gd name="T54" fmla="*/ 148 w 568"/>
              <a:gd name="T55" fmla="*/ 587 h 1191"/>
              <a:gd name="T56" fmla="*/ 146 w 568"/>
              <a:gd name="T57" fmla="*/ 697 h 1191"/>
              <a:gd name="T58" fmla="*/ 149 w 568"/>
              <a:gd name="T59" fmla="*/ 803 h 1191"/>
              <a:gd name="T60" fmla="*/ 157 w 568"/>
              <a:gd name="T61" fmla="*/ 829 h 1191"/>
              <a:gd name="T62" fmla="*/ 166 w 568"/>
              <a:gd name="T63" fmla="*/ 882 h 1191"/>
              <a:gd name="T64" fmla="*/ 175 w 568"/>
              <a:gd name="T65" fmla="*/ 1025 h 1191"/>
              <a:gd name="T66" fmla="*/ 195 w 568"/>
              <a:gd name="T67" fmla="*/ 1091 h 1191"/>
              <a:gd name="T68" fmla="*/ 224 w 568"/>
              <a:gd name="T69" fmla="*/ 1184 h 1191"/>
              <a:gd name="T70" fmla="*/ 290 w 568"/>
              <a:gd name="T71" fmla="*/ 1191 h 1191"/>
              <a:gd name="T72" fmla="*/ 323 w 568"/>
              <a:gd name="T73" fmla="*/ 1172 h 1191"/>
              <a:gd name="T74" fmla="*/ 356 w 568"/>
              <a:gd name="T75" fmla="*/ 1054 h 1191"/>
              <a:gd name="T76" fmla="*/ 378 w 568"/>
              <a:gd name="T77" fmla="*/ 1109 h 1191"/>
              <a:gd name="T78" fmla="*/ 405 w 568"/>
              <a:gd name="T79" fmla="*/ 1162 h 1191"/>
              <a:gd name="T80" fmla="*/ 464 w 568"/>
              <a:gd name="T81" fmla="*/ 1145 h 1191"/>
              <a:gd name="T82" fmla="*/ 488 w 568"/>
              <a:gd name="T83" fmla="*/ 1103 h 1191"/>
              <a:gd name="T84" fmla="*/ 480 w 568"/>
              <a:gd name="T85" fmla="*/ 1091 h 1191"/>
              <a:gd name="T86" fmla="*/ 477 w 568"/>
              <a:gd name="T87" fmla="*/ 1065 h 1191"/>
              <a:gd name="T88" fmla="*/ 512 w 568"/>
              <a:gd name="T89" fmla="*/ 1041 h 1191"/>
              <a:gd name="T90" fmla="*/ 537 w 568"/>
              <a:gd name="T91" fmla="*/ 956 h 1191"/>
              <a:gd name="T92" fmla="*/ 537 w 568"/>
              <a:gd name="T93" fmla="*/ 757 h 1191"/>
              <a:gd name="T94" fmla="*/ 515 w 568"/>
              <a:gd name="T95" fmla="*/ 649 h 1191"/>
              <a:gd name="T96" fmla="*/ 524 w 568"/>
              <a:gd name="T97" fmla="*/ 449 h 1191"/>
              <a:gd name="T98" fmla="*/ 556 w 568"/>
              <a:gd name="T99" fmla="*/ 426 h 1191"/>
              <a:gd name="T100" fmla="*/ 563 w 568"/>
              <a:gd name="T101" fmla="*/ 385 h 1191"/>
              <a:gd name="T102" fmla="*/ 562 w 568"/>
              <a:gd name="T103" fmla="*/ 339 h 1191"/>
              <a:gd name="T104" fmla="*/ 521 w 568"/>
              <a:gd name="T105" fmla="*/ 306 h 1191"/>
              <a:gd name="T106" fmla="*/ 519 w 568"/>
              <a:gd name="T107" fmla="*/ 272 h 1191"/>
              <a:gd name="T108" fmla="*/ 476 w 568"/>
              <a:gd name="T109" fmla="*/ 221 h 1191"/>
              <a:gd name="T110" fmla="*/ 371 w 568"/>
              <a:gd name="T111" fmla="*/ 178 h 1191"/>
              <a:gd name="T112" fmla="*/ 386 w 568"/>
              <a:gd name="T113" fmla="*/ 143 h 1191"/>
              <a:gd name="T114" fmla="*/ 390 w 568"/>
              <a:gd name="T115" fmla="*/ 112 h 1191"/>
              <a:gd name="T116" fmla="*/ 390 w 568"/>
              <a:gd name="T117" fmla="*/ 104 h 1191"/>
              <a:gd name="T118" fmla="*/ 392 w 568"/>
              <a:gd name="T119" fmla="*/ 82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8" h="1191">
                <a:moveTo>
                  <a:pt x="395" y="80"/>
                </a:moveTo>
                <a:lnTo>
                  <a:pt x="395" y="80"/>
                </a:lnTo>
                <a:lnTo>
                  <a:pt x="393" y="68"/>
                </a:lnTo>
                <a:lnTo>
                  <a:pt x="389" y="54"/>
                </a:lnTo>
                <a:lnTo>
                  <a:pt x="383" y="39"/>
                </a:lnTo>
                <a:lnTo>
                  <a:pt x="379" y="32"/>
                </a:lnTo>
                <a:lnTo>
                  <a:pt x="376" y="26"/>
                </a:lnTo>
                <a:lnTo>
                  <a:pt x="370" y="19"/>
                </a:lnTo>
                <a:lnTo>
                  <a:pt x="364" y="12"/>
                </a:lnTo>
                <a:lnTo>
                  <a:pt x="357" y="8"/>
                </a:lnTo>
                <a:lnTo>
                  <a:pt x="349" y="4"/>
                </a:lnTo>
                <a:lnTo>
                  <a:pt x="340" y="1"/>
                </a:lnTo>
                <a:lnTo>
                  <a:pt x="330" y="0"/>
                </a:lnTo>
                <a:lnTo>
                  <a:pt x="330" y="0"/>
                </a:lnTo>
                <a:lnTo>
                  <a:pt x="311" y="1"/>
                </a:lnTo>
                <a:lnTo>
                  <a:pt x="296" y="4"/>
                </a:lnTo>
                <a:lnTo>
                  <a:pt x="283" y="8"/>
                </a:lnTo>
                <a:lnTo>
                  <a:pt x="273" y="12"/>
                </a:lnTo>
                <a:lnTo>
                  <a:pt x="264" y="19"/>
                </a:lnTo>
                <a:lnTo>
                  <a:pt x="257" y="25"/>
                </a:lnTo>
                <a:lnTo>
                  <a:pt x="252" y="32"/>
                </a:lnTo>
                <a:lnTo>
                  <a:pt x="248" y="41"/>
                </a:lnTo>
                <a:lnTo>
                  <a:pt x="248" y="41"/>
                </a:lnTo>
                <a:lnTo>
                  <a:pt x="244" y="53"/>
                </a:lnTo>
                <a:lnTo>
                  <a:pt x="242" y="64"/>
                </a:lnTo>
                <a:lnTo>
                  <a:pt x="242" y="71"/>
                </a:lnTo>
                <a:lnTo>
                  <a:pt x="244" y="75"/>
                </a:lnTo>
                <a:lnTo>
                  <a:pt x="244" y="75"/>
                </a:lnTo>
                <a:lnTo>
                  <a:pt x="246" y="77"/>
                </a:lnTo>
                <a:lnTo>
                  <a:pt x="248" y="79"/>
                </a:lnTo>
                <a:lnTo>
                  <a:pt x="253" y="80"/>
                </a:lnTo>
                <a:lnTo>
                  <a:pt x="253" y="104"/>
                </a:lnTo>
                <a:lnTo>
                  <a:pt x="253" y="104"/>
                </a:lnTo>
                <a:lnTo>
                  <a:pt x="255" y="107"/>
                </a:lnTo>
                <a:lnTo>
                  <a:pt x="256" y="109"/>
                </a:lnTo>
                <a:lnTo>
                  <a:pt x="257" y="113"/>
                </a:lnTo>
                <a:lnTo>
                  <a:pt x="258" y="119"/>
                </a:lnTo>
                <a:lnTo>
                  <a:pt x="258" y="119"/>
                </a:lnTo>
                <a:lnTo>
                  <a:pt x="259" y="129"/>
                </a:lnTo>
                <a:lnTo>
                  <a:pt x="263" y="141"/>
                </a:lnTo>
                <a:lnTo>
                  <a:pt x="266" y="153"/>
                </a:lnTo>
                <a:lnTo>
                  <a:pt x="268" y="163"/>
                </a:lnTo>
                <a:lnTo>
                  <a:pt x="268" y="163"/>
                </a:lnTo>
                <a:lnTo>
                  <a:pt x="269" y="170"/>
                </a:lnTo>
                <a:lnTo>
                  <a:pt x="273" y="177"/>
                </a:lnTo>
                <a:lnTo>
                  <a:pt x="277" y="180"/>
                </a:lnTo>
                <a:lnTo>
                  <a:pt x="282" y="184"/>
                </a:lnTo>
                <a:lnTo>
                  <a:pt x="289" y="189"/>
                </a:lnTo>
                <a:lnTo>
                  <a:pt x="293" y="190"/>
                </a:lnTo>
                <a:lnTo>
                  <a:pt x="295" y="208"/>
                </a:lnTo>
                <a:lnTo>
                  <a:pt x="295" y="208"/>
                </a:lnTo>
                <a:lnTo>
                  <a:pt x="255" y="213"/>
                </a:lnTo>
                <a:lnTo>
                  <a:pt x="228" y="218"/>
                </a:lnTo>
                <a:lnTo>
                  <a:pt x="218" y="221"/>
                </a:lnTo>
                <a:lnTo>
                  <a:pt x="214" y="222"/>
                </a:lnTo>
                <a:lnTo>
                  <a:pt x="214" y="222"/>
                </a:lnTo>
                <a:lnTo>
                  <a:pt x="213" y="223"/>
                </a:lnTo>
                <a:lnTo>
                  <a:pt x="210" y="224"/>
                </a:lnTo>
                <a:lnTo>
                  <a:pt x="203" y="227"/>
                </a:lnTo>
                <a:lnTo>
                  <a:pt x="196" y="230"/>
                </a:lnTo>
                <a:lnTo>
                  <a:pt x="192" y="233"/>
                </a:lnTo>
                <a:lnTo>
                  <a:pt x="190" y="236"/>
                </a:lnTo>
                <a:lnTo>
                  <a:pt x="190" y="236"/>
                </a:lnTo>
                <a:lnTo>
                  <a:pt x="181" y="254"/>
                </a:lnTo>
                <a:lnTo>
                  <a:pt x="177" y="262"/>
                </a:lnTo>
                <a:lnTo>
                  <a:pt x="175" y="271"/>
                </a:lnTo>
                <a:lnTo>
                  <a:pt x="175" y="271"/>
                </a:lnTo>
                <a:lnTo>
                  <a:pt x="173" y="277"/>
                </a:lnTo>
                <a:lnTo>
                  <a:pt x="169" y="285"/>
                </a:lnTo>
                <a:lnTo>
                  <a:pt x="158" y="309"/>
                </a:lnTo>
                <a:lnTo>
                  <a:pt x="141" y="339"/>
                </a:lnTo>
                <a:lnTo>
                  <a:pt x="111" y="310"/>
                </a:lnTo>
                <a:lnTo>
                  <a:pt x="111" y="310"/>
                </a:lnTo>
                <a:lnTo>
                  <a:pt x="113" y="307"/>
                </a:lnTo>
                <a:lnTo>
                  <a:pt x="114" y="304"/>
                </a:lnTo>
                <a:lnTo>
                  <a:pt x="114" y="299"/>
                </a:lnTo>
                <a:lnTo>
                  <a:pt x="113" y="294"/>
                </a:lnTo>
                <a:lnTo>
                  <a:pt x="110" y="287"/>
                </a:lnTo>
                <a:lnTo>
                  <a:pt x="105" y="279"/>
                </a:lnTo>
                <a:lnTo>
                  <a:pt x="97" y="271"/>
                </a:lnTo>
                <a:lnTo>
                  <a:pt x="97" y="271"/>
                </a:lnTo>
                <a:lnTo>
                  <a:pt x="87" y="262"/>
                </a:lnTo>
                <a:lnTo>
                  <a:pt x="77" y="256"/>
                </a:lnTo>
                <a:lnTo>
                  <a:pt x="67" y="251"/>
                </a:lnTo>
                <a:lnTo>
                  <a:pt x="59" y="248"/>
                </a:lnTo>
                <a:lnTo>
                  <a:pt x="49" y="246"/>
                </a:lnTo>
                <a:lnTo>
                  <a:pt x="40" y="246"/>
                </a:lnTo>
                <a:lnTo>
                  <a:pt x="32" y="249"/>
                </a:lnTo>
                <a:lnTo>
                  <a:pt x="23" y="251"/>
                </a:lnTo>
                <a:lnTo>
                  <a:pt x="23" y="251"/>
                </a:lnTo>
                <a:lnTo>
                  <a:pt x="16" y="256"/>
                </a:lnTo>
                <a:lnTo>
                  <a:pt x="10" y="262"/>
                </a:lnTo>
                <a:lnTo>
                  <a:pt x="6" y="270"/>
                </a:lnTo>
                <a:lnTo>
                  <a:pt x="2" y="277"/>
                </a:lnTo>
                <a:lnTo>
                  <a:pt x="1" y="287"/>
                </a:lnTo>
                <a:lnTo>
                  <a:pt x="0" y="296"/>
                </a:lnTo>
                <a:lnTo>
                  <a:pt x="1" y="305"/>
                </a:lnTo>
                <a:lnTo>
                  <a:pt x="4" y="315"/>
                </a:lnTo>
                <a:lnTo>
                  <a:pt x="4" y="315"/>
                </a:lnTo>
                <a:lnTo>
                  <a:pt x="6" y="320"/>
                </a:lnTo>
                <a:lnTo>
                  <a:pt x="8" y="323"/>
                </a:lnTo>
                <a:lnTo>
                  <a:pt x="12" y="327"/>
                </a:lnTo>
                <a:lnTo>
                  <a:pt x="16" y="330"/>
                </a:lnTo>
                <a:lnTo>
                  <a:pt x="26" y="334"/>
                </a:lnTo>
                <a:lnTo>
                  <a:pt x="37" y="338"/>
                </a:lnTo>
                <a:lnTo>
                  <a:pt x="46" y="339"/>
                </a:lnTo>
                <a:lnTo>
                  <a:pt x="57" y="341"/>
                </a:lnTo>
                <a:lnTo>
                  <a:pt x="66" y="341"/>
                </a:lnTo>
                <a:lnTo>
                  <a:pt x="72" y="339"/>
                </a:lnTo>
                <a:lnTo>
                  <a:pt x="72" y="339"/>
                </a:lnTo>
                <a:lnTo>
                  <a:pt x="92" y="333"/>
                </a:lnTo>
                <a:lnTo>
                  <a:pt x="102" y="330"/>
                </a:lnTo>
                <a:lnTo>
                  <a:pt x="116" y="369"/>
                </a:lnTo>
                <a:lnTo>
                  <a:pt x="116" y="369"/>
                </a:lnTo>
                <a:lnTo>
                  <a:pt x="115" y="376"/>
                </a:lnTo>
                <a:lnTo>
                  <a:pt x="113" y="392"/>
                </a:lnTo>
                <a:lnTo>
                  <a:pt x="110" y="401"/>
                </a:lnTo>
                <a:lnTo>
                  <a:pt x="108" y="409"/>
                </a:lnTo>
                <a:lnTo>
                  <a:pt x="105" y="415"/>
                </a:lnTo>
                <a:lnTo>
                  <a:pt x="103" y="416"/>
                </a:lnTo>
                <a:lnTo>
                  <a:pt x="102" y="418"/>
                </a:lnTo>
                <a:lnTo>
                  <a:pt x="102" y="418"/>
                </a:lnTo>
                <a:lnTo>
                  <a:pt x="93" y="421"/>
                </a:lnTo>
                <a:lnTo>
                  <a:pt x="83" y="425"/>
                </a:lnTo>
                <a:lnTo>
                  <a:pt x="76" y="431"/>
                </a:lnTo>
                <a:lnTo>
                  <a:pt x="73" y="434"/>
                </a:lnTo>
                <a:lnTo>
                  <a:pt x="72" y="437"/>
                </a:lnTo>
                <a:lnTo>
                  <a:pt x="72" y="437"/>
                </a:lnTo>
                <a:lnTo>
                  <a:pt x="70" y="446"/>
                </a:lnTo>
                <a:lnTo>
                  <a:pt x="67" y="456"/>
                </a:lnTo>
                <a:lnTo>
                  <a:pt x="62" y="467"/>
                </a:lnTo>
                <a:lnTo>
                  <a:pt x="62" y="467"/>
                </a:lnTo>
                <a:lnTo>
                  <a:pt x="51" y="472"/>
                </a:lnTo>
                <a:lnTo>
                  <a:pt x="44" y="476"/>
                </a:lnTo>
                <a:lnTo>
                  <a:pt x="43" y="479"/>
                </a:lnTo>
                <a:lnTo>
                  <a:pt x="43" y="481"/>
                </a:lnTo>
                <a:lnTo>
                  <a:pt x="43" y="481"/>
                </a:lnTo>
                <a:lnTo>
                  <a:pt x="49" y="490"/>
                </a:lnTo>
                <a:lnTo>
                  <a:pt x="53" y="494"/>
                </a:lnTo>
                <a:lnTo>
                  <a:pt x="57" y="496"/>
                </a:lnTo>
                <a:lnTo>
                  <a:pt x="57" y="496"/>
                </a:lnTo>
                <a:lnTo>
                  <a:pt x="62" y="497"/>
                </a:lnTo>
                <a:lnTo>
                  <a:pt x="67" y="496"/>
                </a:lnTo>
                <a:lnTo>
                  <a:pt x="72" y="496"/>
                </a:lnTo>
                <a:lnTo>
                  <a:pt x="72" y="496"/>
                </a:lnTo>
                <a:lnTo>
                  <a:pt x="73" y="495"/>
                </a:lnTo>
                <a:lnTo>
                  <a:pt x="78" y="491"/>
                </a:lnTo>
                <a:lnTo>
                  <a:pt x="84" y="490"/>
                </a:lnTo>
                <a:lnTo>
                  <a:pt x="88" y="490"/>
                </a:lnTo>
                <a:lnTo>
                  <a:pt x="92" y="491"/>
                </a:lnTo>
                <a:lnTo>
                  <a:pt x="92" y="491"/>
                </a:lnTo>
                <a:lnTo>
                  <a:pt x="99" y="494"/>
                </a:lnTo>
                <a:lnTo>
                  <a:pt x="105" y="495"/>
                </a:lnTo>
                <a:lnTo>
                  <a:pt x="111" y="496"/>
                </a:lnTo>
                <a:lnTo>
                  <a:pt x="131" y="501"/>
                </a:lnTo>
                <a:lnTo>
                  <a:pt x="146" y="516"/>
                </a:lnTo>
                <a:lnTo>
                  <a:pt x="146" y="516"/>
                </a:lnTo>
                <a:lnTo>
                  <a:pt x="142" y="518"/>
                </a:lnTo>
                <a:lnTo>
                  <a:pt x="136" y="527"/>
                </a:lnTo>
                <a:lnTo>
                  <a:pt x="132" y="533"/>
                </a:lnTo>
                <a:lnTo>
                  <a:pt x="131" y="539"/>
                </a:lnTo>
                <a:lnTo>
                  <a:pt x="130" y="546"/>
                </a:lnTo>
                <a:lnTo>
                  <a:pt x="131" y="555"/>
                </a:lnTo>
                <a:lnTo>
                  <a:pt x="131" y="555"/>
                </a:lnTo>
                <a:lnTo>
                  <a:pt x="133" y="563"/>
                </a:lnTo>
                <a:lnTo>
                  <a:pt x="137" y="569"/>
                </a:lnTo>
                <a:lnTo>
                  <a:pt x="143" y="580"/>
                </a:lnTo>
                <a:lnTo>
                  <a:pt x="148" y="587"/>
                </a:lnTo>
                <a:lnTo>
                  <a:pt x="151" y="589"/>
                </a:lnTo>
                <a:lnTo>
                  <a:pt x="151" y="589"/>
                </a:lnTo>
                <a:lnTo>
                  <a:pt x="149" y="638"/>
                </a:lnTo>
                <a:lnTo>
                  <a:pt x="148" y="675"/>
                </a:lnTo>
                <a:lnTo>
                  <a:pt x="147" y="688"/>
                </a:lnTo>
                <a:lnTo>
                  <a:pt x="146" y="697"/>
                </a:lnTo>
                <a:lnTo>
                  <a:pt x="146" y="697"/>
                </a:lnTo>
                <a:lnTo>
                  <a:pt x="131" y="751"/>
                </a:lnTo>
                <a:lnTo>
                  <a:pt x="141" y="770"/>
                </a:lnTo>
                <a:lnTo>
                  <a:pt x="141" y="770"/>
                </a:lnTo>
                <a:lnTo>
                  <a:pt x="146" y="789"/>
                </a:lnTo>
                <a:lnTo>
                  <a:pt x="149" y="803"/>
                </a:lnTo>
                <a:lnTo>
                  <a:pt x="151" y="809"/>
                </a:lnTo>
                <a:lnTo>
                  <a:pt x="151" y="814"/>
                </a:lnTo>
                <a:lnTo>
                  <a:pt x="151" y="814"/>
                </a:lnTo>
                <a:lnTo>
                  <a:pt x="151" y="818"/>
                </a:lnTo>
                <a:lnTo>
                  <a:pt x="152" y="822"/>
                </a:lnTo>
                <a:lnTo>
                  <a:pt x="157" y="829"/>
                </a:lnTo>
                <a:lnTo>
                  <a:pt x="162" y="839"/>
                </a:lnTo>
                <a:lnTo>
                  <a:pt x="164" y="846"/>
                </a:lnTo>
                <a:lnTo>
                  <a:pt x="165" y="853"/>
                </a:lnTo>
                <a:lnTo>
                  <a:pt x="165" y="853"/>
                </a:lnTo>
                <a:lnTo>
                  <a:pt x="166" y="864"/>
                </a:lnTo>
                <a:lnTo>
                  <a:pt x="166" y="882"/>
                </a:lnTo>
                <a:lnTo>
                  <a:pt x="164" y="921"/>
                </a:lnTo>
                <a:lnTo>
                  <a:pt x="160" y="971"/>
                </a:lnTo>
                <a:lnTo>
                  <a:pt x="160" y="971"/>
                </a:lnTo>
                <a:lnTo>
                  <a:pt x="166" y="994"/>
                </a:lnTo>
                <a:lnTo>
                  <a:pt x="175" y="1025"/>
                </a:lnTo>
                <a:lnTo>
                  <a:pt x="175" y="1025"/>
                </a:lnTo>
                <a:lnTo>
                  <a:pt x="179" y="1032"/>
                </a:lnTo>
                <a:lnTo>
                  <a:pt x="184" y="1041"/>
                </a:lnTo>
                <a:lnTo>
                  <a:pt x="190" y="1049"/>
                </a:lnTo>
                <a:lnTo>
                  <a:pt x="190" y="1049"/>
                </a:lnTo>
                <a:lnTo>
                  <a:pt x="192" y="1070"/>
                </a:lnTo>
                <a:lnTo>
                  <a:pt x="195" y="1091"/>
                </a:lnTo>
                <a:lnTo>
                  <a:pt x="198" y="1115"/>
                </a:lnTo>
                <a:lnTo>
                  <a:pt x="203" y="1140"/>
                </a:lnTo>
                <a:lnTo>
                  <a:pt x="210" y="1162"/>
                </a:lnTo>
                <a:lnTo>
                  <a:pt x="214" y="1172"/>
                </a:lnTo>
                <a:lnTo>
                  <a:pt x="219" y="1179"/>
                </a:lnTo>
                <a:lnTo>
                  <a:pt x="224" y="1184"/>
                </a:lnTo>
                <a:lnTo>
                  <a:pt x="229" y="1186"/>
                </a:lnTo>
                <a:lnTo>
                  <a:pt x="229" y="1186"/>
                </a:lnTo>
                <a:lnTo>
                  <a:pt x="253" y="1190"/>
                </a:lnTo>
                <a:lnTo>
                  <a:pt x="266" y="1191"/>
                </a:lnTo>
                <a:lnTo>
                  <a:pt x="278" y="1191"/>
                </a:lnTo>
                <a:lnTo>
                  <a:pt x="290" y="1191"/>
                </a:lnTo>
                <a:lnTo>
                  <a:pt x="301" y="1189"/>
                </a:lnTo>
                <a:lnTo>
                  <a:pt x="310" y="1186"/>
                </a:lnTo>
                <a:lnTo>
                  <a:pt x="317" y="1182"/>
                </a:lnTo>
                <a:lnTo>
                  <a:pt x="317" y="1182"/>
                </a:lnTo>
                <a:lnTo>
                  <a:pt x="319" y="1178"/>
                </a:lnTo>
                <a:lnTo>
                  <a:pt x="323" y="1172"/>
                </a:lnTo>
                <a:lnTo>
                  <a:pt x="327" y="1156"/>
                </a:lnTo>
                <a:lnTo>
                  <a:pt x="330" y="1136"/>
                </a:lnTo>
                <a:lnTo>
                  <a:pt x="333" y="1114"/>
                </a:lnTo>
                <a:lnTo>
                  <a:pt x="335" y="1076"/>
                </a:lnTo>
                <a:lnTo>
                  <a:pt x="337" y="1059"/>
                </a:lnTo>
                <a:lnTo>
                  <a:pt x="356" y="1054"/>
                </a:lnTo>
                <a:lnTo>
                  <a:pt x="356" y="1054"/>
                </a:lnTo>
                <a:lnTo>
                  <a:pt x="366" y="1074"/>
                </a:lnTo>
                <a:lnTo>
                  <a:pt x="373" y="1090"/>
                </a:lnTo>
                <a:lnTo>
                  <a:pt x="376" y="1098"/>
                </a:lnTo>
                <a:lnTo>
                  <a:pt x="376" y="1098"/>
                </a:lnTo>
                <a:lnTo>
                  <a:pt x="378" y="1109"/>
                </a:lnTo>
                <a:lnTo>
                  <a:pt x="386" y="1130"/>
                </a:lnTo>
                <a:lnTo>
                  <a:pt x="390" y="1140"/>
                </a:lnTo>
                <a:lnTo>
                  <a:pt x="395" y="1150"/>
                </a:lnTo>
                <a:lnTo>
                  <a:pt x="400" y="1157"/>
                </a:lnTo>
                <a:lnTo>
                  <a:pt x="405" y="1162"/>
                </a:lnTo>
                <a:lnTo>
                  <a:pt x="405" y="1162"/>
                </a:lnTo>
                <a:lnTo>
                  <a:pt x="411" y="1163"/>
                </a:lnTo>
                <a:lnTo>
                  <a:pt x="421" y="1163"/>
                </a:lnTo>
                <a:lnTo>
                  <a:pt x="431" y="1161"/>
                </a:lnTo>
                <a:lnTo>
                  <a:pt x="443" y="1156"/>
                </a:lnTo>
                <a:lnTo>
                  <a:pt x="454" y="1151"/>
                </a:lnTo>
                <a:lnTo>
                  <a:pt x="464" y="1145"/>
                </a:lnTo>
                <a:lnTo>
                  <a:pt x="473" y="1136"/>
                </a:lnTo>
                <a:lnTo>
                  <a:pt x="476" y="1133"/>
                </a:lnTo>
                <a:lnTo>
                  <a:pt x="479" y="1128"/>
                </a:lnTo>
                <a:lnTo>
                  <a:pt x="479" y="1128"/>
                </a:lnTo>
                <a:lnTo>
                  <a:pt x="485" y="1113"/>
                </a:lnTo>
                <a:lnTo>
                  <a:pt x="488" y="1103"/>
                </a:lnTo>
                <a:lnTo>
                  <a:pt x="488" y="1100"/>
                </a:lnTo>
                <a:lnTo>
                  <a:pt x="488" y="1097"/>
                </a:lnTo>
                <a:lnTo>
                  <a:pt x="486" y="1095"/>
                </a:lnTo>
                <a:lnTo>
                  <a:pt x="484" y="1093"/>
                </a:lnTo>
                <a:lnTo>
                  <a:pt x="484" y="1093"/>
                </a:lnTo>
                <a:lnTo>
                  <a:pt x="480" y="1091"/>
                </a:lnTo>
                <a:lnTo>
                  <a:pt x="477" y="1088"/>
                </a:lnTo>
                <a:lnTo>
                  <a:pt x="470" y="1080"/>
                </a:lnTo>
                <a:lnTo>
                  <a:pt x="464" y="1069"/>
                </a:lnTo>
                <a:lnTo>
                  <a:pt x="464" y="1069"/>
                </a:lnTo>
                <a:lnTo>
                  <a:pt x="468" y="1068"/>
                </a:lnTo>
                <a:lnTo>
                  <a:pt x="477" y="1065"/>
                </a:lnTo>
                <a:lnTo>
                  <a:pt x="493" y="1059"/>
                </a:lnTo>
                <a:lnTo>
                  <a:pt x="493" y="1059"/>
                </a:lnTo>
                <a:lnTo>
                  <a:pt x="498" y="1057"/>
                </a:lnTo>
                <a:lnTo>
                  <a:pt x="503" y="1052"/>
                </a:lnTo>
                <a:lnTo>
                  <a:pt x="508" y="1047"/>
                </a:lnTo>
                <a:lnTo>
                  <a:pt x="512" y="1041"/>
                </a:lnTo>
                <a:lnTo>
                  <a:pt x="520" y="1027"/>
                </a:lnTo>
                <a:lnTo>
                  <a:pt x="526" y="1011"/>
                </a:lnTo>
                <a:lnTo>
                  <a:pt x="531" y="995"/>
                </a:lnTo>
                <a:lnTo>
                  <a:pt x="535" y="980"/>
                </a:lnTo>
                <a:lnTo>
                  <a:pt x="537" y="966"/>
                </a:lnTo>
                <a:lnTo>
                  <a:pt x="537" y="956"/>
                </a:lnTo>
                <a:lnTo>
                  <a:pt x="537" y="956"/>
                </a:lnTo>
                <a:lnTo>
                  <a:pt x="535" y="878"/>
                </a:lnTo>
                <a:lnTo>
                  <a:pt x="532" y="804"/>
                </a:lnTo>
                <a:lnTo>
                  <a:pt x="532" y="804"/>
                </a:lnTo>
                <a:lnTo>
                  <a:pt x="534" y="786"/>
                </a:lnTo>
                <a:lnTo>
                  <a:pt x="537" y="757"/>
                </a:lnTo>
                <a:lnTo>
                  <a:pt x="537" y="740"/>
                </a:lnTo>
                <a:lnTo>
                  <a:pt x="536" y="721"/>
                </a:lnTo>
                <a:lnTo>
                  <a:pt x="532" y="702"/>
                </a:lnTo>
                <a:lnTo>
                  <a:pt x="528" y="682"/>
                </a:lnTo>
                <a:lnTo>
                  <a:pt x="528" y="682"/>
                </a:lnTo>
                <a:lnTo>
                  <a:pt x="515" y="649"/>
                </a:lnTo>
                <a:lnTo>
                  <a:pt x="506" y="626"/>
                </a:lnTo>
                <a:lnTo>
                  <a:pt x="498" y="609"/>
                </a:lnTo>
                <a:lnTo>
                  <a:pt x="508" y="486"/>
                </a:lnTo>
                <a:lnTo>
                  <a:pt x="518" y="452"/>
                </a:lnTo>
                <a:lnTo>
                  <a:pt x="518" y="452"/>
                </a:lnTo>
                <a:lnTo>
                  <a:pt x="524" y="449"/>
                </a:lnTo>
                <a:lnTo>
                  <a:pt x="530" y="447"/>
                </a:lnTo>
                <a:lnTo>
                  <a:pt x="537" y="443"/>
                </a:lnTo>
                <a:lnTo>
                  <a:pt x="545" y="440"/>
                </a:lnTo>
                <a:lnTo>
                  <a:pt x="552" y="434"/>
                </a:lnTo>
                <a:lnTo>
                  <a:pt x="555" y="430"/>
                </a:lnTo>
                <a:lnTo>
                  <a:pt x="556" y="426"/>
                </a:lnTo>
                <a:lnTo>
                  <a:pt x="557" y="423"/>
                </a:lnTo>
                <a:lnTo>
                  <a:pt x="557" y="418"/>
                </a:lnTo>
                <a:lnTo>
                  <a:pt x="557" y="418"/>
                </a:lnTo>
                <a:lnTo>
                  <a:pt x="558" y="408"/>
                </a:lnTo>
                <a:lnTo>
                  <a:pt x="561" y="397"/>
                </a:lnTo>
                <a:lnTo>
                  <a:pt x="563" y="385"/>
                </a:lnTo>
                <a:lnTo>
                  <a:pt x="567" y="374"/>
                </a:lnTo>
                <a:lnTo>
                  <a:pt x="568" y="361"/>
                </a:lnTo>
                <a:lnTo>
                  <a:pt x="567" y="355"/>
                </a:lnTo>
                <a:lnTo>
                  <a:pt x="567" y="349"/>
                </a:lnTo>
                <a:lnTo>
                  <a:pt x="564" y="344"/>
                </a:lnTo>
                <a:lnTo>
                  <a:pt x="562" y="339"/>
                </a:lnTo>
                <a:lnTo>
                  <a:pt x="557" y="334"/>
                </a:lnTo>
                <a:lnTo>
                  <a:pt x="552" y="330"/>
                </a:lnTo>
                <a:lnTo>
                  <a:pt x="552" y="330"/>
                </a:lnTo>
                <a:lnTo>
                  <a:pt x="534" y="316"/>
                </a:lnTo>
                <a:lnTo>
                  <a:pt x="524" y="309"/>
                </a:lnTo>
                <a:lnTo>
                  <a:pt x="521" y="306"/>
                </a:lnTo>
                <a:lnTo>
                  <a:pt x="520" y="303"/>
                </a:lnTo>
                <a:lnTo>
                  <a:pt x="518" y="295"/>
                </a:lnTo>
                <a:lnTo>
                  <a:pt x="518" y="295"/>
                </a:lnTo>
                <a:lnTo>
                  <a:pt x="518" y="290"/>
                </a:lnTo>
                <a:lnTo>
                  <a:pt x="518" y="284"/>
                </a:lnTo>
                <a:lnTo>
                  <a:pt x="519" y="272"/>
                </a:lnTo>
                <a:lnTo>
                  <a:pt x="519" y="266"/>
                </a:lnTo>
                <a:lnTo>
                  <a:pt x="518" y="259"/>
                </a:lnTo>
                <a:lnTo>
                  <a:pt x="514" y="252"/>
                </a:lnTo>
                <a:lnTo>
                  <a:pt x="508" y="246"/>
                </a:lnTo>
                <a:lnTo>
                  <a:pt x="508" y="246"/>
                </a:lnTo>
                <a:lnTo>
                  <a:pt x="476" y="221"/>
                </a:lnTo>
                <a:lnTo>
                  <a:pt x="459" y="207"/>
                </a:lnTo>
                <a:lnTo>
                  <a:pt x="420" y="192"/>
                </a:lnTo>
                <a:lnTo>
                  <a:pt x="376" y="197"/>
                </a:lnTo>
                <a:lnTo>
                  <a:pt x="371" y="188"/>
                </a:lnTo>
                <a:lnTo>
                  <a:pt x="371" y="178"/>
                </a:lnTo>
                <a:lnTo>
                  <a:pt x="371" y="178"/>
                </a:lnTo>
                <a:lnTo>
                  <a:pt x="378" y="165"/>
                </a:lnTo>
                <a:lnTo>
                  <a:pt x="384" y="156"/>
                </a:lnTo>
                <a:lnTo>
                  <a:pt x="386" y="151"/>
                </a:lnTo>
                <a:lnTo>
                  <a:pt x="386" y="148"/>
                </a:lnTo>
                <a:lnTo>
                  <a:pt x="386" y="148"/>
                </a:lnTo>
                <a:lnTo>
                  <a:pt x="386" y="143"/>
                </a:lnTo>
                <a:lnTo>
                  <a:pt x="388" y="140"/>
                </a:lnTo>
                <a:lnTo>
                  <a:pt x="389" y="135"/>
                </a:lnTo>
                <a:lnTo>
                  <a:pt x="390" y="129"/>
                </a:lnTo>
                <a:lnTo>
                  <a:pt x="390" y="129"/>
                </a:lnTo>
                <a:lnTo>
                  <a:pt x="390" y="117"/>
                </a:lnTo>
                <a:lnTo>
                  <a:pt x="390" y="112"/>
                </a:lnTo>
                <a:lnTo>
                  <a:pt x="390" y="109"/>
                </a:lnTo>
                <a:lnTo>
                  <a:pt x="390" y="109"/>
                </a:lnTo>
                <a:lnTo>
                  <a:pt x="390" y="108"/>
                </a:lnTo>
                <a:lnTo>
                  <a:pt x="390" y="108"/>
                </a:lnTo>
                <a:lnTo>
                  <a:pt x="390" y="107"/>
                </a:lnTo>
                <a:lnTo>
                  <a:pt x="390" y="104"/>
                </a:lnTo>
                <a:lnTo>
                  <a:pt x="390" y="104"/>
                </a:lnTo>
                <a:lnTo>
                  <a:pt x="390" y="97"/>
                </a:lnTo>
                <a:lnTo>
                  <a:pt x="390" y="94"/>
                </a:lnTo>
                <a:lnTo>
                  <a:pt x="390" y="94"/>
                </a:lnTo>
                <a:lnTo>
                  <a:pt x="392" y="87"/>
                </a:lnTo>
                <a:lnTo>
                  <a:pt x="392" y="82"/>
                </a:lnTo>
                <a:lnTo>
                  <a:pt x="392" y="81"/>
                </a:lnTo>
                <a:lnTo>
                  <a:pt x="390" y="80"/>
                </a:lnTo>
                <a:lnTo>
                  <a:pt x="395" y="8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85ED2386-1EED-44BA-AA0A-A564702DD688}"/>
              </a:ext>
            </a:extLst>
          </p:cNvPr>
          <p:cNvSpPr>
            <a:spLocks/>
          </p:cNvSpPr>
          <p:nvPr/>
        </p:nvSpPr>
        <p:spPr bwMode="auto">
          <a:xfrm>
            <a:off x="812540" y="4795065"/>
            <a:ext cx="830709" cy="1610296"/>
          </a:xfrm>
          <a:custGeom>
            <a:avLst/>
            <a:gdLst>
              <a:gd name="T0" fmla="*/ 199 w 715"/>
              <a:gd name="T1" fmla="*/ 151 h 1386"/>
              <a:gd name="T2" fmla="*/ 207 w 715"/>
              <a:gd name="T3" fmla="*/ 51 h 1386"/>
              <a:gd name="T4" fmla="*/ 255 w 715"/>
              <a:gd name="T5" fmla="*/ 6 h 1386"/>
              <a:gd name="T6" fmla="*/ 335 w 715"/>
              <a:gd name="T7" fmla="*/ 10 h 1386"/>
              <a:gd name="T8" fmla="*/ 384 w 715"/>
              <a:gd name="T9" fmla="*/ 74 h 1386"/>
              <a:gd name="T10" fmla="*/ 385 w 715"/>
              <a:gd name="T11" fmla="*/ 167 h 1386"/>
              <a:gd name="T12" fmla="*/ 381 w 715"/>
              <a:gd name="T13" fmla="*/ 188 h 1386"/>
              <a:gd name="T14" fmla="*/ 358 w 715"/>
              <a:gd name="T15" fmla="*/ 228 h 1386"/>
              <a:gd name="T16" fmla="*/ 429 w 715"/>
              <a:gd name="T17" fmla="*/ 282 h 1386"/>
              <a:gd name="T18" fmla="*/ 449 w 715"/>
              <a:gd name="T19" fmla="*/ 322 h 1386"/>
              <a:gd name="T20" fmla="*/ 493 w 715"/>
              <a:gd name="T21" fmla="*/ 464 h 1386"/>
              <a:gd name="T22" fmla="*/ 626 w 715"/>
              <a:gd name="T23" fmla="*/ 479 h 1386"/>
              <a:gd name="T24" fmla="*/ 665 w 715"/>
              <a:gd name="T25" fmla="*/ 408 h 1386"/>
              <a:gd name="T26" fmla="*/ 697 w 715"/>
              <a:gd name="T27" fmla="*/ 423 h 1386"/>
              <a:gd name="T28" fmla="*/ 692 w 715"/>
              <a:gd name="T29" fmla="*/ 472 h 1386"/>
              <a:gd name="T30" fmla="*/ 646 w 715"/>
              <a:gd name="T31" fmla="*/ 486 h 1386"/>
              <a:gd name="T32" fmla="*/ 614 w 715"/>
              <a:gd name="T33" fmla="*/ 584 h 1386"/>
              <a:gd name="T34" fmla="*/ 599 w 715"/>
              <a:gd name="T35" fmla="*/ 610 h 1386"/>
              <a:gd name="T36" fmla="*/ 572 w 715"/>
              <a:gd name="T37" fmla="*/ 614 h 1386"/>
              <a:gd name="T38" fmla="*/ 518 w 715"/>
              <a:gd name="T39" fmla="*/ 653 h 1386"/>
              <a:gd name="T40" fmla="*/ 569 w 715"/>
              <a:gd name="T41" fmla="*/ 697 h 1386"/>
              <a:gd name="T42" fmla="*/ 640 w 715"/>
              <a:gd name="T43" fmla="*/ 808 h 1386"/>
              <a:gd name="T44" fmla="*/ 662 w 715"/>
              <a:gd name="T45" fmla="*/ 882 h 1386"/>
              <a:gd name="T46" fmla="*/ 696 w 715"/>
              <a:gd name="T47" fmla="*/ 1008 h 1386"/>
              <a:gd name="T48" fmla="*/ 686 w 715"/>
              <a:gd name="T49" fmla="*/ 1034 h 1386"/>
              <a:gd name="T50" fmla="*/ 698 w 715"/>
              <a:gd name="T51" fmla="*/ 1139 h 1386"/>
              <a:gd name="T52" fmla="*/ 715 w 715"/>
              <a:gd name="T53" fmla="*/ 1177 h 1386"/>
              <a:gd name="T54" fmla="*/ 700 w 715"/>
              <a:gd name="T55" fmla="*/ 1199 h 1386"/>
              <a:gd name="T56" fmla="*/ 676 w 715"/>
              <a:gd name="T57" fmla="*/ 1326 h 1386"/>
              <a:gd name="T58" fmla="*/ 637 w 715"/>
              <a:gd name="T59" fmla="*/ 1375 h 1386"/>
              <a:gd name="T60" fmla="*/ 569 w 715"/>
              <a:gd name="T61" fmla="*/ 1382 h 1386"/>
              <a:gd name="T62" fmla="*/ 522 w 715"/>
              <a:gd name="T63" fmla="*/ 1338 h 1386"/>
              <a:gd name="T64" fmla="*/ 498 w 715"/>
              <a:gd name="T65" fmla="*/ 1248 h 1386"/>
              <a:gd name="T66" fmla="*/ 422 w 715"/>
              <a:gd name="T67" fmla="*/ 1237 h 1386"/>
              <a:gd name="T68" fmla="*/ 381 w 715"/>
              <a:gd name="T69" fmla="*/ 1266 h 1386"/>
              <a:gd name="T70" fmla="*/ 275 w 715"/>
              <a:gd name="T71" fmla="*/ 1275 h 1386"/>
              <a:gd name="T72" fmla="*/ 261 w 715"/>
              <a:gd name="T73" fmla="*/ 1307 h 1386"/>
              <a:gd name="T74" fmla="*/ 228 w 715"/>
              <a:gd name="T75" fmla="*/ 1353 h 1386"/>
              <a:gd name="T76" fmla="*/ 140 w 715"/>
              <a:gd name="T77" fmla="*/ 1342 h 1386"/>
              <a:gd name="T78" fmla="*/ 107 w 715"/>
              <a:gd name="T79" fmla="*/ 1275 h 1386"/>
              <a:gd name="T80" fmla="*/ 0 w 715"/>
              <a:gd name="T81" fmla="*/ 1098 h 1386"/>
              <a:gd name="T82" fmla="*/ 37 w 715"/>
              <a:gd name="T83" fmla="*/ 1048 h 1386"/>
              <a:gd name="T84" fmla="*/ 67 w 715"/>
              <a:gd name="T85" fmla="*/ 1037 h 1386"/>
              <a:gd name="T86" fmla="*/ 65 w 715"/>
              <a:gd name="T87" fmla="*/ 1002 h 1386"/>
              <a:gd name="T88" fmla="*/ 51 w 715"/>
              <a:gd name="T89" fmla="*/ 925 h 1386"/>
              <a:gd name="T90" fmla="*/ 63 w 715"/>
              <a:gd name="T91" fmla="*/ 779 h 1386"/>
              <a:gd name="T92" fmla="*/ 120 w 715"/>
              <a:gd name="T93" fmla="*/ 687 h 1386"/>
              <a:gd name="T94" fmla="*/ 109 w 715"/>
              <a:gd name="T95" fmla="*/ 653 h 1386"/>
              <a:gd name="T96" fmla="*/ 127 w 715"/>
              <a:gd name="T97" fmla="*/ 572 h 1386"/>
              <a:gd name="T98" fmla="*/ 98 w 715"/>
              <a:gd name="T99" fmla="*/ 534 h 1386"/>
              <a:gd name="T100" fmla="*/ 84 w 715"/>
              <a:gd name="T101" fmla="*/ 492 h 1386"/>
              <a:gd name="T102" fmla="*/ 101 w 715"/>
              <a:gd name="T103" fmla="*/ 462 h 1386"/>
              <a:gd name="T104" fmla="*/ 114 w 715"/>
              <a:gd name="T105" fmla="*/ 442 h 1386"/>
              <a:gd name="T106" fmla="*/ 155 w 715"/>
              <a:gd name="T107" fmla="*/ 275 h 1386"/>
              <a:gd name="T108" fmla="*/ 215 w 715"/>
              <a:gd name="T109" fmla="*/ 248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15" h="1386">
                <a:moveTo>
                  <a:pt x="242" y="224"/>
                </a:moveTo>
                <a:lnTo>
                  <a:pt x="242" y="224"/>
                </a:lnTo>
                <a:lnTo>
                  <a:pt x="223" y="197"/>
                </a:lnTo>
                <a:lnTo>
                  <a:pt x="210" y="174"/>
                </a:lnTo>
                <a:lnTo>
                  <a:pt x="201" y="158"/>
                </a:lnTo>
                <a:lnTo>
                  <a:pt x="201" y="158"/>
                </a:lnTo>
                <a:lnTo>
                  <a:pt x="199" y="151"/>
                </a:lnTo>
                <a:lnTo>
                  <a:pt x="198" y="141"/>
                </a:lnTo>
                <a:lnTo>
                  <a:pt x="195" y="118"/>
                </a:lnTo>
                <a:lnTo>
                  <a:pt x="196" y="96"/>
                </a:lnTo>
                <a:lnTo>
                  <a:pt x="198" y="81"/>
                </a:lnTo>
                <a:lnTo>
                  <a:pt x="198" y="81"/>
                </a:lnTo>
                <a:lnTo>
                  <a:pt x="202" y="64"/>
                </a:lnTo>
                <a:lnTo>
                  <a:pt x="207" y="51"/>
                </a:lnTo>
                <a:lnTo>
                  <a:pt x="211" y="43"/>
                </a:lnTo>
                <a:lnTo>
                  <a:pt x="216" y="36"/>
                </a:lnTo>
                <a:lnTo>
                  <a:pt x="222" y="30"/>
                </a:lnTo>
                <a:lnTo>
                  <a:pt x="228" y="22"/>
                </a:lnTo>
                <a:lnTo>
                  <a:pt x="236" y="16"/>
                </a:lnTo>
                <a:lnTo>
                  <a:pt x="245" y="11"/>
                </a:lnTo>
                <a:lnTo>
                  <a:pt x="255" y="6"/>
                </a:lnTo>
                <a:lnTo>
                  <a:pt x="267" y="3"/>
                </a:lnTo>
                <a:lnTo>
                  <a:pt x="280" y="2"/>
                </a:lnTo>
                <a:lnTo>
                  <a:pt x="294" y="0"/>
                </a:lnTo>
                <a:lnTo>
                  <a:pt x="294" y="0"/>
                </a:lnTo>
                <a:lnTo>
                  <a:pt x="310" y="2"/>
                </a:lnTo>
                <a:lnTo>
                  <a:pt x="322" y="5"/>
                </a:lnTo>
                <a:lnTo>
                  <a:pt x="335" y="10"/>
                </a:lnTo>
                <a:lnTo>
                  <a:pt x="346" y="17"/>
                </a:lnTo>
                <a:lnTo>
                  <a:pt x="354" y="25"/>
                </a:lnTo>
                <a:lnTo>
                  <a:pt x="362" y="35"/>
                </a:lnTo>
                <a:lnTo>
                  <a:pt x="369" y="44"/>
                </a:lnTo>
                <a:lnTo>
                  <a:pt x="375" y="54"/>
                </a:lnTo>
                <a:lnTo>
                  <a:pt x="379" y="64"/>
                </a:lnTo>
                <a:lnTo>
                  <a:pt x="384" y="74"/>
                </a:lnTo>
                <a:lnTo>
                  <a:pt x="389" y="91"/>
                </a:lnTo>
                <a:lnTo>
                  <a:pt x="391" y="103"/>
                </a:lnTo>
                <a:lnTo>
                  <a:pt x="392" y="108"/>
                </a:lnTo>
                <a:lnTo>
                  <a:pt x="392" y="108"/>
                </a:lnTo>
                <a:lnTo>
                  <a:pt x="387" y="137"/>
                </a:lnTo>
                <a:lnTo>
                  <a:pt x="385" y="159"/>
                </a:lnTo>
                <a:lnTo>
                  <a:pt x="385" y="167"/>
                </a:lnTo>
                <a:lnTo>
                  <a:pt x="385" y="171"/>
                </a:lnTo>
                <a:lnTo>
                  <a:pt x="385" y="171"/>
                </a:lnTo>
                <a:lnTo>
                  <a:pt x="386" y="174"/>
                </a:lnTo>
                <a:lnTo>
                  <a:pt x="386" y="179"/>
                </a:lnTo>
                <a:lnTo>
                  <a:pt x="385" y="183"/>
                </a:lnTo>
                <a:lnTo>
                  <a:pt x="381" y="188"/>
                </a:lnTo>
                <a:lnTo>
                  <a:pt x="381" y="188"/>
                </a:lnTo>
                <a:lnTo>
                  <a:pt x="373" y="201"/>
                </a:lnTo>
                <a:lnTo>
                  <a:pt x="365" y="215"/>
                </a:lnTo>
                <a:lnTo>
                  <a:pt x="365" y="215"/>
                </a:lnTo>
                <a:lnTo>
                  <a:pt x="360" y="221"/>
                </a:lnTo>
                <a:lnTo>
                  <a:pt x="358" y="223"/>
                </a:lnTo>
                <a:lnTo>
                  <a:pt x="358" y="228"/>
                </a:lnTo>
                <a:lnTo>
                  <a:pt x="358" y="228"/>
                </a:lnTo>
                <a:lnTo>
                  <a:pt x="358" y="234"/>
                </a:lnTo>
                <a:lnTo>
                  <a:pt x="357" y="240"/>
                </a:lnTo>
                <a:lnTo>
                  <a:pt x="356" y="248"/>
                </a:lnTo>
                <a:lnTo>
                  <a:pt x="356" y="248"/>
                </a:lnTo>
                <a:lnTo>
                  <a:pt x="389" y="262"/>
                </a:lnTo>
                <a:lnTo>
                  <a:pt x="413" y="275"/>
                </a:lnTo>
                <a:lnTo>
                  <a:pt x="429" y="282"/>
                </a:lnTo>
                <a:lnTo>
                  <a:pt x="429" y="282"/>
                </a:lnTo>
                <a:lnTo>
                  <a:pt x="440" y="289"/>
                </a:lnTo>
                <a:lnTo>
                  <a:pt x="444" y="292"/>
                </a:lnTo>
                <a:lnTo>
                  <a:pt x="445" y="295"/>
                </a:lnTo>
                <a:lnTo>
                  <a:pt x="445" y="295"/>
                </a:lnTo>
                <a:lnTo>
                  <a:pt x="447" y="309"/>
                </a:lnTo>
                <a:lnTo>
                  <a:pt x="449" y="322"/>
                </a:lnTo>
                <a:lnTo>
                  <a:pt x="449" y="322"/>
                </a:lnTo>
                <a:lnTo>
                  <a:pt x="456" y="346"/>
                </a:lnTo>
                <a:lnTo>
                  <a:pt x="474" y="393"/>
                </a:lnTo>
                <a:lnTo>
                  <a:pt x="499" y="462"/>
                </a:lnTo>
                <a:lnTo>
                  <a:pt x="493" y="462"/>
                </a:lnTo>
                <a:lnTo>
                  <a:pt x="493" y="462"/>
                </a:lnTo>
                <a:lnTo>
                  <a:pt x="493" y="464"/>
                </a:lnTo>
                <a:lnTo>
                  <a:pt x="495" y="473"/>
                </a:lnTo>
                <a:lnTo>
                  <a:pt x="495" y="473"/>
                </a:lnTo>
                <a:lnTo>
                  <a:pt x="504" y="485"/>
                </a:lnTo>
                <a:lnTo>
                  <a:pt x="518" y="507"/>
                </a:lnTo>
                <a:lnTo>
                  <a:pt x="539" y="537"/>
                </a:lnTo>
                <a:lnTo>
                  <a:pt x="626" y="479"/>
                </a:lnTo>
                <a:lnTo>
                  <a:pt x="626" y="479"/>
                </a:lnTo>
                <a:lnTo>
                  <a:pt x="631" y="446"/>
                </a:lnTo>
                <a:lnTo>
                  <a:pt x="636" y="424"/>
                </a:lnTo>
                <a:lnTo>
                  <a:pt x="637" y="415"/>
                </a:lnTo>
                <a:lnTo>
                  <a:pt x="640" y="412"/>
                </a:lnTo>
                <a:lnTo>
                  <a:pt x="640" y="412"/>
                </a:lnTo>
                <a:lnTo>
                  <a:pt x="648" y="410"/>
                </a:lnTo>
                <a:lnTo>
                  <a:pt x="665" y="408"/>
                </a:lnTo>
                <a:lnTo>
                  <a:pt x="674" y="408"/>
                </a:lnTo>
                <a:lnTo>
                  <a:pt x="682" y="408"/>
                </a:lnTo>
                <a:lnTo>
                  <a:pt x="689" y="410"/>
                </a:lnTo>
                <a:lnTo>
                  <a:pt x="693" y="412"/>
                </a:lnTo>
                <a:lnTo>
                  <a:pt x="693" y="412"/>
                </a:lnTo>
                <a:lnTo>
                  <a:pt x="696" y="417"/>
                </a:lnTo>
                <a:lnTo>
                  <a:pt x="697" y="423"/>
                </a:lnTo>
                <a:lnTo>
                  <a:pt x="698" y="430"/>
                </a:lnTo>
                <a:lnTo>
                  <a:pt x="700" y="439"/>
                </a:lnTo>
                <a:lnTo>
                  <a:pt x="700" y="455"/>
                </a:lnTo>
                <a:lnTo>
                  <a:pt x="698" y="461"/>
                </a:lnTo>
                <a:lnTo>
                  <a:pt x="696" y="466"/>
                </a:lnTo>
                <a:lnTo>
                  <a:pt x="696" y="466"/>
                </a:lnTo>
                <a:lnTo>
                  <a:pt x="692" y="472"/>
                </a:lnTo>
                <a:lnTo>
                  <a:pt x="687" y="477"/>
                </a:lnTo>
                <a:lnTo>
                  <a:pt x="684" y="480"/>
                </a:lnTo>
                <a:lnTo>
                  <a:pt x="680" y="483"/>
                </a:lnTo>
                <a:lnTo>
                  <a:pt x="680" y="483"/>
                </a:lnTo>
                <a:lnTo>
                  <a:pt x="671" y="484"/>
                </a:lnTo>
                <a:lnTo>
                  <a:pt x="660" y="485"/>
                </a:lnTo>
                <a:lnTo>
                  <a:pt x="646" y="486"/>
                </a:lnTo>
                <a:lnTo>
                  <a:pt x="636" y="486"/>
                </a:lnTo>
                <a:lnTo>
                  <a:pt x="553" y="543"/>
                </a:lnTo>
                <a:lnTo>
                  <a:pt x="593" y="556"/>
                </a:lnTo>
                <a:lnTo>
                  <a:pt x="609" y="576"/>
                </a:lnTo>
                <a:lnTo>
                  <a:pt x="609" y="576"/>
                </a:lnTo>
                <a:lnTo>
                  <a:pt x="613" y="581"/>
                </a:lnTo>
                <a:lnTo>
                  <a:pt x="614" y="584"/>
                </a:lnTo>
                <a:lnTo>
                  <a:pt x="614" y="587"/>
                </a:lnTo>
                <a:lnTo>
                  <a:pt x="613" y="589"/>
                </a:lnTo>
                <a:lnTo>
                  <a:pt x="613" y="589"/>
                </a:lnTo>
                <a:lnTo>
                  <a:pt x="608" y="599"/>
                </a:lnTo>
                <a:lnTo>
                  <a:pt x="603" y="606"/>
                </a:lnTo>
                <a:lnTo>
                  <a:pt x="603" y="606"/>
                </a:lnTo>
                <a:lnTo>
                  <a:pt x="599" y="610"/>
                </a:lnTo>
                <a:lnTo>
                  <a:pt x="595" y="612"/>
                </a:lnTo>
                <a:lnTo>
                  <a:pt x="589" y="616"/>
                </a:lnTo>
                <a:lnTo>
                  <a:pt x="589" y="616"/>
                </a:lnTo>
                <a:lnTo>
                  <a:pt x="584" y="620"/>
                </a:lnTo>
                <a:lnTo>
                  <a:pt x="582" y="621"/>
                </a:lnTo>
                <a:lnTo>
                  <a:pt x="580" y="620"/>
                </a:lnTo>
                <a:lnTo>
                  <a:pt x="572" y="614"/>
                </a:lnTo>
                <a:lnTo>
                  <a:pt x="553" y="626"/>
                </a:lnTo>
                <a:lnTo>
                  <a:pt x="522" y="637"/>
                </a:lnTo>
                <a:lnTo>
                  <a:pt x="522" y="637"/>
                </a:lnTo>
                <a:lnTo>
                  <a:pt x="520" y="642"/>
                </a:lnTo>
                <a:lnTo>
                  <a:pt x="518" y="648"/>
                </a:lnTo>
                <a:lnTo>
                  <a:pt x="518" y="653"/>
                </a:lnTo>
                <a:lnTo>
                  <a:pt x="518" y="653"/>
                </a:lnTo>
                <a:lnTo>
                  <a:pt x="521" y="656"/>
                </a:lnTo>
                <a:lnTo>
                  <a:pt x="526" y="661"/>
                </a:lnTo>
                <a:lnTo>
                  <a:pt x="542" y="674"/>
                </a:lnTo>
                <a:lnTo>
                  <a:pt x="559" y="687"/>
                </a:lnTo>
                <a:lnTo>
                  <a:pt x="565" y="692"/>
                </a:lnTo>
                <a:lnTo>
                  <a:pt x="569" y="697"/>
                </a:lnTo>
                <a:lnTo>
                  <a:pt x="569" y="697"/>
                </a:lnTo>
                <a:lnTo>
                  <a:pt x="582" y="718"/>
                </a:lnTo>
                <a:lnTo>
                  <a:pt x="605" y="756"/>
                </a:lnTo>
                <a:lnTo>
                  <a:pt x="636" y="807"/>
                </a:lnTo>
                <a:lnTo>
                  <a:pt x="636" y="807"/>
                </a:lnTo>
                <a:lnTo>
                  <a:pt x="637" y="807"/>
                </a:lnTo>
                <a:lnTo>
                  <a:pt x="638" y="807"/>
                </a:lnTo>
                <a:lnTo>
                  <a:pt x="640" y="808"/>
                </a:lnTo>
                <a:lnTo>
                  <a:pt x="644" y="817"/>
                </a:lnTo>
                <a:lnTo>
                  <a:pt x="653" y="838"/>
                </a:lnTo>
                <a:lnTo>
                  <a:pt x="653" y="838"/>
                </a:lnTo>
                <a:lnTo>
                  <a:pt x="657" y="851"/>
                </a:lnTo>
                <a:lnTo>
                  <a:pt x="659" y="862"/>
                </a:lnTo>
                <a:lnTo>
                  <a:pt x="660" y="873"/>
                </a:lnTo>
                <a:lnTo>
                  <a:pt x="662" y="882"/>
                </a:lnTo>
                <a:lnTo>
                  <a:pt x="660" y="894"/>
                </a:lnTo>
                <a:lnTo>
                  <a:pt x="659" y="898"/>
                </a:lnTo>
                <a:lnTo>
                  <a:pt x="659" y="898"/>
                </a:lnTo>
                <a:lnTo>
                  <a:pt x="677" y="949"/>
                </a:lnTo>
                <a:lnTo>
                  <a:pt x="690" y="986"/>
                </a:lnTo>
                <a:lnTo>
                  <a:pt x="696" y="1008"/>
                </a:lnTo>
                <a:lnTo>
                  <a:pt x="696" y="1008"/>
                </a:lnTo>
                <a:lnTo>
                  <a:pt x="696" y="1011"/>
                </a:lnTo>
                <a:lnTo>
                  <a:pt x="696" y="1015"/>
                </a:lnTo>
                <a:lnTo>
                  <a:pt x="693" y="1021"/>
                </a:lnTo>
                <a:lnTo>
                  <a:pt x="691" y="1024"/>
                </a:lnTo>
                <a:lnTo>
                  <a:pt x="690" y="1025"/>
                </a:lnTo>
                <a:lnTo>
                  <a:pt x="690" y="1025"/>
                </a:lnTo>
                <a:lnTo>
                  <a:pt x="686" y="1034"/>
                </a:lnTo>
                <a:lnTo>
                  <a:pt x="684" y="1040"/>
                </a:lnTo>
                <a:lnTo>
                  <a:pt x="680" y="1045"/>
                </a:lnTo>
                <a:lnTo>
                  <a:pt x="673" y="1048"/>
                </a:lnTo>
                <a:lnTo>
                  <a:pt x="686" y="1131"/>
                </a:lnTo>
                <a:lnTo>
                  <a:pt x="686" y="1131"/>
                </a:lnTo>
                <a:lnTo>
                  <a:pt x="690" y="1134"/>
                </a:lnTo>
                <a:lnTo>
                  <a:pt x="698" y="1139"/>
                </a:lnTo>
                <a:lnTo>
                  <a:pt x="703" y="1142"/>
                </a:lnTo>
                <a:lnTo>
                  <a:pt x="708" y="1146"/>
                </a:lnTo>
                <a:lnTo>
                  <a:pt x="711" y="1151"/>
                </a:lnTo>
                <a:lnTo>
                  <a:pt x="713" y="1156"/>
                </a:lnTo>
                <a:lnTo>
                  <a:pt x="713" y="1156"/>
                </a:lnTo>
                <a:lnTo>
                  <a:pt x="714" y="1166"/>
                </a:lnTo>
                <a:lnTo>
                  <a:pt x="715" y="1177"/>
                </a:lnTo>
                <a:lnTo>
                  <a:pt x="715" y="1187"/>
                </a:lnTo>
                <a:lnTo>
                  <a:pt x="714" y="1190"/>
                </a:lnTo>
                <a:lnTo>
                  <a:pt x="713" y="1193"/>
                </a:lnTo>
                <a:lnTo>
                  <a:pt x="713" y="1193"/>
                </a:lnTo>
                <a:lnTo>
                  <a:pt x="709" y="1195"/>
                </a:lnTo>
                <a:lnTo>
                  <a:pt x="704" y="1198"/>
                </a:lnTo>
                <a:lnTo>
                  <a:pt x="700" y="1199"/>
                </a:lnTo>
                <a:lnTo>
                  <a:pt x="700" y="1199"/>
                </a:lnTo>
                <a:lnTo>
                  <a:pt x="698" y="1217"/>
                </a:lnTo>
                <a:lnTo>
                  <a:pt x="696" y="1237"/>
                </a:lnTo>
                <a:lnTo>
                  <a:pt x="693" y="1261"/>
                </a:lnTo>
                <a:lnTo>
                  <a:pt x="687" y="1287"/>
                </a:lnTo>
                <a:lnTo>
                  <a:pt x="681" y="1314"/>
                </a:lnTo>
                <a:lnTo>
                  <a:pt x="676" y="1326"/>
                </a:lnTo>
                <a:lnTo>
                  <a:pt x="671" y="1337"/>
                </a:lnTo>
                <a:lnTo>
                  <a:pt x="665" y="1347"/>
                </a:lnTo>
                <a:lnTo>
                  <a:pt x="659" y="1357"/>
                </a:lnTo>
                <a:lnTo>
                  <a:pt x="659" y="1357"/>
                </a:lnTo>
                <a:lnTo>
                  <a:pt x="653" y="1364"/>
                </a:lnTo>
                <a:lnTo>
                  <a:pt x="646" y="1370"/>
                </a:lnTo>
                <a:lnTo>
                  <a:pt x="637" y="1375"/>
                </a:lnTo>
                <a:lnTo>
                  <a:pt x="630" y="1379"/>
                </a:lnTo>
                <a:lnTo>
                  <a:pt x="622" y="1382"/>
                </a:lnTo>
                <a:lnTo>
                  <a:pt x="614" y="1385"/>
                </a:lnTo>
                <a:lnTo>
                  <a:pt x="605" y="1386"/>
                </a:lnTo>
                <a:lnTo>
                  <a:pt x="598" y="1386"/>
                </a:lnTo>
                <a:lnTo>
                  <a:pt x="582" y="1385"/>
                </a:lnTo>
                <a:lnTo>
                  <a:pt x="569" y="1382"/>
                </a:lnTo>
                <a:lnTo>
                  <a:pt x="556" y="1378"/>
                </a:lnTo>
                <a:lnTo>
                  <a:pt x="545" y="1373"/>
                </a:lnTo>
                <a:lnTo>
                  <a:pt x="545" y="1373"/>
                </a:lnTo>
                <a:lnTo>
                  <a:pt x="542" y="1370"/>
                </a:lnTo>
                <a:lnTo>
                  <a:pt x="537" y="1365"/>
                </a:lnTo>
                <a:lnTo>
                  <a:pt x="529" y="1353"/>
                </a:lnTo>
                <a:lnTo>
                  <a:pt x="522" y="1338"/>
                </a:lnTo>
                <a:lnTo>
                  <a:pt x="515" y="1321"/>
                </a:lnTo>
                <a:lnTo>
                  <a:pt x="509" y="1303"/>
                </a:lnTo>
                <a:lnTo>
                  <a:pt x="504" y="1286"/>
                </a:lnTo>
                <a:lnTo>
                  <a:pt x="501" y="1271"/>
                </a:lnTo>
                <a:lnTo>
                  <a:pt x="499" y="1259"/>
                </a:lnTo>
                <a:lnTo>
                  <a:pt x="499" y="1259"/>
                </a:lnTo>
                <a:lnTo>
                  <a:pt x="498" y="1248"/>
                </a:lnTo>
                <a:lnTo>
                  <a:pt x="498" y="1234"/>
                </a:lnTo>
                <a:lnTo>
                  <a:pt x="499" y="1205"/>
                </a:lnTo>
                <a:lnTo>
                  <a:pt x="502" y="1169"/>
                </a:lnTo>
                <a:lnTo>
                  <a:pt x="442" y="1169"/>
                </a:lnTo>
                <a:lnTo>
                  <a:pt x="442" y="1169"/>
                </a:lnTo>
                <a:lnTo>
                  <a:pt x="430" y="1209"/>
                </a:lnTo>
                <a:lnTo>
                  <a:pt x="422" y="1237"/>
                </a:lnTo>
                <a:lnTo>
                  <a:pt x="418" y="1248"/>
                </a:lnTo>
                <a:lnTo>
                  <a:pt x="415" y="1253"/>
                </a:lnTo>
                <a:lnTo>
                  <a:pt x="415" y="1253"/>
                </a:lnTo>
                <a:lnTo>
                  <a:pt x="408" y="1256"/>
                </a:lnTo>
                <a:lnTo>
                  <a:pt x="398" y="1261"/>
                </a:lnTo>
                <a:lnTo>
                  <a:pt x="389" y="1264"/>
                </a:lnTo>
                <a:lnTo>
                  <a:pt x="381" y="1266"/>
                </a:lnTo>
                <a:lnTo>
                  <a:pt x="381" y="1266"/>
                </a:lnTo>
                <a:lnTo>
                  <a:pt x="356" y="1266"/>
                </a:lnTo>
                <a:lnTo>
                  <a:pt x="335" y="1266"/>
                </a:lnTo>
                <a:lnTo>
                  <a:pt x="308" y="1272"/>
                </a:lnTo>
                <a:lnTo>
                  <a:pt x="308" y="1272"/>
                </a:lnTo>
                <a:lnTo>
                  <a:pt x="288" y="1275"/>
                </a:lnTo>
                <a:lnTo>
                  <a:pt x="275" y="1275"/>
                </a:lnTo>
                <a:lnTo>
                  <a:pt x="270" y="1275"/>
                </a:lnTo>
                <a:lnTo>
                  <a:pt x="269" y="1273"/>
                </a:lnTo>
                <a:lnTo>
                  <a:pt x="269" y="1272"/>
                </a:lnTo>
                <a:lnTo>
                  <a:pt x="269" y="1272"/>
                </a:lnTo>
                <a:lnTo>
                  <a:pt x="267" y="1281"/>
                </a:lnTo>
                <a:lnTo>
                  <a:pt x="265" y="1293"/>
                </a:lnTo>
                <a:lnTo>
                  <a:pt x="261" y="1307"/>
                </a:lnTo>
                <a:lnTo>
                  <a:pt x="256" y="1321"/>
                </a:lnTo>
                <a:lnTo>
                  <a:pt x="249" y="1336"/>
                </a:lnTo>
                <a:lnTo>
                  <a:pt x="245" y="1341"/>
                </a:lnTo>
                <a:lnTo>
                  <a:pt x="240" y="1347"/>
                </a:lnTo>
                <a:lnTo>
                  <a:pt x="234" y="1351"/>
                </a:lnTo>
                <a:lnTo>
                  <a:pt x="228" y="1353"/>
                </a:lnTo>
                <a:lnTo>
                  <a:pt x="228" y="1353"/>
                </a:lnTo>
                <a:lnTo>
                  <a:pt x="215" y="1357"/>
                </a:lnTo>
                <a:lnTo>
                  <a:pt x="201" y="1358"/>
                </a:lnTo>
                <a:lnTo>
                  <a:pt x="188" y="1358"/>
                </a:lnTo>
                <a:lnTo>
                  <a:pt x="174" y="1357"/>
                </a:lnTo>
                <a:lnTo>
                  <a:pt x="162" y="1354"/>
                </a:lnTo>
                <a:lnTo>
                  <a:pt x="151" y="1349"/>
                </a:lnTo>
                <a:lnTo>
                  <a:pt x="140" y="1342"/>
                </a:lnTo>
                <a:lnTo>
                  <a:pt x="131" y="1333"/>
                </a:lnTo>
                <a:lnTo>
                  <a:pt x="131" y="1333"/>
                </a:lnTo>
                <a:lnTo>
                  <a:pt x="127" y="1327"/>
                </a:lnTo>
                <a:lnTo>
                  <a:pt x="123" y="1321"/>
                </a:lnTo>
                <a:lnTo>
                  <a:pt x="117" y="1307"/>
                </a:lnTo>
                <a:lnTo>
                  <a:pt x="111" y="1291"/>
                </a:lnTo>
                <a:lnTo>
                  <a:pt x="107" y="1275"/>
                </a:lnTo>
                <a:lnTo>
                  <a:pt x="102" y="1248"/>
                </a:lnTo>
                <a:lnTo>
                  <a:pt x="101" y="1236"/>
                </a:lnTo>
                <a:lnTo>
                  <a:pt x="101" y="1236"/>
                </a:lnTo>
                <a:lnTo>
                  <a:pt x="51" y="1169"/>
                </a:lnTo>
                <a:lnTo>
                  <a:pt x="16" y="1122"/>
                </a:lnTo>
                <a:lnTo>
                  <a:pt x="5" y="1106"/>
                </a:lnTo>
                <a:lnTo>
                  <a:pt x="0" y="1098"/>
                </a:lnTo>
                <a:lnTo>
                  <a:pt x="0" y="1098"/>
                </a:lnTo>
                <a:lnTo>
                  <a:pt x="3" y="1092"/>
                </a:lnTo>
                <a:lnTo>
                  <a:pt x="7" y="1084"/>
                </a:lnTo>
                <a:lnTo>
                  <a:pt x="14" y="1071"/>
                </a:lnTo>
                <a:lnTo>
                  <a:pt x="14" y="1071"/>
                </a:lnTo>
                <a:lnTo>
                  <a:pt x="27" y="1058"/>
                </a:lnTo>
                <a:lnTo>
                  <a:pt x="37" y="1048"/>
                </a:lnTo>
                <a:lnTo>
                  <a:pt x="41" y="1046"/>
                </a:lnTo>
                <a:lnTo>
                  <a:pt x="45" y="1045"/>
                </a:lnTo>
                <a:lnTo>
                  <a:pt x="45" y="1045"/>
                </a:lnTo>
                <a:lnTo>
                  <a:pt x="54" y="1046"/>
                </a:lnTo>
                <a:lnTo>
                  <a:pt x="60" y="1045"/>
                </a:lnTo>
                <a:lnTo>
                  <a:pt x="60" y="1045"/>
                </a:lnTo>
                <a:lnTo>
                  <a:pt x="67" y="1037"/>
                </a:lnTo>
                <a:lnTo>
                  <a:pt x="69" y="1030"/>
                </a:lnTo>
                <a:lnTo>
                  <a:pt x="70" y="1025"/>
                </a:lnTo>
                <a:lnTo>
                  <a:pt x="70" y="1021"/>
                </a:lnTo>
                <a:lnTo>
                  <a:pt x="70" y="1021"/>
                </a:lnTo>
                <a:lnTo>
                  <a:pt x="69" y="1014"/>
                </a:lnTo>
                <a:lnTo>
                  <a:pt x="67" y="1008"/>
                </a:lnTo>
                <a:lnTo>
                  <a:pt x="65" y="1002"/>
                </a:lnTo>
                <a:lnTo>
                  <a:pt x="64" y="998"/>
                </a:lnTo>
                <a:lnTo>
                  <a:pt x="64" y="981"/>
                </a:lnTo>
                <a:lnTo>
                  <a:pt x="64" y="981"/>
                </a:lnTo>
                <a:lnTo>
                  <a:pt x="58" y="958"/>
                </a:lnTo>
                <a:lnTo>
                  <a:pt x="53" y="939"/>
                </a:lnTo>
                <a:lnTo>
                  <a:pt x="51" y="925"/>
                </a:lnTo>
                <a:lnTo>
                  <a:pt x="51" y="925"/>
                </a:lnTo>
                <a:lnTo>
                  <a:pt x="52" y="900"/>
                </a:lnTo>
                <a:lnTo>
                  <a:pt x="56" y="857"/>
                </a:lnTo>
                <a:lnTo>
                  <a:pt x="59" y="814"/>
                </a:lnTo>
                <a:lnTo>
                  <a:pt x="60" y="787"/>
                </a:lnTo>
                <a:lnTo>
                  <a:pt x="60" y="787"/>
                </a:lnTo>
                <a:lnTo>
                  <a:pt x="62" y="784"/>
                </a:lnTo>
                <a:lnTo>
                  <a:pt x="63" y="779"/>
                </a:lnTo>
                <a:lnTo>
                  <a:pt x="70" y="767"/>
                </a:lnTo>
                <a:lnTo>
                  <a:pt x="81" y="753"/>
                </a:lnTo>
                <a:lnTo>
                  <a:pt x="92" y="739"/>
                </a:lnTo>
                <a:lnTo>
                  <a:pt x="114" y="714"/>
                </a:lnTo>
                <a:lnTo>
                  <a:pt x="124" y="703"/>
                </a:lnTo>
                <a:lnTo>
                  <a:pt x="124" y="703"/>
                </a:lnTo>
                <a:lnTo>
                  <a:pt x="120" y="687"/>
                </a:lnTo>
                <a:lnTo>
                  <a:pt x="118" y="676"/>
                </a:lnTo>
                <a:lnTo>
                  <a:pt x="118" y="670"/>
                </a:lnTo>
                <a:lnTo>
                  <a:pt x="118" y="670"/>
                </a:lnTo>
                <a:lnTo>
                  <a:pt x="116" y="666"/>
                </a:lnTo>
                <a:lnTo>
                  <a:pt x="113" y="660"/>
                </a:lnTo>
                <a:lnTo>
                  <a:pt x="111" y="656"/>
                </a:lnTo>
                <a:lnTo>
                  <a:pt x="109" y="653"/>
                </a:lnTo>
                <a:lnTo>
                  <a:pt x="109" y="648"/>
                </a:lnTo>
                <a:lnTo>
                  <a:pt x="111" y="643"/>
                </a:lnTo>
                <a:lnTo>
                  <a:pt x="111" y="643"/>
                </a:lnTo>
                <a:lnTo>
                  <a:pt x="113" y="636"/>
                </a:lnTo>
                <a:lnTo>
                  <a:pt x="116" y="626"/>
                </a:lnTo>
                <a:lnTo>
                  <a:pt x="122" y="598"/>
                </a:lnTo>
                <a:lnTo>
                  <a:pt x="127" y="572"/>
                </a:lnTo>
                <a:lnTo>
                  <a:pt x="128" y="560"/>
                </a:lnTo>
                <a:lnTo>
                  <a:pt x="128" y="560"/>
                </a:lnTo>
                <a:lnTo>
                  <a:pt x="125" y="556"/>
                </a:lnTo>
                <a:lnTo>
                  <a:pt x="122" y="552"/>
                </a:lnTo>
                <a:lnTo>
                  <a:pt x="105" y="539"/>
                </a:lnTo>
                <a:lnTo>
                  <a:pt x="105" y="539"/>
                </a:lnTo>
                <a:lnTo>
                  <a:pt x="98" y="534"/>
                </a:lnTo>
                <a:lnTo>
                  <a:pt x="93" y="528"/>
                </a:lnTo>
                <a:lnTo>
                  <a:pt x="90" y="522"/>
                </a:lnTo>
                <a:lnTo>
                  <a:pt x="87" y="516"/>
                </a:lnTo>
                <a:lnTo>
                  <a:pt x="85" y="510"/>
                </a:lnTo>
                <a:lnTo>
                  <a:pt x="84" y="502"/>
                </a:lnTo>
                <a:lnTo>
                  <a:pt x="84" y="497"/>
                </a:lnTo>
                <a:lnTo>
                  <a:pt x="84" y="492"/>
                </a:lnTo>
                <a:lnTo>
                  <a:pt x="84" y="492"/>
                </a:lnTo>
                <a:lnTo>
                  <a:pt x="86" y="484"/>
                </a:lnTo>
                <a:lnTo>
                  <a:pt x="89" y="474"/>
                </a:lnTo>
                <a:lnTo>
                  <a:pt x="91" y="470"/>
                </a:lnTo>
                <a:lnTo>
                  <a:pt x="93" y="467"/>
                </a:lnTo>
                <a:lnTo>
                  <a:pt x="97" y="464"/>
                </a:lnTo>
                <a:lnTo>
                  <a:pt x="101" y="462"/>
                </a:lnTo>
                <a:lnTo>
                  <a:pt x="101" y="462"/>
                </a:lnTo>
                <a:lnTo>
                  <a:pt x="105" y="461"/>
                </a:lnTo>
                <a:lnTo>
                  <a:pt x="108" y="458"/>
                </a:lnTo>
                <a:lnTo>
                  <a:pt x="109" y="455"/>
                </a:lnTo>
                <a:lnTo>
                  <a:pt x="112" y="452"/>
                </a:lnTo>
                <a:lnTo>
                  <a:pt x="113" y="445"/>
                </a:lnTo>
                <a:lnTo>
                  <a:pt x="114" y="442"/>
                </a:lnTo>
                <a:lnTo>
                  <a:pt x="114" y="442"/>
                </a:lnTo>
                <a:lnTo>
                  <a:pt x="119" y="418"/>
                </a:lnTo>
                <a:lnTo>
                  <a:pt x="130" y="361"/>
                </a:lnTo>
                <a:lnTo>
                  <a:pt x="144" y="305"/>
                </a:lnTo>
                <a:lnTo>
                  <a:pt x="150" y="284"/>
                </a:lnTo>
                <a:lnTo>
                  <a:pt x="152" y="278"/>
                </a:lnTo>
                <a:lnTo>
                  <a:pt x="155" y="275"/>
                </a:lnTo>
                <a:lnTo>
                  <a:pt x="155" y="275"/>
                </a:lnTo>
                <a:lnTo>
                  <a:pt x="160" y="271"/>
                </a:lnTo>
                <a:lnTo>
                  <a:pt x="167" y="267"/>
                </a:lnTo>
                <a:lnTo>
                  <a:pt x="185" y="259"/>
                </a:lnTo>
                <a:lnTo>
                  <a:pt x="204" y="251"/>
                </a:lnTo>
                <a:lnTo>
                  <a:pt x="215" y="248"/>
                </a:lnTo>
                <a:lnTo>
                  <a:pt x="215" y="248"/>
                </a:lnTo>
                <a:lnTo>
                  <a:pt x="231" y="244"/>
                </a:lnTo>
                <a:lnTo>
                  <a:pt x="238" y="240"/>
                </a:lnTo>
                <a:lnTo>
                  <a:pt x="242" y="238"/>
                </a:lnTo>
                <a:lnTo>
                  <a:pt x="242" y="22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BC989EB0-DB7C-41B9-B075-C0151B4479D0}"/>
              </a:ext>
            </a:extLst>
          </p:cNvPr>
          <p:cNvSpPr>
            <a:spLocks/>
          </p:cNvSpPr>
          <p:nvPr/>
        </p:nvSpPr>
        <p:spPr bwMode="auto">
          <a:xfrm>
            <a:off x="4502950" y="4599129"/>
            <a:ext cx="785397" cy="1753202"/>
          </a:xfrm>
          <a:custGeom>
            <a:avLst/>
            <a:gdLst>
              <a:gd name="T0" fmla="*/ 222 w 676"/>
              <a:gd name="T1" fmla="*/ 153 h 1509"/>
              <a:gd name="T2" fmla="*/ 247 w 676"/>
              <a:gd name="T3" fmla="*/ 47 h 1509"/>
              <a:gd name="T4" fmla="*/ 289 w 676"/>
              <a:gd name="T5" fmla="*/ 9 h 1509"/>
              <a:gd name="T6" fmla="*/ 344 w 676"/>
              <a:gd name="T7" fmla="*/ 0 h 1509"/>
              <a:gd name="T8" fmla="*/ 398 w 676"/>
              <a:gd name="T9" fmla="*/ 24 h 1509"/>
              <a:gd name="T10" fmla="*/ 431 w 676"/>
              <a:gd name="T11" fmla="*/ 96 h 1509"/>
              <a:gd name="T12" fmla="*/ 431 w 676"/>
              <a:gd name="T13" fmla="*/ 191 h 1509"/>
              <a:gd name="T14" fmla="*/ 441 w 676"/>
              <a:gd name="T15" fmla="*/ 228 h 1509"/>
              <a:gd name="T16" fmla="*/ 431 w 676"/>
              <a:gd name="T17" fmla="*/ 237 h 1509"/>
              <a:gd name="T18" fmla="*/ 457 w 676"/>
              <a:gd name="T19" fmla="*/ 256 h 1509"/>
              <a:gd name="T20" fmla="*/ 504 w 676"/>
              <a:gd name="T21" fmla="*/ 273 h 1509"/>
              <a:gd name="T22" fmla="*/ 571 w 676"/>
              <a:gd name="T23" fmla="*/ 464 h 1509"/>
              <a:gd name="T24" fmla="*/ 585 w 676"/>
              <a:gd name="T25" fmla="*/ 531 h 1509"/>
              <a:gd name="T26" fmla="*/ 608 w 676"/>
              <a:gd name="T27" fmla="*/ 592 h 1509"/>
              <a:gd name="T28" fmla="*/ 621 w 676"/>
              <a:gd name="T29" fmla="*/ 650 h 1509"/>
              <a:gd name="T30" fmla="*/ 594 w 676"/>
              <a:gd name="T31" fmla="*/ 673 h 1509"/>
              <a:gd name="T32" fmla="*/ 560 w 676"/>
              <a:gd name="T33" fmla="*/ 725 h 1509"/>
              <a:gd name="T34" fmla="*/ 566 w 676"/>
              <a:gd name="T35" fmla="*/ 769 h 1509"/>
              <a:gd name="T36" fmla="*/ 569 w 676"/>
              <a:gd name="T37" fmla="*/ 797 h 1509"/>
              <a:gd name="T38" fmla="*/ 585 w 676"/>
              <a:gd name="T39" fmla="*/ 827 h 1509"/>
              <a:gd name="T40" fmla="*/ 585 w 676"/>
              <a:gd name="T41" fmla="*/ 909 h 1509"/>
              <a:gd name="T42" fmla="*/ 585 w 676"/>
              <a:gd name="T43" fmla="*/ 936 h 1509"/>
              <a:gd name="T44" fmla="*/ 612 w 676"/>
              <a:gd name="T45" fmla="*/ 966 h 1509"/>
              <a:gd name="T46" fmla="*/ 624 w 676"/>
              <a:gd name="T47" fmla="*/ 1002 h 1509"/>
              <a:gd name="T48" fmla="*/ 627 w 676"/>
              <a:gd name="T49" fmla="*/ 1047 h 1509"/>
              <a:gd name="T50" fmla="*/ 604 w 676"/>
              <a:gd name="T51" fmla="*/ 1190 h 1509"/>
              <a:gd name="T52" fmla="*/ 659 w 676"/>
              <a:gd name="T53" fmla="*/ 1221 h 1509"/>
              <a:gd name="T54" fmla="*/ 676 w 676"/>
              <a:gd name="T55" fmla="*/ 1254 h 1509"/>
              <a:gd name="T56" fmla="*/ 649 w 676"/>
              <a:gd name="T57" fmla="*/ 1312 h 1509"/>
              <a:gd name="T58" fmla="*/ 531 w 676"/>
              <a:gd name="T59" fmla="*/ 1472 h 1509"/>
              <a:gd name="T60" fmla="*/ 492 w 676"/>
              <a:gd name="T61" fmla="*/ 1505 h 1509"/>
              <a:gd name="T62" fmla="*/ 438 w 676"/>
              <a:gd name="T63" fmla="*/ 1505 h 1509"/>
              <a:gd name="T64" fmla="*/ 414 w 676"/>
              <a:gd name="T65" fmla="*/ 1436 h 1509"/>
              <a:gd name="T66" fmla="*/ 380 w 676"/>
              <a:gd name="T67" fmla="*/ 1442 h 1509"/>
              <a:gd name="T68" fmla="*/ 351 w 676"/>
              <a:gd name="T69" fmla="*/ 1456 h 1509"/>
              <a:gd name="T70" fmla="*/ 323 w 676"/>
              <a:gd name="T71" fmla="*/ 1454 h 1509"/>
              <a:gd name="T72" fmla="*/ 305 w 676"/>
              <a:gd name="T73" fmla="*/ 1424 h 1509"/>
              <a:gd name="T74" fmla="*/ 278 w 676"/>
              <a:gd name="T75" fmla="*/ 1394 h 1509"/>
              <a:gd name="T76" fmla="*/ 214 w 676"/>
              <a:gd name="T77" fmla="*/ 1281 h 1509"/>
              <a:gd name="T78" fmla="*/ 168 w 676"/>
              <a:gd name="T79" fmla="*/ 1036 h 1509"/>
              <a:gd name="T80" fmla="*/ 137 w 676"/>
              <a:gd name="T81" fmla="*/ 690 h 1509"/>
              <a:gd name="T82" fmla="*/ 108 w 676"/>
              <a:gd name="T83" fmla="*/ 658 h 1509"/>
              <a:gd name="T84" fmla="*/ 95 w 676"/>
              <a:gd name="T85" fmla="*/ 584 h 1509"/>
              <a:gd name="T86" fmla="*/ 80 w 676"/>
              <a:gd name="T87" fmla="*/ 545 h 1509"/>
              <a:gd name="T88" fmla="*/ 61 w 676"/>
              <a:gd name="T89" fmla="*/ 505 h 1509"/>
              <a:gd name="T90" fmla="*/ 4 w 676"/>
              <a:gd name="T91" fmla="*/ 457 h 1509"/>
              <a:gd name="T92" fmla="*/ 12 w 676"/>
              <a:gd name="T93" fmla="*/ 420 h 1509"/>
              <a:gd name="T94" fmla="*/ 56 w 676"/>
              <a:gd name="T95" fmla="*/ 403 h 1509"/>
              <a:gd name="T96" fmla="*/ 105 w 676"/>
              <a:gd name="T97" fmla="*/ 418 h 1509"/>
              <a:gd name="T98" fmla="*/ 159 w 676"/>
              <a:gd name="T99" fmla="*/ 377 h 1509"/>
              <a:gd name="T100" fmla="*/ 163 w 676"/>
              <a:gd name="T101" fmla="*/ 348 h 1509"/>
              <a:gd name="T102" fmla="*/ 178 w 676"/>
              <a:gd name="T103" fmla="*/ 300 h 1509"/>
              <a:gd name="T104" fmla="*/ 214 w 676"/>
              <a:gd name="T105" fmla="*/ 264 h 1509"/>
              <a:gd name="T106" fmla="*/ 242 w 676"/>
              <a:gd name="T107" fmla="*/ 262 h 1509"/>
              <a:gd name="T108" fmla="*/ 251 w 676"/>
              <a:gd name="T109" fmla="*/ 237 h 1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6" h="1509">
                <a:moveTo>
                  <a:pt x="241" y="200"/>
                </a:moveTo>
                <a:lnTo>
                  <a:pt x="223" y="200"/>
                </a:lnTo>
                <a:lnTo>
                  <a:pt x="223" y="200"/>
                </a:lnTo>
                <a:lnTo>
                  <a:pt x="223" y="191"/>
                </a:lnTo>
                <a:lnTo>
                  <a:pt x="222" y="169"/>
                </a:lnTo>
                <a:lnTo>
                  <a:pt x="222" y="153"/>
                </a:lnTo>
                <a:lnTo>
                  <a:pt x="223" y="138"/>
                </a:lnTo>
                <a:lnTo>
                  <a:pt x="224" y="119"/>
                </a:lnTo>
                <a:lnTo>
                  <a:pt x="228" y="101"/>
                </a:lnTo>
                <a:lnTo>
                  <a:pt x="233" y="81"/>
                </a:lnTo>
                <a:lnTo>
                  <a:pt x="239" y="64"/>
                </a:lnTo>
                <a:lnTo>
                  <a:pt x="247" y="47"/>
                </a:lnTo>
                <a:lnTo>
                  <a:pt x="253" y="38"/>
                </a:lnTo>
                <a:lnTo>
                  <a:pt x="260" y="32"/>
                </a:lnTo>
                <a:lnTo>
                  <a:pt x="266" y="25"/>
                </a:lnTo>
                <a:lnTo>
                  <a:pt x="273" y="19"/>
                </a:lnTo>
                <a:lnTo>
                  <a:pt x="280" y="14"/>
                </a:lnTo>
                <a:lnTo>
                  <a:pt x="289" y="9"/>
                </a:lnTo>
                <a:lnTo>
                  <a:pt x="299" y="5"/>
                </a:lnTo>
                <a:lnTo>
                  <a:pt x="309" y="3"/>
                </a:lnTo>
                <a:lnTo>
                  <a:pt x="320" y="0"/>
                </a:lnTo>
                <a:lnTo>
                  <a:pt x="332" y="0"/>
                </a:lnTo>
                <a:lnTo>
                  <a:pt x="332" y="0"/>
                </a:lnTo>
                <a:lnTo>
                  <a:pt x="344" y="0"/>
                </a:lnTo>
                <a:lnTo>
                  <a:pt x="355" y="3"/>
                </a:lnTo>
                <a:lnTo>
                  <a:pt x="365" y="5"/>
                </a:lnTo>
                <a:lnTo>
                  <a:pt x="375" y="9"/>
                </a:lnTo>
                <a:lnTo>
                  <a:pt x="383" y="13"/>
                </a:lnTo>
                <a:lnTo>
                  <a:pt x="391" y="18"/>
                </a:lnTo>
                <a:lnTo>
                  <a:pt x="398" y="24"/>
                </a:lnTo>
                <a:lnTo>
                  <a:pt x="404" y="30"/>
                </a:lnTo>
                <a:lnTo>
                  <a:pt x="409" y="37"/>
                </a:lnTo>
                <a:lnTo>
                  <a:pt x="414" y="45"/>
                </a:lnTo>
                <a:lnTo>
                  <a:pt x="421" y="60"/>
                </a:lnTo>
                <a:lnTo>
                  <a:pt x="427" y="78"/>
                </a:lnTo>
                <a:lnTo>
                  <a:pt x="431" y="96"/>
                </a:lnTo>
                <a:lnTo>
                  <a:pt x="433" y="113"/>
                </a:lnTo>
                <a:lnTo>
                  <a:pt x="435" y="131"/>
                </a:lnTo>
                <a:lnTo>
                  <a:pt x="435" y="147"/>
                </a:lnTo>
                <a:lnTo>
                  <a:pt x="435" y="161"/>
                </a:lnTo>
                <a:lnTo>
                  <a:pt x="432" y="183"/>
                </a:lnTo>
                <a:lnTo>
                  <a:pt x="431" y="191"/>
                </a:lnTo>
                <a:lnTo>
                  <a:pt x="422" y="191"/>
                </a:lnTo>
                <a:lnTo>
                  <a:pt x="422" y="191"/>
                </a:lnTo>
                <a:lnTo>
                  <a:pt x="431" y="211"/>
                </a:lnTo>
                <a:lnTo>
                  <a:pt x="437" y="223"/>
                </a:lnTo>
                <a:lnTo>
                  <a:pt x="441" y="228"/>
                </a:lnTo>
                <a:lnTo>
                  <a:pt x="441" y="228"/>
                </a:lnTo>
                <a:lnTo>
                  <a:pt x="440" y="227"/>
                </a:lnTo>
                <a:lnTo>
                  <a:pt x="438" y="227"/>
                </a:lnTo>
                <a:lnTo>
                  <a:pt x="436" y="229"/>
                </a:lnTo>
                <a:lnTo>
                  <a:pt x="432" y="233"/>
                </a:lnTo>
                <a:lnTo>
                  <a:pt x="431" y="234"/>
                </a:lnTo>
                <a:lnTo>
                  <a:pt x="431" y="237"/>
                </a:lnTo>
                <a:lnTo>
                  <a:pt x="431" y="237"/>
                </a:lnTo>
                <a:lnTo>
                  <a:pt x="435" y="242"/>
                </a:lnTo>
                <a:lnTo>
                  <a:pt x="441" y="248"/>
                </a:lnTo>
                <a:lnTo>
                  <a:pt x="449" y="255"/>
                </a:lnTo>
                <a:lnTo>
                  <a:pt x="449" y="255"/>
                </a:lnTo>
                <a:lnTo>
                  <a:pt x="457" y="256"/>
                </a:lnTo>
                <a:lnTo>
                  <a:pt x="473" y="259"/>
                </a:lnTo>
                <a:lnTo>
                  <a:pt x="482" y="261"/>
                </a:lnTo>
                <a:lnTo>
                  <a:pt x="491" y="265"/>
                </a:lnTo>
                <a:lnTo>
                  <a:pt x="498" y="269"/>
                </a:lnTo>
                <a:lnTo>
                  <a:pt x="504" y="273"/>
                </a:lnTo>
                <a:lnTo>
                  <a:pt x="504" y="273"/>
                </a:lnTo>
                <a:lnTo>
                  <a:pt x="515" y="292"/>
                </a:lnTo>
                <a:lnTo>
                  <a:pt x="530" y="319"/>
                </a:lnTo>
                <a:lnTo>
                  <a:pt x="550" y="354"/>
                </a:lnTo>
                <a:lnTo>
                  <a:pt x="550" y="354"/>
                </a:lnTo>
                <a:lnTo>
                  <a:pt x="562" y="417"/>
                </a:lnTo>
                <a:lnTo>
                  <a:pt x="571" y="464"/>
                </a:lnTo>
                <a:lnTo>
                  <a:pt x="574" y="485"/>
                </a:lnTo>
                <a:lnTo>
                  <a:pt x="577" y="500"/>
                </a:lnTo>
                <a:lnTo>
                  <a:pt x="577" y="500"/>
                </a:lnTo>
                <a:lnTo>
                  <a:pt x="578" y="511"/>
                </a:lnTo>
                <a:lnTo>
                  <a:pt x="580" y="521"/>
                </a:lnTo>
                <a:lnTo>
                  <a:pt x="585" y="531"/>
                </a:lnTo>
                <a:lnTo>
                  <a:pt x="589" y="540"/>
                </a:lnTo>
                <a:lnTo>
                  <a:pt x="597" y="557"/>
                </a:lnTo>
                <a:lnTo>
                  <a:pt x="601" y="565"/>
                </a:lnTo>
                <a:lnTo>
                  <a:pt x="604" y="573"/>
                </a:lnTo>
                <a:lnTo>
                  <a:pt x="604" y="573"/>
                </a:lnTo>
                <a:lnTo>
                  <a:pt x="608" y="592"/>
                </a:lnTo>
                <a:lnTo>
                  <a:pt x="615" y="615"/>
                </a:lnTo>
                <a:lnTo>
                  <a:pt x="621" y="635"/>
                </a:lnTo>
                <a:lnTo>
                  <a:pt x="622" y="642"/>
                </a:lnTo>
                <a:lnTo>
                  <a:pt x="622" y="646"/>
                </a:lnTo>
                <a:lnTo>
                  <a:pt x="622" y="646"/>
                </a:lnTo>
                <a:lnTo>
                  <a:pt x="621" y="650"/>
                </a:lnTo>
                <a:lnTo>
                  <a:pt x="620" y="654"/>
                </a:lnTo>
                <a:lnTo>
                  <a:pt x="617" y="658"/>
                </a:lnTo>
                <a:lnTo>
                  <a:pt x="615" y="663"/>
                </a:lnTo>
                <a:lnTo>
                  <a:pt x="610" y="666"/>
                </a:lnTo>
                <a:lnTo>
                  <a:pt x="604" y="670"/>
                </a:lnTo>
                <a:lnTo>
                  <a:pt x="594" y="673"/>
                </a:lnTo>
                <a:lnTo>
                  <a:pt x="594" y="673"/>
                </a:lnTo>
                <a:lnTo>
                  <a:pt x="575" y="679"/>
                </a:lnTo>
                <a:lnTo>
                  <a:pt x="562" y="685"/>
                </a:lnTo>
                <a:lnTo>
                  <a:pt x="550" y="691"/>
                </a:lnTo>
                <a:lnTo>
                  <a:pt x="550" y="691"/>
                </a:lnTo>
                <a:lnTo>
                  <a:pt x="560" y="725"/>
                </a:lnTo>
                <a:lnTo>
                  <a:pt x="567" y="750"/>
                </a:lnTo>
                <a:lnTo>
                  <a:pt x="568" y="758"/>
                </a:lnTo>
                <a:lnTo>
                  <a:pt x="567" y="763"/>
                </a:lnTo>
                <a:lnTo>
                  <a:pt x="567" y="763"/>
                </a:lnTo>
                <a:lnTo>
                  <a:pt x="566" y="767"/>
                </a:lnTo>
                <a:lnTo>
                  <a:pt x="566" y="769"/>
                </a:lnTo>
                <a:lnTo>
                  <a:pt x="566" y="775"/>
                </a:lnTo>
                <a:lnTo>
                  <a:pt x="567" y="783"/>
                </a:lnTo>
                <a:lnTo>
                  <a:pt x="567" y="791"/>
                </a:lnTo>
                <a:lnTo>
                  <a:pt x="567" y="791"/>
                </a:lnTo>
                <a:lnTo>
                  <a:pt x="568" y="795"/>
                </a:lnTo>
                <a:lnTo>
                  <a:pt x="569" y="797"/>
                </a:lnTo>
                <a:lnTo>
                  <a:pt x="574" y="803"/>
                </a:lnTo>
                <a:lnTo>
                  <a:pt x="578" y="807"/>
                </a:lnTo>
                <a:lnTo>
                  <a:pt x="580" y="812"/>
                </a:lnTo>
                <a:lnTo>
                  <a:pt x="583" y="818"/>
                </a:lnTo>
                <a:lnTo>
                  <a:pt x="585" y="827"/>
                </a:lnTo>
                <a:lnTo>
                  <a:pt x="585" y="827"/>
                </a:lnTo>
                <a:lnTo>
                  <a:pt x="588" y="851"/>
                </a:lnTo>
                <a:lnTo>
                  <a:pt x="589" y="877"/>
                </a:lnTo>
                <a:lnTo>
                  <a:pt x="588" y="898"/>
                </a:lnTo>
                <a:lnTo>
                  <a:pt x="586" y="905"/>
                </a:lnTo>
                <a:lnTo>
                  <a:pt x="585" y="909"/>
                </a:lnTo>
                <a:lnTo>
                  <a:pt x="585" y="909"/>
                </a:lnTo>
                <a:lnTo>
                  <a:pt x="582" y="914"/>
                </a:lnTo>
                <a:lnTo>
                  <a:pt x="580" y="922"/>
                </a:lnTo>
                <a:lnTo>
                  <a:pt x="580" y="926"/>
                </a:lnTo>
                <a:lnTo>
                  <a:pt x="580" y="930"/>
                </a:lnTo>
                <a:lnTo>
                  <a:pt x="583" y="933"/>
                </a:lnTo>
                <a:lnTo>
                  <a:pt x="585" y="936"/>
                </a:lnTo>
                <a:lnTo>
                  <a:pt x="585" y="936"/>
                </a:lnTo>
                <a:lnTo>
                  <a:pt x="594" y="942"/>
                </a:lnTo>
                <a:lnTo>
                  <a:pt x="602" y="950"/>
                </a:lnTo>
                <a:lnTo>
                  <a:pt x="606" y="955"/>
                </a:lnTo>
                <a:lnTo>
                  <a:pt x="610" y="960"/>
                </a:lnTo>
                <a:lnTo>
                  <a:pt x="612" y="966"/>
                </a:lnTo>
                <a:lnTo>
                  <a:pt x="612" y="972"/>
                </a:lnTo>
                <a:lnTo>
                  <a:pt x="612" y="972"/>
                </a:lnTo>
                <a:lnTo>
                  <a:pt x="613" y="979"/>
                </a:lnTo>
                <a:lnTo>
                  <a:pt x="616" y="985"/>
                </a:lnTo>
                <a:lnTo>
                  <a:pt x="622" y="996"/>
                </a:lnTo>
                <a:lnTo>
                  <a:pt x="624" y="1002"/>
                </a:lnTo>
                <a:lnTo>
                  <a:pt x="628" y="1009"/>
                </a:lnTo>
                <a:lnTo>
                  <a:pt x="629" y="1016"/>
                </a:lnTo>
                <a:lnTo>
                  <a:pt x="631" y="1028"/>
                </a:lnTo>
                <a:lnTo>
                  <a:pt x="631" y="1028"/>
                </a:lnTo>
                <a:lnTo>
                  <a:pt x="629" y="1037"/>
                </a:lnTo>
                <a:lnTo>
                  <a:pt x="627" y="1047"/>
                </a:lnTo>
                <a:lnTo>
                  <a:pt x="622" y="1054"/>
                </a:lnTo>
                <a:lnTo>
                  <a:pt x="617" y="1061"/>
                </a:lnTo>
                <a:lnTo>
                  <a:pt x="612" y="1065"/>
                </a:lnTo>
                <a:lnTo>
                  <a:pt x="607" y="1069"/>
                </a:lnTo>
                <a:lnTo>
                  <a:pt x="604" y="1073"/>
                </a:lnTo>
                <a:lnTo>
                  <a:pt x="604" y="1190"/>
                </a:lnTo>
                <a:lnTo>
                  <a:pt x="604" y="1190"/>
                </a:lnTo>
                <a:lnTo>
                  <a:pt x="615" y="1194"/>
                </a:lnTo>
                <a:lnTo>
                  <a:pt x="627" y="1199"/>
                </a:lnTo>
                <a:lnTo>
                  <a:pt x="639" y="1206"/>
                </a:lnTo>
                <a:lnTo>
                  <a:pt x="653" y="1215"/>
                </a:lnTo>
                <a:lnTo>
                  <a:pt x="659" y="1221"/>
                </a:lnTo>
                <a:lnTo>
                  <a:pt x="665" y="1226"/>
                </a:lnTo>
                <a:lnTo>
                  <a:pt x="670" y="1232"/>
                </a:lnTo>
                <a:lnTo>
                  <a:pt x="672" y="1239"/>
                </a:lnTo>
                <a:lnTo>
                  <a:pt x="675" y="1247"/>
                </a:lnTo>
                <a:lnTo>
                  <a:pt x="676" y="1254"/>
                </a:lnTo>
                <a:lnTo>
                  <a:pt x="676" y="1254"/>
                </a:lnTo>
                <a:lnTo>
                  <a:pt x="676" y="1263"/>
                </a:lnTo>
                <a:lnTo>
                  <a:pt x="673" y="1270"/>
                </a:lnTo>
                <a:lnTo>
                  <a:pt x="671" y="1277"/>
                </a:lnTo>
                <a:lnTo>
                  <a:pt x="667" y="1286"/>
                </a:lnTo>
                <a:lnTo>
                  <a:pt x="659" y="1299"/>
                </a:lnTo>
                <a:lnTo>
                  <a:pt x="649" y="1312"/>
                </a:lnTo>
                <a:lnTo>
                  <a:pt x="639" y="1321"/>
                </a:lnTo>
                <a:lnTo>
                  <a:pt x="631" y="1330"/>
                </a:lnTo>
                <a:lnTo>
                  <a:pt x="622" y="1336"/>
                </a:lnTo>
                <a:lnTo>
                  <a:pt x="531" y="1381"/>
                </a:lnTo>
                <a:lnTo>
                  <a:pt x="531" y="1472"/>
                </a:lnTo>
                <a:lnTo>
                  <a:pt x="531" y="1472"/>
                </a:lnTo>
                <a:lnTo>
                  <a:pt x="528" y="1478"/>
                </a:lnTo>
                <a:lnTo>
                  <a:pt x="524" y="1484"/>
                </a:lnTo>
                <a:lnTo>
                  <a:pt x="518" y="1490"/>
                </a:lnTo>
                <a:lnTo>
                  <a:pt x="509" y="1498"/>
                </a:lnTo>
                <a:lnTo>
                  <a:pt x="498" y="1502"/>
                </a:lnTo>
                <a:lnTo>
                  <a:pt x="492" y="1505"/>
                </a:lnTo>
                <a:lnTo>
                  <a:pt x="485" y="1507"/>
                </a:lnTo>
                <a:lnTo>
                  <a:pt x="476" y="1509"/>
                </a:lnTo>
                <a:lnTo>
                  <a:pt x="468" y="1509"/>
                </a:lnTo>
                <a:lnTo>
                  <a:pt x="468" y="1509"/>
                </a:lnTo>
                <a:lnTo>
                  <a:pt x="451" y="1507"/>
                </a:lnTo>
                <a:lnTo>
                  <a:pt x="438" y="1505"/>
                </a:lnTo>
                <a:lnTo>
                  <a:pt x="429" y="1500"/>
                </a:lnTo>
                <a:lnTo>
                  <a:pt x="422" y="1495"/>
                </a:lnTo>
                <a:lnTo>
                  <a:pt x="417" y="1490"/>
                </a:lnTo>
                <a:lnTo>
                  <a:pt x="415" y="1485"/>
                </a:lnTo>
                <a:lnTo>
                  <a:pt x="414" y="1482"/>
                </a:lnTo>
                <a:lnTo>
                  <a:pt x="414" y="1436"/>
                </a:lnTo>
                <a:lnTo>
                  <a:pt x="414" y="1436"/>
                </a:lnTo>
                <a:lnTo>
                  <a:pt x="408" y="1436"/>
                </a:lnTo>
                <a:lnTo>
                  <a:pt x="397" y="1438"/>
                </a:lnTo>
                <a:lnTo>
                  <a:pt x="389" y="1438"/>
                </a:lnTo>
                <a:lnTo>
                  <a:pt x="383" y="1440"/>
                </a:lnTo>
                <a:lnTo>
                  <a:pt x="380" y="1442"/>
                </a:lnTo>
                <a:lnTo>
                  <a:pt x="377" y="1445"/>
                </a:lnTo>
                <a:lnTo>
                  <a:pt x="377" y="1445"/>
                </a:lnTo>
                <a:lnTo>
                  <a:pt x="375" y="1449"/>
                </a:lnTo>
                <a:lnTo>
                  <a:pt x="369" y="1451"/>
                </a:lnTo>
                <a:lnTo>
                  <a:pt x="361" y="1455"/>
                </a:lnTo>
                <a:lnTo>
                  <a:pt x="351" y="1456"/>
                </a:lnTo>
                <a:lnTo>
                  <a:pt x="343" y="1457"/>
                </a:lnTo>
                <a:lnTo>
                  <a:pt x="334" y="1457"/>
                </a:lnTo>
                <a:lnTo>
                  <a:pt x="327" y="1457"/>
                </a:lnTo>
                <a:lnTo>
                  <a:pt x="324" y="1456"/>
                </a:lnTo>
                <a:lnTo>
                  <a:pt x="323" y="1454"/>
                </a:lnTo>
                <a:lnTo>
                  <a:pt x="323" y="1454"/>
                </a:lnTo>
                <a:lnTo>
                  <a:pt x="311" y="1439"/>
                </a:lnTo>
                <a:lnTo>
                  <a:pt x="306" y="1431"/>
                </a:lnTo>
                <a:lnTo>
                  <a:pt x="305" y="1429"/>
                </a:lnTo>
                <a:lnTo>
                  <a:pt x="305" y="1427"/>
                </a:lnTo>
                <a:lnTo>
                  <a:pt x="305" y="1427"/>
                </a:lnTo>
                <a:lnTo>
                  <a:pt x="305" y="1424"/>
                </a:lnTo>
                <a:lnTo>
                  <a:pt x="302" y="1422"/>
                </a:lnTo>
                <a:lnTo>
                  <a:pt x="294" y="1413"/>
                </a:lnTo>
                <a:lnTo>
                  <a:pt x="278" y="1400"/>
                </a:lnTo>
                <a:lnTo>
                  <a:pt x="278" y="1400"/>
                </a:lnTo>
                <a:lnTo>
                  <a:pt x="277" y="1397"/>
                </a:lnTo>
                <a:lnTo>
                  <a:pt x="278" y="1394"/>
                </a:lnTo>
                <a:lnTo>
                  <a:pt x="285" y="1384"/>
                </a:lnTo>
                <a:lnTo>
                  <a:pt x="296" y="1373"/>
                </a:lnTo>
                <a:lnTo>
                  <a:pt x="260" y="1336"/>
                </a:lnTo>
                <a:lnTo>
                  <a:pt x="233" y="1318"/>
                </a:lnTo>
                <a:lnTo>
                  <a:pt x="233" y="1281"/>
                </a:lnTo>
                <a:lnTo>
                  <a:pt x="214" y="1281"/>
                </a:lnTo>
                <a:lnTo>
                  <a:pt x="214" y="1200"/>
                </a:lnTo>
                <a:lnTo>
                  <a:pt x="214" y="1200"/>
                </a:lnTo>
                <a:lnTo>
                  <a:pt x="169" y="1081"/>
                </a:lnTo>
                <a:lnTo>
                  <a:pt x="169" y="1081"/>
                </a:lnTo>
                <a:lnTo>
                  <a:pt x="169" y="1068"/>
                </a:lnTo>
                <a:lnTo>
                  <a:pt x="168" y="1036"/>
                </a:lnTo>
                <a:lnTo>
                  <a:pt x="168" y="943"/>
                </a:lnTo>
                <a:lnTo>
                  <a:pt x="169" y="810"/>
                </a:lnTo>
                <a:lnTo>
                  <a:pt x="196" y="718"/>
                </a:lnTo>
                <a:lnTo>
                  <a:pt x="196" y="718"/>
                </a:lnTo>
                <a:lnTo>
                  <a:pt x="162" y="702"/>
                </a:lnTo>
                <a:lnTo>
                  <a:pt x="137" y="690"/>
                </a:lnTo>
                <a:lnTo>
                  <a:pt x="124" y="682"/>
                </a:lnTo>
                <a:lnTo>
                  <a:pt x="124" y="682"/>
                </a:lnTo>
                <a:lnTo>
                  <a:pt x="119" y="677"/>
                </a:lnTo>
                <a:lnTo>
                  <a:pt x="113" y="669"/>
                </a:lnTo>
                <a:lnTo>
                  <a:pt x="110" y="664"/>
                </a:lnTo>
                <a:lnTo>
                  <a:pt x="108" y="658"/>
                </a:lnTo>
                <a:lnTo>
                  <a:pt x="107" y="652"/>
                </a:lnTo>
                <a:lnTo>
                  <a:pt x="105" y="646"/>
                </a:lnTo>
                <a:lnTo>
                  <a:pt x="105" y="609"/>
                </a:lnTo>
                <a:lnTo>
                  <a:pt x="105" y="609"/>
                </a:lnTo>
                <a:lnTo>
                  <a:pt x="100" y="597"/>
                </a:lnTo>
                <a:lnTo>
                  <a:pt x="95" y="584"/>
                </a:lnTo>
                <a:lnTo>
                  <a:pt x="88" y="573"/>
                </a:lnTo>
                <a:lnTo>
                  <a:pt x="88" y="573"/>
                </a:lnTo>
                <a:lnTo>
                  <a:pt x="84" y="567"/>
                </a:lnTo>
                <a:lnTo>
                  <a:pt x="82" y="560"/>
                </a:lnTo>
                <a:lnTo>
                  <a:pt x="81" y="553"/>
                </a:lnTo>
                <a:lnTo>
                  <a:pt x="80" y="545"/>
                </a:lnTo>
                <a:lnTo>
                  <a:pt x="80" y="529"/>
                </a:lnTo>
                <a:lnTo>
                  <a:pt x="78" y="518"/>
                </a:lnTo>
                <a:lnTo>
                  <a:pt x="78" y="518"/>
                </a:lnTo>
                <a:lnTo>
                  <a:pt x="77" y="516"/>
                </a:lnTo>
                <a:lnTo>
                  <a:pt x="73" y="513"/>
                </a:lnTo>
                <a:lnTo>
                  <a:pt x="61" y="505"/>
                </a:lnTo>
                <a:lnTo>
                  <a:pt x="47" y="495"/>
                </a:lnTo>
                <a:lnTo>
                  <a:pt x="29" y="484"/>
                </a:lnTo>
                <a:lnTo>
                  <a:pt x="22" y="478"/>
                </a:lnTo>
                <a:lnTo>
                  <a:pt x="15" y="472"/>
                </a:lnTo>
                <a:lnTo>
                  <a:pt x="9" y="464"/>
                </a:lnTo>
                <a:lnTo>
                  <a:pt x="4" y="457"/>
                </a:lnTo>
                <a:lnTo>
                  <a:pt x="1" y="450"/>
                </a:lnTo>
                <a:lnTo>
                  <a:pt x="0" y="442"/>
                </a:lnTo>
                <a:lnTo>
                  <a:pt x="1" y="435"/>
                </a:lnTo>
                <a:lnTo>
                  <a:pt x="6" y="428"/>
                </a:lnTo>
                <a:lnTo>
                  <a:pt x="6" y="428"/>
                </a:lnTo>
                <a:lnTo>
                  <a:pt x="12" y="420"/>
                </a:lnTo>
                <a:lnTo>
                  <a:pt x="20" y="415"/>
                </a:lnTo>
                <a:lnTo>
                  <a:pt x="26" y="411"/>
                </a:lnTo>
                <a:lnTo>
                  <a:pt x="34" y="407"/>
                </a:lnTo>
                <a:lnTo>
                  <a:pt x="42" y="404"/>
                </a:lnTo>
                <a:lnTo>
                  <a:pt x="49" y="403"/>
                </a:lnTo>
                <a:lnTo>
                  <a:pt x="56" y="403"/>
                </a:lnTo>
                <a:lnTo>
                  <a:pt x="65" y="403"/>
                </a:lnTo>
                <a:lnTo>
                  <a:pt x="78" y="406"/>
                </a:lnTo>
                <a:lnTo>
                  <a:pt x="91" y="409"/>
                </a:lnTo>
                <a:lnTo>
                  <a:pt x="100" y="414"/>
                </a:lnTo>
                <a:lnTo>
                  <a:pt x="105" y="418"/>
                </a:lnTo>
                <a:lnTo>
                  <a:pt x="105" y="418"/>
                </a:lnTo>
                <a:lnTo>
                  <a:pt x="118" y="436"/>
                </a:lnTo>
                <a:lnTo>
                  <a:pt x="124" y="446"/>
                </a:lnTo>
                <a:lnTo>
                  <a:pt x="124" y="446"/>
                </a:lnTo>
                <a:lnTo>
                  <a:pt x="143" y="412"/>
                </a:lnTo>
                <a:lnTo>
                  <a:pt x="157" y="387"/>
                </a:lnTo>
                <a:lnTo>
                  <a:pt x="159" y="377"/>
                </a:lnTo>
                <a:lnTo>
                  <a:pt x="160" y="375"/>
                </a:lnTo>
                <a:lnTo>
                  <a:pt x="160" y="373"/>
                </a:lnTo>
                <a:lnTo>
                  <a:pt x="160" y="373"/>
                </a:lnTo>
                <a:lnTo>
                  <a:pt x="159" y="369"/>
                </a:lnTo>
                <a:lnTo>
                  <a:pt x="159" y="363"/>
                </a:lnTo>
                <a:lnTo>
                  <a:pt x="163" y="348"/>
                </a:lnTo>
                <a:lnTo>
                  <a:pt x="169" y="327"/>
                </a:lnTo>
                <a:lnTo>
                  <a:pt x="169" y="327"/>
                </a:lnTo>
                <a:lnTo>
                  <a:pt x="171" y="319"/>
                </a:lnTo>
                <a:lnTo>
                  <a:pt x="174" y="310"/>
                </a:lnTo>
                <a:lnTo>
                  <a:pt x="178" y="300"/>
                </a:lnTo>
                <a:lnTo>
                  <a:pt x="178" y="300"/>
                </a:lnTo>
                <a:lnTo>
                  <a:pt x="185" y="289"/>
                </a:lnTo>
                <a:lnTo>
                  <a:pt x="195" y="277"/>
                </a:lnTo>
                <a:lnTo>
                  <a:pt x="200" y="272"/>
                </a:lnTo>
                <a:lnTo>
                  <a:pt x="204" y="267"/>
                </a:lnTo>
                <a:lnTo>
                  <a:pt x="209" y="265"/>
                </a:lnTo>
                <a:lnTo>
                  <a:pt x="214" y="264"/>
                </a:lnTo>
                <a:lnTo>
                  <a:pt x="214" y="264"/>
                </a:lnTo>
                <a:lnTo>
                  <a:pt x="230" y="265"/>
                </a:lnTo>
                <a:lnTo>
                  <a:pt x="236" y="265"/>
                </a:lnTo>
                <a:lnTo>
                  <a:pt x="241" y="264"/>
                </a:lnTo>
                <a:lnTo>
                  <a:pt x="241" y="264"/>
                </a:lnTo>
                <a:lnTo>
                  <a:pt x="242" y="262"/>
                </a:lnTo>
                <a:lnTo>
                  <a:pt x="244" y="259"/>
                </a:lnTo>
                <a:lnTo>
                  <a:pt x="246" y="251"/>
                </a:lnTo>
                <a:lnTo>
                  <a:pt x="247" y="243"/>
                </a:lnTo>
                <a:lnTo>
                  <a:pt x="249" y="239"/>
                </a:lnTo>
                <a:lnTo>
                  <a:pt x="251" y="237"/>
                </a:lnTo>
                <a:lnTo>
                  <a:pt x="251" y="237"/>
                </a:lnTo>
                <a:lnTo>
                  <a:pt x="251" y="234"/>
                </a:lnTo>
                <a:lnTo>
                  <a:pt x="251" y="229"/>
                </a:lnTo>
                <a:lnTo>
                  <a:pt x="247" y="217"/>
                </a:lnTo>
                <a:lnTo>
                  <a:pt x="241" y="200"/>
                </a:lnTo>
                <a:lnTo>
                  <a:pt x="241" y="20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F85F68C6-8292-471C-A8AA-1CB72E60E8CA}"/>
              </a:ext>
            </a:extLst>
          </p:cNvPr>
          <p:cNvSpPr>
            <a:spLocks noEditPoints="1"/>
          </p:cNvSpPr>
          <p:nvPr/>
        </p:nvSpPr>
        <p:spPr bwMode="auto">
          <a:xfrm>
            <a:off x="2459727" y="4557618"/>
            <a:ext cx="909713" cy="1848472"/>
          </a:xfrm>
          <a:custGeom>
            <a:avLst/>
            <a:gdLst>
              <a:gd name="T0" fmla="*/ 337 w 783"/>
              <a:gd name="T1" fmla="*/ 288 h 1591"/>
              <a:gd name="T2" fmla="*/ 254 w 783"/>
              <a:gd name="T3" fmla="*/ 369 h 1591"/>
              <a:gd name="T4" fmla="*/ 195 w 783"/>
              <a:gd name="T5" fmla="*/ 516 h 1591"/>
              <a:gd name="T6" fmla="*/ 177 w 783"/>
              <a:gd name="T7" fmla="*/ 474 h 1591"/>
              <a:gd name="T8" fmla="*/ 126 w 783"/>
              <a:gd name="T9" fmla="*/ 386 h 1591"/>
              <a:gd name="T10" fmla="*/ 80 w 783"/>
              <a:gd name="T11" fmla="*/ 315 h 1591"/>
              <a:gd name="T12" fmla="*/ 2 w 783"/>
              <a:gd name="T13" fmla="*/ 329 h 1591"/>
              <a:gd name="T14" fmla="*/ 16 w 783"/>
              <a:gd name="T15" fmla="*/ 399 h 1591"/>
              <a:gd name="T16" fmla="*/ 163 w 783"/>
              <a:gd name="T17" fmla="*/ 530 h 1591"/>
              <a:gd name="T18" fmla="*/ 88 w 783"/>
              <a:gd name="T19" fmla="*/ 543 h 1591"/>
              <a:gd name="T20" fmla="*/ 87 w 783"/>
              <a:gd name="T21" fmla="*/ 580 h 1591"/>
              <a:gd name="T22" fmla="*/ 169 w 783"/>
              <a:gd name="T23" fmla="*/ 596 h 1591"/>
              <a:gd name="T24" fmla="*/ 314 w 783"/>
              <a:gd name="T25" fmla="*/ 631 h 1591"/>
              <a:gd name="T26" fmla="*/ 311 w 783"/>
              <a:gd name="T27" fmla="*/ 699 h 1591"/>
              <a:gd name="T28" fmla="*/ 256 w 783"/>
              <a:gd name="T29" fmla="*/ 760 h 1591"/>
              <a:gd name="T30" fmla="*/ 183 w 783"/>
              <a:gd name="T31" fmla="*/ 882 h 1591"/>
              <a:gd name="T32" fmla="*/ 200 w 783"/>
              <a:gd name="T33" fmla="*/ 1056 h 1591"/>
              <a:gd name="T34" fmla="*/ 194 w 783"/>
              <a:gd name="T35" fmla="*/ 1175 h 1591"/>
              <a:gd name="T36" fmla="*/ 169 w 783"/>
              <a:gd name="T37" fmla="*/ 1211 h 1591"/>
              <a:gd name="T38" fmla="*/ 211 w 783"/>
              <a:gd name="T39" fmla="*/ 1249 h 1591"/>
              <a:gd name="T40" fmla="*/ 262 w 783"/>
              <a:gd name="T41" fmla="*/ 1289 h 1591"/>
              <a:gd name="T42" fmla="*/ 281 w 783"/>
              <a:gd name="T43" fmla="*/ 1374 h 1591"/>
              <a:gd name="T44" fmla="*/ 331 w 783"/>
              <a:gd name="T45" fmla="*/ 1513 h 1591"/>
              <a:gd name="T46" fmla="*/ 391 w 783"/>
              <a:gd name="T47" fmla="*/ 1542 h 1591"/>
              <a:gd name="T48" fmla="*/ 463 w 783"/>
              <a:gd name="T49" fmla="*/ 1576 h 1591"/>
              <a:gd name="T50" fmla="*/ 572 w 783"/>
              <a:gd name="T51" fmla="*/ 1587 h 1591"/>
              <a:gd name="T52" fmla="*/ 625 w 783"/>
              <a:gd name="T53" fmla="*/ 1470 h 1591"/>
              <a:gd name="T54" fmla="*/ 759 w 783"/>
              <a:gd name="T55" fmla="*/ 1265 h 1591"/>
              <a:gd name="T56" fmla="*/ 721 w 783"/>
              <a:gd name="T57" fmla="*/ 1197 h 1591"/>
              <a:gd name="T58" fmla="*/ 669 w 783"/>
              <a:gd name="T59" fmla="*/ 1199 h 1591"/>
              <a:gd name="T60" fmla="*/ 658 w 783"/>
              <a:gd name="T61" fmla="*/ 1066 h 1591"/>
              <a:gd name="T62" fmla="*/ 684 w 783"/>
              <a:gd name="T63" fmla="*/ 970 h 1591"/>
              <a:gd name="T64" fmla="*/ 657 w 783"/>
              <a:gd name="T65" fmla="*/ 935 h 1591"/>
              <a:gd name="T66" fmla="*/ 652 w 783"/>
              <a:gd name="T67" fmla="*/ 894 h 1591"/>
              <a:gd name="T68" fmla="*/ 652 w 783"/>
              <a:gd name="T69" fmla="*/ 823 h 1591"/>
              <a:gd name="T70" fmla="*/ 670 w 783"/>
              <a:gd name="T71" fmla="*/ 768 h 1591"/>
              <a:gd name="T72" fmla="*/ 654 w 783"/>
              <a:gd name="T73" fmla="*/ 718 h 1591"/>
              <a:gd name="T74" fmla="*/ 636 w 783"/>
              <a:gd name="T75" fmla="*/ 637 h 1591"/>
              <a:gd name="T76" fmla="*/ 679 w 783"/>
              <a:gd name="T77" fmla="*/ 626 h 1591"/>
              <a:gd name="T78" fmla="*/ 695 w 783"/>
              <a:gd name="T79" fmla="*/ 609 h 1591"/>
              <a:gd name="T80" fmla="*/ 759 w 783"/>
              <a:gd name="T81" fmla="*/ 626 h 1591"/>
              <a:gd name="T82" fmla="*/ 750 w 783"/>
              <a:gd name="T83" fmla="*/ 610 h 1591"/>
              <a:gd name="T84" fmla="*/ 780 w 783"/>
              <a:gd name="T85" fmla="*/ 598 h 1591"/>
              <a:gd name="T86" fmla="*/ 770 w 783"/>
              <a:gd name="T87" fmla="*/ 566 h 1591"/>
              <a:gd name="T88" fmla="*/ 724 w 783"/>
              <a:gd name="T89" fmla="*/ 526 h 1591"/>
              <a:gd name="T90" fmla="*/ 692 w 783"/>
              <a:gd name="T91" fmla="*/ 348 h 1591"/>
              <a:gd name="T92" fmla="*/ 553 w 783"/>
              <a:gd name="T93" fmla="*/ 260 h 1591"/>
              <a:gd name="T94" fmla="*/ 586 w 783"/>
              <a:gd name="T95" fmla="*/ 231 h 1591"/>
              <a:gd name="T96" fmla="*/ 601 w 783"/>
              <a:gd name="T97" fmla="*/ 157 h 1591"/>
              <a:gd name="T98" fmla="*/ 565 w 783"/>
              <a:gd name="T99" fmla="*/ 30 h 1591"/>
              <a:gd name="T100" fmla="*/ 441 w 783"/>
              <a:gd name="T101" fmla="*/ 7 h 1591"/>
              <a:gd name="T102" fmla="*/ 369 w 783"/>
              <a:gd name="T103" fmla="*/ 74 h 1591"/>
              <a:gd name="T104" fmla="*/ 376 w 783"/>
              <a:gd name="T105" fmla="*/ 243 h 1591"/>
              <a:gd name="T106" fmla="*/ 328 w 783"/>
              <a:gd name="T107" fmla="*/ 441 h 1591"/>
              <a:gd name="T108" fmla="*/ 337 w 783"/>
              <a:gd name="T109" fmla="*/ 497 h 1591"/>
              <a:gd name="T110" fmla="*/ 343 w 783"/>
              <a:gd name="T111" fmla="*/ 545 h 1591"/>
              <a:gd name="T112" fmla="*/ 298 w 783"/>
              <a:gd name="T113" fmla="*/ 572 h 1591"/>
              <a:gd name="T114" fmla="*/ 308 w 783"/>
              <a:gd name="T115" fmla="*/ 498 h 1591"/>
              <a:gd name="T116" fmla="*/ 649 w 783"/>
              <a:gd name="T117" fmla="*/ 479 h 1591"/>
              <a:gd name="T118" fmla="*/ 641 w 783"/>
              <a:gd name="T119" fmla="*/ 552 h 1591"/>
              <a:gd name="T120" fmla="*/ 633 w 783"/>
              <a:gd name="T121" fmla="*/ 500 h 1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3" h="1591">
                <a:moveTo>
                  <a:pt x="399" y="243"/>
                </a:moveTo>
                <a:lnTo>
                  <a:pt x="399" y="270"/>
                </a:lnTo>
                <a:lnTo>
                  <a:pt x="399" y="270"/>
                </a:lnTo>
                <a:lnTo>
                  <a:pt x="390" y="274"/>
                </a:lnTo>
                <a:lnTo>
                  <a:pt x="373" y="280"/>
                </a:lnTo>
                <a:lnTo>
                  <a:pt x="373" y="280"/>
                </a:lnTo>
                <a:lnTo>
                  <a:pt x="365" y="281"/>
                </a:lnTo>
                <a:lnTo>
                  <a:pt x="353" y="284"/>
                </a:lnTo>
                <a:lnTo>
                  <a:pt x="337" y="288"/>
                </a:lnTo>
                <a:lnTo>
                  <a:pt x="319" y="295"/>
                </a:lnTo>
                <a:lnTo>
                  <a:pt x="319" y="295"/>
                </a:lnTo>
                <a:lnTo>
                  <a:pt x="314" y="297"/>
                </a:lnTo>
                <a:lnTo>
                  <a:pt x="309" y="301"/>
                </a:lnTo>
                <a:lnTo>
                  <a:pt x="298" y="310"/>
                </a:lnTo>
                <a:lnTo>
                  <a:pt x="287" y="323"/>
                </a:lnTo>
                <a:lnTo>
                  <a:pt x="277" y="335"/>
                </a:lnTo>
                <a:lnTo>
                  <a:pt x="260" y="358"/>
                </a:lnTo>
                <a:lnTo>
                  <a:pt x="254" y="369"/>
                </a:lnTo>
                <a:lnTo>
                  <a:pt x="265" y="392"/>
                </a:lnTo>
                <a:lnTo>
                  <a:pt x="265" y="392"/>
                </a:lnTo>
                <a:lnTo>
                  <a:pt x="248" y="443"/>
                </a:lnTo>
                <a:lnTo>
                  <a:pt x="227" y="500"/>
                </a:lnTo>
                <a:lnTo>
                  <a:pt x="227" y="500"/>
                </a:lnTo>
                <a:lnTo>
                  <a:pt x="223" y="504"/>
                </a:lnTo>
                <a:lnTo>
                  <a:pt x="219" y="506"/>
                </a:lnTo>
                <a:lnTo>
                  <a:pt x="207" y="512"/>
                </a:lnTo>
                <a:lnTo>
                  <a:pt x="195" y="516"/>
                </a:lnTo>
                <a:lnTo>
                  <a:pt x="191" y="516"/>
                </a:lnTo>
                <a:lnTo>
                  <a:pt x="190" y="515"/>
                </a:lnTo>
                <a:lnTo>
                  <a:pt x="190" y="515"/>
                </a:lnTo>
                <a:lnTo>
                  <a:pt x="190" y="510"/>
                </a:lnTo>
                <a:lnTo>
                  <a:pt x="189" y="503"/>
                </a:lnTo>
                <a:lnTo>
                  <a:pt x="186" y="493"/>
                </a:lnTo>
                <a:lnTo>
                  <a:pt x="182" y="482"/>
                </a:lnTo>
                <a:lnTo>
                  <a:pt x="182" y="482"/>
                </a:lnTo>
                <a:lnTo>
                  <a:pt x="177" y="474"/>
                </a:lnTo>
                <a:lnTo>
                  <a:pt x="168" y="465"/>
                </a:lnTo>
                <a:lnTo>
                  <a:pt x="148" y="443"/>
                </a:lnTo>
                <a:lnTo>
                  <a:pt x="122" y="413"/>
                </a:lnTo>
                <a:lnTo>
                  <a:pt x="122" y="413"/>
                </a:lnTo>
                <a:lnTo>
                  <a:pt x="124" y="408"/>
                </a:lnTo>
                <a:lnTo>
                  <a:pt x="126" y="401"/>
                </a:lnTo>
                <a:lnTo>
                  <a:pt x="128" y="392"/>
                </a:lnTo>
                <a:lnTo>
                  <a:pt x="128" y="392"/>
                </a:lnTo>
                <a:lnTo>
                  <a:pt x="126" y="386"/>
                </a:lnTo>
                <a:lnTo>
                  <a:pt x="124" y="377"/>
                </a:lnTo>
                <a:lnTo>
                  <a:pt x="119" y="364"/>
                </a:lnTo>
                <a:lnTo>
                  <a:pt x="112" y="352"/>
                </a:lnTo>
                <a:lnTo>
                  <a:pt x="104" y="340"/>
                </a:lnTo>
                <a:lnTo>
                  <a:pt x="96" y="329"/>
                </a:lnTo>
                <a:lnTo>
                  <a:pt x="88" y="320"/>
                </a:lnTo>
                <a:lnTo>
                  <a:pt x="84" y="317"/>
                </a:lnTo>
                <a:lnTo>
                  <a:pt x="80" y="315"/>
                </a:lnTo>
                <a:lnTo>
                  <a:pt x="80" y="315"/>
                </a:lnTo>
                <a:lnTo>
                  <a:pt x="71" y="313"/>
                </a:lnTo>
                <a:lnTo>
                  <a:pt x="60" y="313"/>
                </a:lnTo>
                <a:lnTo>
                  <a:pt x="48" y="314"/>
                </a:lnTo>
                <a:lnTo>
                  <a:pt x="36" y="317"/>
                </a:lnTo>
                <a:lnTo>
                  <a:pt x="14" y="323"/>
                </a:lnTo>
                <a:lnTo>
                  <a:pt x="6" y="325"/>
                </a:lnTo>
                <a:lnTo>
                  <a:pt x="2" y="328"/>
                </a:lnTo>
                <a:lnTo>
                  <a:pt x="2" y="328"/>
                </a:lnTo>
                <a:lnTo>
                  <a:pt x="2" y="329"/>
                </a:lnTo>
                <a:lnTo>
                  <a:pt x="0" y="331"/>
                </a:lnTo>
                <a:lnTo>
                  <a:pt x="0" y="337"/>
                </a:lnTo>
                <a:lnTo>
                  <a:pt x="0" y="346"/>
                </a:lnTo>
                <a:lnTo>
                  <a:pt x="2" y="357"/>
                </a:lnTo>
                <a:lnTo>
                  <a:pt x="8" y="378"/>
                </a:lnTo>
                <a:lnTo>
                  <a:pt x="10" y="388"/>
                </a:lnTo>
                <a:lnTo>
                  <a:pt x="14" y="396"/>
                </a:lnTo>
                <a:lnTo>
                  <a:pt x="14" y="396"/>
                </a:lnTo>
                <a:lnTo>
                  <a:pt x="16" y="399"/>
                </a:lnTo>
                <a:lnTo>
                  <a:pt x="20" y="402"/>
                </a:lnTo>
                <a:lnTo>
                  <a:pt x="31" y="407"/>
                </a:lnTo>
                <a:lnTo>
                  <a:pt x="43" y="412"/>
                </a:lnTo>
                <a:lnTo>
                  <a:pt x="58" y="416"/>
                </a:lnTo>
                <a:lnTo>
                  <a:pt x="84" y="421"/>
                </a:lnTo>
                <a:lnTo>
                  <a:pt x="95" y="423"/>
                </a:lnTo>
                <a:lnTo>
                  <a:pt x="167" y="492"/>
                </a:lnTo>
                <a:lnTo>
                  <a:pt x="163" y="530"/>
                </a:lnTo>
                <a:lnTo>
                  <a:pt x="163" y="530"/>
                </a:lnTo>
                <a:lnTo>
                  <a:pt x="153" y="530"/>
                </a:lnTo>
                <a:lnTo>
                  <a:pt x="134" y="530"/>
                </a:lnTo>
                <a:lnTo>
                  <a:pt x="134" y="530"/>
                </a:lnTo>
                <a:lnTo>
                  <a:pt x="124" y="532"/>
                </a:lnTo>
                <a:lnTo>
                  <a:pt x="113" y="536"/>
                </a:lnTo>
                <a:lnTo>
                  <a:pt x="102" y="539"/>
                </a:lnTo>
                <a:lnTo>
                  <a:pt x="92" y="542"/>
                </a:lnTo>
                <a:lnTo>
                  <a:pt x="92" y="542"/>
                </a:lnTo>
                <a:lnTo>
                  <a:pt x="88" y="543"/>
                </a:lnTo>
                <a:lnTo>
                  <a:pt x="86" y="547"/>
                </a:lnTo>
                <a:lnTo>
                  <a:pt x="84" y="550"/>
                </a:lnTo>
                <a:lnTo>
                  <a:pt x="82" y="555"/>
                </a:lnTo>
                <a:lnTo>
                  <a:pt x="81" y="565"/>
                </a:lnTo>
                <a:lnTo>
                  <a:pt x="80" y="572"/>
                </a:lnTo>
                <a:lnTo>
                  <a:pt x="80" y="572"/>
                </a:lnTo>
                <a:lnTo>
                  <a:pt x="80" y="574"/>
                </a:lnTo>
                <a:lnTo>
                  <a:pt x="81" y="576"/>
                </a:lnTo>
                <a:lnTo>
                  <a:pt x="87" y="580"/>
                </a:lnTo>
                <a:lnTo>
                  <a:pt x="98" y="583"/>
                </a:lnTo>
                <a:lnTo>
                  <a:pt x="98" y="583"/>
                </a:lnTo>
                <a:lnTo>
                  <a:pt x="161" y="581"/>
                </a:lnTo>
                <a:lnTo>
                  <a:pt x="161" y="581"/>
                </a:lnTo>
                <a:lnTo>
                  <a:pt x="164" y="581"/>
                </a:lnTo>
                <a:lnTo>
                  <a:pt x="167" y="583"/>
                </a:lnTo>
                <a:lnTo>
                  <a:pt x="167" y="588"/>
                </a:lnTo>
                <a:lnTo>
                  <a:pt x="169" y="596"/>
                </a:lnTo>
                <a:lnTo>
                  <a:pt x="169" y="596"/>
                </a:lnTo>
                <a:lnTo>
                  <a:pt x="172" y="601"/>
                </a:lnTo>
                <a:lnTo>
                  <a:pt x="175" y="603"/>
                </a:lnTo>
                <a:lnTo>
                  <a:pt x="178" y="605"/>
                </a:lnTo>
                <a:lnTo>
                  <a:pt x="182" y="607"/>
                </a:lnTo>
                <a:lnTo>
                  <a:pt x="188" y="608"/>
                </a:lnTo>
                <a:lnTo>
                  <a:pt x="190" y="608"/>
                </a:lnTo>
                <a:lnTo>
                  <a:pt x="215" y="608"/>
                </a:lnTo>
                <a:lnTo>
                  <a:pt x="242" y="593"/>
                </a:lnTo>
                <a:lnTo>
                  <a:pt x="314" y="631"/>
                </a:lnTo>
                <a:lnTo>
                  <a:pt x="314" y="631"/>
                </a:lnTo>
                <a:lnTo>
                  <a:pt x="309" y="647"/>
                </a:lnTo>
                <a:lnTo>
                  <a:pt x="305" y="659"/>
                </a:lnTo>
                <a:lnTo>
                  <a:pt x="304" y="668"/>
                </a:lnTo>
                <a:lnTo>
                  <a:pt x="304" y="668"/>
                </a:lnTo>
                <a:lnTo>
                  <a:pt x="305" y="678"/>
                </a:lnTo>
                <a:lnTo>
                  <a:pt x="310" y="691"/>
                </a:lnTo>
                <a:lnTo>
                  <a:pt x="310" y="691"/>
                </a:lnTo>
                <a:lnTo>
                  <a:pt x="311" y="699"/>
                </a:lnTo>
                <a:lnTo>
                  <a:pt x="311" y="705"/>
                </a:lnTo>
                <a:lnTo>
                  <a:pt x="310" y="710"/>
                </a:lnTo>
                <a:lnTo>
                  <a:pt x="310" y="710"/>
                </a:lnTo>
                <a:lnTo>
                  <a:pt x="298" y="719"/>
                </a:lnTo>
                <a:lnTo>
                  <a:pt x="289" y="727"/>
                </a:lnTo>
                <a:lnTo>
                  <a:pt x="283" y="733"/>
                </a:lnTo>
                <a:lnTo>
                  <a:pt x="283" y="733"/>
                </a:lnTo>
                <a:lnTo>
                  <a:pt x="275" y="741"/>
                </a:lnTo>
                <a:lnTo>
                  <a:pt x="256" y="760"/>
                </a:lnTo>
                <a:lnTo>
                  <a:pt x="232" y="785"/>
                </a:lnTo>
                <a:lnTo>
                  <a:pt x="218" y="800"/>
                </a:lnTo>
                <a:lnTo>
                  <a:pt x="206" y="817"/>
                </a:lnTo>
                <a:lnTo>
                  <a:pt x="206" y="817"/>
                </a:lnTo>
                <a:lnTo>
                  <a:pt x="200" y="826"/>
                </a:lnTo>
                <a:lnTo>
                  <a:pt x="195" y="836"/>
                </a:lnTo>
                <a:lnTo>
                  <a:pt x="190" y="847"/>
                </a:lnTo>
                <a:lnTo>
                  <a:pt x="188" y="858"/>
                </a:lnTo>
                <a:lnTo>
                  <a:pt x="183" y="882"/>
                </a:lnTo>
                <a:lnTo>
                  <a:pt x="180" y="905"/>
                </a:lnTo>
                <a:lnTo>
                  <a:pt x="180" y="926"/>
                </a:lnTo>
                <a:lnTo>
                  <a:pt x="180" y="943"/>
                </a:lnTo>
                <a:lnTo>
                  <a:pt x="182" y="960"/>
                </a:lnTo>
                <a:lnTo>
                  <a:pt x="182" y="960"/>
                </a:lnTo>
                <a:lnTo>
                  <a:pt x="189" y="998"/>
                </a:lnTo>
                <a:lnTo>
                  <a:pt x="195" y="1030"/>
                </a:lnTo>
                <a:lnTo>
                  <a:pt x="200" y="1056"/>
                </a:lnTo>
                <a:lnTo>
                  <a:pt x="200" y="1056"/>
                </a:lnTo>
                <a:lnTo>
                  <a:pt x="200" y="1065"/>
                </a:lnTo>
                <a:lnTo>
                  <a:pt x="200" y="1074"/>
                </a:lnTo>
                <a:lnTo>
                  <a:pt x="197" y="1091"/>
                </a:lnTo>
                <a:lnTo>
                  <a:pt x="195" y="1105"/>
                </a:lnTo>
                <a:lnTo>
                  <a:pt x="194" y="1110"/>
                </a:lnTo>
                <a:lnTo>
                  <a:pt x="206" y="1127"/>
                </a:lnTo>
                <a:lnTo>
                  <a:pt x="206" y="1127"/>
                </a:lnTo>
                <a:lnTo>
                  <a:pt x="199" y="1154"/>
                </a:lnTo>
                <a:lnTo>
                  <a:pt x="194" y="1175"/>
                </a:lnTo>
                <a:lnTo>
                  <a:pt x="190" y="1183"/>
                </a:lnTo>
                <a:lnTo>
                  <a:pt x="188" y="1189"/>
                </a:lnTo>
                <a:lnTo>
                  <a:pt x="188" y="1189"/>
                </a:lnTo>
                <a:lnTo>
                  <a:pt x="183" y="1198"/>
                </a:lnTo>
                <a:lnTo>
                  <a:pt x="177" y="1203"/>
                </a:lnTo>
                <a:lnTo>
                  <a:pt x="173" y="1208"/>
                </a:lnTo>
                <a:lnTo>
                  <a:pt x="169" y="1211"/>
                </a:lnTo>
                <a:lnTo>
                  <a:pt x="169" y="1211"/>
                </a:lnTo>
                <a:lnTo>
                  <a:pt x="169" y="1211"/>
                </a:lnTo>
                <a:lnTo>
                  <a:pt x="171" y="1213"/>
                </a:lnTo>
                <a:lnTo>
                  <a:pt x="173" y="1215"/>
                </a:lnTo>
                <a:lnTo>
                  <a:pt x="185" y="1220"/>
                </a:lnTo>
                <a:lnTo>
                  <a:pt x="202" y="1226"/>
                </a:lnTo>
                <a:lnTo>
                  <a:pt x="202" y="1226"/>
                </a:lnTo>
                <a:lnTo>
                  <a:pt x="205" y="1233"/>
                </a:lnTo>
                <a:lnTo>
                  <a:pt x="207" y="1242"/>
                </a:lnTo>
                <a:lnTo>
                  <a:pt x="211" y="1249"/>
                </a:lnTo>
                <a:lnTo>
                  <a:pt x="211" y="1249"/>
                </a:lnTo>
                <a:lnTo>
                  <a:pt x="213" y="1252"/>
                </a:lnTo>
                <a:lnTo>
                  <a:pt x="216" y="1253"/>
                </a:lnTo>
                <a:lnTo>
                  <a:pt x="222" y="1254"/>
                </a:lnTo>
                <a:lnTo>
                  <a:pt x="229" y="1254"/>
                </a:lnTo>
                <a:lnTo>
                  <a:pt x="238" y="1253"/>
                </a:lnTo>
                <a:lnTo>
                  <a:pt x="253" y="1251"/>
                </a:lnTo>
                <a:lnTo>
                  <a:pt x="260" y="1249"/>
                </a:lnTo>
                <a:lnTo>
                  <a:pt x="260" y="1249"/>
                </a:lnTo>
                <a:lnTo>
                  <a:pt x="262" y="1289"/>
                </a:lnTo>
                <a:lnTo>
                  <a:pt x="262" y="1289"/>
                </a:lnTo>
                <a:lnTo>
                  <a:pt x="264" y="1308"/>
                </a:lnTo>
                <a:lnTo>
                  <a:pt x="265" y="1318"/>
                </a:lnTo>
                <a:lnTo>
                  <a:pt x="265" y="1318"/>
                </a:lnTo>
                <a:lnTo>
                  <a:pt x="268" y="1339"/>
                </a:lnTo>
                <a:lnTo>
                  <a:pt x="271" y="1355"/>
                </a:lnTo>
                <a:lnTo>
                  <a:pt x="271" y="1355"/>
                </a:lnTo>
                <a:lnTo>
                  <a:pt x="275" y="1363"/>
                </a:lnTo>
                <a:lnTo>
                  <a:pt x="281" y="1374"/>
                </a:lnTo>
                <a:lnTo>
                  <a:pt x="289" y="1390"/>
                </a:lnTo>
                <a:lnTo>
                  <a:pt x="289" y="1390"/>
                </a:lnTo>
                <a:lnTo>
                  <a:pt x="305" y="1409"/>
                </a:lnTo>
                <a:lnTo>
                  <a:pt x="325" y="1432"/>
                </a:lnTo>
                <a:lnTo>
                  <a:pt x="325" y="1432"/>
                </a:lnTo>
                <a:lnTo>
                  <a:pt x="327" y="1437"/>
                </a:lnTo>
                <a:lnTo>
                  <a:pt x="328" y="1446"/>
                </a:lnTo>
                <a:lnTo>
                  <a:pt x="330" y="1473"/>
                </a:lnTo>
                <a:lnTo>
                  <a:pt x="331" y="1513"/>
                </a:lnTo>
                <a:lnTo>
                  <a:pt x="331" y="1513"/>
                </a:lnTo>
                <a:lnTo>
                  <a:pt x="333" y="1515"/>
                </a:lnTo>
                <a:lnTo>
                  <a:pt x="339" y="1521"/>
                </a:lnTo>
                <a:lnTo>
                  <a:pt x="350" y="1528"/>
                </a:lnTo>
                <a:lnTo>
                  <a:pt x="358" y="1532"/>
                </a:lnTo>
                <a:lnTo>
                  <a:pt x="366" y="1536"/>
                </a:lnTo>
                <a:lnTo>
                  <a:pt x="366" y="1536"/>
                </a:lnTo>
                <a:lnTo>
                  <a:pt x="379" y="1539"/>
                </a:lnTo>
                <a:lnTo>
                  <a:pt x="391" y="1542"/>
                </a:lnTo>
                <a:lnTo>
                  <a:pt x="404" y="1542"/>
                </a:lnTo>
                <a:lnTo>
                  <a:pt x="418" y="1543"/>
                </a:lnTo>
                <a:lnTo>
                  <a:pt x="439" y="1543"/>
                </a:lnTo>
                <a:lnTo>
                  <a:pt x="447" y="1542"/>
                </a:lnTo>
                <a:lnTo>
                  <a:pt x="447" y="1542"/>
                </a:lnTo>
                <a:lnTo>
                  <a:pt x="448" y="1547"/>
                </a:lnTo>
                <a:lnTo>
                  <a:pt x="452" y="1557"/>
                </a:lnTo>
                <a:lnTo>
                  <a:pt x="459" y="1570"/>
                </a:lnTo>
                <a:lnTo>
                  <a:pt x="463" y="1576"/>
                </a:lnTo>
                <a:lnTo>
                  <a:pt x="469" y="1581"/>
                </a:lnTo>
                <a:lnTo>
                  <a:pt x="469" y="1581"/>
                </a:lnTo>
                <a:lnTo>
                  <a:pt x="473" y="1584"/>
                </a:lnTo>
                <a:lnTo>
                  <a:pt x="479" y="1586"/>
                </a:lnTo>
                <a:lnTo>
                  <a:pt x="495" y="1588"/>
                </a:lnTo>
                <a:lnTo>
                  <a:pt x="516" y="1591"/>
                </a:lnTo>
                <a:lnTo>
                  <a:pt x="539" y="1591"/>
                </a:lnTo>
                <a:lnTo>
                  <a:pt x="562" y="1588"/>
                </a:lnTo>
                <a:lnTo>
                  <a:pt x="572" y="1587"/>
                </a:lnTo>
                <a:lnTo>
                  <a:pt x="582" y="1585"/>
                </a:lnTo>
                <a:lnTo>
                  <a:pt x="590" y="1582"/>
                </a:lnTo>
                <a:lnTo>
                  <a:pt x="598" y="1579"/>
                </a:lnTo>
                <a:lnTo>
                  <a:pt x="603" y="1574"/>
                </a:lnTo>
                <a:lnTo>
                  <a:pt x="606" y="1569"/>
                </a:lnTo>
                <a:lnTo>
                  <a:pt x="606" y="1569"/>
                </a:lnTo>
                <a:lnTo>
                  <a:pt x="611" y="1553"/>
                </a:lnTo>
                <a:lnTo>
                  <a:pt x="616" y="1530"/>
                </a:lnTo>
                <a:lnTo>
                  <a:pt x="625" y="1470"/>
                </a:lnTo>
                <a:lnTo>
                  <a:pt x="636" y="1393"/>
                </a:lnTo>
                <a:lnTo>
                  <a:pt x="657" y="1393"/>
                </a:lnTo>
                <a:lnTo>
                  <a:pt x="657" y="1393"/>
                </a:lnTo>
                <a:lnTo>
                  <a:pt x="672" y="1377"/>
                </a:lnTo>
                <a:lnTo>
                  <a:pt x="706" y="1339"/>
                </a:lnTo>
                <a:lnTo>
                  <a:pt x="725" y="1317"/>
                </a:lnTo>
                <a:lnTo>
                  <a:pt x="741" y="1295"/>
                </a:lnTo>
                <a:lnTo>
                  <a:pt x="755" y="1274"/>
                </a:lnTo>
                <a:lnTo>
                  <a:pt x="759" y="1265"/>
                </a:lnTo>
                <a:lnTo>
                  <a:pt x="762" y="1259"/>
                </a:lnTo>
                <a:lnTo>
                  <a:pt x="762" y="1259"/>
                </a:lnTo>
                <a:lnTo>
                  <a:pt x="764" y="1247"/>
                </a:lnTo>
                <a:lnTo>
                  <a:pt x="763" y="1236"/>
                </a:lnTo>
                <a:lnTo>
                  <a:pt x="759" y="1225"/>
                </a:lnTo>
                <a:lnTo>
                  <a:pt x="755" y="1216"/>
                </a:lnTo>
                <a:lnTo>
                  <a:pt x="746" y="1209"/>
                </a:lnTo>
                <a:lnTo>
                  <a:pt x="735" y="1203"/>
                </a:lnTo>
                <a:lnTo>
                  <a:pt x="721" y="1197"/>
                </a:lnTo>
                <a:lnTo>
                  <a:pt x="706" y="1193"/>
                </a:lnTo>
                <a:lnTo>
                  <a:pt x="706" y="1193"/>
                </a:lnTo>
                <a:lnTo>
                  <a:pt x="690" y="1191"/>
                </a:lnTo>
                <a:lnTo>
                  <a:pt x="680" y="1189"/>
                </a:lnTo>
                <a:lnTo>
                  <a:pt x="674" y="1191"/>
                </a:lnTo>
                <a:lnTo>
                  <a:pt x="670" y="1192"/>
                </a:lnTo>
                <a:lnTo>
                  <a:pt x="668" y="1194"/>
                </a:lnTo>
                <a:lnTo>
                  <a:pt x="668" y="1197"/>
                </a:lnTo>
                <a:lnTo>
                  <a:pt x="669" y="1199"/>
                </a:lnTo>
                <a:lnTo>
                  <a:pt x="646" y="1172"/>
                </a:lnTo>
                <a:lnTo>
                  <a:pt x="646" y="1172"/>
                </a:lnTo>
                <a:lnTo>
                  <a:pt x="641" y="1156"/>
                </a:lnTo>
                <a:lnTo>
                  <a:pt x="638" y="1142"/>
                </a:lnTo>
                <a:lnTo>
                  <a:pt x="636" y="1127"/>
                </a:lnTo>
                <a:lnTo>
                  <a:pt x="636" y="1127"/>
                </a:lnTo>
                <a:lnTo>
                  <a:pt x="638" y="1118"/>
                </a:lnTo>
                <a:lnTo>
                  <a:pt x="643" y="1104"/>
                </a:lnTo>
                <a:lnTo>
                  <a:pt x="658" y="1066"/>
                </a:lnTo>
                <a:lnTo>
                  <a:pt x="674" y="1029"/>
                </a:lnTo>
                <a:lnTo>
                  <a:pt x="679" y="1014"/>
                </a:lnTo>
                <a:lnTo>
                  <a:pt x="681" y="1005"/>
                </a:lnTo>
                <a:lnTo>
                  <a:pt x="681" y="1005"/>
                </a:lnTo>
                <a:lnTo>
                  <a:pt x="682" y="994"/>
                </a:lnTo>
                <a:lnTo>
                  <a:pt x="684" y="984"/>
                </a:lnTo>
                <a:lnTo>
                  <a:pt x="684" y="984"/>
                </a:lnTo>
                <a:lnTo>
                  <a:pt x="685" y="975"/>
                </a:lnTo>
                <a:lnTo>
                  <a:pt x="684" y="970"/>
                </a:lnTo>
                <a:lnTo>
                  <a:pt x="682" y="967"/>
                </a:lnTo>
                <a:lnTo>
                  <a:pt x="681" y="967"/>
                </a:lnTo>
                <a:lnTo>
                  <a:pt x="681" y="951"/>
                </a:lnTo>
                <a:lnTo>
                  <a:pt x="681" y="951"/>
                </a:lnTo>
                <a:lnTo>
                  <a:pt x="681" y="949"/>
                </a:lnTo>
                <a:lnTo>
                  <a:pt x="679" y="947"/>
                </a:lnTo>
                <a:lnTo>
                  <a:pt x="674" y="943"/>
                </a:lnTo>
                <a:lnTo>
                  <a:pt x="666" y="938"/>
                </a:lnTo>
                <a:lnTo>
                  <a:pt x="657" y="935"/>
                </a:lnTo>
                <a:lnTo>
                  <a:pt x="641" y="930"/>
                </a:lnTo>
                <a:lnTo>
                  <a:pt x="633" y="927"/>
                </a:lnTo>
                <a:lnTo>
                  <a:pt x="633" y="927"/>
                </a:lnTo>
                <a:lnTo>
                  <a:pt x="636" y="926"/>
                </a:lnTo>
                <a:lnTo>
                  <a:pt x="639" y="921"/>
                </a:lnTo>
                <a:lnTo>
                  <a:pt x="643" y="916"/>
                </a:lnTo>
                <a:lnTo>
                  <a:pt x="646" y="910"/>
                </a:lnTo>
                <a:lnTo>
                  <a:pt x="649" y="903"/>
                </a:lnTo>
                <a:lnTo>
                  <a:pt x="652" y="894"/>
                </a:lnTo>
                <a:lnTo>
                  <a:pt x="652" y="894"/>
                </a:lnTo>
                <a:lnTo>
                  <a:pt x="654" y="880"/>
                </a:lnTo>
                <a:lnTo>
                  <a:pt x="655" y="872"/>
                </a:lnTo>
                <a:lnTo>
                  <a:pt x="654" y="853"/>
                </a:lnTo>
                <a:lnTo>
                  <a:pt x="654" y="853"/>
                </a:lnTo>
                <a:lnTo>
                  <a:pt x="653" y="837"/>
                </a:lnTo>
                <a:lnTo>
                  <a:pt x="652" y="828"/>
                </a:lnTo>
                <a:lnTo>
                  <a:pt x="650" y="825"/>
                </a:lnTo>
                <a:lnTo>
                  <a:pt x="652" y="823"/>
                </a:lnTo>
                <a:lnTo>
                  <a:pt x="654" y="822"/>
                </a:lnTo>
                <a:lnTo>
                  <a:pt x="654" y="822"/>
                </a:lnTo>
                <a:lnTo>
                  <a:pt x="657" y="821"/>
                </a:lnTo>
                <a:lnTo>
                  <a:pt x="660" y="816"/>
                </a:lnTo>
                <a:lnTo>
                  <a:pt x="663" y="810"/>
                </a:lnTo>
                <a:lnTo>
                  <a:pt x="665" y="801"/>
                </a:lnTo>
                <a:lnTo>
                  <a:pt x="668" y="792"/>
                </a:lnTo>
                <a:lnTo>
                  <a:pt x="669" y="781"/>
                </a:lnTo>
                <a:lnTo>
                  <a:pt x="670" y="768"/>
                </a:lnTo>
                <a:lnTo>
                  <a:pt x="669" y="757"/>
                </a:lnTo>
                <a:lnTo>
                  <a:pt x="669" y="757"/>
                </a:lnTo>
                <a:lnTo>
                  <a:pt x="668" y="746"/>
                </a:lnTo>
                <a:lnTo>
                  <a:pt x="665" y="738"/>
                </a:lnTo>
                <a:lnTo>
                  <a:pt x="663" y="730"/>
                </a:lnTo>
                <a:lnTo>
                  <a:pt x="660" y="725"/>
                </a:lnTo>
                <a:lnTo>
                  <a:pt x="657" y="719"/>
                </a:lnTo>
                <a:lnTo>
                  <a:pt x="654" y="718"/>
                </a:lnTo>
                <a:lnTo>
                  <a:pt x="654" y="718"/>
                </a:lnTo>
                <a:lnTo>
                  <a:pt x="661" y="714"/>
                </a:lnTo>
                <a:lnTo>
                  <a:pt x="666" y="710"/>
                </a:lnTo>
                <a:lnTo>
                  <a:pt x="669" y="706"/>
                </a:lnTo>
                <a:lnTo>
                  <a:pt x="669" y="706"/>
                </a:lnTo>
                <a:lnTo>
                  <a:pt x="668" y="702"/>
                </a:lnTo>
                <a:lnTo>
                  <a:pt x="665" y="694"/>
                </a:lnTo>
                <a:lnTo>
                  <a:pt x="653" y="670"/>
                </a:lnTo>
                <a:lnTo>
                  <a:pt x="636" y="637"/>
                </a:lnTo>
                <a:lnTo>
                  <a:pt x="636" y="637"/>
                </a:lnTo>
                <a:lnTo>
                  <a:pt x="643" y="637"/>
                </a:lnTo>
                <a:lnTo>
                  <a:pt x="650" y="637"/>
                </a:lnTo>
                <a:lnTo>
                  <a:pt x="660" y="637"/>
                </a:lnTo>
                <a:lnTo>
                  <a:pt x="660" y="637"/>
                </a:lnTo>
                <a:lnTo>
                  <a:pt x="665" y="637"/>
                </a:lnTo>
                <a:lnTo>
                  <a:pt x="669" y="636"/>
                </a:lnTo>
                <a:lnTo>
                  <a:pt x="671" y="635"/>
                </a:lnTo>
                <a:lnTo>
                  <a:pt x="675" y="631"/>
                </a:lnTo>
                <a:lnTo>
                  <a:pt x="679" y="626"/>
                </a:lnTo>
                <a:lnTo>
                  <a:pt x="681" y="623"/>
                </a:lnTo>
                <a:lnTo>
                  <a:pt x="681" y="623"/>
                </a:lnTo>
                <a:lnTo>
                  <a:pt x="682" y="621"/>
                </a:lnTo>
                <a:lnTo>
                  <a:pt x="682" y="619"/>
                </a:lnTo>
                <a:lnTo>
                  <a:pt x="681" y="614"/>
                </a:lnTo>
                <a:lnTo>
                  <a:pt x="679" y="608"/>
                </a:lnTo>
                <a:lnTo>
                  <a:pt x="679" y="608"/>
                </a:lnTo>
                <a:lnTo>
                  <a:pt x="682" y="608"/>
                </a:lnTo>
                <a:lnTo>
                  <a:pt x="695" y="609"/>
                </a:lnTo>
                <a:lnTo>
                  <a:pt x="714" y="612"/>
                </a:lnTo>
                <a:lnTo>
                  <a:pt x="728" y="615"/>
                </a:lnTo>
                <a:lnTo>
                  <a:pt x="741" y="620"/>
                </a:lnTo>
                <a:lnTo>
                  <a:pt x="741" y="620"/>
                </a:lnTo>
                <a:lnTo>
                  <a:pt x="758" y="626"/>
                </a:lnTo>
                <a:lnTo>
                  <a:pt x="762" y="628"/>
                </a:lnTo>
                <a:lnTo>
                  <a:pt x="762" y="628"/>
                </a:lnTo>
                <a:lnTo>
                  <a:pt x="761" y="628"/>
                </a:lnTo>
                <a:lnTo>
                  <a:pt x="759" y="626"/>
                </a:lnTo>
                <a:lnTo>
                  <a:pt x="761" y="625"/>
                </a:lnTo>
                <a:lnTo>
                  <a:pt x="764" y="623"/>
                </a:lnTo>
                <a:lnTo>
                  <a:pt x="764" y="623"/>
                </a:lnTo>
                <a:lnTo>
                  <a:pt x="767" y="621"/>
                </a:lnTo>
                <a:lnTo>
                  <a:pt x="768" y="620"/>
                </a:lnTo>
                <a:lnTo>
                  <a:pt x="767" y="619"/>
                </a:lnTo>
                <a:lnTo>
                  <a:pt x="766" y="618"/>
                </a:lnTo>
                <a:lnTo>
                  <a:pt x="758" y="614"/>
                </a:lnTo>
                <a:lnTo>
                  <a:pt x="750" y="610"/>
                </a:lnTo>
                <a:lnTo>
                  <a:pt x="731" y="604"/>
                </a:lnTo>
                <a:lnTo>
                  <a:pt x="723" y="602"/>
                </a:lnTo>
                <a:lnTo>
                  <a:pt x="729" y="593"/>
                </a:lnTo>
                <a:lnTo>
                  <a:pt x="729" y="593"/>
                </a:lnTo>
                <a:lnTo>
                  <a:pt x="752" y="597"/>
                </a:lnTo>
                <a:lnTo>
                  <a:pt x="769" y="599"/>
                </a:lnTo>
                <a:lnTo>
                  <a:pt x="775" y="599"/>
                </a:lnTo>
                <a:lnTo>
                  <a:pt x="780" y="598"/>
                </a:lnTo>
                <a:lnTo>
                  <a:pt x="780" y="598"/>
                </a:lnTo>
                <a:lnTo>
                  <a:pt x="781" y="597"/>
                </a:lnTo>
                <a:lnTo>
                  <a:pt x="783" y="596"/>
                </a:lnTo>
                <a:lnTo>
                  <a:pt x="781" y="591"/>
                </a:lnTo>
                <a:lnTo>
                  <a:pt x="779" y="585"/>
                </a:lnTo>
                <a:lnTo>
                  <a:pt x="777" y="575"/>
                </a:lnTo>
                <a:lnTo>
                  <a:pt x="777" y="575"/>
                </a:lnTo>
                <a:lnTo>
                  <a:pt x="777" y="572"/>
                </a:lnTo>
                <a:lnTo>
                  <a:pt x="775" y="570"/>
                </a:lnTo>
                <a:lnTo>
                  <a:pt x="770" y="566"/>
                </a:lnTo>
                <a:lnTo>
                  <a:pt x="766" y="565"/>
                </a:lnTo>
                <a:lnTo>
                  <a:pt x="759" y="564"/>
                </a:lnTo>
                <a:lnTo>
                  <a:pt x="748" y="563"/>
                </a:lnTo>
                <a:lnTo>
                  <a:pt x="743" y="563"/>
                </a:lnTo>
                <a:lnTo>
                  <a:pt x="735" y="545"/>
                </a:lnTo>
                <a:lnTo>
                  <a:pt x="735" y="545"/>
                </a:lnTo>
                <a:lnTo>
                  <a:pt x="726" y="530"/>
                </a:lnTo>
                <a:lnTo>
                  <a:pt x="726" y="530"/>
                </a:lnTo>
                <a:lnTo>
                  <a:pt x="724" y="526"/>
                </a:lnTo>
                <a:lnTo>
                  <a:pt x="721" y="519"/>
                </a:lnTo>
                <a:lnTo>
                  <a:pt x="720" y="509"/>
                </a:lnTo>
                <a:lnTo>
                  <a:pt x="720" y="509"/>
                </a:lnTo>
                <a:lnTo>
                  <a:pt x="707" y="445"/>
                </a:lnTo>
                <a:lnTo>
                  <a:pt x="693" y="384"/>
                </a:lnTo>
                <a:lnTo>
                  <a:pt x="706" y="366"/>
                </a:lnTo>
                <a:lnTo>
                  <a:pt x="706" y="366"/>
                </a:lnTo>
                <a:lnTo>
                  <a:pt x="702" y="361"/>
                </a:lnTo>
                <a:lnTo>
                  <a:pt x="692" y="348"/>
                </a:lnTo>
                <a:lnTo>
                  <a:pt x="677" y="331"/>
                </a:lnTo>
                <a:lnTo>
                  <a:pt x="668" y="321"/>
                </a:lnTo>
                <a:lnTo>
                  <a:pt x="657" y="312"/>
                </a:lnTo>
                <a:lnTo>
                  <a:pt x="657" y="312"/>
                </a:lnTo>
                <a:lnTo>
                  <a:pt x="643" y="302"/>
                </a:lnTo>
                <a:lnTo>
                  <a:pt x="626" y="292"/>
                </a:lnTo>
                <a:lnTo>
                  <a:pt x="606" y="284"/>
                </a:lnTo>
                <a:lnTo>
                  <a:pt x="586" y="274"/>
                </a:lnTo>
                <a:lnTo>
                  <a:pt x="553" y="260"/>
                </a:lnTo>
                <a:lnTo>
                  <a:pt x="538" y="255"/>
                </a:lnTo>
                <a:lnTo>
                  <a:pt x="538" y="241"/>
                </a:lnTo>
                <a:lnTo>
                  <a:pt x="538" y="241"/>
                </a:lnTo>
                <a:lnTo>
                  <a:pt x="554" y="244"/>
                </a:lnTo>
                <a:lnTo>
                  <a:pt x="573" y="249"/>
                </a:lnTo>
                <a:lnTo>
                  <a:pt x="573" y="249"/>
                </a:lnTo>
                <a:lnTo>
                  <a:pt x="576" y="248"/>
                </a:lnTo>
                <a:lnTo>
                  <a:pt x="578" y="244"/>
                </a:lnTo>
                <a:lnTo>
                  <a:pt x="586" y="231"/>
                </a:lnTo>
                <a:lnTo>
                  <a:pt x="586" y="231"/>
                </a:lnTo>
                <a:lnTo>
                  <a:pt x="588" y="225"/>
                </a:lnTo>
                <a:lnTo>
                  <a:pt x="594" y="220"/>
                </a:lnTo>
                <a:lnTo>
                  <a:pt x="594" y="220"/>
                </a:lnTo>
                <a:lnTo>
                  <a:pt x="595" y="217"/>
                </a:lnTo>
                <a:lnTo>
                  <a:pt x="598" y="213"/>
                </a:lnTo>
                <a:lnTo>
                  <a:pt x="599" y="198"/>
                </a:lnTo>
                <a:lnTo>
                  <a:pt x="601" y="179"/>
                </a:lnTo>
                <a:lnTo>
                  <a:pt x="601" y="157"/>
                </a:lnTo>
                <a:lnTo>
                  <a:pt x="601" y="133"/>
                </a:lnTo>
                <a:lnTo>
                  <a:pt x="601" y="111"/>
                </a:lnTo>
                <a:lnTo>
                  <a:pt x="600" y="91"/>
                </a:lnTo>
                <a:lnTo>
                  <a:pt x="598" y="77"/>
                </a:lnTo>
                <a:lnTo>
                  <a:pt x="598" y="77"/>
                </a:lnTo>
                <a:lnTo>
                  <a:pt x="593" y="64"/>
                </a:lnTo>
                <a:lnTo>
                  <a:pt x="586" y="52"/>
                </a:lnTo>
                <a:lnTo>
                  <a:pt x="576" y="41"/>
                </a:lnTo>
                <a:lnTo>
                  <a:pt x="565" y="30"/>
                </a:lnTo>
                <a:lnTo>
                  <a:pt x="551" y="20"/>
                </a:lnTo>
                <a:lnTo>
                  <a:pt x="538" y="12"/>
                </a:lnTo>
                <a:lnTo>
                  <a:pt x="523" y="6"/>
                </a:lnTo>
                <a:lnTo>
                  <a:pt x="507" y="2"/>
                </a:lnTo>
                <a:lnTo>
                  <a:pt x="507" y="2"/>
                </a:lnTo>
                <a:lnTo>
                  <a:pt x="491" y="0"/>
                </a:lnTo>
                <a:lnTo>
                  <a:pt x="475" y="0"/>
                </a:lnTo>
                <a:lnTo>
                  <a:pt x="458" y="2"/>
                </a:lnTo>
                <a:lnTo>
                  <a:pt x="441" y="7"/>
                </a:lnTo>
                <a:lnTo>
                  <a:pt x="424" y="14"/>
                </a:lnTo>
                <a:lnTo>
                  <a:pt x="408" y="24"/>
                </a:lnTo>
                <a:lnTo>
                  <a:pt x="401" y="30"/>
                </a:lnTo>
                <a:lnTo>
                  <a:pt x="393" y="36"/>
                </a:lnTo>
                <a:lnTo>
                  <a:pt x="386" y="44"/>
                </a:lnTo>
                <a:lnTo>
                  <a:pt x="379" y="52"/>
                </a:lnTo>
                <a:lnTo>
                  <a:pt x="379" y="52"/>
                </a:lnTo>
                <a:lnTo>
                  <a:pt x="374" y="62"/>
                </a:lnTo>
                <a:lnTo>
                  <a:pt x="369" y="74"/>
                </a:lnTo>
                <a:lnTo>
                  <a:pt x="365" y="86"/>
                </a:lnTo>
                <a:lnTo>
                  <a:pt x="363" y="101"/>
                </a:lnTo>
                <a:lnTo>
                  <a:pt x="362" y="116"/>
                </a:lnTo>
                <a:lnTo>
                  <a:pt x="362" y="132"/>
                </a:lnTo>
                <a:lnTo>
                  <a:pt x="363" y="164"/>
                </a:lnTo>
                <a:lnTo>
                  <a:pt x="365" y="193"/>
                </a:lnTo>
                <a:lnTo>
                  <a:pt x="369" y="217"/>
                </a:lnTo>
                <a:lnTo>
                  <a:pt x="373" y="236"/>
                </a:lnTo>
                <a:lnTo>
                  <a:pt x="376" y="243"/>
                </a:lnTo>
                <a:lnTo>
                  <a:pt x="376" y="243"/>
                </a:lnTo>
                <a:lnTo>
                  <a:pt x="379" y="246"/>
                </a:lnTo>
                <a:lnTo>
                  <a:pt x="382" y="246"/>
                </a:lnTo>
                <a:lnTo>
                  <a:pt x="390" y="246"/>
                </a:lnTo>
                <a:lnTo>
                  <a:pt x="399" y="243"/>
                </a:lnTo>
                <a:lnTo>
                  <a:pt x="399" y="243"/>
                </a:lnTo>
                <a:close/>
                <a:moveTo>
                  <a:pt x="319" y="434"/>
                </a:moveTo>
                <a:lnTo>
                  <a:pt x="319" y="434"/>
                </a:lnTo>
                <a:lnTo>
                  <a:pt x="328" y="441"/>
                </a:lnTo>
                <a:lnTo>
                  <a:pt x="341" y="450"/>
                </a:lnTo>
                <a:lnTo>
                  <a:pt x="341" y="450"/>
                </a:lnTo>
                <a:lnTo>
                  <a:pt x="342" y="455"/>
                </a:lnTo>
                <a:lnTo>
                  <a:pt x="343" y="463"/>
                </a:lnTo>
                <a:lnTo>
                  <a:pt x="342" y="474"/>
                </a:lnTo>
                <a:lnTo>
                  <a:pt x="341" y="486"/>
                </a:lnTo>
                <a:lnTo>
                  <a:pt x="341" y="486"/>
                </a:lnTo>
                <a:lnTo>
                  <a:pt x="337" y="493"/>
                </a:lnTo>
                <a:lnTo>
                  <a:pt x="337" y="497"/>
                </a:lnTo>
                <a:lnTo>
                  <a:pt x="337" y="500"/>
                </a:lnTo>
                <a:lnTo>
                  <a:pt x="341" y="503"/>
                </a:lnTo>
                <a:lnTo>
                  <a:pt x="341" y="503"/>
                </a:lnTo>
                <a:lnTo>
                  <a:pt x="342" y="506"/>
                </a:lnTo>
                <a:lnTo>
                  <a:pt x="342" y="511"/>
                </a:lnTo>
                <a:lnTo>
                  <a:pt x="342" y="525"/>
                </a:lnTo>
                <a:lnTo>
                  <a:pt x="342" y="537"/>
                </a:lnTo>
                <a:lnTo>
                  <a:pt x="342" y="542"/>
                </a:lnTo>
                <a:lnTo>
                  <a:pt x="343" y="545"/>
                </a:lnTo>
                <a:lnTo>
                  <a:pt x="343" y="545"/>
                </a:lnTo>
                <a:lnTo>
                  <a:pt x="343" y="548"/>
                </a:lnTo>
                <a:lnTo>
                  <a:pt x="339" y="554"/>
                </a:lnTo>
                <a:lnTo>
                  <a:pt x="327" y="570"/>
                </a:lnTo>
                <a:lnTo>
                  <a:pt x="310" y="593"/>
                </a:lnTo>
                <a:lnTo>
                  <a:pt x="310" y="593"/>
                </a:lnTo>
                <a:lnTo>
                  <a:pt x="306" y="585"/>
                </a:lnTo>
                <a:lnTo>
                  <a:pt x="303" y="579"/>
                </a:lnTo>
                <a:lnTo>
                  <a:pt x="298" y="572"/>
                </a:lnTo>
                <a:lnTo>
                  <a:pt x="298" y="572"/>
                </a:lnTo>
                <a:lnTo>
                  <a:pt x="292" y="565"/>
                </a:lnTo>
                <a:lnTo>
                  <a:pt x="284" y="559"/>
                </a:lnTo>
                <a:lnTo>
                  <a:pt x="275" y="550"/>
                </a:lnTo>
                <a:lnTo>
                  <a:pt x="275" y="550"/>
                </a:lnTo>
                <a:lnTo>
                  <a:pt x="287" y="532"/>
                </a:lnTo>
                <a:lnTo>
                  <a:pt x="297" y="515"/>
                </a:lnTo>
                <a:lnTo>
                  <a:pt x="308" y="498"/>
                </a:lnTo>
                <a:lnTo>
                  <a:pt x="308" y="498"/>
                </a:lnTo>
                <a:lnTo>
                  <a:pt x="311" y="488"/>
                </a:lnTo>
                <a:lnTo>
                  <a:pt x="314" y="478"/>
                </a:lnTo>
                <a:lnTo>
                  <a:pt x="317" y="457"/>
                </a:lnTo>
                <a:lnTo>
                  <a:pt x="319" y="441"/>
                </a:lnTo>
                <a:lnTo>
                  <a:pt x="319" y="434"/>
                </a:lnTo>
                <a:lnTo>
                  <a:pt x="319" y="434"/>
                </a:lnTo>
                <a:close/>
                <a:moveTo>
                  <a:pt x="648" y="455"/>
                </a:moveTo>
                <a:lnTo>
                  <a:pt x="648" y="455"/>
                </a:lnTo>
                <a:lnTo>
                  <a:pt x="649" y="479"/>
                </a:lnTo>
                <a:lnTo>
                  <a:pt x="652" y="515"/>
                </a:lnTo>
                <a:lnTo>
                  <a:pt x="652" y="515"/>
                </a:lnTo>
                <a:lnTo>
                  <a:pt x="652" y="522"/>
                </a:lnTo>
                <a:lnTo>
                  <a:pt x="653" y="530"/>
                </a:lnTo>
                <a:lnTo>
                  <a:pt x="659" y="545"/>
                </a:lnTo>
                <a:lnTo>
                  <a:pt x="666" y="563"/>
                </a:lnTo>
                <a:lnTo>
                  <a:pt x="648" y="563"/>
                </a:lnTo>
                <a:lnTo>
                  <a:pt x="648" y="563"/>
                </a:lnTo>
                <a:lnTo>
                  <a:pt x="641" y="552"/>
                </a:lnTo>
                <a:lnTo>
                  <a:pt x="636" y="541"/>
                </a:lnTo>
                <a:lnTo>
                  <a:pt x="635" y="536"/>
                </a:lnTo>
                <a:lnTo>
                  <a:pt x="633" y="530"/>
                </a:lnTo>
                <a:lnTo>
                  <a:pt x="633" y="530"/>
                </a:lnTo>
                <a:lnTo>
                  <a:pt x="633" y="521"/>
                </a:lnTo>
                <a:lnTo>
                  <a:pt x="633" y="514"/>
                </a:lnTo>
                <a:lnTo>
                  <a:pt x="633" y="506"/>
                </a:lnTo>
                <a:lnTo>
                  <a:pt x="633" y="500"/>
                </a:lnTo>
                <a:lnTo>
                  <a:pt x="633" y="500"/>
                </a:lnTo>
                <a:lnTo>
                  <a:pt x="633" y="492"/>
                </a:lnTo>
                <a:lnTo>
                  <a:pt x="635" y="481"/>
                </a:lnTo>
                <a:lnTo>
                  <a:pt x="636" y="467"/>
                </a:lnTo>
                <a:lnTo>
                  <a:pt x="648" y="45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id="{3320BDE7-2856-4171-8018-9BBC1C92AFAD}"/>
              </a:ext>
            </a:extLst>
          </p:cNvPr>
          <p:cNvSpPr>
            <a:spLocks noEditPoints="1"/>
          </p:cNvSpPr>
          <p:nvPr/>
        </p:nvSpPr>
        <p:spPr bwMode="auto">
          <a:xfrm>
            <a:off x="6386620" y="4628975"/>
            <a:ext cx="890588" cy="1647825"/>
          </a:xfrm>
          <a:custGeom>
            <a:avLst/>
            <a:gdLst>
              <a:gd name="T0" fmla="*/ 180 w 561"/>
              <a:gd name="T1" fmla="*/ 125 h 1038"/>
              <a:gd name="T2" fmla="*/ 172 w 561"/>
              <a:gd name="T3" fmla="*/ 141 h 1038"/>
              <a:gd name="T4" fmla="*/ 108 w 561"/>
              <a:gd name="T5" fmla="*/ 226 h 1038"/>
              <a:gd name="T6" fmla="*/ 61 w 561"/>
              <a:gd name="T7" fmla="*/ 426 h 1038"/>
              <a:gd name="T8" fmla="*/ 55 w 561"/>
              <a:gd name="T9" fmla="*/ 584 h 1038"/>
              <a:gd name="T10" fmla="*/ 39 w 561"/>
              <a:gd name="T11" fmla="*/ 720 h 1038"/>
              <a:gd name="T12" fmla="*/ 13 w 561"/>
              <a:gd name="T13" fmla="*/ 886 h 1038"/>
              <a:gd name="T14" fmla="*/ 0 w 561"/>
              <a:gd name="T15" fmla="*/ 959 h 1038"/>
              <a:gd name="T16" fmla="*/ 4 w 561"/>
              <a:gd name="T17" fmla="*/ 1022 h 1038"/>
              <a:gd name="T18" fmla="*/ 56 w 561"/>
              <a:gd name="T19" fmla="*/ 1025 h 1038"/>
              <a:gd name="T20" fmla="*/ 74 w 561"/>
              <a:gd name="T21" fmla="*/ 983 h 1038"/>
              <a:gd name="T22" fmla="*/ 80 w 561"/>
              <a:gd name="T23" fmla="*/ 941 h 1038"/>
              <a:gd name="T24" fmla="*/ 80 w 561"/>
              <a:gd name="T25" fmla="*/ 935 h 1038"/>
              <a:gd name="T26" fmla="*/ 102 w 561"/>
              <a:gd name="T27" fmla="*/ 846 h 1038"/>
              <a:gd name="T28" fmla="*/ 147 w 561"/>
              <a:gd name="T29" fmla="*/ 638 h 1038"/>
              <a:gd name="T30" fmla="*/ 158 w 561"/>
              <a:gd name="T31" fmla="*/ 777 h 1038"/>
              <a:gd name="T32" fmla="*/ 123 w 561"/>
              <a:gd name="T33" fmla="*/ 891 h 1038"/>
              <a:gd name="T34" fmla="*/ 110 w 561"/>
              <a:gd name="T35" fmla="*/ 971 h 1038"/>
              <a:gd name="T36" fmla="*/ 113 w 561"/>
              <a:gd name="T37" fmla="*/ 997 h 1038"/>
              <a:gd name="T38" fmla="*/ 123 w 561"/>
              <a:gd name="T39" fmla="*/ 1035 h 1038"/>
              <a:gd name="T40" fmla="*/ 212 w 561"/>
              <a:gd name="T41" fmla="*/ 1026 h 1038"/>
              <a:gd name="T42" fmla="*/ 206 w 561"/>
              <a:gd name="T43" fmla="*/ 997 h 1038"/>
              <a:gd name="T44" fmla="*/ 188 w 561"/>
              <a:gd name="T45" fmla="*/ 983 h 1038"/>
              <a:gd name="T46" fmla="*/ 194 w 561"/>
              <a:gd name="T47" fmla="*/ 947 h 1038"/>
              <a:gd name="T48" fmla="*/ 206 w 561"/>
              <a:gd name="T49" fmla="*/ 880 h 1038"/>
              <a:gd name="T50" fmla="*/ 225 w 561"/>
              <a:gd name="T51" fmla="*/ 832 h 1038"/>
              <a:gd name="T52" fmla="*/ 236 w 561"/>
              <a:gd name="T53" fmla="*/ 924 h 1038"/>
              <a:gd name="T54" fmla="*/ 280 w 561"/>
              <a:gd name="T55" fmla="*/ 971 h 1038"/>
              <a:gd name="T56" fmla="*/ 298 w 561"/>
              <a:gd name="T57" fmla="*/ 996 h 1038"/>
              <a:gd name="T58" fmla="*/ 322 w 561"/>
              <a:gd name="T59" fmla="*/ 989 h 1038"/>
              <a:gd name="T60" fmla="*/ 349 w 561"/>
              <a:gd name="T61" fmla="*/ 1037 h 1038"/>
              <a:gd name="T62" fmla="*/ 417 w 561"/>
              <a:gd name="T63" fmla="*/ 1020 h 1038"/>
              <a:gd name="T64" fmla="*/ 431 w 561"/>
              <a:gd name="T65" fmla="*/ 965 h 1038"/>
              <a:gd name="T66" fmla="*/ 455 w 561"/>
              <a:gd name="T67" fmla="*/ 928 h 1038"/>
              <a:gd name="T68" fmla="*/ 489 w 561"/>
              <a:gd name="T69" fmla="*/ 886 h 1038"/>
              <a:gd name="T70" fmla="*/ 493 w 561"/>
              <a:gd name="T71" fmla="*/ 872 h 1038"/>
              <a:gd name="T72" fmla="*/ 495 w 561"/>
              <a:gd name="T73" fmla="*/ 826 h 1038"/>
              <a:gd name="T74" fmla="*/ 479 w 561"/>
              <a:gd name="T75" fmla="*/ 668 h 1038"/>
              <a:gd name="T76" fmla="*/ 473 w 561"/>
              <a:gd name="T77" fmla="*/ 559 h 1038"/>
              <a:gd name="T78" fmla="*/ 406 w 561"/>
              <a:gd name="T79" fmla="*/ 486 h 1038"/>
              <a:gd name="T80" fmla="*/ 439 w 561"/>
              <a:gd name="T81" fmla="*/ 471 h 1038"/>
              <a:gd name="T82" fmla="*/ 473 w 561"/>
              <a:gd name="T83" fmla="*/ 468 h 1038"/>
              <a:gd name="T84" fmla="*/ 504 w 561"/>
              <a:gd name="T85" fmla="*/ 474 h 1038"/>
              <a:gd name="T86" fmla="*/ 522 w 561"/>
              <a:gd name="T87" fmla="*/ 462 h 1038"/>
              <a:gd name="T88" fmla="*/ 533 w 561"/>
              <a:gd name="T89" fmla="*/ 453 h 1038"/>
              <a:gd name="T90" fmla="*/ 510 w 561"/>
              <a:gd name="T91" fmla="*/ 426 h 1038"/>
              <a:gd name="T92" fmla="*/ 509 w 561"/>
              <a:gd name="T93" fmla="*/ 363 h 1038"/>
              <a:gd name="T94" fmla="*/ 557 w 561"/>
              <a:gd name="T95" fmla="*/ 341 h 1038"/>
              <a:gd name="T96" fmla="*/ 533 w 561"/>
              <a:gd name="T97" fmla="*/ 315 h 1038"/>
              <a:gd name="T98" fmla="*/ 478 w 561"/>
              <a:gd name="T99" fmla="*/ 334 h 1038"/>
              <a:gd name="T100" fmla="*/ 420 w 561"/>
              <a:gd name="T101" fmla="*/ 245 h 1038"/>
              <a:gd name="T102" fmla="*/ 393 w 561"/>
              <a:gd name="T103" fmla="*/ 192 h 1038"/>
              <a:gd name="T104" fmla="*/ 345 w 561"/>
              <a:gd name="T105" fmla="*/ 61 h 1038"/>
              <a:gd name="T106" fmla="*/ 311 w 561"/>
              <a:gd name="T107" fmla="*/ 2 h 1038"/>
              <a:gd name="T108" fmla="*/ 231 w 561"/>
              <a:gd name="T109" fmla="*/ 31 h 1038"/>
              <a:gd name="T110" fmla="*/ 382 w 561"/>
              <a:gd name="T111" fmla="*/ 329 h 1038"/>
              <a:gd name="T112" fmla="*/ 425 w 561"/>
              <a:gd name="T113" fmla="*/ 384 h 1038"/>
              <a:gd name="T114" fmla="*/ 464 w 561"/>
              <a:gd name="T115" fmla="*/ 425 h 1038"/>
              <a:gd name="T116" fmla="*/ 431 w 561"/>
              <a:gd name="T117" fmla="*/ 437 h 1038"/>
              <a:gd name="T118" fmla="*/ 364 w 561"/>
              <a:gd name="T119" fmla="*/ 426 h 1038"/>
              <a:gd name="T120" fmla="*/ 337 w 561"/>
              <a:gd name="T121" fmla="*/ 376 h 1038"/>
              <a:gd name="T122" fmla="*/ 354 w 561"/>
              <a:gd name="T123" fmla="*/ 334 h 1038"/>
              <a:gd name="T124" fmla="*/ 376 w 561"/>
              <a:gd name="T125" fmla="*/ 335 h 1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1" h="1038">
                <a:moveTo>
                  <a:pt x="225" y="111"/>
                </a:moveTo>
                <a:lnTo>
                  <a:pt x="231" y="123"/>
                </a:lnTo>
                <a:lnTo>
                  <a:pt x="206" y="117"/>
                </a:lnTo>
                <a:lnTo>
                  <a:pt x="206" y="117"/>
                </a:lnTo>
                <a:lnTo>
                  <a:pt x="198" y="118"/>
                </a:lnTo>
                <a:lnTo>
                  <a:pt x="189" y="119"/>
                </a:lnTo>
                <a:lnTo>
                  <a:pt x="182" y="123"/>
                </a:lnTo>
                <a:lnTo>
                  <a:pt x="182" y="123"/>
                </a:lnTo>
                <a:lnTo>
                  <a:pt x="180" y="125"/>
                </a:lnTo>
                <a:lnTo>
                  <a:pt x="180" y="128"/>
                </a:lnTo>
                <a:lnTo>
                  <a:pt x="180" y="129"/>
                </a:lnTo>
                <a:lnTo>
                  <a:pt x="180" y="131"/>
                </a:lnTo>
                <a:lnTo>
                  <a:pt x="182" y="134"/>
                </a:lnTo>
                <a:lnTo>
                  <a:pt x="183" y="135"/>
                </a:lnTo>
                <a:lnTo>
                  <a:pt x="182" y="135"/>
                </a:lnTo>
                <a:lnTo>
                  <a:pt x="182" y="135"/>
                </a:lnTo>
                <a:lnTo>
                  <a:pt x="180" y="136"/>
                </a:lnTo>
                <a:lnTo>
                  <a:pt x="172" y="141"/>
                </a:lnTo>
                <a:lnTo>
                  <a:pt x="163" y="150"/>
                </a:lnTo>
                <a:lnTo>
                  <a:pt x="147" y="159"/>
                </a:lnTo>
                <a:lnTo>
                  <a:pt x="147" y="159"/>
                </a:lnTo>
                <a:lnTo>
                  <a:pt x="142" y="163"/>
                </a:lnTo>
                <a:lnTo>
                  <a:pt x="137" y="167"/>
                </a:lnTo>
                <a:lnTo>
                  <a:pt x="128" y="179"/>
                </a:lnTo>
                <a:lnTo>
                  <a:pt x="121" y="193"/>
                </a:lnTo>
                <a:lnTo>
                  <a:pt x="114" y="211"/>
                </a:lnTo>
                <a:lnTo>
                  <a:pt x="108" y="226"/>
                </a:lnTo>
                <a:lnTo>
                  <a:pt x="103" y="241"/>
                </a:lnTo>
                <a:lnTo>
                  <a:pt x="98" y="262"/>
                </a:lnTo>
                <a:lnTo>
                  <a:pt x="98" y="262"/>
                </a:lnTo>
                <a:lnTo>
                  <a:pt x="97" y="271"/>
                </a:lnTo>
                <a:lnTo>
                  <a:pt x="95" y="285"/>
                </a:lnTo>
                <a:lnTo>
                  <a:pt x="93" y="319"/>
                </a:lnTo>
                <a:lnTo>
                  <a:pt x="92" y="365"/>
                </a:lnTo>
                <a:lnTo>
                  <a:pt x="80" y="390"/>
                </a:lnTo>
                <a:lnTo>
                  <a:pt x="61" y="426"/>
                </a:lnTo>
                <a:lnTo>
                  <a:pt x="74" y="431"/>
                </a:lnTo>
                <a:lnTo>
                  <a:pt x="74" y="431"/>
                </a:lnTo>
                <a:lnTo>
                  <a:pt x="66" y="458"/>
                </a:lnTo>
                <a:lnTo>
                  <a:pt x="55" y="492"/>
                </a:lnTo>
                <a:lnTo>
                  <a:pt x="55" y="492"/>
                </a:lnTo>
                <a:lnTo>
                  <a:pt x="54" y="498"/>
                </a:lnTo>
                <a:lnTo>
                  <a:pt x="54" y="507"/>
                </a:lnTo>
                <a:lnTo>
                  <a:pt x="54" y="530"/>
                </a:lnTo>
                <a:lnTo>
                  <a:pt x="55" y="584"/>
                </a:lnTo>
                <a:lnTo>
                  <a:pt x="55" y="584"/>
                </a:lnTo>
                <a:lnTo>
                  <a:pt x="55" y="596"/>
                </a:lnTo>
                <a:lnTo>
                  <a:pt x="54" y="610"/>
                </a:lnTo>
                <a:lnTo>
                  <a:pt x="50" y="642"/>
                </a:lnTo>
                <a:lnTo>
                  <a:pt x="45" y="673"/>
                </a:lnTo>
                <a:lnTo>
                  <a:pt x="43" y="698"/>
                </a:lnTo>
                <a:lnTo>
                  <a:pt x="43" y="698"/>
                </a:lnTo>
                <a:lnTo>
                  <a:pt x="42" y="709"/>
                </a:lnTo>
                <a:lnTo>
                  <a:pt x="39" y="720"/>
                </a:lnTo>
                <a:lnTo>
                  <a:pt x="32" y="741"/>
                </a:lnTo>
                <a:lnTo>
                  <a:pt x="25" y="759"/>
                </a:lnTo>
                <a:lnTo>
                  <a:pt x="19" y="777"/>
                </a:lnTo>
                <a:lnTo>
                  <a:pt x="19" y="777"/>
                </a:lnTo>
                <a:lnTo>
                  <a:pt x="17" y="788"/>
                </a:lnTo>
                <a:lnTo>
                  <a:pt x="16" y="802"/>
                </a:lnTo>
                <a:lnTo>
                  <a:pt x="15" y="837"/>
                </a:lnTo>
                <a:lnTo>
                  <a:pt x="14" y="869"/>
                </a:lnTo>
                <a:lnTo>
                  <a:pt x="13" y="886"/>
                </a:lnTo>
                <a:lnTo>
                  <a:pt x="13" y="886"/>
                </a:lnTo>
                <a:lnTo>
                  <a:pt x="11" y="896"/>
                </a:lnTo>
                <a:lnTo>
                  <a:pt x="11" y="909"/>
                </a:lnTo>
                <a:lnTo>
                  <a:pt x="10" y="925"/>
                </a:lnTo>
                <a:lnTo>
                  <a:pt x="9" y="933"/>
                </a:lnTo>
                <a:lnTo>
                  <a:pt x="6" y="941"/>
                </a:lnTo>
                <a:lnTo>
                  <a:pt x="6" y="941"/>
                </a:lnTo>
                <a:lnTo>
                  <a:pt x="0" y="959"/>
                </a:lnTo>
                <a:lnTo>
                  <a:pt x="0" y="959"/>
                </a:lnTo>
                <a:lnTo>
                  <a:pt x="0" y="959"/>
                </a:lnTo>
                <a:lnTo>
                  <a:pt x="4" y="964"/>
                </a:lnTo>
                <a:lnTo>
                  <a:pt x="6" y="967"/>
                </a:lnTo>
                <a:lnTo>
                  <a:pt x="6" y="971"/>
                </a:lnTo>
                <a:lnTo>
                  <a:pt x="6" y="971"/>
                </a:lnTo>
                <a:lnTo>
                  <a:pt x="4" y="999"/>
                </a:lnTo>
                <a:lnTo>
                  <a:pt x="3" y="1009"/>
                </a:lnTo>
                <a:lnTo>
                  <a:pt x="3" y="1016"/>
                </a:lnTo>
                <a:lnTo>
                  <a:pt x="4" y="1022"/>
                </a:lnTo>
                <a:lnTo>
                  <a:pt x="5" y="1025"/>
                </a:lnTo>
                <a:lnTo>
                  <a:pt x="6" y="1026"/>
                </a:lnTo>
                <a:lnTo>
                  <a:pt x="6" y="1026"/>
                </a:lnTo>
                <a:lnTo>
                  <a:pt x="17" y="1026"/>
                </a:lnTo>
                <a:lnTo>
                  <a:pt x="32" y="1026"/>
                </a:lnTo>
                <a:lnTo>
                  <a:pt x="47" y="1025"/>
                </a:lnTo>
                <a:lnTo>
                  <a:pt x="55" y="1026"/>
                </a:lnTo>
                <a:lnTo>
                  <a:pt x="55" y="1026"/>
                </a:lnTo>
                <a:lnTo>
                  <a:pt x="56" y="1025"/>
                </a:lnTo>
                <a:lnTo>
                  <a:pt x="58" y="1024"/>
                </a:lnTo>
                <a:lnTo>
                  <a:pt x="60" y="1015"/>
                </a:lnTo>
                <a:lnTo>
                  <a:pt x="61" y="996"/>
                </a:lnTo>
                <a:lnTo>
                  <a:pt x="61" y="996"/>
                </a:lnTo>
                <a:lnTo>
                  <a:pt x="63" y="989"/>
                </a:lnTo>
                <a:lnTo>
                  <a:pt x="66" y="987"/>
                </a:lnTo>
                <a:lnTo>
                  <a:pt x="69" y="986"/>
                </a:lnTo>
                <a:lnTo>
                  <a:pt x="74" y="983"/>
                </a:lnTo>
                <a:lnTo>
                  <a:pt x="74" y="983"/>
                </a:lnTo>
                <a:lnTo>
                  <a:pt x="75" y="981"/>
                </a:lnTo>
                <a:lnTo>
                  <a:pt x="76" y="980"/>
                </a:lnTo>
                <a:lnTo>
                  <a:pt x="75" y="975"/>
                </a:lnTo>
                <a:lnTo>
                  <a:pt x="74" y="970"/>
                </a:lnTo>
                <a:lnTo>
                  <a:pt x="74" y="965"/>
                </a:lnTo>
                <a:lnTo>
                  <a:pt x="74" y="965"/>
                </a:lnTo>
                <a:lnTo>
                  <a:pt x="76" y="955"/>
                </a:lnTo>
                <a:lnTo>
                  <a:pt x="80" y="941"/>
                </a:lnTo>
                <a:lnTo>
                  <a:pt x="80" y="941"/>
                </a:lnTo>
                <a:lnTo>
                  <a:pt x="80" y="935"/>
                </a:lnTo>
                <a:lnTo>
                  <a:pt x="80" y="935"/>
                </a:lnTo>
                <a:lnTo>
                  <a:pt x="80" y="935"/>
                </a:lnTo>
                <a:lnTo>
                  <a:pt x="80" y="935"/>
                </a:lnTo>
                <a:lnTo>
                  <a:pt x="78" y="933"/>
                </a:lnTo>
                <a:lnTo>
                  <a:pt x="80" y="933"/>
                </a:lnTo>
                <a:lnTo>
                  <a:pt x="80" y="932"/>
                </a:lnTo>
                <a:lnTo>
                  <a:pt x="80" y="935"/>
                </a:lnTo>
                <a:lnTo>
                  <a:pt x="80" y="935"/>
                </a:lnTo>
                <a:lnTo>
                  <a:pt x="82" y="928"/>
                </a:lnTo>
                <a:lnTo>
                  <a:pt x="83" y="920"/>
                </a:lnTo>
                <a:lnTo>
                  <a:pt x="86" y="904"/>
                </a:lnTo>
                <a:lnTo>
                  <a:pt x="86" y="904"/>
                </a:lnTo>
                <a:lnTo>
                  <a:pt x="91" y="882"/>
                </a:lnTo>
                <a:lnTo>
                  <a:pt x="94" y="866"/>
                </a:lnTo>
                <a:lnTo>
                  <a:pt x="98" y="855"/>
                </a:lnTo>
                <a:lnTo>
                  <a:pt x="98" y="855"/>
                </a:lnTo>
                <a:lnTo>
                  <a:pt x="102" y="846"/>
                </a:lnTo>
                <a:lnTo>
                  <a:pt x="105" y="830"/>
                </a:lnTo>
                <a:lnTo>
                  <a:pt x="110" y="802"/>
                </a:lnTo>
                <a:lnTo>
                  <a:pt x="110" y="802"/>
                </a:lnTo>
                <a:lnTo>
                  <a:pt x="134" y="662"/>
                </a:lnTo>
                <a:lnTo>
                  <a:pt x="134" y="662"/>
                </a:lnTo>
                <a:lnTo>
                  <a:pt x="138" y="649"/>
                </a:lnTo>
                <a:lnTo>
                  <a:pt x="142" y="642"/>
                </a:lnTo>
                <a:lnTo>
                  <a:pt x="144" y="640"/>
                </a:lnTo>
                <a:lnTo>
                  <a:pt x="147" y="638"/>
                </a:lnTo>
                <a:lnTo>
                  <a:pt x="147" y="638"/>
                </a:lnTo>
                <a:lnTo>
                  <a:pt x="147" y="640"/>
                </a:lnTo>
                <a:lnTo>
                  <a:pt x="148" y="643"/>
                </a:lnTo>
                <a:lnTo>
                  <a:pt x="149" y="658"/>
                </a:lnTo>
                <a:lnTo>
                  <a:pt x="153" y="705"/>
                </a:lnTo>
                <a:lnTo>
                  <a:pt x="155" y="753"/>
                </a:lnTo>
                <a:lnTo>
                  <a:pt x="156" y="770"/>
                </a:lnTo>
                <a:lnTo>
                  <a:pt x="158" y="777"/>
                </a:lnTo>
                <a:lnTo>
                  <a:pt x="158" y="777"/>
                </a:lnTo>
                <a:lnTo>
                  <a:pt x="158" y="780"/>
                </a:lnTo>
                <a:lnTo>
                  <a:pt x="156" y="785"/>
                </a:lnTo>
                <a:lnTo>
                  <a:pt x="148" y="798"/>
                </a:lnTo>
                <a:lnTo>
                  <a:pt x="139" y="814"/>
                </a:lnTo>
                <a:lnTo>
                  <a:pt x="136" y="820"/>
                </a:lnTo>
                <a:lnTo>
                  <a:pt x="134" y="826"/>
                </a:lnTo>
                <a:lnTo>
                  <a:pt x="134" y="826"/>
                </a:lnTo>
                <a:lnTo>
                  <a:pt x="127" y="868"/>
                </a:lnTo>
                <a:lnTo>
                  <a:pt x="123" y="891"/>
                </a:lnTo>
                <a:lnTo>
                  <a:pt x="122" y="904"/>
                </a:lnTo>
                <a:lnTo>
                  <a:pt x="122" y="904"/>
                </a:lnTo>
                <a:lnTo>
                  <a:pt x="121" y="913"/>
                </a:lnTo>
                <a:lnTo>
                  <a:pt x="120" y="925"/>
                </a:lnTo>
                <a:lnTo>
                  <a:pt x="116" y="947"/>
                </a:lnTo>
                <a:lnTo>
                  <a:pt x="116" y="947"/>
                </a:lnTo>
                <a:lnTo>
                  <a:pt x="114" y="960"/>
                </a:lnTo>
                <a:lnTo>
                  <a:pt x="113" y="966"/>
                </a:lnTo>
                <a:lnTo>
                  <a:pt x="110" y="971"/>
                </a:lnTo>
                <a:lnTo>
                  <a:pt x="110" y="971"/>
                </a:lnTo>
                <a:lnTo>
                  <a:pt x="109" y="974"/>
                </a:lnTo>
                <a:lnTo>
                  <a:pt x="108" y="976"/>
                </a:lnTo>
                <a:lnTo>
                  <a:pt x="109" y="981"/>
                </a:lnTo>
                <a:lnTo>
                  <a:pt x="110" y="986"/>
                </a:lnTo>
                <a:lnTo>
                  <a:pt x="110" y="989"/>
                </a:lnTo>
                <a:lnTo>
                  <a:pt x="110" y="989"/>
                </a:lnTo>
                <a:lnTo>
                  <a:pt x="110" y="992"/>
                </a:lnTo>
                <a:lnTo>
                  <a:pt x="113" y="997"/>
                </a:lnTo>
                <a:lnTo>
                  <a:pt x="115" y="1002"/>
                </a:lnTo>
                <a:lnTo>
                  <a:pt x="116" y="1008"/>
                </a:lnTo>
                <a:lnTo>
                  <a:pt x="116" y="1008"/>
                </a:lnTo>
                <a:lnTo>
                  <a:pt x="114" y="1020"/>
                </a:lnTo>
                <a:lnTo>
                  <a:pt x="114" y="1027"/>
                </a:lnTo>
                <a:lnTo>
                  <a:pt x="116" y="1032"/>
                </a:lnTo>
                <a:lnTo>
                  <a:pt x="116" y="1032"/>
                </a:lnTo>
                <a:lnTo>
                  <a:pt x="119" y="1033"/>
                </a:lnTo>
                <a:lnTo>
                  <a:pt x="123" y="1035"/>
                </a:lnTo>
                <a:lnTo>
                  <a:pt x="137" y="1037"/>
                </a:lnTo>
                <a:lnTo>
                  <a:pt x="150" y="1038"/>
                </a:lnTo>
                <a:lnTo>
                  <a:pt x="158" y="1038"/>
                </a:lnTo>
                <a:lnTo>
                  <a:pt x="158" y="1038"/>
                </a:lnTo>
                <a:lnTo>
                  <a:pt x="183" y="1033"/>
                </a:lnTo>
                <a:lnTo>
                  <a:pt x="202" y="1030"/>
                </a:lnTo>
                <a:lnTo>
                  <a:pt x="208" y="1028"/>
                </a:lnTo>
                <a:lnTo>
                  <a:pt x="212" y="1026"/>
                </a:lnTo>
                <a:lnTo>
                  <a:pt x="212" y="1026"/>
                </a:lnTo>
                <a:lnTo>
                  <a:pt x="216" y="1024"/>
                </a:lnTo>
                <a:lnTo>
                  <a:pt x="217" y="1021"/>
                </a:lnTo>
                <a:lnTo>
                  <a:pt x="219" y="1017"/>
                </a:lnTo>
                <a:lnTo>
                  <a:pt x="219" y="1015"/>
                </a:lnTo>
                <a:lnTo>
                  <a:pt x="216" y="1009"/>
                </a:lnTo>
                <a:lnTo>
                  <a:pt x="212" y="1002"/>
                </a:lnTo>
                <a:lnTo>
                  <a:pt x="212" y="1002"/>
                </a:lnTo>
                <a:lnTo>
                  <a:pt x="210" y="998"/>
                </a:lnTo>
                <a:lnTo>
                  <a:pt x="206" y="997"/>
                </a:lnTo>
                <a:lnTo>
                  <a:pt x="203" y="996"/>
                </a:lnTo>
                <a:lnTo>
                  <a:pt x="198" y="994"/>
                </a:lnTo>
                <a:lnTo>
                  <a:pt x="192" y="994"/>
                </a:lnTo>
                <a:lnTo>
                  <a:pt x="188" y="996"/>
                </a:lnTo>
                <a:lnTo>
                  <a:pt x="188" y="996"/>
                </a:lnTo>
                <a:lnTo>
                  <a:pt x="189" y="992"/>
                </a:lnTo>
                <a:lnTo>
                  <a:pt x="189" y="988"/>
                </a:lnTo>
                <a:lnTo>
                  <a:pt x="188" y="983"/>
                </a:lnTo>
                <a:lnTo>
                  <a:pt x="188" y="983"/>
                </a:lnTo>
                <a:lnTo>
                  <a:pt x="188" y="977"/>
                </a:lnTo>
                <a:lnTo>
                  <a:pt x="189" y="970"/>
                </a:lnTo>
                <a:lnTo>
                  <a:pt x="192" y="963"/>
                </a:lnTo>
                <a:lnTo>
                  <a:pt x="194" y="959"/>
                </a:lnTo>
                <a:lnTo>
                  <a:pt x="194" y="959"/>
                </a:lnTo>
                <a:lnTo>
                  <a:pt x="195" y="957"/>
                </a:lnTo>
                <a:lnTo>
                  <a:pt x="195" y="953"/>
                </a:lnTo>
                <a:lnTo>
                  <a:pt x="194" y="947"/>
                </a:lnTo>
                <a:lnTo>
                  <a:pt x="194" y="947"/>
                </a:lnTo>
                <a:lnTo>
                  <a:pt x="195" y="943"/>
                </a:lnTo>
                <a:lnTo>
                  <a:pt x="199" y="938"/>
                </a:lnTo>
                <a:lnTo>
                  <a:pt x="206" y="928"/>
                </a:lnTo>
                <a:lnTo>
                  <a:pt x="206" y="928"/>
                </a:lnTo>
                <a:lnTo>
                  <a:pt x="208" y="926"/>
                </a:lnTo>
                <a:lnTo>
                  <a:pt x="208" y="921"/>
                </a:lnTo>
                <a:lnTo>
                  <a:pt x="208" y="909"/>
                </a:lnTo>
                <a:lnTo>
                  <a:pt x="206" y="880"/>
                </a:lnTo>
                <a:lnTo>
                  <a:pt x="206" y="880"/>
                </a:lnTo>
                <a:lnTo>
                  <a:pt x="208" y="869"/>
                </a:lnTo>
                <a:lnTo>
                  <a:pt x="211" y="858"/>
                </a:lnTo>
                <a:lnTo>
                  <a:pt x="215" y="849"/>
                </a:lnTo>
                <a:lnTo>
                  <a:pt x="219" y="844"/>
                </a:lnTo>
                <a:lnTo>
                  <a:pt x="219" y="844"/>
                </a:lnTo>
                <a:lnTo>
                  <a:pt x="221" y="840"/>
                </a:lnTo>
                <a:lnTo>
                  <a:pt x="222" y="836"/>
                </a:lnTo>
                <a:lnTo>
                  <a:pt x="223" y="833"/>
                </a:lnTo>
                <a:lnTo>
                  <a:pt x="225" y="832"/>
                </a:lnTo>
                <a:lnTo>
                  <a:pt x="225" y="832"/>
                </a:lnTo>
                <a:lnTo>
                  <a:pt x="231" y="841"/>
                </a:lnTo>
                <a:lnTo>
                  <a:pt x="241" y="859"/>
                </a:lnTo>
                <a:lnTo>
                  <a:pt x="255" y="886"/>
                </a:lnTo>
                <a:lnTo>
                  <a:pt x="249" y="904"/>
                </a:lnTo>
                <a:lnTo>
                  <a:pt x="237" y="904"/>
                </a:lnTo>
                <a:lnTo>
                  <a:pt x="237" y="904"/>
                </a:lnTo>
                <a:lnTo>
                  <a:pt x="236" y="915"/>
                </a:lnTo>
                <a:lnTo>
                  <a:pt x="236" y="924"/>
                </a:lnTo>
                <a:lnTo>
                  <a:pt x="236" y="926"/>
                </a:lnTo>
                <a:lnTo>
                  <a:pt x="237" y="928"/>
                </a:lnTo>
                <a:lnTo>
                  <a:pt x="237" y="928"/>
                </a:lnTo>
                <a:lnTo>
                  <a:pt x="241" y="937"/>
                </a:lnTo>
                <a:lnTo>
                  <a:pt x="247" y="952"/>
                </a:lnTo>
                <a:lnTo>
                  <a:pt x="255" y="971"/>
                </a:lnTo>
                <a:lnTo>
                  <a:pt x="255" y="971"/>
                </a:lnTo>
                <a:lnTo>
                  <a:pt x="266" y="971"/>
                </a:lnTo>
                <a:lnTo>
                  <a:pt x="280" y="971"/>
                </a:lnTo>
                <a:lnTo>
                  <a:pt x="280" y="971"/>
                </a:lnTo>
                <a:lnTo>
                  <a:pt x="281" y="974"/>
                </a:lnTo>
                <a:lnTo>
                  <a:pt x="284" y="980"/>
                </a:lnTo>
                <a:lnTo>
                  <a:pt x="288" y="986"/>
                </a:lnTo>
                <a:lnTo>
                  <a:pt x="292" y="989"/>
                </a:lnTo>
                <a:lnTo>
                  <a:pt x="292" y="989"/>
                </a:lnTo>
                <a:lnTo>
                  <a:pt x="294" y="991"/>
                </a:lnTo>
                <a:lnTo>
                  <a:pt x="295" y="993"/>
                </a:lnTo>
                <a:lnTo>
                  <a:pt x="298" y="996"/>
                </a:lnTo>
                <a:lnTo>
                  <a:pt x="298" y="977"/>
                </a:lnTo>
                <a:lnTo>
                  <a:pt x="298" y="977"/>
                </a:lnTo>
                <a:lnTo>
                  <a:pt x="305" y="976"/>
                </a:lnTo>
                <a:lnTo>
                  <a:pt x="312" y="976"/>
                </a:lnTo>
                <a:lnTo>
                  <a:pt x="316" y="977"/>
                </a:lnTo>
                <a:lnTo>
                  <a:pt x="316" y="977"/>
                </a:lnTo>
                <a:lnTo>
                  <a:pt x="320" y="981"/>
                </a:lnTo>
                <a:lnTo>
                  <a:pt x="322" y="983"/>
                </a:lnTo>
                <a:lnTo>
                  <a:pt x="322" y="989"/>
                </a:lnTo>
                <a:lnTo>
                  <a:pt x="322" y="989"/>
                </a:lnTo>
                <a:lnTo>
                  <a:pt x="322" y="999"/>
                </a:lnTo>
                <a:lnTo>
                  <a:pt x="323" y="1010"/>
                </a:lnTo>
                <a:lnTo>
                  <a:pt x="328" y="1022"/>
                </a:lnTo>
                <a:lnTo>
                  <a:pt x="331" y="1027"/>
                </a:lnTo>
                <a:lnTo>
                  <a:pt x="334" y="1032"/>
                </a:lnTo>
                <a:lnTo>
                  <a:pt x="334" y="1032"/>
                </a:lnTo>
                <a:lnTo>
                  <a:pt x="339" y="1035"/>
                </a:lnTo>
                <a:lnTo>
                  <a:pt x="349" y="1037"/>
                </a:lnTo>
                <a:lnTo>
                  <a:pt x="360" y="1038"/>
                </a:lnTo>
                <a:lnTo>
                  <a:pt x="373" y="1038"/>
                </a:lnTo>
                <a:lnTo>
                  <a:pt x="386" y="1038"/>
                </a:lnTo>
                <a:lnTo>
                  <a:pt x="398" y="1037"/>
                </a:lnTo>
                <a:lnTo>
                  <a:pt x="407" y="1035"/>
                </a:lnTo>
                <a:lnTo>
                  <a:pt x="412" y="1032"/>
                </a:lnTo>
                <a:lnTo>
                  <a:pt x="412" y="1032"/>
                </a:lnTo>
                <a:lnTo>
                  <a:pt x="416" y="1027"/>
                </a:lnTo>
                <a:lnTo>
                  <a:pt x="417" y="1020"/>
                </a:lnTo>
                <a:lnTo>
                  <a:pt x="418" y="1010"/>
                </a:lnTo>
                <a:lnTo>
                  <a:pt x="418" y="1002"/>
                </a:lnTo>
                <a:lnTo>
                  <a:pt x="418" y="985"/>
                </a:lnTo>
                <a:lnTo>
                  <a:pt x="418" y="977"/>
                </a:lnTo>
                <a:lnTo>
                  <a:pt x="425" y="971"/>
                </a:lnTo>
                <a:lnTo>
                  <a:pt x="425" y="971"/>
                </a:lnTo>
                <a:lnTo>
                  <a:pt x="427" y="967"/>
                </a:lnTo>
                <a:lnTo>
                  <a:pt x="431" y="965"/>
                </a:lnTo>
                <a:lnTo>
                  <a:pt x="431" y="965"/>
                </a:lnTo>
                <a:lnTo>
                  <a:pt x="443" y="959"/>
                </a:lnTo>
                <a:lnTo>
                  <a:pt x="443" y="959"/>
                </a:lnTo>
                <a:lnTo>
                  <a:pt x="446" y="957"/>
                </a:lnTo>
                <a:lnTo>
                  <a:pt x="449" y="952"/>
                </a:lnTo>
                <a:lnTo>
                  <a:pt x="451" y="941"/>
                </a:lnTo>
                <a:lnTo>
                  <a:pt x="453" y="932"/>
                </a:lnTo>
                <a:lnTo>
                  <a:pt x="454" y="930"/>
                </a:lnTo>
                <a:lnTo>
                  <a:pt x="455" y="928"/>
                </a:lnTo>
                <a:lnTo>
                  <a:pt x="455" y="928"/>
                </a:lnTo>
                <a:lnTo>
                  <a:pt x="456" y="930"/>
                </a:lnTo>
                <a:lnTo>
                  <a:pt x="457" y="928"/>
                </a:lnTo>
                <a:lnTo>
                  <a:pt x="461" y="926"/>
                </a:lnTo>
                <a:lnTo>
                  <a:pt x="473" y="916"/>
                </a:lnTo>
                <a:lnTo>
                  <a:pt x="473" y="916"/>
                </a:lnTo>
                <a:lnTo>
                  <a:pt x="477" y="913"/>
                </a:lnTo>
                <a:lnTo>
                  <a:pt x="481" y="908"/>
                </a:lnTo>
                <a:lnTo>
                  <a:pt x="487" y="897"/>
                </a:lnTo>
                <a:lnTo>
                  <a:pt x="489" y="886"/>
                </a:lnTo>
                <a:lnTo>
                  <a:pt x="492" y="880"/>
                </a:lnTo>
                <a:lnTo>
                  <a:pt x="492" y="880"/>
                </a:lnTo>
                <a:lnTo>
                  <a:pt x="492" y="877"/>
                </a:lnTo>
                <a:lnTo>
                  <a:pt x="490" y="876"/>
                </a:lnTo>
                <a:lnTo>
                  <a:pt x="490" y="875"/>
                </a:lnTo>
                <a:lnTo>
                  <a:pt x="492" y="874"/>
                </a:lnTo>
                <a:lnTo>
                  <a:pt x="492" y="874"/>
                </a:lnTo>
                <a:lnTo>
                  <a:pt x="492" y="874"/>
                </a:lnTo>
                <a:lnTo>
                  <a:pt x="493" y="872"/>
                </a:lnTo>
                <a:lnTo>
                  <a:pt x="493" y="869"/>
                </a:lnTo>
                <a:lnTo>
                  <a:pt x="492" y="861"/>
                </a:lnTo>
                <a:lnTo>
                  <a:pt x="492" y="861"/>
                </a:lnTo>
                <a:lnTo>
                  <a:pt x="494" y="857"/>
                </a:lnTo>
                <a:lnTo>
                  <a:pt x="496" y="848"/>
                </a:lnTo>
                <a:lnTo>
                  <a:pt x="498" y="838"/>
                </a:lnTo>
                <a:lnTo>
                  <a:pt x="498" y="838"/>
                </a:lnTo>
                <a:lnTo>
                  <a:pt x="496" y="832"/>
                </a:lnTo>
                <a:lnTo>
                  <a:pt x="495" y="826"/>
                </a:lnTo>
                <a:lnTo>
                  <a:pt x="492" y="816"/>
                </a:lnTo>
                <a:lnTo>
                  <a:pt x="487" y="810"/>
                </a:lnTo>
                <a:lnTo>
                  <a:pt x="486" y="808"/>
                </a:lnTo>
                <a:lnTo>
                  <a:pt x="486" y="808"/>
                </a:lnTo>
                <a:lnTo>
                  <a:pt x="484" y="742"/>
                </a:lnTo>
                <a:lnTo>
                  <a:pt x="482" y="694"/>
                </a:lnTo>
                <a:lnTo>
                  <a:pt x="481" y="677"/>
                </a:lnTo>
                <a:lnTo>
                  <a:pt x="479" y="668"/>
                </a:lnTo>
                <a:lnTo>
                  <a:pt x="479" y="668"/>
                </a:lnTo>
                <a:lnTo>
                  <a:pt x="467" y="638"/>
                </a:lnTo>
                <a:lnTo>
                  <a:pt x="467" y="620"/>
                </a:lnTo>
                <a:lnTo>
                  <a:pt x="473" y="608"/>
                </a:lnTo>
                <a:lnTo>
                  <a:pt x="473" y="608"/>
                </a:lnTo>
                <a:lnTo>
                  <a:pt x="475" y="602"/>
                </a:lnTo>
                <a:lnTo>
                  <a:pt x="476" y="590"/>
                </a:lnTo>
                <a:lnTo>
                  <a:pt x="476" y="574"/>
                </a:lnTo>
                <a:lnTo>
                  <a:pt x="475" y="565"/>
                </a:lnTo>
                <a:lnTo>
                  <a:pt x="473" y="559"/>
                </a:lnTo>
                <a:lnTo>
                  <a:pt x="473" y="559"/>
                </a:lnTo>
                <a:lnTo>
                  <a:pt x="466" y="543"/>
                </a:lnTo>
                <a:lnTo>
                  <a:pt x="462" y="537"/>
                </a:lnTo>
                <a:lnTo>
                  <a:pt x="455" y="529"/>
                </a:lnTo>
                <a:lnTo>
                  <a:pt x="455" y="529"/>
                </a:lnTo>
                <a:lnTo>
                  <a:pt x="442" y="516"/>
                </a:lnTo>
                <a:lnTo>
                  <a:pt x="426" y="502"/>
                </a:lnTo>
                <a:lnTo>
                  <a:pt x="406" y="486"/>
                </a:lnTo>
                <a:lnTo>
                  <a:pt x="406" y="486"/>
                </a:lnTo>
                <a:lnTo>
                  <a:pt x="406" y="485"/>
                </a:lnTo>
                <a:lnTo>
                  <a:pt x="405" y="482"/>
                </a:lnTo>
                <a:lnTo>
                  <a:pt x="407" y="479"/>
                </a:lnTo>
                <a:lnTo>
                  <a:pt x="409" y="476"/>
                </a:lnTo>
                <a:lnTo>
                  <a:pt x="412" y="474"/>
                </a:lnTo>
                <a:lnTo>
                  <a:pt x="412" y="474"/>
                </a:lnTo>
                <a:lnTo>
                  <a:pt x="417" y="473"/>
                </a:lnTo>
                <a:lnTo>
                  <a:pt x="423" y="471"/>
                </a:lnTo>
                <a:lnTo>
                  <a:pt x="439" y="471"/>
                </a:lnTo>
                <a:lnTo>
                  <a:pt x="455" y="473"/>
                </a:lnTo>
                <a:lnTo>
                  <a:pt x="467" y="474"/>
                </a:lnTo>
                <a:lnTo>
                  <a:pt x="467" y="474"/>
                </a:lnTo>
                <a:lnTo>
                  <a:pt x="473" y="474"/>
                </a:lnTo>
                <a:lnTo>
                  <a:pt x="473" y="474"/>
                </a:lnTo>
                <a:lnTo>
                  <a:pt x="473" y="473"/>
                </a:lnTo>
                <a:lnTo>
                  <a:pt x="473" y="470"/>
                </a:lnTo>
                <a:lnTo>
                  <a:pt x="472" y="469"/>
                </a:lnTo>
                <a:lnTo>
                  <a:pt x="473" y="468"/>
                </a:lnTo>
                <a:lnTo>
                  <a:pt x="473" y="468"/>
                </a:lnTo>
                <a:lnTo>
                  <a:pt x="477" y="469"/>
                </a:lnTo>
                <a:lnTo>
                  <a:pt x="483" y="471"/>
                </a:lnTo>
                <a:lnTo>
                  <a:pt x="489" y="474"/>
                </a:lnTo>
                <a:lnTo>
                  <a:pt x="492" y="474"/>
                </a:lnTo>
                <a:lnTo>
                  <a:pt x="492" y="474"/>
                </a:lnTo>
                <a:lnTo>
                  <a:pt x="493" y="474"/>
                </a:lnTo>
                <a:lnTo>
                  <a:pt x="498" y="474"/>
                </a:lnTo>
                <a:lnTo>
                  <a:pt x="504" y="474"/>
                </a:lnTo>
                <a:lnTo>
                  <a:pt x="504" y="474"/>
                </a:lnTo>
                <a:lnTo>
                  <a:pt x="504" y="473"/>
                </a:lnTo>
                <a:lnTo>
                  <a:pt x="506" y="470"/>
                </a:lnTo>
                <a:lnTo>
                  <a:pt x="510" y="468"/>
                </a:lnTo>
                <a:lnTo>
                  <a:pt x="510" y="468"/>
                </a:lnTo>
                <a:lnTo>
                  <a:pt x="514" y="467"/>
                </a:lnTo>
                <a:lnTo>
                  <a:pt x="516" y="467"/>
                </a:lnTo>
                <a:lnTo>
                  <a:pt x="518" y="465"/>
                </a:lnTo>
                <a:lnTo>
                  <a:pt x="522" y="462"/>
                </a:lnTo>
                <a:lnTo>
                  <a:pt x="522" y="462"/>
                </a:lnTo>
                <a:lnTo>
                  <a:pt x="523" y="460"/>
                </a:lnTo>
                <a:lnTo>
                  <a:pt x="526" y="458"/>
                </a:lnTo>
                <a:lnTo>
                  <a:pt x="531" y="457"/>
                </a:lnTo>
                <a:lnTo>
                  <a:pt x="533" y="457"/>
                </a:lnTo>
                <a:lnTo>
                  <a:pt x="534" y="457"/>
                </a:lnTo>
                <a:lnTo>
                  <a:pt x="534" y="456"/>
                </a:lnTo>
                <a:lnTo>
                  <a:pt x="534" y="456"/>
                </a:lnTo>
                <a:lnTo>
                  <a:pt x="533" y="453"/>
                </a:lnTo>
                <a:lnTo>
                  <a:pt x="534" y="449"/>
                </a:lnTo>
                <a:lnTo>
                  <a:pt x="535" y="446"/>
                </a:lnTo>
                <a:lnTo>
                  <a:pt x="534" y="445"/>
                </a:lnTo>
                <a:lnTo>
                  <a:pt x="534" y="443"/>
                </a:lnTo>
                <a:lnTo>
                  <a:pt x="534" y="443"/>
                </a:lnTo>
                <a:lnTo>
                  <a:pt x="529" y="443"/>
                </a:lnTo>
                <a:lnTo>
                  <a:pt x="523" y="443"/>
                </a:lnTo>
                <a:lnTo>
                  <a:pt x="516" y="443"/>
                </a:lnTo>
                <a:lnTo>
                  <a:pt x="510" y="426"/>
                </a:lnTo>
                <a:lnTo>
                  <a:pt x="510" y="426"/>
                </a:lnTo>
                <a:lnTo>
                  <a:pt x="507" y="419"/>
                </a:lnTo>
                <a:lnTo>
                  <a:pt x="505" y="410"/>
                </a:lnTo>
                <a:lnTo>
                  <a:pt x="504" y="402"/>
                </a:lnTo>
                <a:lnTo>
                  <a:pt x="504" y="402"/>
                </a:lnTo>
                <a:lnTo>
                  <a:pt x="500" y="379"/>
                </a:lnTo>
                <a:lnTo>
                  <a:pt x="498" y="365"/>
                </a:lnTo>
                <a:lnTo>
                  <a:pt x="498" y="365"/>
                </a:lnTo>
                <a:lnTo>
                  <a:pt x="509" y="363"/>
                </a:lnTo>
                <a:lnTo>
                  <a:pt x="534" y="359"/>
                </a:lnTo>
                <a:lnTo>
                  <a:pt x="534" y="359"/>
                </a:lnTo>
                <a:lnTo>
                  <a:pt x="539" y="358"/>
                </a:lnTo>
                <a:lnTo>
                  <a:pt x="544" y="357"/>
                </a:lnTo>
                <a:lnTo>
                  <a:pt x="546" y="354"/>
                </a:lnTo>
                <a:lnTo>
                  <a:pt x="549" y="352"/>
                </a:lnTo>
                <a:lnTo>
                  <a:pt x="554" y="346"/>
                </a:lnTo>
                <a:lnTo>
                  <a:pt x="557" y="341"/>
                </a:lnTo>
                <a:lnTo>
                  <a:pt x="557" y="341"/>
                </a:lnTo>
                <a:lnTo>
                  <a:pt x="560" y="339"/>
                </a:lnTo>
                <a:lnTo>
                  <a:pt x="561" y="335"/>
                </a:lnTo>
                <a:lnTo>
                  <a:pt x="561" y="331"/>
                </a:lnTo>
                <a:lnTo>
                  <a:pt x="560" y="328"/>
                </a:lnTo>
                <a:lnTo>
                  <a:pt x="556" y="320"/>
                </a:lnTo>
                <a:lnTo>
                  <a:pt x="551" y="317"/>
                </a:lnTo>
                <a:lnTo>
                  <a:pt x="551" y="317"/>
                </a:lnTo>
                <a:lnTo>
                  <a:pt x="544" y="315"/>
                </a:lnTo>
                <a:lnTo>
                  <a:pt x="533" y="315"/>
                </a:lnTo>
                <a:lnTo>
                  <a:pt x="510" y="317"/>
                </a:lnTo>
                <a:lnTo>
                  <a:pt x="510" y="317"/>
                </a:lnTo>
                <a:lnTo>
                  <a:pt x="504" y="318"/>
                </a:lnTo>
                <a:lnTo>
                  <a:pt x="499" y="320"/>
                </a:lnTo>
                <a:lnTo>
                  <a:pt x="490" y="326"/>
                </a:lnTo>
                <a:lnTo>
                  <a:pt x="483" y="332"/>
                </a:lnTo>
                <a:lnTo>
                  <a:pt x="479" y="335"/>
                </a:lnTo>
                <a:lnTo>
                  <a:pt x="479" y="335"/>
                </a:lnTo>
                <a:lnTo>
                  <a:pt x="478" y="334"/>
                </a:lnTo>
                <a:lnTo>
                  <a:pt x="476" y="332"/>
                </a:lnTo>
                <a:lnTo>
                  <a:pt x="472" y="325"/>
                </a:lnTo>
                <a:lnTo>
                  <a:pt x="465" y="315"/>
                </a:lnTo>
                <a:lnTo>
                  <a:pt x="455" y="304"/>
                </a:lnTo>
                <a:lnTo>
                  <a:pt x="455" y="304"/>
                </a:lnTo>
                <a:lnTo>
                  <a:pt x="449" y="298"/>
                </a:lnTo>
                <a:lnTo>
                  <a:pt x="443" y="289"/>
                </a:lnTo>
                <a:lnTo>
                  <a:pt x="431" y="265"/>
                </a:lnTo>
                <a:lnTo>
                  <a:pt x="420" y="245"/>
                </a:lnTo>
                <a:lnTo>
                  <a:pt x="412" y="231"/>
                </a:lnTo>
                <a:lnTo>
                  <a:pt x="412" y="231"/>
                </a:lnTo>
                <a:lnTo>
                  <a:pt x="411" y="229"/>
                </a:lnTo>
                <a:lnTo>
                  <a:pt x="410" y="226"/>
                </a:lnTo>
                <a:lnTo>
                  <a:pt x="409" y="219"/>
                </a:lnTo>
                <a:lnTo>
                  <a:pt x="409" y="213"/>
                </a:lnTo>
                <a:lnTo>
                  <a:pt x="406" y="208"/>
                </a:lnTo>
                <a:lnTo>
                  <a:pt x="406" y="208"/>
                </a:lnTo>
                <a:lnTo>
                  <a:pt x="393" y="192"/>
                </a:lnTo>
                <a:lnTo>
                  <a:pt x="365" y="165"/>
                </a:lnTo>
                <a:lnTo>
                  <a:pt x="328" y="129"/>
                </a:lnTo>
                <a:lnTo>
                  <a:pt x="328" y="129"/>
                </a:lnTo>
                <a:lnTo>
                  <a:pt x="337" y="107"/>
                </a:lnTo>
                <a:lnTo>
                  <a:pt x="343" y="89"/>
                </a:lnTo>
                <a:lnTo>
                  <a:pt x="345" y="80"/>
                </a:lnTo>
                <a:lnTo>
                  <a:pt x="345" y="74"/>
                </a:lnTo>
                <a:lnTo>
                  <a:pt x="345" y="74"/>
                </a:lnTo>
                <a:lnTo>
                  <a:pt x="345" y="61"/>
                </a:lnTo>
                <a:lnTo>
                  <a:pt x="345" y="52"/>
                </a:lnTo>
                <a:lnTo>
                  <a:pt x="343" y="42"/>
                </a:lnTo>
                <a:lnTo>
                  <a:pt x="340" y="33"/>
                </a:lnTo>
                <a:lnTo>
                  <a:pt x="337" y="24"/>
                </a:lnTo>
                <a:lnTo>
                  <a:pt x="331" y="15"/>
                </a:lnTo>
                <a:lnTo>
                  <a:pt x="322" y="8"/>
                </a:lnTo>
                <a:lnTo>
                  <a:pt x="322" y="8"/>
                </a:lnTo>
                <a:lnTo>
                  <a:pt x="316" y="5"/>
                </a:lnTo>
                <a:lnTo>
                  <a:pt x="311" y="2"/>
                </a:lnTo>
                <a:lnTo>
                  <a:pt x="305" y="1"/>
                </a:lnTo>
                <a:lnTo>
                  <a:pt x="299" y="0"/>
                </a:lnTo>
                <a:lnTo>
                  <a:pt x="286" y="0"/>
                </a:lnTo>
                <a:lnTo>
                  <a:pt x="272" y="2"/>
                </a:lnTo>
                <a:lnTo>
                  <a:pt x="259" y="7"/>
                </a:lnTo>
                <a:lnTo>
                  <a:pt x="247" y="14"/>
                </a:lnTo>
                <a:lnTo>
                  <a:pt x="238" y="23"/>
                </a:lnTo>
                <a:lnTo>
                  <a:pt x="234" y="26"/>
                </a:lnTo>
                <a:lnTo>
                  <a:pt x="231" y="31"/>
                </a:lnTo>
                <a:lnTo>
                  <a:pt x="231" y="31"/>
                </a:lnTo>
                <a:lnTo>
                  <a:pt x="227" y="44"/>
                </a:lnTo>
                <a:lnTo>
                  <a:pt x="225" y="56"/>
                </a:lnTo>
                <a:lnTo>
                  <a:pt x="223" y="69"/>
                </a:lnTo>
                <a:lnTo>
                  <a:pt x="222" y="81"/>
                </a:lnTo>
                <a:lnTo>
                  <a:pt x="223" y="102"/>
                </a:lnTo>
                <a:lnTo>
                  <a:pt x="225" y="111"/>
                </a:lnTo>
                <a:lnTo>
                  <a:pt x="225" y="111"/>
                </a:lnTo>
                <a:close/>
                <a:moveTo>
                  <a:pt x="382" y="329"/>
                </a:moveTo>
                <a:lnTo>
                  <a:pt x="382" y="329"/>
                </a:lnTo>
                <a:lnTo>
                  <a:pt x="400" y="351"/>
                </a:lnTo>
                <a:lnTo>
                  <a:pt x="412" y="364"/>
                </a:lnTo>
                <a:lnTo>
                  <a:pt x="418" y="371"/>
                </a:lnTo>
                <a:lnTo>
                  <a:pt x="418" y="371"/>
                </a:lnTo>
                <a:lnTo>
                  <a:pt x="421" y="374"/>
                </a:lnTo>
                <a:lnTo>
                  <a:pt x="423" y="378"/>
                </a:lnTo>
                <a:lnTo>
                  <a:pt x="425" y="384"/>
                </a:lnTo>
                <a:lnTo>
                  <a:pt x="425" y="384"/>
                </a:lnTo>
                <a:lnTo>
                  <a:pt x="438" y="397"/>
                </a:lnTo>
                <a:lnTo>
                  <a:pt x="448" y="408"/>
                </a:lnTo>
                <a:lnTo>
                  <a:pt x="455" y="414"/>
                </a:lnTo>
                <a:lnTo>
                  <a:pt x="455" y="414"/>
                </a:lnTo>
                <a:lnTo>
                  <a:pt x="457" y="417"/>
                </a:lnTo>
                <a:lnTo>
                  <a:pt x="460" y="420"/>
                </a:lnTo>
                <a:lnTo>
                  <a:pt x="461" y="426"/>
                </a:lnTo>
                <a:lnTo>
                  <a:pt x="461" y="426"/>
                </a:lnTo>
                <a:lnTo>
                  <a:pt x="464" y="425"/>
                </a:lnTo>
                <a:lnTo>
                  <a:pt x="466" y="425"/>
                </a:lnTo>
                <a:lnTo>
                  <a:pt x="467" y="426"/>
                </a:lnTo>
                <a:lnTo>
                  <a:pt x="467" y="426"/>
                </a:lnTo>
                <a:lnTo>
                  <a:pt x="470" y="432"/>
                </a:lnTo>
                <a:lnTo>
                  <a:pt x="473" y="437"/>
                </a:lnTo>
                <a:lnTo>
                  <a:pt x="473" y="437"/>
                </a:lnTo>
                <a:lnTo>
                  <a:pt x="457" y="437"/>
                </a:lnTo>
                <a:lnTo>
                  <a:pt x="444" y="437"/>
                </a:lnTo>
                <a:lnTo>
                  <a:pt x="431" y="437"/>
                </a:lnTo>
                <a:lnTo>
                  <a:pt x="431" y="437"/>
                </a:lnTo>
                <a:lnTo>
                  <a:pt x="417" y="438"/>
                </a:lnTo>
                <a:lnTo>
                  <a:pt x="404" y="438"/>
                </a:lnTo>
                <a:lnTo>
                  <a:pt x="388" y="437"/>
                </a:lnTo>
                <a:lnTo>
                  <a:pt x="388" y="437"/>
                </a:lnTo>
                <a:lnTo>
                  <a:pt x="379" y="431"/>
                </a:lnTo>
                <a:lnTo>
                  <a:pt x="372" y="427"/>
                </a:lnTo>
                <a:lnTo>
                  <a:pt x="367" y="426"/>
                </a:lnTo>
                <a:lnTo>
                  <a:pt x="364" y="426"/>
                </a:lnTo>
                <a:lnTo>
                  <a:pt x="364" y="426"/>
                </a:lnTo>
                <a:lnTo>
                  <a:pt x="339" y="426"/>
                </a:lnTo>
                <a:lnTo>
                  <a:pt x="322" y="426"/>
                </a:lnTo>
                <a:lnTo>
                  <a:pt x="322" y="426"/>
                </a:lnTo>
                <a:lnTo>
                  <a:pt x="322" y="423"/>
                </a:lnTo>
                <a:lnTo>
                  <a:pt x="328" y="402"/>
                </a:lnTo>
                <a:lnTo>
                  <a:pt x="328" y="402"/>
                </a:lnTo>
                <a:lnTo>
                  <a:pt x="333" y="386"/>
                </a:lnTo>
                <a:lnTo>
                  <a:pt x="337" y="376"/>
                </a:lnTo>
                <a:lnTo>
                  <a:pt x="339" y="370"/>
                </a:lnTo>
                <a:lnTo>
                  <a:pt x="340" y="365"/>
                </a:lnTo>
                <a:lnTo>
                  <a:pt x="340" y="365"/>
                </a:lnTo>
                <a:lnTo>
                  <a:pt x="340" y="356"/>
                </a:lnTo>
                <a:lnTo>
                  <a:pt x="343" y="343"/>
                </a:lnTo>
                <a:lnTo>
                  <a:pt x="345" y="329"/>
                </a:lnTo>
                <a:lnTo>
                  <a:pt x="345" y="329"/>
                </a:lnTo>
                <a:lnTo>
                  <a:pt x="350" y="332"/>
                </a:lnTo>
                <a:lnTo>
                  <a:pt x="354" y="334"/>
                </a:lnTo>
                <a:lnTo>
                  <a:pt x="358" y="335"/>
                </a:lnTo>
                <a:lnTo>
                  <a:pt x="358" y="335"/>
                </a:lnTo>
                <a:lnTo>
                  <a:pt x="361" y="334"/>
                </a:lnTo>
                <a:lnTo>
                  <a:pt x="364" y="335"/>
                </a:lnTo>
                <a:lnTo>
                  <a:pt x="364" y="335"/>
                </a:lnTo>
                <a:lnTo>
                  <a:pt x="368" y="335"/>
                </a:lnTo>
                <a:lnTo>
                  <a:pt x="372" y="335"/>
                </a:lnTo>
                <a:lnTo>
                  <a:pt x="376" y="335"/>
                </a:lnTo>
                <a:lnTo>
                  <a:pt x="376" y="335"/>
                </a:lnTo>
                <a:lnTo>
                  <a:pt x="376" y="334"/>
                </a:lnTo>
                <a:lnTo>
                  <a:pt x="378" y="331"/>
                </a:lnTo>
                <a:lnTo>
                  <a:pt x="381" y="329"/>
                </a:lnTo>
                <a:lnTo>
                  <a:pt x="382" y="328"/>
                </a:lnTo>
                <a:lnTo>
                  <a:pt x="382" y="329"/>
                </a:lnTo>
                <a:lnTo>
                  <a:pt x="382" y="3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FEA6C17F-20CB-4367-A936-2045D557EFCC}"/>
              </a:ext>
            </a:extLst>
          </p:cNvPr>
          <p:cNvSpPr>
            <a:spLocks/>
          </p:cNvSpPr>
          <p:nvPr/>
        </p:nvSpPr>
        <p:spPr bwMode="auto">
          <a:xfrm>
            <a:off x="2657745" y="773705"/>
            <a:ext cx="719305" cy="1755195"/>
          </a:xfrm>
          <a:custGeom>
            <a:avLst/>
            <a:gdLst>
              <a:gd name="T0" fmla="*/ 348 w 952"/>
              <a:gd name="T1" fmla="*/ 353 h 2323"/>
              <a:gd name="T2" fmla="*/ 324 w 952"/>
              <a:gd name="T3" fmla="*/ 211 h 2323"/>
              <a:gd name="T4" fmla="*/ 336 w 952"/>
              <a:gd name="T5" fmla="*/ 108 h 2323"/>
              <a:gd name="T6" fmla="*/ 385 w 952"/>
              <a:gd name="T7" fmla="*/ 27 h 2323"/>
              <a:gd name="T8" fmla="*/ 445 w 952"/>
              <a:gd name="T9" fmla="*/ 2 h 2323"/>
              <a:gd name="T10" fmla="*/ 510 w 952"/>
              <a:gd name="T11" fmla="*/ 4 h 2323"/>
              <a:gd name="T12" fmla="*/ 578 w 952"/>
              <a:gd name="T13" fmla="*/ 37 h 2323"/>
              <a:gd name="T14" fmla="*/ 639 w 952"/>
              <a:gd name="T15" fmla="*/ 131 h 2323"/>
              <a:gd name="T16" fmla="*/ 652 w 952"/>
              <a:gd name="T17" fmla="*/ 196 h 2323"/>
              <a:gd name="T18" fmla="*/ 642 w 952"/>
              <a:gd name="T19" fmla="*/ 311 h 2323"/>
              <a:gd name="T20" fmla="*/ 643 w 952"/>
              <a:gd name="T21" fmla="*/ 410 h 2323"/>
              <a:gd name="T22" fmla="*/ 807 w 952"/>
              <a:gd name="T23" fmla="*/ 488 h 2323"/>
              <a:gd name="T24" fmla="*/ 823 w 952"/>
              <a:gd name="T25" fmla="*/ 509 h 2323"/>
              <a:gd name="T26" fmla="*/ 838 w 952"/>
              <a:gd name="T27" fmla="*/ 566 h 2323"/>
              <a:gd name="T28" fmla="*/ 900 w 952"/>
              <a:gd name="T29" fmla="*/ 690 h 2323"/>
              <a:gd name="T30" fmla="*/ 944 w 952"/>
              <a:gd name="T31" fmla="*/ 808 h 2323"/>
              <a:gd name="T32" fmla="*/ 936 w 952"/>
              <a:gd name="T33" fmla="*/ 873 h 2323"/>
              <a:gd name="T34" fmla="*/ 876 w 952"/>
              <a:gd name="T35" fmla="*/ 949 h 2323"/>
              <a:gd name="T36" fmla="*/ 833 w 952"/>
              <a:gd name="T37" fmla="*/ 1287 h 2323"/>
              <a:gd name="T38" fmla="*/ 828 w 952"/>
              <a:gd name="T39" fmla="*/ 1361 h 2323"/>
              <a:gd name="T40" fmla="*/ 892 w 952"/>
              <a:gd name="T41" fmla="*/ 1616 h 2323"/>
              <a:gd name="T42" fmla="*/ 884 w 952"/>
              <a:gd name="T43" fmla="*/ 1747 h 2323"/>
              <a:gd name="T44" fmla="*/ 843 w 952"/>
              <a:gd name="T45" fmla="*/ 1856 h 2323"/>
              <a:gd name="T46" fmla="*/ 926 w 952"/>
              <a:gd name="T47" fmla="*/ 1855 h 2323"/>
              <a:gd name="T48" fmla="*/ 952 w 952"/>
              <a:gd name="T49" fmla="*/ 1916 h 2323"/>
              <a:gd name="T50" fmla="*/ 949 w 952"/>
              <a:gd name="T51" fmla="*/ 1965 h 2323"/>
              <a:gd name="T52" fmla="*/ 922 w 952"/>
              <a:gd name="T53" fmla="*/ 1999 h 2323"/>
              <a:gd name="T54" fmla="*/ 748 w 952"/>
              <a:gd name="T55" fmla="*/ 2136 h 2323"/>
              <a:gd name="T56" fmla="*/ 720 w 952"/>
              <a:gd name="T57" fmla="*/ 2306 h 2323"/>
              <a:gd name="T58" fmla="*/ 681 w 952"/>
              <a:gd name="T59" fmla="*/ 2323 h 2323"/>
              <a:gd name="T60" fmla="*/ 611 w 952"/>
              <a:gd name="T61" fmla="*/ 2314 h 2323"/>
              <a:gd name="T62" fmla="*/ 573 w 952"/>
              <a:gd name="T63" fmla="*/ 2287 h 2323"/>
              <a:gd name="T64" fmla="*/ 559 w 952"/>
              <a:gd name="T65" fmla="*/ 2153 h 2323"/>
              <a:gd name="T66" fmla="*/ 491 w 952"/>
              <a:gd name="T67" fmla="*/ 2170 h 2323"/>
              <a:gd name="T68" fmla="*/ 470 w 952"/>
              <a:gd name="T69" fmla="*/ 2199 h 2323"/>
              <a:gd name="T70" fmla="*/ 408 w 952"/>
              <a:gd name="T71" fmla="*/ 2173 h 2323"/>
              <a:gd name="T72" fmla="*/ 368 w 952"/>
              <a:gd name="T73" fmla="*/ 2130 h 2323"/>
              <a:gd name="T74" fmla="*/ 336 w 952"/>
              <a:gd name="T75" fmla="*/ 2090 h 2323"/>
              <a:gd name="T76" fmla="*/ 320 w 952"/>
              <a:gd name="T77" fmla="*/ 2095 h 2323"/>
              <a:gd name="T78" fmla="*/ 282 w 952"/>
              <a:gd name="T79" fmla="*/ 1973 h 2323"/>
              <a:gd name="T80" fmla="*/ 270 w 952"/>
              <a:gd name="T81" fmla="*/ 1912 h 2323"/>
              <a:gd name="T82" fmla="*/ 250 w 952"/>
              <a:gd name="T83" fmla="*/ 1895 h 2323"/>
              <a:gd name="T84" fmla="*/ 196 w 952"/>
              <a:gd name="T85" fmla="*/ 1890 h 2323"/>
              <a:gd name="T86" fmla="*/ 172 w 952"/>
              <a:gd name="T87" fmla="*/ 1802 h 2323"/>
              <a:gd name="T88" fmla="*/ 159 w 952"/>
              <a:gd name="T89" fmla="*/ 1792 h 2323"/>
              <a:gd name="T90" fmla="*/ 106 w 952"/>
              <a:gd name="T91" fmla="*/ 1331 h 2323"/>
              <a:gd name="T92" fmla="*/ 120 w 952"/>
              <a:gd name="T93" fmla="*/ 1228 h 2323"/>
              <a:gd name="T94" fmla="*/ 206 w 952"/>
              <a:gd name="T95" fmla="*/ 921 h 2323"/>
              <a:gd name="T96" fmla="*/ 88 w 952"/>
              <a:gd name="T97" fmla="*/ 930 h 2323"/>
              <a:gd name="T98" fmla="*/ 20 w 952"/>
              <a:gd name="T99" fmla="*/ 906 h 2323"/>
              <a:gd name="T100" fmla="*/ 0 w 952"/>
              <a:gd name="T101" fmla="*/ 906 h 2323"/>
              <a:gd name="T102" fmla="*/ 6 w 952"/>
              <a:gd name="T103" fmla="*/ 875 h 2323"/>
              <a:gd name="T104" fmla="*/ 43 w 952"/>
              <a:gd name="T105" fmla="*/ 851 h 2323"/>
              <a:gd name="T106" fmla="*/ 69 w 952"/>
              <a:gd name="T107" fmla="*/ 774 h 2323"/>
              <a:gd name="T108" fmla="*/ 70 w 952"/>
              <a:gd name="T109" fmla="*/ 730 h 2323"/>
              <a:gd name="T110" fmla="*/ 130 w 952"/>
              <a:gd name="T111" fmla="*/ 629 h 2323"/>
              <a:gd name="T112" fmla="*/ 204 w 952"/>
              <a:gd name="T113" fmla="*/ 521 h 2323"/>
              <a:gd name="T114" fmla="*/ 254 w 952"/>
              <a:gd name="T115" fmla="*/ 435 h 2323"/>
              <a:gd name="T116" fmla="*/ 353 w 952"/>
              <a:gd name="T117" fmla="*/ 411 h 2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2" h="2323">
                <a:moveTo>
                  <a:pt x="368" y="382"/>
                </a:moveTo>
                <a:lnTo>
                  <a:pt x="368" y="382"/>
                </a:lnTo>
                <a:lnTo>
                  <a:pt x="359" y="371"/>
                </a:lnTo>
                <a:lnTo>
                  <a:pt x="353" y="362"/>
                </a:lnTo>
                <a:lnTo>
                  <a:pt x="348" y="353"/>
                </a:lnTo>
                <a:lnTo>
                  <a:pt x="348" y="353"/>
                </a:lnTo>
                <a:lnTo>
                  <a:pt x="343" y="332"/>
                </a:lnTo>
                <a:lnTo>
                  <a:pt x="335" y="294"/>
                </a:lnTo>
                <a:lnTo>
                  <a:pt x="330" y="271"/>
                </a:lnTo>
                <a:lnTo>
                  <a:pt x="326" y="249"/>
                </a:lnTo>
                <a:lnTo>
                  <a:pt x="324" y="229"/>
                </a:lnTo>
                <a:lnTo>
                  <a:pt x="324" y="211"/>
                </a:lnTo>
                <a:lnTo>
                  <a:pt x="324" y="211"/>
                </a:lnTo>
                <a:lnTo>
                  <a:pt x="325" y="190"/>
                </a:lnTo>
                <a:lnTo>
                  <a:pt x="326" y="159"/>
                </a:lnTo>
                <a:lnTo>
                  <a:pt x="328" y="143"/>
                </a:lnTo>
                <a:lnTo>
                  <a:pt x="332" y="125"/>
                </a:lnTo>
                <a:lnTo>
                  <a:pt x="336" y="108"/>
                </a:lnTo>
                <a:lnTo>
                  <a:pt x="342" y="89"/>
                </a:lnTo>
                <a:lnTo>
                  <a:pt x="349" y="72"/>
                </a:lnTo>
                <a:lnTo>
                  <a:pt x="359" y="55"/>
                </a:lnTo>
                <a:lnTo>
                  <a:pt x="371" y="40"/>
                </a:lnTo>
                <a:lnTo>
                  <a:pt x="377" y="33"/>
                </a:lnTo>
                <a:lnTo>
                  <a:pt x="385" y="27"/>
                </a:lnTo>
                <a:lnTo>
                  <a:pt x="393" y="21"/>
                </a:lnTo>
                <a:lnTo>
                  <a:pt x="402" y="16"/>
                </a:lnTo>
                <a:lnTo>
                  <a:pt x="412" y="11"/>
                </a:lnTo>
                <a:lnTo>
                  <a:pt x="421" y="7"/>
                </a:lnTo>
                <a:lnTo>
                  <a:pt x="432" y="4"/>
                </a:lnTo>
                <a:lnTo>
                  <a:pt x="445" y="2"/>
                </a:lnTo>
                <a:lnTo>
                  <a:pt x="457" y="0"/>
                </a:lnTo>
                <a:lnTo>
                  <a:pt x="470" y="0"/>
                </a:lnTo>
                <a:lnTo>
                  <a:pt x="470" y="0"/>
                </a:lnTo>
                <a:lnTo>
                  <a:pt x="484" y="0"/>
                </a:lnTo>
                <a:lnTo>
                  <a:pt x="497" y="1"/>
                </a:lnTo>
                <a:lnTo>
                  <a:pt x="510" y="4"/>
                </a:lnTo>
                <a:lnTo>
                  <a:pt x="521" y="6"/>
                </a:lnTo>
                <a:lnTo>
                  <a:pt x="532" y="10"/>
                </a:lnTo>
                <a:lnTo>
                  <a:pt x="543" y="15"/>
                </a:lnTo>
                <a:lnTo>
                  <a:pt x="552" y="20"/>
                </a:lnTo>
                <a:lnTo>
                  <a:pt x="561" y="24"/>
                </a:lnTo>
                <a:lnTo>
                  <a:pt x="578" y="37"/>
                </a:lnTo>
                <a:lnTo>
                  <a:pt x="593" y="50"/>
                </a:lnTo>
                <a:lnTo>
                  <a:pt x="606" y="65"/>
                </a:lnTo>
                <a:lnTo>
                  <a:pt x="616" y="81"/>
                </a:lnTo>
                <a:lnTo>
                  <a:pt x="626" y="98"/>
                </a:lnTo>
                <a:lnTo>
                  <a:pt x="633" y="115"/>
                </a:lnTo>
                <a:lnTo>
                  <a:pt x="639" y="131"/>
                </a:lnTo>
                <a:lnTo>
                  <a:pt x="644" y="147"/>
                </a:lnTo>
                <a:lnTo>
                  <a:pt x="648" y="162"/>
                </a:lnTo>
                <a:lnTo>
                  <a:pt x="650" y="175"/>
                </a:lnTo>
                <a:lnTo>
                  <a:pt x="652" y="186"/>
                </a:lnTo>
                <a:lnTo>
                  <a:pt x="652" y="196"/>
                </a:lnTo>
                <a:lnTo>
                  <a:pt x="652" y="196"/>
                </a:lnTo>
                <a:lnTo>
                  <a:pt x="652" y="230"/>
                </a:lnTo>
                <a:lnTo>
                  <a:pt x="649" y="262"/>
                </a:lnTo>
                <a:lnTo>
                  <a:pt x="648" y="286"/>
                </a:lnTo>
                <a:lnTo>
                  <a:pt x="647" y="299"/>
                </a:lnTo>
                <a:lnTo>
                  <a:pt x="647" y="299"/>
                </a:lnTo>
                <a:lnTo>
                  <a:pt x="642" y="311"/>
                </a:lnTo>
                <a:lnTo>
                  <a:pt x="632" y="331"/>
                </a:lnTo>
                <a:lnTo>
                  <a:pt x="617" y="357"/>
                </a:lnTo>
                <a:lnTo>
                  <a:pt x="598" y="362"/>
                </a:lnTo>
                <a:lnTo>
                  <a:pt x="608" y="397"/>
                </a:lnTo>
                <a:lnTo>
                  <a:pt x="608" y="397"/>
                </a:lnTo>
                <a:lnTo>
                  <a:pt x="643" y="410"/>
                </a:lnTo>
                <a:lnTo>
                  <a:pt x="679" y="425"/>
                </a:lnTo>
                <a:lnTo>
                  <a:pt x="719" y="442"/>
                </a:lnTo>
                <a:lnTo>
                  <a:pt x="759" y="462"/>
                </a:lnTo>
                <a:lnTo>
                  <a:pt x="778" y="471"/>
                </a:lnTo>
                <a:lnTo>
                  <a:pt x="794" y="480"/>
                </a:lnTo>
                <a:lnTo>
                  <a:pt x="807" y="488"/>
                </a:lnTo>
                <a:lnTo>
                  <a:pt x="817" y="497"/>
                </a:lnTo>
                <a:lnTo>
                  <a:pt x="821" y="499"/>
                </a:lnTo>
                <a:lnTo>
                  <a:pt x="823" y="503"/>
                </a:lnTo>
                <a:lnTo>
                  <a:pt x="823" y="507"/>
                </a:lnTo>
                <a:lnTo>
                  <a:pt x="823" y="509"/>
                </a:lnTo>
                <a:lnTo>
                  <a:pt x="823" y="509"/>
                </a:lnTo>
                <a:lnTo>
                  <a:pt x="822" y="514"/>
                </a:lnTo>
                <a:lnTo>
                  <a:pt x="821" y="520"/>
                </a:lnTo>
                <a:lnTo>
                  <a:pt x="822" y="528"/>
                </a:lnTo>
                <a:lnTo>
                  <a:pt x="823" y="534"/>
                </a:lnTo>
                <a:lnTo>
                  <a:pt x="829" y="548"/>
                </a:lnTo>
                <a:lnTo>
                  <a:pt x="838" y="566"/>
                </a:lnTo>
                <a:lnTo>
                  <a:pt x="857" y="601"/>
                </a:lnTo>
                <a:lnTo>
                  <a:pt x="867" y="621"/>
                </a:lnTo>
                <a:lnTo>
                  <a:pt x="877" y="641"/>
                </a:lnTo>
                <a:lnTo>
                  <a:pt x="877" y="641"/>
                </a:lnTo>
                <a:lnTo>
                  <a:pt x="887" y="665"/>
                </a:lnTo>
                <a:lnTo>
                  <a:pt x="900" y="690"/>
                </a:lnTo>
                <a:lnTo>
                  <a:pt x="914" y="719"/>
                </a:lnTo>
                <a:lnTo>
                  <a:pt x="927" y="748"/>
                </a:lnTo>
                <a:lnTo>
                  <a:pt x="932" y="764"/>
                </a:lnTo>
                <a:lnTo>
                  <a:pt x="937" y="779"/>
                </a:lnTo>
                <a:lnTo>
                  <a:pt x="942" y="793"/>
                </a:lnTo>
                <a:lnTo>
                  <a:pt x="944" y="808"/>
                </a:lnTo>
                <a:lnTo>
                  <a:pt x="945" y="823"/>
                </a:lnTo>
                <a:lnTo>
                  <a:pt x="945" y="836"/>
                </a:lnTo>
                <a:lnTo>
                  <a:pt x="944" y="850"/>
                </a:lnTo>
                <a:lnTo>
                  <a:pt x="941" y="862"/>
                </a:lnTo>
                <a:lnTo>
                  <a:pt x="941" y="862"/>
                </a:lnTo>
                <a:lnTo>
                  <a:pt x="936" y="873"/>
                </a:lnTo>
                <a:lnTo>
                  <a:pt x="931" y="884"/>
                </a:lnTo>
                <a:lnTo>
                  <a:pt x="919" y="903"/>
                </a:lnTo>
                <a:lnTo>
                  <a:pt x="906" y="919"/>
                </a:lnTo>
                <a:lnTo>
                  <a:pt x="895" y="932"/>
                </a:lnTo>
                <a:lnTo>
                  <a:pt x="884" y="943"/>
                </a:lnTo>
                <a:lnTo>
                  <a:pt x="876" y="949"/>
                </a:lnTo>
                <a:lnTo>
                  <a:pt x="867" y="955"/>
                </a:lnTo>
                <a:lnTo>
                  <a:pt x="813" y="930"/>
                </a:lnTo>
                <a:lnTo>
                  <a:pt x="774" y="1063"/>
                </a:lnTo>
                <a:lnTo>
                  <a:pt x="774" y="1063"/>
                </a:lnTo>
                <a:lnTo>
                  <a:pt x="808" y="1194"/>
                </a:lnTo>
                <a:lnTo>
                  <a:pt x="833" y="1287"/>
                </a:lnTo>
                <a:lnTo>
                  <a:pt x="840" y="1318"/>
                </a:lnTo>
                <a:lnTo>
                  <a:pt x="843" y="1332"/>
                </a:lnTo>
                <a:lnTo>
                  <a:pt x="843" y="1332"/>
                </a:lnTo>
                <a:lnTo>
                  <a:pt x="840" y="1340"/>
                </a:lnTo>
                <a:lnTo>
                  <a:pt x="835" y="1350"/>
                </a:lnTo>
                <a:lnTo>
                  <a:pt x="828" y="1361"/>
                </a:lnTo>
                <a:lnTo>
                  <a:pt x="887" y="1469"/>
                </a:lnTo>
                <a:lnTo>
                  <a:pt x="887" y="1469"/>
                </a:lnTo>
                <a:lnTo>
                  <a:pt x="889" y="1531"/>
                </a:lnTo>
                <a:lnTo>
                  <a:pt x="892" y="1580"/>
                </a:lnTo>
                <a:lnTo>
                  <a:pt x="892" y="1616"/>
                </a:lnTo>
                <a:lnTo>
                  <a:pt x="892" y="1616"/>
                </a:lnTo>
                <a:lnTo>
                  <a:pt x="890" y="1683"/>
                </a:lnTo>
                <a:lnTo>
                  <a:pt x="889" y="1717"/>
                </a:lnTo>
                <a:lnTo>
                  <a:pt x="888" y="1731"/>
                </a:lnTo>
                <a:lnTo>
                  <a:pt x="887" y="1738"/>
                </a:lnTo>
                <a:lnTo>
                  <a:pt x="887" y="1738"/>
                </a:lnTo>
                <a:lnTo>
                  <a:pt x="884" y="1747"/>
                </a:lnTo>
                <a:lnTo>
                  <a:pt x="881" y="1753"/>
                </a:lnTo>
                <a:lnTo>
                  <a:pt x="877" y="1758"/>
                </a:lnTo>
                <a:lnTo>
                  <a:pt x="872" y="1812"/>
                </a:lnTo>
                <a:lnTo>
                  <a:pt x="833" y="1817"/>
                </a:lnTo>
                <a:lnTo>
                  <a:pt x="843" y="1856"/>
                </a:lnTo>
                <a:lnTo>
                  <a:pt x="843" y="1856"/>
                </a:lnTo>
                <a:lnTo>
                  <a:pt x="878" y="1851"/>
                </a:lnTo>
                <a:lnTo>
                  <a:pt x="904" y="1850"/>
                </a:lnTo>
                <a:lnTo>
                  <a:pt x="915" y="1850"/>
                </a:lnTo>
                <a:lnTo>
                  <a:pt x="921" y="1851"/>
                </a:lnTo>
                <a:lnTo>
                  <a:pt x="921" y="1851"/>
                </a:lnTo>
                <a:lnTo>
                  <a:pt x="926" y="1855"/>
                </a:lnTo>
                <a:lnTo>
                  <a:pt x="932" y="1859"/>
                </a:lnTo>
                <a:lnTo>
                  <a:pt x="937" y="1868"/>
                </a:lnTo>
                <a:lnTo>
                  <a:pt x="943" y="1878"/>
                </a:lnTo>
                <a:lnTo>
                  <a:pt x="948" y="1889"/>
                </a:lnTo>
                <a:lnTo>
                  <a:pt x="950" y="1902"/>
                </a:lnTo>
                <a:lnTo>
                  <a:pt x="952" y="1916"/>
                </a:lnTo>
                <a:lnTo>
                  <a:pt x="952" y="1922"/>
                </a:lnTo>
                <a:lnTo>
                  <a:pt x="950" y="1929"/>
                </a:lnTo>
                <a:lnTo>
                  <a:pt x="950" y="1929"/>
                </a:lnTo>
                <a:lnTo>
                  <a:pt x="948" y="1941"/>
                </a:lnTo>
                <a:lnTo>
                  <a:pt x="948" y="1951"/>
                </a:lnTo>
                <a:lnTo>
                  <a:pt x="949" y="1965"/>
                </a:lnTo>
                <a:lnTo>
                  <a:pt x="948" y="1970"/>
                </a:lnTo>
                <a:lnTo>
                  <a:pt x="947" y="1976"/>
                </a:lnTo>
                <a:lnTo>
                  <a:pt x="943" y="1981"/>
                </a:lnTo>
                <a:lnTo>
                  <a:pt x="936" y="1988"/>
                </a:lnTo>
                <a:lnTo>
                  <a:pt x="936" y="1988"/>
                </a:lnTo>
                <a:lnTo>
                  <a:pt x="922" y="1999"/>
                </a:lnTo>
                <a:lnTo>
                  <a:pt x="903" y="2012"/>
                </a:lnTo>
                <a:lnTo>
                  <a:pt x="851" y="2047"/>
                </a:lnTo>
                <a:lnTo>
                  <a:pt x="784" y="2091"/>
                </a:lnTo>
                <a:lnTo>
                  <a:pt x="750" y="2110"/>
                </a:lnTo>
                <a:lnTo>
                  <a:pt x="750" y="2110"/>
                </a:lnTo>
                <a:lnTo>
                  <a:pt x="748" y="2136"/>
                </a:lnTo>
                <a:lnTo>
                  <a:pt x="742" y="2196"/>
                </a:lnTo>
                <a:lnTo>
                  <a:pt x="739" y="2230"/>
                </a:lnTo>
                <a:lnTo>
                  <a:pt x="734" y="2262"/>
                </a:lnTo>
                <a:lnTo>
                  <a:pt x="728" y="2288"/>
                </a:lnTo>
                <a:lnTo>
                  <a:pt x="724" y="2299"/>
                </a:lnTo>
                <a:lnTo>
                  <a:pt x="720" y="2306"/>
                </a:lnTo>
                <a:lnTo>
                  <a:pt x="720" y="2306"/>
                </a:lnTo>
                <a:lnTo>
                  <a:pt x="715" y="2312"/>
                </a:lnTo>
                <a:lnTo>
                  <a:pt x="709" y="2316"/>
                </a:lnTo>
                <a:lnTo>
                  <a:pt x="701" y="2320"/>
                </a:lnTo>
                <a:lnTo>
                  <a:pt x="691" y="2322"/>
                </a:lnTo>
                <a:lnTo>
                  <a:pt x="681" y="2323"/>
                </a:lnTo>
                <a:lnTo>
                  <a:pt x="670" y="2323"/>
                </a:lnTo>
                <a:lnTo>
                  <a:pt x="658" y="2323"/>
                </a:lnTo>
                <a:lnTo>
                  <a:pt x="646" y="2322"/>
                </a:lnTo>
                <a:lnTo>
                  <a:pt x="633" y="2320"/>
                </a:lnTo>
                <a:lnTo>
                  <a:pt x="622" y="2317"/>
                </a:lnTo>
                <a:lnTo>
                  <a:pt x="611" y="2314"/>
                </a:lnTo>
                <a:lnTo>
                  <a:pt x="600" y="2310"/>
                </a:lnTo>
                <a:lnTo>
                  <a:pt x="592" y="2305"/>
                </a:lnTo>
                <a:lnTo>
                  <a:pt x="583" y="2299"/>
                </a:lnTo>
                <a:lnTo>
                  <a:pt x="577" y="2293"/>
                </a:lnTo>
                <a:lnTo>
                  <a:pt x="573" y="2287"/>
                </a:lnTo>
                <a:lnTo>
                  <a:pt x="573" y="2287"/>
                </a:lnTo>
                <a:lnTo>
                  <a:pt x="571" y="2279"/>
                </a:lnTo>
                <a:lnTo>
                  <a:pt x="568" y="2270"/>
                </a:lnTo>
                <a:lnTo>
                  <a:pt x="565" y="2248"/>
                </a:lnTo>
                <a:lnTo>
                  <a:pt x="561" y="2223"/>
                </a:lnTo>
                <a:lnTo>
                  <a:pt x="560" y="2197"/>
                </a:lnTo>
                <a:lnTo>
                  <a:pt x="559" y="2153"/>
                </a:lnTo>
                <a:lnTo>
                  <a:pt x="559" y="2135"/>
                </a:lnTo>
                <a:lnTo>
                  <a:pt x="490" y="2150"/>
                </a:lnTo>
                <a:lnTo>
                  <a:pt x="490" y="2150"/>
                </a:lnTo>
                <a:lnTo>
                  <a:pt x="491" y="2153"/>
                </a:lnTo>
                <a:lnTo>
                  <a:pt x="492" y="2164"/>
                </a:lnTo>
                <a:lnTo>
                  <a:pt x="491" y="2170"/>
                </a:lnTo>
                <a:lnTo>
                  <a:pt x="489" y="2178"/>
                </a:lnTo>
                <a:lnTo>
                  <a:pt x="486" y="2185"/>
                </a:lnTo>
                <a:lnTo>
                  <a:pt x="480" y="2194"/>
                </a:lnTo>
                <a:lnTo>
                  <a:pt x="480" y="2194"/>
                </a:lnTo>
                <a:lnTo>
                  <a:pt x="477" y="2197"/>
                </a:lnTo>
                <a:lnTo>
                  <a:pt x="470" y="2199"/>
                </a:lnTo>
                <a:lnTo>
                  <a:pt x="464" y="2199"/>
                </a:lnTo>
                <a:lnTo>
                  <a:pt x="457" y="2197"/>
                </a:lnTo>
                <a:lnTo>
                  <a:pt x="450" y="2195"/>
                </a:lnTo>
                <a:lnTo>
                  <a:pt x="441" y="2191"/>
                </a:lnTo>
                <a:lnTo>
                  <a:pt x="424" y="2183"/>
                </a:lnTo>
                <a:lnTo>
                  <a:pt x="408" y="2173"/>
                </a:lnTo>
                <a:lnTo>
                  <a:pt x="393" y="2163"/>
                </a:lnTo>
                <a:lnTo>
                  <a:pt x="384" y="2156"/>
                </a:lnTo>
                <a:lnTo>
                  <a:pt x="377" y="2150"/>
                </a:lnTo>
                <a:lnTo>
                  <a:pt x="377" y="2150"/>
                </a:lnTo>
                <a:lnTo>
                  <a:pt x="373" y="2141"/>
                </a:lnTo>
                <a:lnTo>
                  <a:pt x="368" y="2130"/>
                </a:lnTo>
                <a:lnTo>
                  <a:pt x="358" y="2114"/>
                </a:lnTo>
                <a:lnTo>
                  <a:pt x="352" y="2106"/>
                </a:lnTo>
                <a:lnTo>
                  <a:pt x="343" y="2096"/>
                </a:lnTo>
                <a:lnTo>
                  <a:pt x="343" y="2096"/>
                </a:lnTo>
                <a:lnTo>
                  <a:pt x="339" y="2092"/>
                </a:lnTo>
                <a:lnTo>
                  <a:pt x="336" y="2090"/>
                </a:lnTo>
                <a:lnTo>
                  <a:pt x="332" y="2090"/>
                </a:lnTo>
                <a:lnTo>
                  <a:pt x="330" y="2090"/>
                </a:lnTo>
                <a:lnTo>
                  <a:pt x="326" y="2093"/>
                </a:lnTo>
                <a:lnTo>
                  <a:pt x="324" y="2096"/>
                </a:lnTo>
                <a:lnTo>
                  <a:pt x="321" y="2096"/>
                </a:lnTo>
                <a:lnTo>
                  <a:pt x="320" y="2095"/>
                </a:lnTo>
                <a:lnTo>
                  <a:pt x="317" y="2092"/>
                </a:lnTo>
                <a:lnTo>
                  <a:pt x="315" y="2087"/>
                </a:lnTo>
                <a:lnTo>
                  <a:pt x="309" y="2069"/>
                </a:lnTo>
                <a:lnTo>
                  <a:pt x="299" y="2037"/>
                </a:lnTo>
                <a:lnTo>
                  <a:pt x="299" y="2037"/>
                </a:lnTo>
                <a:lnTo>
                  <a:pt x="282" y="1973"/>
                </a:lnTo>
                <a:lnTo>
                  <a:pt x="273" y="1938"/>
                </a:lnTo>
                <a:lnTo>
                  <a:pt x="270" y="1923"/>
                </a:lnTo>
                <a:lnTo>
                  <a:pt x="270" y="1919"/>
                </a:lnTo>
                <a:lnTo>
                  <a:pt x="270" y="1919"/>
                </a:lnTo>
                <a:lnTo>
                  <a:pt x="270" y="1916"/>
                </a:lnTo>
                <a:lnTo>
                  <a:pt x="270" y="1912"/>
                </a:lnTo>
                <a:lnTo>
                  <a:pt x="268" y="1907"/>
                </a:lnTo>
                <a:lnTo>
                  <a:pt x="266" y="1902"/>
                </a:lnTo>
                <a:lnTo>
                  <a:pt x="262" y="1899"/>
                </a:lnTo>
                <a:lnTo>
                  <a:pt x="257" y="1896"/>
                </a:lnTo>
                <a:lnTo>
                  <a:pt x="250" y="1895"/>
                </a:lnTo>
                <a:lnTo>
                  <a:pt x="250" y="1895"/>
                </a:lnTo>
                <a:lnTo>
                  <a:pt x="215" y="1896"/>
                </a:lnTo>
                <a:lnTo>
                  <a:pt x="206" y="1895"/>
                </a:lnTo>
                <a:lnTo>
                  <a:pt x="201" y="1894"/>
                </a:lnTo>
                <a:lnTo>
                  <a:pt x="197" y="1893"/>
                </a:lnTo>
                <a:lnTo>
                  <a:pt x="196" y="1891"/>
                </a:lnTo>
                <a:lnTo>
                  <a:pt x="196" y="1890"/>
                </a:lnTo>
                <a:lnTo>
                  <a:pt x="196" y="1890"/>
                </a:lnTo>
                <a:lnTo>
                  <a:pt x="196" y="1884"/>
                </a:lnTo>
                <a:lnTo>
                  <a:pt x="193" y="1873"/>
                </a:lnTo>
                <a:lnTo>
                  <a:pt x="184" y="1842"/>
                </a:lnTo>
                <a:lnTo>
                  <a:pt x="172" y="1802"/>
                </a:lnTo>
                <a:lnTo>
                  <a:pt x="172" y="1802"/>
                </a:lnTo>
                <a:lnTo>
                  <a:pt x="170" y="1803"/>
                </a:lnTo>
                <a:lnTo>
                  <a:pt x="168" y="1804"/>
                </a:lnTo>
                <a:lnTo>
                  <a:pt x="167" y="1803"/>
                </a:lnTo>
                <a:lnTo>
                  <a:pt x="164" y="1802"/>
                </a:lnTo>
                <a:lnTo>
                  <a:pt x="162" y="1798"/>
                </a:lnTo>
                <a:lnTo>
                  <a:pt x="159" y="1792"/>
                </a:lnTo>
                <a:lnTo>
                  <a:pt x="157" y="1782"/>
                </a:lnTo>
                <a:lnTo>
                  <a:pt x="157" y="1782"/>
                </a:lnTo>
                <a:lnTo>
                  <a:pt x="146" y="1702"/>
                </a:lnTo>
                <a:lnTo>
                  <a:pt x="129" y="1550"/>
                </a:lnTo>
                <a:lnTo>
                  <a:pt x="111" y="1392"/>
                </a:lnTo>
                <a:lnTo>
                  <a:pt x="106" y="1331"/>
                </a:lnTo>
                <a:lnTo>
                  <a:pt x="103" y="1293"/>
                </a:lnTo>
                <a:lnTo>
                  <a:pt x="103" y="1293"/>
                </a:lnTo>
                <a:lnTo>
                  <a:pt x="104" y="1279"/>
                </a:lnTo>
                <a:lnTo>
                  <a:pt x="108" y="1263"/>
                </a:lnTo>
                <a:lnTo>
                  <a:pt x="113" y="1246"/>
                </a:lnTo>
                <a:lnTo>
                  <a:pt x="120" y="1228"/>
                </a:lnTo>
                <a:lnTo>
                  <a:pt x="139" y="1187"/>
                </a:lnTo>
                <a:lnTo>
                  <a:pt x="159" y="1146"/>
                </a:lnTo>
                <a:lnTo>
                  <a:pt x="180" y="1109"/>
                </a:lnTo>
                <a:lnTo>
                  <a:pt x="199" y="1077"/>
                </a:lnTo>
                <a:lnTo>
                  <a:pt x="216" y="1048"/>
                </a:lnTo>
                <a:lnTo>
                  <a:pt x="206" y="921"/>
                </a:lnTo>
                <a:lnTo>
                  <a:pt x="133" y="911"/>
                </a:lnTo>
                <a:lnTo>
                  <a:pt x="133" y="911"/>
                </a:lnTo>
                <a:lnTo>
                  <a:pt x="114" y="921"/>
                </a:lnTo>
                <a:lnTo>
                  <a:pt x="101" y="927"/>
                </a:lnTo>
                <a:lnTo>
                  <a:pt x="88" y="930"/>
                </a:lnTo>
                <a:lnTo>
                  <a:pt x="88" y="930"/>
                </a:lnTo>
                <a:lnTo>
                  <a:pt x="84" y="930"/>
                </a:lnTo>
                <a:lnTo>
                  <a:pt x="79" y="929"/>
                </a:lnTo>
                <a:lnTo>
                  <a:pt x="68" y="925"/>
                </a:lnTo>
                <a:lnTo>
                  <a:pt x="54" y="921"/>
                </a:lnTo>
                <a:lnTo>
                  <a:pt x="20" y="906"/>
                </a:lnTo>
                <a:lnTo>
                  <a:pt x="20" y="906"/>
                </a:lnTo>
                <a:lnTo>
                  <a:pt x="17" y="910"/>
                </a:lnTo>
                <a:lnTo>
                  <a:pt x="10" y="914"/>
                </a:lnTo>
                <a:lnTo>
                  <a:pt x="8" y="916"/>
                </a:lnTo>
                <a:lnTo>
                  <a:pt x="4" y="916"/>
                </a:lnTo>
                <a:lnTo>
                  <a:pt x="2" y="912"/>
                </a:lnTo>
                <a:lnTo>
                  <a:pt x="0" y="906"/>
                </a:lnTo>
                <a:lnTo>
                  <a:pt x="0" y="906"/>
                </a:lnTo>
                <a:lnTo>
                  <a:pt x="0" y="897"/>
                </a:lnTo>
                <a:lnTo>
                  <a:pt x="0" y="891"/>
                </a:lnTo>
                <a:lnTo>
                  <a:pt x="2" y="885"/>
                </a:lnTo>
                <a:lnTo>
                  <a:pt x="4" y="879"/>
                </a:lnTo>
                <a:lnTo>
                  <a:pt x="6" y="875"/>
                </a:lnTo>
                <a:lnTo>
                  <a:pt x="10" y="870"/>
                </a:lnTo>
                <a:lnTo>
                  <a:pt x="20" y="862"/>
                </a:lnTo>
                <a:lnTo>
                  <a:pt x="20" y="862"/>
                </a:lnTo>
                <a:lnTo>
                  <a:pt x="26" y="858"/>
                </a:lnTo>
                <a:lnTo>
                  <a:pt x="31" y="854"/>
                </a:lnTo>
                <a:lnTo>
                  <a:pt x="43" y="851"/>
                </a:lnTo>
                <a:lnTo>
                  <a:pt x="54" y="847"/>
                </a:lnTo>
                <a:lnTo>
                  <a:pt x="64" y="813"/>
                </a:lnTo>
                <a:lnTo>
                  <a:pt x="64" y="813"/>
                </a:lnTo>
                <a:lnTo>
                  <a:pt x="65" y="798"/>
                </a:lnTo>
                <a:lnTo>
                  <a:pt x="66" y="786"/>
                </a:lnTo>
                <a:lnTo>
                  <a:pt x="69" y="774"/>
                </a:lnTo>
                <a:lnTo>
                  <a:pt x="69" y="774"/>
                </a:lnTo>
                <a:lnTo>
                  <a:pt x="70" y="768"/>
                </a:lnTo>
                <a:lnTo>
                  <a:pt x="70" y="763"/>
                </a:lnTo>
                <a:lnTo>
                  <a:pt x="69" y="748"/>
                </a:lnTo>
                <a:lnTo>
                  <a:pt x="69" y="739"/>
                </a:lnTo>
                <a:lnTo>
                  <a:pt x="70" y="730"/>
                </a:lnTo>
                <a:lnTo>
                  <a:pt x="74" y="719"/>
                </a:lnTo>
                <a:lnTo>
                  <a:pt x="79" y="705"/>
                </a:lnTo>
                <a:lnTo>
                  <a:pt x="79" y="705"/>
                </a:lnTo>
                <a:lnTo>
                  <a:pt x="87" y="689"/>
                </a:lnTo>
                <a:lnTo>
                  <a:pt x="99" y="670"/>
                </a:lnTo>
                <a:lnTo>
                  <a:pt x="130" y="629"/>
                </a:lnTo>
                <a:lnTo>
                  <a:pt x="157" y="595"/>
                </a:lnTo>
                <a:lnTo>
                  <a:pt x="172" y="578"/>
                </a:lnTo>
                <a:lnTo>
                  <a:pt x="172" y="578"/>
                </a:lnTo>
                <a:lnTo>
                  <a:pt x="177" y="572"/>
                </a:lnTo>
                <a:lnTo>
                  <a:pt x="184" y="559"/>
                </a:lnTo>
                <a:lnTo>
                  <a:pt x="204" y="521"/>
                </a:lnTo>
                <a:lnTo>
                  <a:pt x="230" y="470"/>
                </a:lnTo>
                <a:lnTo>
                  <a:pt x="230" y="470"/>
                </a:lnTo>
                <a:lnTo>
                  <a:pt x="233" y="464"/>
                </a:lnTo>
                <a:lnTo>
                  <a:pt x="242" y="449"/>
                </a:lnTo>
                <a:lnTo>
                  <a:pt x="248" y="442"/>
                </a:lnTo>
                <a:lnTo>
                  <a:pt x="254" y="435"/>
                </a:lnTo>
                <a:lnTo>
                  <a:pt x="261" y="428"/>
                </a:lnTo>
                <a:lnTo>
                  <a:pt x="266" y="427"/>
                </a:lnTo>
                <a:lnTo>
                  <a:pt x="270" y="426"/>
                </a:lnTo>
                <a:lnTo>
                  <a:pt x="270" y="426"/>
                </a:lnTo>
                <a:lnTo>
                  <a:pt x="320" y="417"/>
                </a:lnTo>
                <a:lnTo>
                  <a:pt x="353" y="411"/>
                </a:lnTo>
                <a:lnTo>
                  <a:pt x="368" y="3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id="{2388DD7C-7F44-4601-800D-C628D5E1BB5F}"/>
              </a:ext>
            </a:extLst>
          </p:cNvPr>
          <p:cNvSpPr>
            <a:spLocks/>
          </p:cNvSpPr>
          <p:nvPr/>
        </p:nvSpPr>
        <p:spPr bwMode="auto">
          <a:xfrm>
            <a:off x="4412940" y="811467"/>
            <a:ext cx="875407" cy="1605447"/>
          </a:xfrm>
          <a:custGeom>
            <a:avLst/>
            <a:gdLst>
              <a:gd name="T0" fmla="*/ 233 w 819"/>
              <a:gd name="T1" fmla="*/ 272 h 1502"/>
              <a:gd name="T2" fmla="*/ 192 w 819"/>
              <a:gd name="T3" fmla="*/ 294 h 1502"/>
              <a:gd name="T4" fmla="*/ 167 w 819"/>
              <a:gd name="T5" fmla="*/ 333 h 1502"/>
              <a:gd name="T6" fmla="*/ 117 w 819"/>
              <a:gd name="T7" fmla="*/ 361 h 1502"/>
              <a:gd name="T8" fmla="*/ 120 w 819"/>
              <a:gd name="T9" fmla="*/ 412 h 1502"/>
              <a:gd name="T10" fmla="*/ 156 w 819"/>
              <a:gd name="T11" fmla="*/ 449 h 1502"/>
              <a:gd name="T12" fmla="*/ 126 w 819"/>
              <a:gd name="T13" fmla="*/ 523 h 1502"/>
              <a:gd name="T14" fmla="*/ 176 w 819"/>
              <a:gd name="T15" fmla="*/ 634 h 1502"/>
              <a:gd name="T16" fmla="*/ 156 w 819"/>
              <a:gd name="T17" fmla="*/ 663 h 1502"/>
              <a:gd name="T18" fmla="*/ 156 w 819"/>
              <a:gd name="T19" fmla="*/ 741 h 1502"/>
              <a:gd name="T20" fmla="*/ 142 w 819"/>
              <a:gd name="T21" fmla="*/ 883 h 1502"/>
              <a:gd name="T22" fmla="*/ 73 w 819"/>
              <a:gd name="T23" fmla="*/ 949 h 1502"/>
              <a:gd name="T24" fmla="*/ 58 w 819"/>
              <a:gd name="T25" fmla="*/ 990 h 1502"/>
              <a:gd name="T26" fmla="*/ 88 w 819"/>
              <a:gd name="T27" fmla="*/ 1044 h 1502"/>
              <a:gd name="T28" fmla="*/ 76 w 819"/>
              <a:gd name="T29" fmla="*/ 1111 h 1502"/>
              <a:gd name="T30" fmla="*/ 39 w 819"/>
              <a:gd name="T31" fmla="*/ 1122 h 1502"/>
              <a:gd name="T32" fmla="*/ 0 w 819"/>
              <a:gd name="T33" fmla="*/ 1170 h 1502"/>
              <a:gd name="T34" fmla="*/ 26 w 819"/>
              <a:gd name="T35" fmla="*/ 1222 h 1502"/>
              <a:gd name="T36" fmla="*/ 97 w 819"/>
              <a:gd name="T37" fmla="*/ 1291 h 1502"/>
              <a:gd name="T38" fmla="*/ 173 w 819"/>
              <a:gd name="T39" fmla="*/ 1406 h 1502"/>
              <a:gd name="T40" fmla="*/ 172 w 819"/>
              <a:gd name="T41" fmla="*/ 1467 h 1502"/>
              <a:gd name="T42" fmla="*/ 222 w 819"/>
              <a:gd name="T43" fmla="*/ 1494 h 1502"/>
              <a:gd name="T44" fmla="*/ 299 w 819"/>
              <a:gd name="T45" fmla="*/ 1489 h 1502"/>
              <a:gd name="T46" fmla="*/ 312 w 819"/>
              <a:gd name="T47" fmla="*/ 1444 h 1502"/>
              <a:gd name="T48" fmla="*/ 342 w 819"/>
              <a:gd name="T49" fmla="*/ 1434 h 1502"/>
              <a:gd name="T50" fmla="*/ 350 w 819"/>
              <a:gd name="T51" fmla="*/ 1374 h 1502"/>
              <a:gd name="T52" fmla="*/ 484 w 819"/>
              <a:gd name="T53" fmla="*/ 1368 h 1502"/>
              <a:gd name="T54" fmla="*/ 557 w 819"/>
              <a:gd name="T55" fmla="*/ 1401 h 1502"/>
              <a:gd name="T56" fmla="*/ 618 w 819"/>
              <a:gd name="T57" fmla="*/ 1489 h 1502"/>
              <a:gd name="T58" fmla="*/ 673 w 819"/>
              <a:gd name="T59" fmla="*/ 1502 h 1502"/>
              <a:gd name="T60" fmla="*/ 730 w 819"/>
              <a:gd name="T61" fmla="*/ 1473 h 1502"/>
              <a:gd name="T62" fmla="*/ 779 w 819"/>
              <a:gd name="T63" fmla="*/ 1358 h 1502"/>
              <a:gd name="T64" fmla="*/ 788 w 819"/>
              <a:gd name="T65" fmla="*/ 1241 h 1502"/>
              <a:gd name="T66" fmla="*/ 813 w 819"/>
              <a:gd name="T67" fmla="*/ 1179 h 1502"/>
              <a:gd name="T68" fmla="*/ 799 w 819"/>
              <a:gd name="T69" fmla="*/ 1122 h 1502"/>
              <a:gd name="T70" fmla="*/ 816 w 819"/>
              <a:gd name="T71" fmla="*/ 1094 h 1502"/>
              <a:gd name="T72" fmla="*/ 807 w 819"/>
              <a:gd name="T73" fmla="*/ 877 h 1502"/>
              <a:gd name="T74" fmla="*/ 801 w 819"/>
              <a:gd name="T75" fmla="*/ 833 h 1502"/>
              <a:gd name="T76" fmla="*/ 768 w 819"/>
              <a:gd name="T77" fmla="*/ 734 h 1502"/>
              <a:gd name="T78" fmla="*/ 693 w 819"/>
              <a:gd name="T79" fmla="*/ 605 h 1502"/>
              <a:gd name="T80" fmla="*/ 631 w 819"/>
              <a:gd name="T81" fmla="*/ 579 h 1502"/>
              <a:gd name="T82" fmla="*/ 659 w 819"/>
              <a:gd name="T83" fmla="*/ 568 h 1502"/>
              <a:gd name="T84" fmla="*/ 750 w 819"/>
              <a:gd name="T85" fmla="*/ 549 h 1502"/>
              <a:gd name="T86" fmla="*/ 773 w 819"/>
              <a:gd name="T87" fmla="*/ 518 h 1502"/>
              <a:gd name="T88" fmla="*/ 752 w 819"/>
              <a:gd name="T89" fmla="*/ 502 h 1502"/>
              <a:gd name="T90" fmla="*/ 705 w 819"/>
              <a:gd name="T91" fmla="*/ 501 h 1502"/>
              <a:gd name="T92" fmla="*/ 648 w 819"/>
              <a:gd name="T93" fmla="*/ 489 h 1502"/>
              <a:gd name="T94" fmla="*/ 560 w 819"/>
              <a:gd name="T95" fmla="*/ 381 h 1502"/>
              <a:gd name="T96" fmla="*/ 501 w 819"/>
              <a:gd name="T97" fmla="*/ 312 h 1502"/>
              <a:gd name="T98" fmla="*/ 459 w 819"/>
              <a:gd name="T99" fmla="*/ 273 h 1502"/>
              <a:gd name="T100" fmla="*/ 500 w 819"/>
              <a:gd name="T101" fmla="*/ 197 h 1502"/>
              <a:gd name="T102" fmla="*/ 498 w 819"/>
              <a:gd name="T103" fmla="*/ 108 h 1502"/>
              <a:gd name="T104" fmla="*/ 484 w 819"/>
              <a:gd name="T105" fmla="*/ 38 h 1502"/>
              <a:gd name="T106" fmla="*/ 432 w 819"/>
              <a:gd name="T107" fmla="*/ 3 h 1502"/>
              <a:gd name="T108" fmla="*/ 361 w 819"/>
              <a:gd name="T109" fmla="*/ 10 h 1502"/>
              <a:gd name="T110" fmla="*/ 311 w 819"/>
              <a:gd name="T111" fmla="*/ 56 h 1502"/>
              <a:gd name="T112" fmla="*/ 289 w 819"/>
              <a:gd name="T113" fmla="*/ 126 h 1502"/>
              <a:gd name="T114" fmla="*/ 303 w 819"/>
              <a:gd name="T115" fmla="*/ 159 h 1502"/>
              <a:gd name="T116" fmla="*/ 333 w 819"/>
              <a:gd name="T117" fmla="*/ 229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9" h="1502">
                <a:moveTo>
                  <a:pt x="342" y="244"/>
                </a:moveTo>
                <a:lnTo>
                  <a:pt x="332" y="283"/>
                </a:lnTo>
                <a:lnTo>
                  <a:pt x="332" y="283"/>
                </a:lnTo>
                <a:lnTo>
                  <a:pt x="294" y="279"/>
                </a:lnTo>
                <a:lnTo>
                  <a:pt x="244" y="273"/>
                </a:lnTo>
                <a:lnTo>
                  <a:pt x="244" y="273"/>
                </a:lnTo>
                <a:lnTo>
                  <a:pt x="233" y="272"/>
                </a:lnTo>
                <a:lnTo>
                  <a:pt x="223" y="273"/>
                </a:lnTo>
                <a:lnTo>
                  <a:pt x="214" y="277"/>
                </a:lnTo>
                <a:lnTo>
                  <a:pt x="209" y="279"/>
                </a:lnTo>
                <a:lnTo>
                  <a:pt x="205" y="283"/>
                </a:lnTo>
                <a:lnTo>
                  <a:pt x="205" y="283"/>
                </a:lnTo>
                <a:lnTo>
                  <a:pt x="198" y="289"/>
                </a:lnTo>
                <a:lnTo>
                  <a:pt x="192" y="294"/>
                </a:lnTo>
                <a:lnTo>
                  <a:pt x="188" y="298"/>
                </a:lnTo>
                <a:lnTo>
                  <a:pt x="187" y="300"/>
                </a:lnTo>
                <a:lnTo>
                  <a:pt x="186" y="303"/>
                </a:lnTo>
                <a:lnTo>
                  <a:pt x="186" y="332"/>
                </a:lnTo>
                <a:lnTo>
                  <a:pt x="186" y="332"/>
                </a:lnTo>
                <a:lnTo>
                  <a:pt x="177" y="332"/>
                </a:lnTo>
                <a:lnTo>
                  <a:pt x="167" y="333"/>
                </a:lnTo>
                <a:lnTo>
                  <a:pt x="156" y="335"/>
                </a:lnTo>
                <a:lnTo>
                  <a:pt x="144" y="339"/>
                </a:lnTo>
                <a:lnTo>
                  <a:pt x="133" y="344"/>
                </a:lnTo>
                <a:lnTo>
                  <a:pt x="128" y="348"/>
                </a:lnTo>
                <a:lnTo>
                  <a:pt x="125" y="351"/>
                </a:lnTo>
                <a:lnTo>
                  <a:pt x="121" y="356"/>
                </a:lnTo>
                <a:lnTo>
                  <a:pt x="117" y="361"/>
                </a:lnTo>
                <a:lnTo>
                  <a:pt x="117" y="361"/>
                </a:lnTo>
                <a:lnTo>
                  <a:pt x="114" y="372"/>
                </a:lnTo>
                <a:lnTo>
                  <a:pt x="112" y="382"/>
                </a:lnTo>
                <a:lnTo>
                  <a:pt x="112" y="392"/>
                </a:lnTo>
                <a:lnTo>
                  <a:pt x="114" y="399"/>
                </a:lnTo>
                <a:lnTo>
                  <a:pt x="117" y="406"/>
                </a:lnTo>
                <a:lnTo>
                  <a:pt x="120" y="412"/>
                </a:lnTo>
                <a:lnTo>
                  <a:pt x="123" y="417"/>
                </a:lnTo>
                <a:lnTo>
                  <a:pt x="127" y="420"/>
                </a:lnTo>
                <a:lnTo>
                  <a:pt x="127" y="420"/>
                </a:lnTo>
                <a:lnTo>
                  <a:pt x="138" y="423"/>
                </a:lnTo>
                <a:lnTo>
                  <a:pt x="150" y="426"/>
                </a:lnTo>
                <a:lnTo>
                  <a:pt x="166" y="429"/>
                </a:lnTo>
                <a:lnTo>
                  <a:pt x="156" y="449"/>
                </a:lnTo>
                <a:lnTo>
                  <a:pt x="156" y="449"/>
                </a:lnTo>
                <a:lnTo>
                  <a:pt x="150" y="459"/>
                </a:lnTo>
                <a:lnTo>
                  <a:pt x="138" y="482"/>
                </a:lnTo>
                <a:lnTo>
                  <a:pt x="132" y="494"/>
                </a:lnTo>
                <a:lnTo>
                  <a:pt x="128" y="507"/>
                </a:lnTo>
                <a:lnTo>
                  <a:pt x="126" y="518"/>
                </a:lnTo>
                <a:lnTo>
                  <a:pt x="126" y="523"/>
                </a:lnTo>
                <a:lnTo>
                  <a:pt x="127" y="527"/>
                </a:lnTo>
                <a:lnTo>
                  <a:pt x="127" y="527"/>
                </a:lnTo>
                <a:lnTo>
                  <a:pt x="132" y="534"/>
                </a:lnTo>
                <a:lnTo>
                  <a:pt x="139" y="541"/>
                </a:lnTo>
                <a:lnTo>
                  <a:pt x="155" y="557"/>
                </a:lnTo>
                <a:lnTo>
                  <a:pt x="176" y="576"/>
                </a:lnTo>
                <a:lnTo>
                  <a:pt x="176" y="634"/>
                </a:lnTo>
                <a:lnTo>
                  <a:pt x="176" y="634"/>
                </a:lnTo>
                <a:lnTo>
                  <a:pt x="173" y="635"/>
                </a:lnTo>
                <a:lnTo>
                  <a:pt x="169" y="640"/>
                </a:lnTo>
                <a:lnTo>
                  <a:pt x="165" y="644"/>
                </a:lnTo>
                <a:lnTo>
                  <a:pt x="161" y="650"/>
                </a:lnTo>
                <a:lnTo>
                  <a:pt x="159" y="656"/>
                </a:lnTo>
                <a:lnTo>
                  <a:pt x="156" y="663"/>
                </a:lnTo>
                <a:lnTo>
                  <a:pt x="156" y="663"/>
                </a:lnTo>
                <a:lnTo>
                  <a:pt x="155" y="672"/>
                </a:lnTo>
                <a:lnTo>
                  <a:pt x="155" y="683"/>
                </a:lnTo>
                <a:lnTo>
                  <a:pt x="156" y="705"/>
                </a:lnTo>
                <a:lnTo>
                  <a:pt x="158" y="726"/>
                </a:lnTo>
                <a:lnTo>
                  <a:pt x="158" y="734"/>
                </a:lnTo>
                <a:lnTo>
                  <a:pt x="156" y="741"/>
                </a:lnTo>
                <a:lnTo>
                  <a:pt x="156" y="741"/>
                </a:lnTo>
                <a:lnTo>
                  <a:pt x="155" y="750"/>
                </a:lnTo>
                <a:lnTo>
                  <a:pt x="156" y="765"/>
                </a:lnTo>
                <a:lnTo>
                  <a:pt x="160" y="800"/>
                </a:lnTo>
                <a:lnTo>
                  <a:pt x="166" y="849"/>
                </a:lnTo>
                <a:lnTo>
                  <a:pt x="166" y="849"/>
                </a:lnTo>
                <a:lnTo>
                  <a:pt x="142" y="883"/>
                </a:lnTo>
                <a:lnTo>
                  <a:pt x="122" y="910"/>
                </a:lnTo>
                <a:lnTo>
                  <a:pt x="108" y="927"/>
                </a:lnTo>
                <a:lnTo>
                  <a:pt x="108" y="927"/>
                </a:lnTo>
                <a:lnTo>
                  <a:pt x="103" y="932"/>
                </a:lnTo>
                <a:lnTo>
                  <a:pt x="95" y="935"/>
                </a:lnTo>
                <a:lnTo>
                  <a:pt x="81" y="944"/>
                </a:lnTo>
                <a:lnTo>
                  <a:pt x="73" y="949"/>
                </a:lnTo>
                <a:lnTo>
                  <a:pt x="67" y="954"/>
                </a:lnTo>
                <a:lnTo>
                  <a:pt x="63" y="960"/>
                </a:lnTo>
                <a:lnTo>
                  <a:pt x="59" y="966"/>
                </a:lnTo>
                <a:lnTo>
                  <a:pt x="59" y="966"/>
                </a:lnTo>
                <a:lnTo>
                  <a:pt x="58" y="972"/>
                </a:lnTo>
                <a:lnTo>
                  <a:pt x="58" y="978"/>
                </a:lnTo>
                <a:lnTo>
                  <a:pt x="58" y="990"/>
                </a:lnTo>
                <a:lnTo>
                  <a:pt x="59" y="1005"/>
                </a:lnTo>
                <a:lnTo>
                  <a:pt x="59" y="1005"/>
                </a:lnTo>
                <a:lnTo>
                  <a:pt x="60" y="1007"/>
                </a:lnTo>
                <a:lnTo>
                  <a:pt x="64" y="1013"/>
                </a:lnTo>
                <a:lnTo>
                  <a:pt x="73" y="1025"/>
                </a:lnTo>
                <a:lnTo>
                  <a:pt x="88" y="1044"/>
                </a:lnTo>
                <a:lnTo>
                  <a:pt x="88" y="1044"/>
                </a:lnTo>
                <a:lnTo>
                  <a:pt x="86" y="1055"/>
                </a:lnTo>
                <a:lnTo>
                  <a:pt x="83" y="1064"/>
                </a:lnTo>
                <a:lnTo>
                  <a:pt x="78" y="1073"/>
                </a:lnTo>
                <a:lnTo>
                  <a:pt x="78" y="1073"/>
                </a:lnTo>
                <a:lnTo>
                  <a:pt x="77" y="1079"/>
                </a:lnTo>
                <a:lnTo>
                  <a:pt x="76" y="1088"/>
                </a:lnTo>
                <a:lnTo>
                  <a:pt x="76" y="1111"/>
                </a:lnTo>
                <a:lnTo>
                  <a:pt x="77" y="1131"/>
                </a:lnTo>
                <a:lnTo>
                  <a:pt x="78" y="1141"/>
                </a:lnTo>
                <a:lnTo>
                  <a:pt x="78" y="1141"/>
                </a:lnTo>
                <a:lnTo>
                  <a:pt x="61" y="1130"/>
                </a:lnTo>
                <a:lnTo>
                  <a:pt x="48" y="1123"/>
                </a:lnTo>
                <a:lnTo>
                  <a:pt x="43" y="1122"/>
                </a:lnTo>
                <a:lnTo>
                  <a:pt x="39" y="1122"/>
                </a:lnTo>
                <a:lnTo>
                  <a:pt x="39" y="1122"/>
                </a:lnTo>
                <a:lnTo>
                  <a:pt x="31" y="1128"/>
                </a:lnTo>
                <a:lnTo>
                  <a:pt x="24" y="1135"/>
                </a:lnTo>
                <a:lnTo>
                  <a:pt x="16" y="1142"/>
                </a:lnTo>
                <a:lnTo>
                  <a:pt x="10" y="1151"/>
                </a:lnTo>
                <a:lnTo>
                  <a:pt x="4" y="1161"/>
                </a:lnTo>
                <a:lnTo>
                  <a:pt x="0" y="1170"/>
                </a:lnTo>
                <a:lnTo>
                  <a:pt x="0" y="1175"/>
                </a:lnTo>
                <a:lnTo>
                  <a:pt x="0" y="1180"/>
                </a:lnTo>
                <a:lnTo>
                  <a:pt x="0" y="1180"/>
                </a:lnTo>
                <a:lnTo>
                  <a:pt x="3" y="1185"/>
                </a:lnTo>
                <a:lnTo>
                  <a:pt x="5" y="1191"/>
                </a:lnTo>
                <a:lnTo>
                  <a:pt x="14" y="1206"/>
                </a:lnTo>
                <a:lnTo>
                  <a:pt x="26" y="1222"/>
                </a:lnTo>
                <a:lnTo>
                  <a:pt x="41" y="1239"/>
                </a:lnTo>
                <a:lnTo>
                  <a:pt x="54" y="1255"/>
                </a:lnTo>
                <a:lnTo>
                  <a:pt x="69" y="1269"/>
                </a:lnTo>
                <a:lnTo>
                  <a:pt x="80" y="1280"/>
                </a:lnTo>
                <a:lnTo>
                  <a:pt x="88" y="1288"/>
                </a:lnTo>
                <a:lnTo>
                  <a:pt x="88" y="1288"/>
                </a:lnTo>
                <a:lnTo>
                  <a:pt x="97" y="1291"/>
                </a:lnTo>
                <a:lnTo>
                  <a:pt x="108" y="1296"/>
                </a:lnTo>
                <a:lnTo>
                  <a:pt x="133" y="1302"/>
                </a:lnTo>
                <a:lnTo>
                  <a:pt x="156" y="1306"/>
                </a:lnTo>
                <a:lnTo>
                  <a:pt x="166" y="1307"/>
                </a:lnTo>
                <a:lnTo>
                  <a:pt x="176" y="1395"/>
                </a:lnTo>
                <a:lnTo>
                  <a:pt x="176" y="1395"/>
                </a:lnTo>
                <a:lnTo>
                  <a:pt x="173" y="1406"/>
                </a:lnTo>
                <a:lnTo>
                  <a:pt x="166" y="1434"/>
                </a:lnTo>
                <a:lnTo>
                  <a:pt x="166" y="1434"/>
                </a:lnTo>
                <a:lnTo>
                  <a:pt x="165" y="1441"/>
                </a:lnTo>
                <a:lnTo>
                  <a:pt x="165" y="1448"/>
                </a:lnTo>
                <a:lnTo>
                  <a:pt x="166" y="1454"/>
                </a:lnTo>
                <a:lnTo>
                  <a:pt x="169" y="1461"/>
                </a:lnTo>
                <a:lnTo>
                  <a:pt x="172" y="1467"/>
                </a:lnTo>
                <a:lnTo>
                  <a:pt x="176" y="1472"/>
                </a:lnTo>
                <a:lnTo>
                  <a:pt x="186" y="1483"/>
                </a:lnTo>
                <a:lnTo>
                  <a:pt x="186" y="1483"/>
                </a:lnTo>
                <a:lnTo>
                  <a:pt x="189" y="1485"/>
                </a:lnTo>
                <a:lnTo>
                  <a:pt x="194" y="1487"/>
                </a:lnTo>
                <a:lnTo>
                  <a:pt x="206" y="1491"/>
                </a:lnTo>
                <a:lnTo>
                  <a:pt x="222" y="1494"/>
                </a:lnTo>
                <a:lnTo>
                  <a:pt x="238" y="1496"/>
                </a:lnTo>
                <a:lnTo>
                  <a:pt x="255" y="1496"/>
                </a:lnTo>
                <a:lnTo>
                  <a:pt x="271" y="1496"/>
                </a:lnTo>
                <a:lnTo>
                  <a:pt x="284" y="1495"/>
                </a:lnTo>
                <a:lnTo>
                  <a:pt x="293" y="1492"/>
                </a:lnTo>
                <a:lnTo>
                  <a:pt x="293" y="1492"/>
                </a:lnTo>
                <a:lnTo>
                  <a:pt x="299" y="1489"/>
                </a:lnTo>
                <a:lnTo>
                  <a:pt x="304" y="1483"/>
                </a:lnTo>
                <a:lnTo>
                  <a:pt x="309" y="1475"/>
                </a:lnTo>
                <a:lnTo>
                  <a:pt x="312" y="1467"/>
                </a:lnTo>
                <a:lnTo>
                  <a:pt x="314" y="1459"/>
                </a:lnTo>
                <a:lnTo>
                  <a:pt x="315" y="1452"/>
                </a:lnTo>
                <a:lnTo>
                  <a:pt x="315" y="1446"/>
                </a:lnTo>
                <a:lnTo>
                  <a:pt x="312" y="1444"/>
                </a:lnTo>
                <a:lnTo>
                  <a:pt x="312" y="1444"/>
                </a:lnTo>
                <a:lnTo>
                  <a:pt x="311" y="1442"/>
                </a:lnTo>
                <a:lnTo>
                  <a:pt x="314" y="1441"/>
                </a:lnTo>
                <a:lnTo>
                  <a:pt x="322" y="1440"/>
                </a:lnTo>
                <a:lnTo>
                  <a:pt x="334" y="1439"/>
                </a:lnTo>
                <a:lnTo>
                  <a:pt x="339" y="1436"/>
                </a:lnTo>
                <a:lnTo>
                  <a:pt x="342" y="1434"/>
                </a:lnTo>
                <a:lnTo>
                  <a:pt x="342" y="1434"/>
                </a:lnTo>
                <a:lnTo>
                  <a:pt x="343" y="1428"/>
                </a:lnTo>
                <a:lnTo>
                  <a:pt x="344" y="1419"/>
                </a:lnTo>
                <a:lnTo>
                  <a:pt x="345" y="1398"/>
                </a:lnTo>
                <a:lnTo>
                  <a:pt x="348" y="1380"/>
                </a:lnTo>
                <a:lnTo>
                  <a:pt x="349" y="1375"/>
                </a:lnTo>
                <a:lnTo>
                  <a:pt x="350" y="1374"/>
                </a:lnTo>
                <a:lnTo>
                  <a:pt x="351" y="1375"/>
                </a:lnTo>
                <a:lnTo>
                  <a:pt x="351" y="1375"/>
                </a:lnTo>
                <a:lnTo>
                  <a:pt x="354" y="1376"/>
                </a:lnTo>
                <a:lnTo>
                  <a:pt x="360" y="1376"/>
                </a:lnTo>
                <a:lnTo>
                  <a:pt x="378" y="1376"/>
                </a:lnTo>
                <a:lnTo>
                  <a:pt x="432" y="1373"/>
                </a:lnTo>
                <a:lnTo>
                  <a:pt x="484" y="1368"/>
                </a:lnTo>
                <a:lnTo>
                  <a:pt x="507" y="1366"/>
                </a:lnTo>
                <a:lnTo>
                  <a:pt x="546" y="1336"/>
                </a:lnTo>
                <a:lnTo>
                  <a:pt x="546" y="1336"/>
                </a:lnTo>
                <a:lnTo>
                  <a:pt x="546" y="1342"/>
                </a:lnTo>
                <a:lnTo>
                  <a:pt x="549" y="1361"/>
                </a:lnTo>
                <a:lnTo>
                  <a:pt x="554" y="1386"/>
                </a:lnTo>
                <a:lnTo>
                  <a:pt x="557" y="1401"/>
                </a:lnTo>
                <a:lnTo>
                  <a:pt x="562" y="1417"/>
                </a:lnTo>
                <a:lnTo>
                  <a:pt x="568" y="1431"/>
                </a:lnTo>
                <a:lnTo>
                  <a:pt x="577" y="1446"/>
                </a:lnTo>
                <a:lnTo>
                  <a:pt x="587" y="1461"/>
                </a:lnTo>
                <a:lnTo>
                  <a:pt x="598" y="1473"/>
                </a:lnTo>
                <a:lnTo>
                  <a:pt x="611" y="1484"/>
                </a:lnTo>
                <a:lnTo>
                  <a:pt x="618" y="1489"/>
                </a:lnTo>
                <a:lnTo>
                  <a:pt x="626" y="1492"/>
                </a:lnTo>
                <a:lnTo>
                  <a:pt x="634" y="1496"/>
                </a:lnTo>
                <a:lnTo>
                  <a:pt x="643" y="1498"/>
                </a:lnTo>
                <a:lnTo>
                  <a:pt x="652" y="1501"/>
                </a:lnTo>
                <a:lnTo>
                  <a:pt x="663" y="1502"/>
                </a:lnTo>
                <a:lnTo>
                  <a:pt x="663" y="1502"/>
                </a:lnTo>
                <a:lnTo>
                  <a:pt x="673" y="1502"/>
                </a:lnTo>
                <a:lnTo>
                  <a:pt x="683" y="1501"/>
                </a:lnTo>
                <a:lnTo>
                  <a:pt x="691" y="1498"/>
                </a:lnTo>
                <a:lnTo>
                  <a:pt x="700" y="1495"/>
                </a:lnTo>
                <a:lnTo>
                  <a:pt x="709" y="1491"/>
                </a:lnTo>
                <a:lnTo>
                  <a:pt x="716" y="1486"/>
                </a:lnTo>
                <a:lnTo>
                  <a:pt x="723" y="1480"/>
                </a:lnTo>
                <a:lnTo>
                  <a:pt x="730" y="1473"/>
                </a:lnTo>
                <a:lnTo>
                  <a:pt x="737" y="1465"/>
                </a:lnTo>
                <a:lnTo>
                  <a:pt x="741" y="1458"/>
                </a:lnTo>
                <a:lnTo>
                  <a:pt x="752" y="1440"/>
                </a:lnTo>
                <a:lnTo>
                  <a:pt x="761" y="1420"/>
                </a:lnTo>
                <a:lnTo>
                  <a:pt x="768" y="1401"/>
                </a:lnTo>
                <a:lnTo>
                  <a:pt x="774" y="1379"/>
                </a:lnTo>
                <a:lnTo>
                  <a:pt x="779" y="1358"/>
                </a:lnTo>
                <a:lnTo>
                  <a:pt x="783" y="1339"/>
                </a:lnTo>
                <a:lnTo>
                  <a:pt x="785" y="1319"/>
                </a:lnTo>
                <a:lnTo>
                  <a:pt x="789" y="1288"/>
                </a:lnTo>
                <a:lnTo>
                  <a:pt x="790" y="1268"/>
                </a:lnTo>
                <a:lnTo>
                  <a:pt x="790" y="1268"/>
                </a:lnTo>
                <a:lnTo>
                  <a:pt x="789" y="1255"/>
                </a:lnTo>
                <a:lnTo>
                  <a:pt x="788" y="1241"/>
                </a:lnTo>
                <a:lnTo>
                  <a:pt x="785" y="1216"/>
                </a:lnTo>
                <a:lnTo>
                  <a:pt x="780" y="1190"/>
                </a:lnTo>
                <a:lnTo>
                  <a:pt x="780" y="1190"/>
                </a:lnTo>
                <a:lnTo>
                  <a:pt x="787" y="1189"/>
                </a:lnTo>
                <a:lnTo>
                  <a:pt x="800" y="1185"/>
                </a:lnTo>
                <a:lnTo>
                  <a:pt x="807" y="1183"/>
                </a:lnTo>
                <a:lnTo>
                  <a:pt x="813" y="1179"/>
                </a:lnTo>
                <a:lnTo>
                  <a:pt x="818" y="1175"/>
                </a:lnTo>
                <a:lnTo>
                  <a:pt x="818" y="1173"/>
                </a:lnTo>
                <a:lnTo>
                  <a:pt x="818" y="1170"/>
                </a:lnTo>
                <a:lnTo>
                  <a:pt x="818" y="1170"/>
                </a:lnTo>
                <a:lnTo>
                  <a:pt x="815" y="1157"/>
                </a:lnTo>
                <a:lnTo>
                  <a:pt x="808" y="1140"/>
                </a:lnTo>
                <a:lnTo>
                  <a:pt x="799" y="1122"/>
                </a:lnTo>
                <a:lnTo>
                  <a:pt x="799" y="1122"/>
                </a:lnTo>
                <a:lnTo>
                  <a:pt x="811" y="1113"/>
                </a:lnTo>
                <a:lnTo>
                  <a:pt x="818" y="1107"/>
                </a:lnTo>
                <a:lnTo>
                  <a:pt x="819" y="1105"/>
                </a:lnTo>
                <a:lnTo>
                  <a:pt x="818" y="1102"/>
                </a:lnTo>
                <a:lnTo>
                  <a:pt x="818" y="1102"/>
                </a:lnTo>
                <a:lnTo>
                  <a:pt x="816" y="1094"/>
                </a:lnTo>
                <a:lnTo>
                  <a:pt x="812" y="1073"/>
                </a:lnTo>
                <a:lnTo>
                  <a:pt x="802" y="1012"/>
                </a:lnTo>
                <a:lnTo>
                  <a:pt x="790" y="927"/>
                </a:lnTo>
                <a:lnTo>
                  <a:pt x="790" y="927"/>
                </a:lnTo>
                <a:lnTo>
                  <a:pt x="794" y="916"/>
                </a:lnTo>
                <a:lnTo>
                  <a:pt x="804" y="890"/>
                </a:lnTo>
                <a:lnTo>
                  <a:pt x="807" y="877"/>
                </a:lnTo>
                <a:lnTo>
                  <a:pt x="810" y="863"/>
                </a:lnTo>
                <a:lnTo>
                  <a:pt x="811" y="854"/>
                </a:lnTo>
                <a:lnTo>
                  <a:pt x="811" y="851"/>
                </a:lnTo>
                <a:lnTo>
                  <a:pt x="808" y="849"/>
                </a:lnTo>
                <a:lnTo>
                  <a:pt x="808" y="849"/>
                </a:lnTo>
                <a:lnTo>
                  <a:pt x="805" y="843"/>
                </a:lnTo>
                <a:lnTo>
                  <a:pt x="801" y="833"/>
                </a:lnTo>
                <a:lnTo>
                  <a:pt x="793" y="805"/>
                </a:lnTo>
                <a:lnTo>
                  <a:pt x="785" y="777"/>
                </a:lnTo>
                <a:lnTo>
                  <a:pt x="782" y="766"/>
                </a:lnTo>
                <a:lnTo>
                  <a:pt x="780" y="761"/>
                </a:lnTo>
                <a:lnTo>
                  <a:pt x="780" y="761"/>
                </a:lnTo>
                <a:lnTo>
                  <a:pt x="774" y="750"/>
                </a:lnTo>
                <a:lnTo>
                  <a:pt x="768" y="734"/>
                </a:lnTo>
                <a:lnTo>
                  <a:pt x="761" y="712"/>
                </a:lnTo>
                <a:lnTo>
                  <a:pt x="722" y="663"/>
                </a:lnTo>
                <a:lnTo>
                  <a:pt x="722" y="663"/>
                </a:lnTo>
                <a:lnTo>
                  <a:pt x="711" y="635"/>
                </a:lnTo>
                <a:lnTo>
                  <a:pt x="701" y="616"/>
                </a:lnTo>
                <a:lnTo>
                  <a:pt x="696" y="609"/>
                </a:lnTo>
                <a:lnTo>
                  <a:pt x="693" y="605"/>
                </a:lnTo>
                <a:lnTo>
                  <a:pt x="693" y="605"/>
                </a:lnTo>
                <a:lnTo>
                  <a:pt x="687" y="602"/>
                </a:lnTo>
                <a:lnTo>
                  <a:pt x="679" y="601"/>
                </a:lnTo>
                <a:lnTo>
                  <a:pt x="660" y="598"/>
                </a:lnTo>
                <a:lnTo>
                  <a:pt x="634" y="595"/>
                </a:lnTo>
                <a:lnTo>
                  <a:pt x="634" y="595"/>
                </a:lnTo>
                <a:lnTo>
                  <a:pt x="631" y="579"/>
                </a:lnTo>
                <a:lnTo>
                  <a:pt x="631" y="570"/>
                </a:lnTo>
                <a:lnTo>
                  <a:pt x="632" y="566"/>
                </a:lnTo>
                <a:lnTo>
                  <a:pt x="633" y="566"/>
                </a:lnTo>
                <a:lnTo>
                  <a:pt x="634" y="566"/>
                </a:lnTo>
                <a:lnTo>
                  <a:pt x="634" y="566"/>
                </a:lnTo>
                <a:lnTo>
                  <a:pt x="644" y="567"/>
                </a:lnTo>
                <a:lnTo>
                  <a:pt x="659" y="568"/>
                </a:lnTo>
                <a:lnTo>
                  <a:pt x="673" y="568"/>
                </a:lnTo>
                <a:lnTo>
                  <a:pt x="678" y="567"/>
                </a:lnTo>
                <a:lnTo>
                  <a:pt x="683" y="566"/>
                </a:lnTo>
                <a:lnTo>
                  <a:pt x="712" y="546"/>
                </a:lnTo>
                <a:lnTo>
                  <a:pt x="712" y="546"/>
                </a:lnTo>
                <a:lnTo>
                  <a:pt x="733" y="548"/>
                </a:lnTo>
                <a:lnTo>
                  <a:pt x="750" y="549"/>
                </a:lnTo>
                <a:lnTo>
                  <a:pt x="756" y="548"/>
                </a:lnTo>
                <a:lnTo>
                  <a:pt x="761" y="546"/>
                </a:lnTo>
                <a:lnTo>
                  <a:pt x="761" y="546"/>
                </a:lnTo>
                <a:lnTo>
                  <a:pt x="763" y="543"/>
                </a:lnTo>
                <a:lnTo>
                  <a:pt x="766" y="538"/>
                </a:lnTo>
                <a:lnTo>
                  <a:pt x="772" y="524"/>
                </a:lnTo>
                <a:lnTo>
                  <a:pt x="773" y="518"/>
                </a:lnTo>
                <a:lnTo>
                  <a:pt x="773" y="512"/>
                </a:lnTo>
                <a:lnTo>
                  <a:pt x="773" y="509"/>
                </a:lnTo>
                <a:lnTo>
                  <a:pt x="772" y="507"/>
                </a:lnTo>
                <a:lnTo>
                  <a:pt x="771" y="507"/>
                </a:lnTo>
                <a:lnTo>
                  <a:pt x="771" y="507"/>
                </a:lnTo>
                <a:lnTo>
                  <a:pt x="761" y="506"/>
                </a:lnTo>
                <a:lnTo>
                  <a:pt x="752" y="502"/>
                </a:lnTo>
                <a:lnTo>
                  <a:pt x="741" y="498"/>
                </a:lnTo>
                <a:lnTo>
                  <a:pt x="722" y="498"/>
                </a:lnTo>
                <a:lnTo>
                  <a:pt x="702" y="498"/>
                </a:lnTo>
                <a:lnTo>
                  <a:pt x="702" y="498"/>
                </a:lnTo>
                <a:lnTo>
                  <a:pt x="701" y="498"/>
                </a:lnTo>
                <a:lnTo>
                  <a:pt x="702" y="499"/>
                </a:lnTo>
                <a:lnTo>
                  <a:pt x="705" y="501"/>
                </a:lnTo>
                <a:lnTo>
                  <a:pt x="706" y="501"/>
                </a:lnTo>
                <a:lnTo>
                  <a:pt x="705" y="501"/>
                </a:lnTo>
                <a:lnTo>
                  <a:pt x="693" y="498"/>
                </a:lnTo>
                <a:lnTo>
                  <a:pt x="693" y="498"/>
                </a:lnTo>
                <a:lnTo>
                  <a:pt x="682" y="494"/>
                </a:lnTo>
                <a:lnTo>
                  <a:pt x="671" y="492"/>
                </a:lnTo>
                <a:lnTo>
                  <a:pt x="648" y="489"/>
                </a:lnTo>
                <a:lnTo>
                  <a:pt x="631" y="488"/>
                </a:lnTo>
                <a:lnTo>
                  <a:pt x="624" y="488"/>
                </a:lnTo>
                <a:lnTo>
                  <a:pt x="576" y="488"/>
                </a:lnTo>
                <a:lnTo>
                  <a:pt x="566" y="400"/>
                </a:lnTo>
                <a:lnTo>
                  <a:pt x="566" y="400"/>
                </a:lnTo>
                <a:lnTo>
                  <a:pt x="563" y="390"/>
                </a:lnTo>
                <a:lnTo>
                  <a:pt x="560" y="381"/>
                </a:lnTo>
                <a:lnTo>
                  <a:pt x="550" y="357"/>
                </a:lnTo>
                <a:lnTo>
                  <a:pt x="540" y="339"/>
                </a:lnTo>
                <a:lnTo>
                  <a:pt x="537" y="332"/>
                </a:lnTo>
                <a:lnTo>
                  <a:pt x="537" y="332"/>
                </a:lnTo>
                <a:lnTo>
                  <a:pt x="520" y="321"/>
                </a:lnTo>
                <a:lnTo>
                  <a:pt x="506" y="315"/>
                </a:lnTo>
                <a:lnTo>
                  <a:pt x="501" y="312"/>
                </a:lnTo>
                <a:lnTo>
                  <a:pt x="498" y="312"/>
                </a:lnTo>
                <a:lnTo>
                  <a:pt x="498" y="312"/>
                </a:lnTo>
                <a:lnTo>
                  <a:pt x="494" y="312"/>
                </a:lnTo>
                <a:lnTo>
                  <a:pt x="490" y="311"/>
                </a:lnTo>
                <a:lnTo>
                  <a:pt x="481" y="309"/>
                </a:lnTo>
                <a:lnTo>
                  <a:pt x="468" y="303"/>
                </a:lnTo>
                <a:lnTo>
                  <a:pt x="459" y="273"/>
                </a:lnTo>
                <a:lnTo>
                  <a:pt x="459" y="273"/>
                </a:lnTo>
                <a:lnTo>
                  <a:pt x="476" y="247"/>
                </a:lnTo>
                <a:lnTo>
                  <a:pt x="488" y="223"/>
                </a:lnTo>
                <a:lnTo>
                  <a:pt x="494" y="214"/>
                </a:lnTo>
                <a:lnTo>
                  <a:pt x="498" y="205"/>
                </a:lnTo>
                <a:lnTo>
                  <a:pt x="498" y="205"/>
                </a:lnTo>
                <a:lnTo>
                  <a:pt x="500" y="197"/>
                </a:lnTo>
                <a:lnTo>
                  <a:pt x="501" y="184"/>
                </a:lnTo>
                <a:lnTo>
                  <a:pt x="504" y="171"/>
                </a:lnTo>
                <a:lnTo>
                  <a:pt x="504" y="158"/>
                </a:lnTo>
                <a:lnTo>
                  <a:pt x="504" y="143"/>
                </a:lnTo>
                <a:lnTo>
                  <a:pt x="503" y="129"/>
                </a:lnTo>
                <a:lnTo>
                  <a:pt x="500" y="117"/>
                </a:lnTo>
                <a:lnTo>
                  <a:pt x="498" y="108"/>
                </a:lnTo>
                <a:lnTo>
                  <a:pt x="498" y="108"/>
                </a:lnTo>
                <a:lnTo>
                  <a:pt x="495" y="99"/>
                </a:lnTo>
                <a:lnTo>
                  <a:pt x="493" y="89"/>
                </a:lnTo>
                <a:lnTo>
                  <a:pt x="493" y="69"/>
                </a:lnTo>
                <a:lnTo>
                  <a:pt x="492" y="58"/>
                </a:lnTo>
                <a:lnTo>
                  <a:pt x="489" y="48"/>
                </a:lnTo>
                <a:lnTo>
                  <a:pt x="484" y="38"/>
                </a:lnTo>
                <a:lnTo>
                  <a:pt x="482" y="33"/>
                </a:lnTo>
                <a:lnTo>
                  <a:pt x="478" y="30"/>
                </a:lnTo>
                <a:lnTo>
                  <a:pt x="478" y="30"/>
                </a:lnTo>
                <a:lnTo>
                  <a:pt x="468" y="21"/>
                </a:lnTo>
                <a:lnTo>
                  <a:pt x="459" y="14"/>
                </a:lnTo>
                <a:lnTo>
                  <a:pt x="446" y="8"/>
                </a:lnTo>
                <a:lnTo>
                  <a:pt x="432" y="3"/>
                </a:lnTo>
                <a:lnTo>
                  <a:pt x="417" y="0"/>
                </a:lnTo>
                <a:lnTo>
                  <a:pt x="400" y="0"/>
                </a:lnTo>
                <a:lnTo>
                  <a:pt x="390" y="1"/>
                </a:lnTo>
                <a:lnTo>
                  <a:pt x="382" y="4"/>
                </a:lnTo>
                <a:lnTo>
                  <a:pt x="371" y="6"/>
                </a:lnTo>
                <a:lnTo>
                  <a:pt x="361" y="10"/>
                </a:lnTo>
                <a:lnTo>
                  <a:pt x="361" y="10"/>
                </a:lnTo>
                <a:lnTo>
                  <a:pt x="351" y="15"/>
                </a:lnTo>
                <a:lnTo>
                  <a:pt x="343" y="20"/>
                </a:lnTo>
                <a:lnTo>
                  <a:pt x="336" y="25"/>
                </a:lnTo>
                <a:lnTo>
                  <a:pt x="328" y="31"/>
                </a:lnTo>
                <a:lnTo>
                  <a:pt x="323" y="37"/>
                </a:lnTo>
                <a:lnTo>
                  <a:pt x="318" y="43"/>
                </a:lnTo>
                <a:lnTo>
                  <a:pt x="311" y="56"/>
                </a:lnTo>
                <a:lnTo>
                  <a:pt x="305" y="71"/>
                </a:lnTo>
                <a:lnTo>
                  <a:pt x="301" y="84"/>
                </a:lnTo>
                <a:lnTo>
                  <a:pt x="297" y="97"/>
                </a:lnTo>
                <a:lnTo>
                  <a:pt x="293" y="108"/>
                </a:lnTo>
                <a:lnTo>
                  <a:pt x="293" y="108"/>
                </a:lnTo>
                <a:lnTo>
                  <a:pt x="290" y="117"/>
                </a:lnTo>
                <a:lnTo>
                  <a:pt x="289" y="126"/>
                </a:lnTo>
                <a:lnTo>
                  <a:pt x="290" y="134"/>
                </a:lnTo>
                <a:lnTo>
                  <a:pt x="293" y="142"/>
                </a:lnTo>
                <a:lnTo>
                  <a:pt x="297" y="148"/>
                </a:lnTo>
                <a:lnTo>
                  <a:pt x="299" y="153"/>
                </a:lnTo>
                <a:lnTo>
                  <a:pt x="303" y="156"/>
                </a:lnTo>
                <a:lnTo>
                  <a:pt x="303" y="156"/>
                </a:lnTo>
                <a:lnTo>
                  <a:pt x="303" y="159"/>
                </a:lnTo>
                <a:lnTo>
                  <a:pt x="303" y="166"/>
                </a:lnTo>
                <a:lnTo>
                  <a:pt x="303" y="171"/>
                </a:lnTo>
                <a:lnTo>
                  <a:pt x="305" y="178"/>
                </a:lnTo>
                <a:lnTo>
                  <a:pt x="308" y="186"/>
                </a:lnTo>
                <a:lnTo>
                  <a:pt x="312" y="195"/>
                </a:lnTo>
                <a:lnTo>
                  <a:pt x="312" y="195"/>
                </a:lnTo>
                <a:lnTo>
                  <a:pt x="333" y="229"/>
                </a:lnTo>
                <a:lnTo>
                  <a:pt x="342" y="244"/>
                </a:lnTo>
                <a:lnTo>
                  <a:pt x="342" y="2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B29DE920-4891-413B-8F95-A7B61A588019}"/>
              </a:ext>
            </a:extLst>
          </p:cNvPr>
          <p:cNvSpPr>
            <a:spLocks/>
          </p:cNvSpPr>
          <p:nvPr/>
        </p:nvSpPr>
        <p:spPr bwMode="auto">
          <a:xfrm>
            <a:off x="786178" y="811467"/>
            <a:ext cx="973368" cy="1717433"/>
          </a:xfrm>
          <a:custGeom>
            <a:avLst/>
            <a:gdLst>
              <a:gd name="T0" fmla="*/ 251 w 832"/>
              <a:gd name="T1" fmla="*/ 268 h 1468"/>
              <a:gd name="T2" fmla="*/ 123 w 832"/>
              <a:gd name="T3" fmla="*/ 300 h 1468"/>
              <a:gd name="T4" fmla="*/ 97 w 832"/>
              <a:gd name="T5" fmla="*/ 250 h 1468"/>
              <a:gd name="T6" fmla="*/ 35 w 832"/>
              <a:gd name="T7" fmla="*/ 245 h 1468"/>
              <a:gd name="T8" fmla="*/ 23 w 832"/>
              <a:gd name="T9" fmla="*/ 295 h 1468"/>
              <a:gd name="T10" fmla="*/ 167 w 832"/>
              <a:gd name="T11" fmla="*/ 367 h 1468"/>
              <a:gd name="T12" fmla="*/ 85 w 832"/>
              <a:gd name="T13" fmla="*/ 461 h 1468"/>
              <a:gd name="T14" fmla="*/ 42 w 832"/>
              <a:gd name="T15" fmla="*/ 470 h 1468"/>
              <a:gd name="T16" fmla="*/ 25 w 832"/>
              <a:gd name="T17" fmla="*/ 514 h 1468"/>
              <a:gd name="T18" fmla="*/ 48 w 832"/>
              <a:gd name="T19" fmla="*/ 553 h 1468"/>
              <a:gd name="T20" fmla="*/ 167 w 832"/>
              <a:gd name="T21" fmla="*/ 566 h 1468"/>
              <a:gd name="T22" fmla="*/ 171 w 832"/>
              <a:gd name="T23" fmla="*/ 632 h 1468"/>
              <a:gd name="T24" fmla="*/ 177 w 832"/>
              <a:gd name="T25" fmla="*/ 667 h 1468"/>
              <a:gd name="T26" fmla="*/ 119 w 832"/>
              <a:gd name="T27" fmla="*/ 886 h 1468"/>
              <a:gd name="T28" fmla="*/ 39 w 832"/>
              <a:gd name="T29" fmla="*/ 1171 h 1468"/>
              <a:gd name="T30" fmla="*/ 58 w 832"/>
              <a:gd name="T31" fmla="*/ 1190 h 1468"/>
              <a:gd name="T32" fmla="*/ 39 w 832"/>
              <a:gd name="T33" fmla="*/ 1271 h 1468"/>
              <a:gd name="T34" fmla="*/ 20 w 832"/>
              <a:gd name="T35" fmla="*/ 1313 h 1468"/>
              <a:gd name="T36" fmla="*/ 0 w 832"/>
              <a:gd name="T37" fmla="*/ 1417 h 1468"/>
              <a:gd name="T38" fmla="*/ 63 w 832"/>
              <a:gd name="T39" fmla="*/ 1407 h 1468"/>
              <a:gd name="T40" fmla="*/ 153 w 832"/>
              <a:gd name="T41" fmla="*/ 1324 h 1468"/>
              <a:gd name="T42" fmla="*/ 164 w 832"/>
              <a:gd name="T43" fmla="*/ 1293 h 1468"/>
              <a:gd name="T44" fmla="*/ 136 w 832"/>
              <a:gd name="T45" fmla="*/ 1241 h 1468"/>
              <a:gd name="T46" fmla="*/ 186 w 832"/>
              <a:gd name="T47" fmla="*/ 1199 h 1468"/>
              <a:gd name="T48" fmla="*/ 220 w 832"/>
              <a:gd name="T49" fmla="*/ 1254 h 1468"/>
              <a:gd name="T50" fmla="*/ 255 w 832"/>
              <a:gd name="T51" fmla="*/ 1379 h 1468"/>
              <a:gd name="T52" fmla="*/ 293 w 832"/>
              <a:gd name="T53" fmla="*/ 1413 h 1468"/>
              <a:gd name="T54" fmla="*/ 332 w 832"/>
              <a:gd name="T55" fmla="*/ 1350 h 1468"/>
              <a:gd name="T56" fmla="*/ 402 w 832"/>
              <a:gd name="T57" fmla="*/ 1403 h 1468"/>
              <a:gd name="T58" fmla="*/ 448 w 832"/>
              <a:gd name="T59" fmla="*/ 1463 h 1468"/>
              <a:gd name="T60" fmla="*/ 521 w 832"/>
              <a:gd name="T61" fmla="*/ 1451 h 1468"/>
              <a:gd name="T62" fmla="*/ 545 w 832"/>
              <a:gd name="T63" fmla="*/ 1410 h 1468"/>
              <a:gd name="T64" fmla="*/ 584 w 832"/>
              <a:gd name="T65" fmla="*/ 1388 h 1468"/>
              <a:gd name="T66" fmla="*/ 553 w 832"/>
              <a:gd name="T67" fmla="*/ 1342 h 1468"/>
              <a:gd name="T68" fmla="*/ 572 w 832"/>
              <a:gd name="T69" fmla="*/ 1306 h 1468"/>
              <a:gd name="T70" fmla="*/ 642 w 832"/>
              <a:gd name="T71" fmla="*/ 1279 h 1468"/>
              <a:gd name="T72" fmla="*/ 691 w 832"/>
              <a:gd name="T73" fmla="*/ 1275 h 1468"/>
              <a:gd name="T74" fmla="*/ 671 w 832"/>
              <a:gd name="T75" fmla="*/ 1316 h 1468"/>
              <a:gd name="T76" fmla="*/ 713 w 832"/>
              <a:gd name="T77" fmla="*/ 1350 h 1468"/>
              <a:gd name="T78" fmla="*/ 791 w 832"/>
              <a:gd name="T79" fmla="*/ 1411 h 1468"/>
              <a:gd name="T80" fmla="*/ 827 w 832"/>
              <a:gd name="T81" fmla="*/ 1397 h 1468"/>
              <a:gd name="T82" fmla="*/ 807 w 832"/>
              <a:gd name="T83" fmla="*/ 1359 h 1468"/>
              <a:gd name="T84" fmla="*/ 792 w 832"/>
              <a:gd name="T85" fmla="*/ 1297 h 1468"/>
              <a:gd name="T86" fmla="*/ 769 w 832"/>
              <a:gd name="T87" fmla="*/ 1273 h 1468"/>
              <a:gd name="T88" fmla="*/ 786 w 832"/>
              <a:gd name="T89" fmla="*/ 1190 h 1468"/>
              <a:gd name="T90" fmla="*/ 738 w 832"/>
              <a:gd name="T91" fmla="*/ 1071 h 1468"/>
              <a:gd name="T92" fmla="*/ 653 w 832"/>
              <a:gd name="T93" fmla="*/ 814 h 1468"/>
              <a:gd name="T94" fmla="*/ 674 w 832"/>
              <a:gd name="T95" fmla="*/ 765 h 1468"/>
              <a:gd name="T96" fmla="*/ 652 w 832"/>
              <a:gd name="T97" fmla="*/ 663 h 1468"/>
              <a:gd name="T98" fmla="*/ 662 w 832"/>
              <a:gd name="T99" fmla="*/ 566 h 1468"/>
              <a:gd name="T100" fmla="*/ 705 w 832"/>
              <a:gd name="T101" fmla="*/ 500 h 1468"/>
              <a:gd name="T102" fmla="*/ 591 w 832"/>
              <a:gd name="T103" fmla="*/ 271 h 1468"/>
              <a:gd name="T104" fmla="*/ 524 w 832"/>
              <a:gd name="T105" fmla="*/ 243 h 1468"/>
              <a:gd name="T106" fmla="*/ 534 w 832"/>
              <a:gd name="T107" fmla="*/ 186 h 1468"/>
              <a:gd name="T108" fmla="*/ 522 w 832"/>
              <a:gd name="T109" fmla="*/ 75 h 1468"/>
              <a:gd name="T110" fmla="*/ 446 w 832"/>
              <a:gd name="T111" fmla="*/ 1 h 1468"/>
              <a:gd name="T112" fmla="*/ 348 w 832"/>
              <a:gd name="T113" fmla="*/ 23 h 1468"/>
              <a:gd name="T114" fmla="*/ 303 w 832"/>
              <a:gd name="T115" fmla="*/ 100 h 1468"/>
              <a:gd name="T116" fmla="*/ 313 w 832"/>
              <a:gd name="T117" fmla="*/ 164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32" h="1468">
                <a:moveTo>
                  <a:pt x="329" y="224"/>
                </a:moveTo>
                <a:lnTo>
                  <a:pt x="329" y="224"/>
                </a:lnTo>
                <a:lnTo>
                  <a:pt x="310" y="235"/>
                </a:lnTo>
                <a:lnTo>
                  <a:pt x="277" y="252"/>
                </a:lnTo>
                <a:lnTo>
                  <a:pt x="277" y="252"/>
                </a:lnTo>
                <a:lnTo>
                  <a:pt x="265" y="258"/>
                </a:lnTo>
                <a:lnTo>
                  <a:pt x="257" y="262"/>
                </a:lnTo>
                <a:lnTo>
                  <a:pt x="251" y="268"/>
                </a:lnTo>
                <a:lnTo>
                  <a:pt x="244" y="276"/>
                </a:lnTo>
                <a:lnTo>
                  <a:pt x="244" y="276"/>
                </a:lnTo>
                <a:lnTo>
                  <a:pt x="229" y="293"/>
                </a:lnTo>
                <a:lnTo>
                  <a:pt x="209" y="314"/>
                </a:lnTo>
                <a:lnTo>
                  <a:pt x="182" y="343"/>
                </a:lnTo>
                <a:lnTo>
                  <a:pt x="120" y="314"/>
                </a:lnTo>
                <a:lnTo>
                  <a:pt x="120" y="314"/>
                </a:lnTo>
                <a:lnTo>
                  <a:pt x="123" y="300"/>
                </a:lnTo>
                <a:lnTo>
                  <a:pt x="126" y="288"/>
                </a:lnTo>
                <a:lnTo>
                  <a:pt x="126" y="281"/>
                </a:lnTo>
                <a:lnTo>
                  <a:pt x="125" y="276"/>
                </a:lnTo>
                <a:lnTo>
                  <a:pt x="125" y="276"/>
                </a:lnTo>
                <a:lnTo>
                  <a:pt x="122" y="270"/>
                </a:lnTo>
                <a:lnTo>
                  <a:pt x="115" y="264"/>
                </a:lnTo>
                <a:lnTo>
                  <a:pt x="107" y="257"/>
                </a:lnTo>
                <a:lnTo>
                  <a:pt x="97" y="250"/>
                </a:lnTo>
                <a:lnTo>
                  <a:pt x="86" y="245"/>
                </a:lnTo>
                <a:lnTo>
                  <a:pt x="75" y="240"/>
                </a:lnTo>
                <a:lnTo>
                  <a:pt x="64" y="238"/>
                </a:lnTo>
                <a:lnTo>
                  <a:pt x="58" y="238"/>
                </a:lnTo>
                <a:lnTo>
                  <a:pt x="53" y="238"/>
                </a:lnTo>
                <a:lnTo>
                  <a:pt x="53" y="238"/>
                </a:lnTo>
                <a:lnTo>
                  <a:pt x="44" y="240"/>
                </a:lnTo>
                <a:lnTo>
                  <a:pt x="35" y="245"/>
                </a:lnTo>
                <a:lnTo>
                  <a:pt x="28" y="250"/>
                </a:lnTo>
                <a:lnTo>
                  <a:pt x="22" y="257"/>
                </a:lnTo>
                <a:lnTo>
                  <a:pt x="19" y="264"/>
                </a:lnTo>
                <a:lnTo>
                  <a:pt x="16" y="273"/>
                </a:lnTo>
                <a:lnTo>
                  <a:pt x="16" y="281"/>
                </a:lnTo>
                <a:lnTo>
                  <a:pt x="20" y="290"/>
                </a:lnTo>
                <a:lnTo>
                  <a:pt x="20" y="290"/>
                </a:lnTo>
                <a:lnTo>
                  <a:pt x="23" y="295"/>
                </a:lnTo>
                <a:lnTo>
                  <a:pt x="27" y="299"/>
                </a:lnTo>
                <a:lnTo>
                  <a:pt x="32" y="304"/>
                </a:lnTo>
                <a:lnTo>
                  <a:pt x="38" y="307"/>
                </a:lnTo>
                <a:lnTo>
                  <a:pt x="51" y="313"/>
                </a:lnTo>
                <a:lnTo>
                  <a:pt x="65" y="319"/>
                </a:lnTo>
                <a:lnTo>
                  <a:pt x="90" y="326"/>
                </a:lnTo>
                <a:lnTo>
                  <a:pt x="101" y="328"/>
                </a:lnTo>
                <a:lnTo>
                  <a:pt x="167" y="367"/>
                </a:lnTo>
                <a:lnTo>
                  <a:pt x="167" y="367"/>
                </a:lnTo>
                <a:lnTo>
                  <a:pt x="151" y="383"/>
                </a:lnTo>
                <a:lnTo>
                  <a:pt x="120" y="414"/>
                </a:lnTo>
                <a:lnTo>
                  <a:pt x="120" y="414"/>
                </a:lnTo>
                <a:lnTo>
                  <a:pt x="82" y="457"/>
                </a:lnTo>
                <a:lnTo>
                  <a:pt x="82" y="457"/>
                </a:lnTo>
                <a:lnTo>
                  <a:pt x="83" y="458"/>
                </a:lnTo>
                <a:lnTo>
                  <a:pt x="85" y="461"/>
                </a:lnTo>
                <a:lnTo>
                  <a:pt x="85" y="462"/>
                </a:lnTo>
                <a:lnTo>
                  <a:pt x="83" y="464"/>
                </a:lnTo>
                <a:lnTo>
                  <a:pt x="79" y="465"/>
                </a:lnTo>
                <a:lnTo>
                  <a:pt x="72" y="466"/>
                </a:lnTo>
                <a:lnTo>
                  <a:pt x="72" y="466"/>
                </a:lnTo>
                <a:lnTo>
                  <a:pt x="58" y="468"/>
                </a:lnTo>
                <a:lnTo>
                  <a:pt x="46" y="469"/>
                </a:lnTo>
                <a:lnTo>
                  <a:pt x="42" y="470"/>
                </a:lnTo>
                <a:lnTo>
                  <a:pt x="39" y="471"/>
                </a:lnTo>
                <a:lnTo>
                  <a:pt x="37" y="472"/>
                </a:lnTo>
                <a:lnTo>
                  <a:pt x="34" y="476"/>
                </a:lnTo>
                <a:lnTo>
                  <a:pt x="34" y="476"/>
                </a:lnTo>
                <a:lnTo>
                  <a:pt x="31" y="485"/>
                </a:lnTo>
                <a:lnTo>
                  <a:pt x="28" y="499"/>
                </a:lnTo>
                <a:lnTo>
                  <a:pt x="25" y="514"/>
                </a:lnTo>
                <a:lnTo>
                  <a:pt x="25" y="514"/>
                </a:lnTo>
                <a:lnTo>
                  <a:pt x="17" y="519"/>
                </a:lnTo>
                <a:lnTo>
                  <a:pt x="12" y="524"/>
                </a:lnTo>
                <a:lnTo>
                  <a:pt x="10" y="526"/>
                </a:lnTo>
                <a:lnTo>
                  <a:pt x="10" y="528"/>
                </a:lnTo>
                <a:lnTo>
                  <a:pt x="10" y="528"/>
                </a:lnTo>
                <a:lnTo>
                  <a:pt x="14" y="532"/>
                </a:lnTo>
                <a:lnTo>
                  <a:pt x="22" y="538"/>
                </a:lnTo>
                <a:lnTo>
                  <a:pt x="48" y="553"/>
                </a:lnTo>
                <a:lnTo>
                  <a:pt x="76" y="569"/>
                </a:lnTo>
                <a:lnTo>
                  <a:pt x="88" y="574"/>
                </a:lnTo>
                <a:lnTo>
                  <a:pt x="96" y="576"/>
                </a:lnTo>
                <a:lnTo>
                  <a:pt x="96" y="576"/>
                </a:lnTo>
                <a:lnTo>
                  <a:pt x="103" y="576"/>
                </a:lnTo>
                <a:lnTo>
                  <a:pt x="113" y="575"/>
                </a:lnTo>
                <a:lnTo>
                  <a:pt x="134" y="572"/>
                </a:lnTo>
                <a:lnTo>
                  <a:pt x="167" y="566"/>
                </a:lnTo>
                <a:lnTo>
                  <a:pt x="167" y="566"/>
                </a:lnTo>
                <a:lnTo>
                  <a:pt x="173" y="565"/>
                </a:lnTo>
                <a:lnTo>
                  <a:pt x="178" y="566"/>
                </a:lnTo>
                <a:lnTo>
                  <a:pt x="182" y="566"/>
                </a:lnTo>
                <a:lnTo>
                  <a:pt x="182" y="566"/>
                </a:lnTo>
                <a:lnTo>
                  <a:pt x="176" y="598"/>
                </a:lnTo>
                <a:lnTo>
                  <a:pt x="172" y="622"/>
                </a:lnTo>
                <a:lnTo>
                  <a:pt x="171" y="632"/>
                </a:lnTo>
                <a:lnTo>
                  <a:pt x="172" y="638"/>
                </a:lnTo>
                <a:lnTo>
                  <a:pt x="172" y="638"/>
                </a:lnTo>
                <a:lnTo>
                  <a:pt x="176" y="644"/>
                </a:lnTo>
                <a:lnTo>
                  <a:pt x="179" y="647"/>
                </a:lnTo>
                <a:lnTo>
                  <a:pt x="180" y="650"/>
                </a:lnTo>
                <a:lnTo>
                  <a:pt x="182" y="652"/>
                </a:lnTo>
                <a:lnTo>
                  <a:pt x="182" y="652"/>
                </a:lnTo>
                <a:lnTo>
                  <a:pt x="177" y="667"/>
                </a:lnTo>
                <a:lnTo>
                  <a:pt x="166" y="701"/>
                </a:lnTo>
                <a:lnTo>
                  <a:pt x="152" y="742"/>
                </a:lnTo>
                <a:lnTo>
                  <a:pt x="139" y="785"/>
                </a:lnTo>
                <a:lnTo>
                  <a:pt x="139" y="785"/>
                </a:lnTo>
                <a:lnTo>
                  <a:pt x="134" y="805"/>
                </a:lnTo>
                <a:lnTo>
                  <a:pt x="129" y="824"/>
                </a:lnTo>
                <a:lnTo>
                  <a:pt x="123" y="860"/>
                </a:lnTo>
                <a:lnTo>
                  <a:pt x="119" y="886"/>
                </a:lnTo>
                <a:lnTo>
                  <a:pt x="117" y="895"/>
                </a:lnTo>
                <a:lnTo>
                  <a:pt x="115" y="899"/>
                </a:lnTo>
                <a:lnTo>
                  <a:pt x="115" y="899"/>
                </a:lnTo>
                <a:lnTo>
                  <a:pt x="110" y="912"/>
                </a:lnTo>
                <a:lnTo>
                  <a:pt x="101" y="945"/>
                </a:lnTo>
                <a:lnTo>
                  <a:pt x="76" y="1037"/>
                </a:lnTo>
                <a:lnTo>
                  <a:pt x="39" y="1171"/>
                </a:lnTo>
                <a:lnTo>
                  <a:pt x="39" y="1171"/>
                </a:lnTo>
                <a:lnTo>
                  <a:pt x="37" y="1172"/>
                </a:lnTo>
                <a:lnTo>
                  <a:pt x="34" y="1177"/>
                </a:lnTo>
                <a:lnTo>
                  <a:pt x="33" y="1179"/>
                </a:lnTo>
                <a:lnTo>
                  <a:pt x="33" y="1181"/>
                </a:lnTo>
                <a:lnTo>
                  <a:pt x="35" y="1184"/>
                </a:lnTo>
                <a:lnTo>
                  <a:pt x="39" y="1185"/>
                </a:lnTo>
                <a:lnTo>
                  <a:pt x="58" y="1190"/>
                </a:lnTo>
                <a:lnTo>
                  <a:pt x="58" y="1190"/>
                </a:lnTo>
                <a:lnTo>
                  <a:pt x="58" y="1205"/>
                </a:lnTo>
                <a:lnTo>
                  <a:pt x="57" y="1219"/>
                </a:lnTo>
                <a:lnTo>
                  <a:pt x="56" y="1227"/>
                </a:lnTo>
                <a:lnTo>
                  <a:pt x="53" y="1232"/>
                </a:lnTo>
                <a:lnTo>
                  <a:pt x="53" y="1232"/>
                </a:lnTo>
                <a:lnTo>
                  <a:pt x="47" y="1251"/>
                </a:lnTo>
                <a:lnTo>
                  <a:pt x="44" y="1260"/>
                </a:lnTo>
                <a:lnTo>
                  <a:pt x="39" y="1271"/>
                </a:lnTo>
                <a:lnTo>
                  <a:pt x="39" y="1271"/>
                </a:lnTo>
                <a:lnTo>
                  <a:pt x="33" y="1280"/>
                </a:lnTo>
                <a:lnTo>
                  <a:pt x="28" y="1287"/>
                </a:lnTo>
                <a:lnTo>
                  <a:pt x="25" y="1292"/>
                </a:lnTo>
                <a:lnTo>
                  <a:pt x="23" y="1298"/>
                </a:lnTo>
                <a:lnTo>
                  <a:pt x="21" y="1304"/>
                </a:lnTo>
                <a:lnTo>
                  <a:pt x="20" y="1313"/>
                </a:lnTo>
                <a:lnTo>
                  <a:pt x="20" y="1313"/>
                </a:lnTo>
                <a:lnTo>
                  <a:pt x="16" y="1332"/>
                </a:lnTo>
                <a:lnTo>
                  <a:pt x="13" y="1351"/>
                </a:lnTo>
                <a:lnTo>
                  <a:pt x="6" y="1380"/>
                </a:lnTo>
                <a:lnTo>
                  <a:pt x="6" y="1380"/>
                </a:lnTo>
                <a:lnTo>
                  <a:pt x="2" y="1393"/>
                </a:lnTo>
                <a:lnTo>
                  <a:pt x="0" y="1405"/>
                </a:lnTo>
                <a:lnTo>
                  <a:pt x="0" y="1411"/>
                </a:lnTo>
                <a:lnTo>
                  <a:pt x="0" y="1417"/>
                </a:lnTo>
                <a:lnTo>
                  <a:pt x="2" y="1420"/>
                </a:lnTo>
                <a:lnTo>
                  <a:pt x="6" y="1423"/>
                </a:lnTo>
                <a:lnTo>
                  <a:pt x="6" y="1423"/>
                </a:lnTo>
                <a:lnTo>
                  <a:pt x="13" y="1423"/>
                </a:lnTo>
                <a:lnTo>
                  <a:pt x="22" y="1422"/>
                </a:lnTo>
                <a:lnTo>
                  <a:pt x="35" y="1418"/>
                </a:lnTo>
                <a:lnTo>
                  <a:pt x="48" y="1413"/>
                </a:lnTo>
                <a:lnTo>
                  <a:pt x="63" y="1407"/>
                </a:lnTo>
                <a:lnTo>
                  <a:pt x="76" y="1400"/>
                </a:lnTo>
                <a:lnTo>
                  <a:pt x="88" y="1393"/>
                </a:lnTo>
                <a:lnTo>
                  <a:pt x="96" y="1385"/>
                </a:lnTo>
                <a:lnTo>
                  <a:pt x="96" y="1385"/>
                </a:lnTo>
                <a:lnTo>
                  <a:pt x="126" y="1353"/>
                </a:lnTo>
                <a:lnTo>
                  <a:pt x="148" y="1328"/>
                </a:lnTo>
                <a:lnTo>
                  <a:pt x="148" y="1328"/>
                </a:lnTo>
                <a:lnTo>
                  <a:pt x="153" y="1324"/>
                </a:lnTo>
                <a:lnTo>
                  <a:pt x="157" y="1322"/>
                </a:lnTo>
                <a:lnTo>
                  <a:pt x="165" y="1317"/>
                </a:lnTo>
                <a:lnTo>
                  <a:pt x="167" y="1313"/>
                </a:lnTo>
                <a:lnTo>
                  <a:pt x="170" y="1310"/>
                </a:lnTo>
                <a:lnTo>
                  <a:pt x="170" y="1305"/>
                </a:lnTo>
                <a:lnTo>
                  <a:pt x="167" y="1299"/>
                </a:lnTo>
                <a:lnTo>
                  <a:pt x="167" y="1299"/>
                </a:lnTo>
                <a:lnTo>
                  <a:pt x="164" y="1293"/>
                </a:lnTo>
                <a:lnTo>
                  <a:pt x="160" y="1287"/>
                </a:lnTo>
                <a:lnTo>
                  <a:pt x="153" y="1279"/>
                </a:lnTo>
                <a:lnTo>
                  <a:pt x="147" y="1272"/>
                </a:lnTo>
                <a:lnTo>
                  <a:pt x="145" y="1269"/>
                </a:lnTo>
                <a:lnTo>
                  <a:pt x="144" y="1266"/>
                </a:lnTo>
                <a:lnTo>
                  <a:pt x="144" y="1266"/>
                </a:lnTo>
                <a:lnTo>
                  <a:pt x="141" y="1255"/>
                </a:lnTo>
                <a:lnTo>
                  <a:pt x="136" y="1241"/>
                </a:lnTo>
                <a:lnTo>
                  <a:pt x="129" y="1223"/>
                </a:lnTo>
                <a:lnTo>
                  <a:pt x="134" y="1209"/>
                </a:lnTo>
                <a:lnTo>
                  <a:pt x="148" y="1204"/>
                </a:lnTo>
                <a:lnTo>
                  <a:pt x="167" y="1147"/>
                </a:lnTo>
                <a:lnTo>
                  <a:pt x="167" y="1147"/>
                </a:lnTo>
                <a:lnTo>
                  <a:pt x="173" y="1167"/>
                </a:lnTo>
                <a:lnTo>
                  <a:pt x="180" y="1185"/>
                </a:lnTo>
                <a:lnTo>
                  <a:pt x="186" y="1199"/>
                </a:lnTo>
                <a:lnTo>
                  <a:pt x="186" y="1199"/>
                </a:lnTo>
                <a:lnTo>
                  <a:pt x="194" y="1211"/>
                </a:lnTo>
                <a:lnTo>
                  <a:pt x="203" y="1222"/>
                </a:lnTo>
                <a:lnTo>
                  <a:pt x="210" y="1232"/>
                </a:lnTo>
                <a:lnTo>
                  <a:pt x="213" y="1237"/>
                </a:lnTo>
                <a:lnTo>
                  <a:pt x="215" y="1242"/>
                </a:lnTo>
                <a:lnTo>
                  <a:pt x="215" y="1242"/>
                </a:lnTo>
                <a:lnTo>
                  <a:pt x="220" y="1254"/>
                </a:lnTo>
                <a:lnTo>
                  <a:pt x="226" y="1268"/>
                </a:lnTo>
                <a:lnTo>
                  <a:pt x="234" y="1285"/>
                </a:lnTo>
                <a:lnTo>
                  <a:pt x="234" y="1285"/>
                </a:lnTo>
                <a:lnTo>
                  <a:pt x="236" y="1304"/>
                </a:lnTo>
                <a:lnTo>
                  <a:pt x="240" y="1323"/>
                </a:lnTo>
                <a:lnTo>
                  <a:pt x="246" y="1345"/>
                </a:lnTo>
                <a:lnTo>
                  <a:pt x="252" y="1368"/>
                </a:lnTo>
                <a:lnTo>
                  <a:pt x="255" y="1379"/>
                </a:lnTo>
                <a:lnTo>
                  <a:pt x="260" y="1388"/>
                </a:lnTo>
                <a:lnTo>
                  <a:pt x="265" y="1398"/>
                </a:lnTo>
                <a:lnTo>
                  <a:pt x="270" y="1405"/>
                </a:lnTo>
                <a:lnTo>
                  <a:pt x="276" y="1410"/>
                </a:lnTo>
                <a:lnTo>
                  <a:pt x="282" y="1413"/>
                </a:lnTo>
                <a:lnTo>
                  <a:pt x="282" y="1413"/>
                </a:lnTo>
                <a:lnTo>
                  <a:pt x="288" y="1414"/>
                </a:lnTo>
                <a:lnTo>
                  <a:pt x="293" y="1413"/>
                </a:lnTo>
                <a:lnTo>
                  <a:pt x="298" y="1411"/>
                </a:lnTo>
                <a:lnTo>
                  <a:pt x="303" y="1407"/>
                </a:lnTo>
                <a:lnTo>
                  <a:pt x="308" y="1403"/>
                </a:lnTo>
                <a:lnTo>
                  <a:pt x="313" y="1397"/>
                </a:lnTo>
                <a:lnTo>
                  <a:pt x="318" y="1384"/>
                </a:lnTo>
                <a:lnTo>
                  <a:pt x="324" y="1370"/>
                </a:lnTo>
                <a:lnTo>
                  <a:pt x="329" y="1359"/>
                </a:lnTo>
                <a:lnTo>
                  <a:pt x="332" y="1350"/>
                </a:lnTo>
                <a:lnTo>
                  <a:pt x="334" y="1347"/>
                </a:lnTo>
                <a:lnTo>
                  <a:pt x="334" y="1347"/>
                </a:lnTo>
                <a:lnTo>
                  <a:pt x="349" y="1344"/>
                </a:lnTo>
                <a:lnTo>
                  <a:pt x="363" y="1342"/>
                </a:lnTo>
                <a:lnTo>
                  <a:pt x="382" y="1351"/>
                </a:lnTo>
                <a:lnTo>
                  <a:pt x="382" y="1351"/>
                </a:lnTo>
                <a:lnTo>
                  <a:pt x="387" y="1367"/>
                </a:lnTo>
                <a:lnTo>
                  <a:pt x="402" y="1403"/>
                </a:lnTo>
                <a:lnTo>
                  <a:pt x="410" y="1423"/>
                </a:lnTo>
                <a:lnTo>
                  <a:pt x="420" y="1441"/>
                </a:lnTo>
                <a:lnTo>
                  <a:pt x="424" y="1448"/>
                </a:lnTo>
                <a:lnTo>
                  <a:pt x="429" y="1454"/>
                </a:lnTo>
                <a:lnTo>
                  <a:pt x="434" y="1458"/>
                </a:lnTo>
                <a:lnTo>
                  <a:pt x="439" y="1461"/>
                </a:lnTo>
                <a:lnTo>
                  <a:pt x="439" y="1461"/>
                </a:lnTo>
                <a:lnTo>
                  <a:pt x="448" y="1463"/>
                </a:lnTo>
                <a:lnTo>
                  <a:pt x="460" y="1467"/>
                </a:lnTo>
                <a:lnTo>
                  <a:pt x="472" y="1468"/>
                </a:lnTo>
                <a:lnTo>
                  <a:pt x="485" y="1468"/>
                </a:lnTo>
                <a:lnTo>
                  <a:pt x="497" y="1467"/>
                </a:lnTo>
                <a:lnTo>
                  <a:pt x="508" y="1462"/>
                </a:lnTo>
                <a:lnTo>
                  <a:pt x="512" y="1460"/>
                </a:lnTo>
                <a:lnTo>
                  <a:pt x="517" y="1456"/>
                </a:lnTo>
                <a:lnTo>
                  <a:pt x="521" y="1451"/>
                </a:lnTo>
                <a:lnTo>
                  <a:pt x="524" y="1447"/>
                </a:lnTo>
                <a:lnTo>
                  <a:pt x="524" y="1447"/>
                </a:lnTo>
                <a:lnTo>
                  <a:pt x="533" y="1428"/>
                </a:lnTo>
                <a:lnTo>
                  <a:pt x="537" y="1417"/>
                </a:lnTo>
                <a:lnTo>
                  <a:pt x="539" y="1410"/>
                </a:lnTo>
                <a:lnTo>
                  <a:pt x="539" y="1408"/>
                </a:lnTo>
                <a:lnTo>
                  <a:pt x="539" y="1408"/>
                </a:lnTo>
                <a:lnTo>
                  <a:pt x="545" y="1410"/>
                </a:lnTo>
                <a:lnTo>
                  <a:pt x="559" y="1411"/>
                </a:lnTo>
                <a:lnTo>
                  <a:pt x="566" y="1410"/>
                </a:lnTo>
                <a:lnTo>
                  <a:pt x="573" y="1407"/>
                </a:lnTo>
                <a:lnTo>
                  <a:pt x="578" y="1405"/>
                </a:lnTo>
                <a:lnTo>
                  <a:pt x="580" y="1403"/>
                </a:lnTo>
                <a:lnTo>
                  <a:pt x="581" y="1399"/>
                </a:lnTo>
                <a:lnTo>
                  <a:pt x="581" y="1399"/>
                </a:lnTo>
                <a:lnTo>
                  <a:pt x="584" y="1388"/>
                </a:lnTo>
                <a:lnTo>
                  <a:pt x="585" y="1381"/>
                </a:lnTo>
                <a:lnTo>
                  <a:pt x="584" y="1376"/>
                </a:lnTo>
                <a:lnTo>
                  <a:pt x="581" y="1370"/>
                </a:lnTo>
                <a:lnTo>
                  <a:pt x="581" y="1370"/>
                </a:lnTo>
                <a:lnTo>
                  <a:pt x="575" y="1362"/>
                </a:lnTo>
                <a:lnTo>
                  <a:pt x="566" y="1353"/>
                </a:lnTo>
                <a:lnTo>
                  <a:pt x="553" y="1342"/>
                </a:lnTo>
                <a:lnTo>
                  <a:pt x="553" y="1342"/>
                </a:lnTo>
                <a:lnTo>
                  <a:pt x="549" y="1328"/>
                </a:lnTo>
                <a:lnTo>
                  <a:pt x="547" y="1318"/>
                </a:lnTo>
                <a:lnTo>
                  <a:pt x="547" y="1315"/>
                </a:lnTo>
                <a:lnTo>
                  <a:pt x="548" y="1313"/>
                </a:lnTo>
                <a:lnTo>
                  <a:pt x="548" y="1313"/>
                </a:lnTo>
                <a:lnTo>
                  <a:pt x="554" y="1312"/>
                </a:lnTo>
                <a:lnTo>
                  <a:pt x="562" y="1309"/>
                </a:lnTo>
                <a:lnTo>
                  <a:pt x="572" y="1306"/>
                </a:lnTo>
                <a:lnTo>
                  <a:pt x="581" y="1304"/>
                </a:lnTo>
                <a:lnTo>
                  <a:pt x="581" y="1304"/>
                </a:lnTo>
                <a:lnTo>
                  <a:pt x="602" y="1301"/>
                </a:lnTo>
                <a:lnTo>
                  <a:pt x="614" y="1299"/>
                </a:lnTo>
                <a:lnTo>
                  <a:pt x="624" y="1294"/>
                </a:lnTo>
                <a:lnTo>
                  <a:pt x="624" y="1294"/>
                </a:lnTo>
                <a:lnTo>
                  <a:pt x="631" y="1288"/>
                </a:lnTo>
                <a:lnTo>
                  <a:pt x="642" y="1279"/>
                </a:lnTo>
                <a:lnTo>
                  <a:pt x="668" y="1253"/>
                </a:lnTo>
                <a:lnTo>
                  <a:pt x="700" y="1218"/>
                </a:lnTo>
                <a:lnTo>
                  <a:pt x="700" y="1218"/>
                </a:lnTo>
                <a:lnTo>
                  <a:pt x="699" y="1244"/>
                </a:lnTo>
                <a:lnTo>
                  <a:pt x="696" y="1263"/>
                </a:lnTo>
                <a:lnTo>
                  <a:pt x="693" y="1271"/>
                </a:lnTo>
                <a:lnTo>
                  <a:pt x="691" y="1275"/>
                </a:lnTo>
                <a:lnTo>
                  <a:pt x="691" y="1275"/>
                </a:lnTo>
                <a:lnTo>
                  <a:pt x="684" y="1281"/>
                </a:lnTo>
                <a:lnTo>
                  <a:pt x="678" y="1290"/>
                </a:lnTo>
                <a:lnTo>
                  <a:pt x="673" y="1299"/>
                </a:lnTo>
                <a:lnTo>
                  <a:pt x="672" y="1304"/>
                </a:lnTo>
                <a:lnTo>
                  <a:pt x="672" y="1309"/>
                </a:lnTo>
                <a:lnTo>
                  <a:pt x="672" y="1309"/>
                </a:lnTo>
                <a:lnTo>
                  <a:pt x="672" y="1312"/>
                </a:lnTo>
                <a:lnTo>
                  <a:pt x="671" y="1316"/>
                </a:lnTo>
                <a:lnTo>
                  <a:pt x="671" y="1318"/>
                </a:lnTo>
                <a:lnTo>
                  <a:pt x="671" y="1320"/>
                </a:lnTo>
                <a:lnTo>
                  <a:pt x="672" y="1324"/>
                </a:lnTo>
                <a:lnTo>
                  <a:pt x="675" y="1328"/>
                </a:lnTo>
                <a:lnTo>
                  <a:pt x="681" y="1332"/>
                </a:lnTo>
                <a:lnTo>
                  <a:pt x="691" y="1337"/>
                </a:lnTo>
                <a:lnTo>
                  <a:pt x="691" y="1337"/>
                </a:lnTo>
                <a:lnTo>
                  <a:pt x="713" y="1350"/>
                </a:lnTo>
                <a:lnTo>
                  <a:pt x="734" y="1364"/>
                </a:lnTo>
                <a:lnTo>
                  <a:pt x="750" y="1378"/>
                </a:lnTo>
                <a:lnTo>
                  <a:pt x="762" y="1389"/>
                </a:lnTo>
                <a:lnTo>
                  <a:pt x="762" y="1389"/>
                </a:lnTo>
                <a:lnTo>
                  <a:pt x="767" y="1394"/>
                </a:lnTo>
                <a:lnTo>
                  <a:pt x="774" y="1400"/>
                </a:lnTo>
                <a:lnTo>
                  <a:pt x="782" y="1406"/>
                </a:lnTo>
                <a:lnTo>
                  <a:pt x="791" y="1411"/>
                </a:lnTo>
                <a:lnTo>
                  <a:pt x="799" y="1414"/>
                </a:lnTo>
                <a:lnTo>
                  <a:pt x="807" y="1416"/>
                </a:lnTo>
                <a:lnTo>
                  <a:pt x="811" y="1416"/>
                </a:lnTo>
                <a:lnTo>
                  <a:pt x="815" y="1414"/>
                </a:lnTo>
                <a:lnTo>
                  <a:pt x="817" y="1412"/>
                </a:lnTo>
                <a:lnTo>
                  <a:pt x="819" y="1408"/>
                </a:lnTo>
                <a:lnTo>
                  <a:pt x="819" y="1408"/>
                </a:lnTo>
                <a:lnTo>
                  <a:pt x="827" y="1397"/>
                </a:lnTo>
                <a:lnTo>
                  <a:pt x="831" y="1389"/>
                </a:lnTo>
                <a:lnTo>
                  <a:pt x="832" y="1387"/>
                </a:lnTo>
                <a:lnTo>
                  <a:pt x="832" y="1385"/>
                </a:lnTo>
                <a:lnTo>
                  <a:pt x="831" y="1382"/>
                </a:lnTo>
                <a:lnTo>
                  <a:pt x="829" y="1380"/>
                </a:lnTo>
                <a:lnTo>
                  <a:pt x="829" y="1380"/>
                </a:lnTo>
                <a:lnTo>
                  <a:pt x="819" y="1372"/>
                </a:lnTo>
                <a:lnTo>
                  <a:pt x="807" y="1359"/>
                </a:lnTo>
                <a:lnTo>
                  <a:pt x="802" y="1351"/>
                </a:lnTo>
                <a:lnTo>
                  <a:pt x="797" y="1343"/>
                </a:lnTo>
                <a:lnTo>
                  <a:pt x="792" y="1336"/>
                </a:lnTo>
                <a:lnTo>
                  <a:pt x="791" y="1328"/>
                </a:lnTo>
                <a:lnTo>
                  <a:pt x="791" y="1328"/>
                </a:lnTo>
                <a:lnTo>
                  <a:pt x="791" y="1313"/>
                </a:lnTo>
                <a:lnTo>
                  <a:pt x="792" y="1301"/>
                </a:lnTo>
                <a:lnTo>
                  <a:pt x="792" y="1297"/>
                </a:lnTo>
                <a:lnTo>
                  <a:pt x="791" y="1292"/>
                </a:lnTo>
                <a:lnTo>
                  <a:pt x="790" y="1288"/>
                </a:lnTo>
                <a:lnTo>
                  <a:pt x="786" y="1285"/>
                </a:lnTo>
                <a:lnTo>
                  <a:pt x="786" y="1285"/>
                </a:lnTo>
                <a:lnTo>
                  <a:pt x="779" y="1280"/>
                </a:lnTo>
                <a:lnTo>
                  <a:pt x="773" y="1276"/>
                </a:lnTo>
                <a:lnTo>
                  <a:pt x="771" y="1275"/>
                </a:lnTo>
                <a:lnTo>
                  <a:pt x="769" y="1273"/>
                </a:lnTo>
                <a:lnTo>
                  <a:pt x="768" y="1269"/>
                </a:lnTo>
                <a:lnTo>
                  <a:pt x="767" y="1266"/>
                </a:lnTo>
                <a:lnTo>
                  <a:pt x="767" y="1266"/>
                </a:lnTo>
                <a:lnTo>
                  <a:pt x="766" y="1253"/>
                </a:lnTo>
                <a:lnTo>
                  <a:pt x="767" y="1235"/>
                </a:lnTo>
                <a:lnTo>
                  <a:pt x="767" y="1213"/>
                </a:lnTo>
                <a:lnTo>
                  <a:pt x="786" y="1190"/>
                </a:lnTo>
                <a:lnTo>
                  <a:pt x="786" y="1190"/>
                </a:lnTo>
                <a:lnTo>
                  <a:pt x="779" y="1178"/>
                </a:lnTo>
                <a:lnTo>
                  <a:pt x="763" y="1147"/>
                </a:lnTo>
                <a:lnTo>
                  <a:pt x="755" y="1128"/>
                </a:lnTo>
                <a:lnTo>
                  <a:pt x="747" y="1108"/>
                </a:lnTo>
                <a:lnTo>
                  <a:pt x="741" y="1089"/>
                </a:lnTo>
                <a:lnTo>
                  <a:pt x="740" y="1079"/>
                </a:lnTo>
                <a:lnTo>
                  <a:pt x="738" y="1071"/>
                </a:lnTo>
                <a:lnTo>
                  <a:pt x="738" y="1071"/>
                </a:lnTo>
                <a:lnTo>
                  <a:pt x="736" y="1035"/>
                </a:lnTo>
                <a:lnTo>
                  <a:pt x="733" y="999"/>
                </a:lnTo>
                <a:lnTo>
                  <a:pt x="729" y="970"/>
                </a:lnTo>
                <a:lnTo>
                  <a:pt x="727" y="959"/>
                </a:lnTo>
                <a:lnTo>
                  <a:pt x="724" y="952"/>
                </a:lnTo>
                <a:lnTo>
                  <a:pt x="724" y="952"/>
                </a:lnTo>
                <a:lnTo>
                  <a:pt x="672" y="842"/>
                </a:lnTo>
                <a:lnTo>
                  <a:pt x="653" y="814"/>
                </a:lnTo>
                <a:lnTo>
                  <a:pt x="643" y="776"/>
                </a:lnTo>
                <a:lnTo>
                  <a:pt x="643" y="776"/>
                </a:lnTo>
                <a:lnTo>
                  <a:pt x="656" y="776"/>
                </a:lnTo>
                <a:lnTo>
                  <a:pt x="666" y="775"/>
                </a:lnTo>
                <a:lnTo>
                  <a:pt x="669" y="773"/>
                </a:lnTo>
                <a:lnTo>
                  <a:pt x="672" y="771"/>
                </a:lnTo>
                <a:lnTo>
                  <a:pt x="672" y="771"/>
                </a:lnTo>
                <a:lnTo>
                  <a:pt x="674" y="765"/>
                </a:lnTo>
                <a:lnTo>
                  <a:pt x="678" y="758"/>
                </a:lnTo>
                <a:lnTo>
                  <a:pt x="678" y="752"/>
                </a:lnTo>
                <a:lnTo>
                  <a:pt x="678" y="748"/>
                </a:lnTo>
                <a:lnTo>
                  <a:pt x="677" y="747"/>
                </a:lnTo>
                <a:lnTo>
                  <a:pt x="677" y="747"/>
                </a:lnTo>
                <a:lnTo>
                  <a:pt x="673" y="739"/>
                </a:lnTo>
                <a:lnTo>
                  <a:pt x="667" y="720"/>
                </a:lnTo>
                <a:lnTo>
                  <a:pt x="652" y="663"/>
                </a:lnTo>
                <a:lnTo>
                  <a:pt x="629" y="581"/>
                </a:lnTo>
                <a:lnTo>
                  <a:pt x="629" y="581"/>
                </a:lnTo>
                <a:lnTo>
                  <a:pt x="631" y="581"/>
                </a:lnTo>
                <a:lnTo>
                  <a:pt x="639" y="581"/>
                </a:lnTo>
                <a:lnTo>
                  <a:pt x="643" y="579"/>
                </a:lnTo>
                <a:lnTo>
                  <a:pt x="648" y="577"/>
                </a:lnTo>
                <a:lnTo>
                  <a:pt x="655" y="572"/>
                </a:lnTo>
                <a:lnTo>
                  <a:pt x="662" y="566"/>
                </a:lnTo>
                <a:lnTo>
                  <a:pt x="662" y="566"/>
                </a:lnTo>
                <a:lnTo>
                  <a:pt x="678" y="550"/>
                </a:lnTo>
                <a:lnTo>
                  <a:pt x="692" y="531"/>
                </a:lnTo>
                <a:lnTo>
                  <a:pt x="698" y="522"/>
                </a:lnTo>
                <a:lnTo>
                  <a:pt x="702" y="514"/>
                </a:lnTo>
                <a:lnTo>
                  <a:pt x="705" y="506"/>
                </a:lnTo>
                <a:lnTo>
                  <a:pt x="705" y="500"/>
                </a:lnTo>
                <a:lnTo>
                  <a:pt x="705" y="500"/>
                </a:lnTo>
                <a:lnTo>
                  <a:pt x="700" y="443"/>
                </a:lnTo>
                <a:lnTo>
                  <a:pt x="700" y="443"/>
                </a:lnTo>
                <a:lnTo>
                  <a:pt x="619" y="305"/>
                </a:lnTo>
                <a:lnTo>
                  <a:pt x="619" y="305"/>
                </a:lnTo>
                <a:lnTo>
                  <a:pt x="610" y="290"/>
                </a:lnTo>
                <a:lnTo>
                  <a:pt x="600" y="280"/>
                </a:lnTo>
                <a:lnTo>
                  <a:pt x="593" y="274"/>
                </a:lnTo>
                <a:lnTo>
                  <a:pt x="591" y="271"/>
                </a:lnTo>
                <a:lnTo>
                  <a:pt x="591" y="271"/>
                </a:lnTo>
                <a:lnTo>
                  <a:pt x="575" y="264"/>
                </a:lnTo>
                <a:lnTo>
                  <a:pt x="565" y="260"/>
                </a:lnTo>
                <a:lnTo>
                  <a:pt x="558" y="257"/>
                </a:lnTo>
                <a:lnTo>
                  <a:pt x="558" y="257"/>
                </a:lnTo>
                <a:lnTo>
                  <a:pt x="550" y="255"/>
                </a:lnTo>
                <a:lnTo>
                  <a:pt x="540" y="250"/>
                </a:lnTo>
                <a:lnTo>
                  <a:pt x="524" y="243"/>
                </a:lnTo>
                <a:lnTo>
                  <a:pt x="515" y="224"/>
                </a:lnTo>
                <a:lnTo>
                  <a:pt x="515" y="224"/>
                </a:lnTo>
                <a:lnTo>
                  <a:pt x="517" y="221"/>
                </a:lnTo>
                <a:lnTo>
                  <a:pt x="522" y="214"/>
                </a:lnTo>
                <a:lnTo>
                  <a:pt x="528" y="202"/>
                </a:lnTo>
                <a:lnTo>
                  <a:pt x="531" y="194"/>
                </a:lnTo>
                <a:lnTo>
                  <a:pt x="534" y="186"/>
                </a:lnTo>
                <a:lnTo>
                  <a:pt x="534" y="186"/>
                </a:lnTo>
                <a:lnTo>
                  <a:pt x="536" y="175"/>
                </a:lnTo>
                <a:lnTo>
                  <a:pt x="537" y="164"/>
                </a:lnTo>
                <a:lnTo>
                  <a:pt x="539" y="141"/>
                </a:lnTo>
                <a:lnTo>
                  <a:pt x="539" y="114"/>
                </a:lnTo>
                <a:lnTo>
                  <a:pt x="553" y="95"/>
                </a:lnTo>
                <a:lnTo>
                  <a:pt x="529" y="91"/>
                </a:lnTo>
                <a:lnTo>
                  <a:pt x="529" y="91"/>
                </a:lnTo>
                <a:lnTo>
                  <a:pt x="522" y="75"/>
                </a:lnTo>
                <a:lnTo>
                  <a:pt x="514" y="60"/>
                </a:lnTo>
                <a:lnTo>
                  <a:pt x="503" y="42"/>
                </a:lnTo>
                <a:lnTo>
                  <a:pt x="495" y="34"/>
                </a:lnTo>
                <a:lnTo>
                  <a:pt x="487" y="25"/>
                </a:lnTo>
                <a:lnTo>
                  <a:pt x="478" y="17"/>
                </a:lnTo>
                <a:lnTo>
                  <a:pt x="468" y="10"/>
                </a:lnTo>
                <a:lnTo>
                  <a:pt x="458" y="5"/>
                </a:lnTo>
                <a:lnTo>
                  <a:pt x="446" y="1"/>
                </a:lnTo>
                <a:lnTo>
                  <a:pt x="433" y="0"/>
                </a:lnTo>
                <a:lnTo>
                  <a:pt x="420" y="0"/>
                </a:lnTo>
                <a:lnTo>
                  <a:pt x="420" y="0"/>
                </a:lnTo>
                <a:lnTo>
                  <a:pt x="393" y="5"/>
                </a:lnTo>
                <a:lnTo>
                  <a:pt x="372" y="11"/>
                </a:lnTo>
                <a:lnTo>
                  <a:pt x="364" y="14"/>
                </a:lnTo>
                <a:lnTo>
                  <a:pt x="355" y="18"/>
                </a:lnTo>
                <a:lnTo>
                  <a:pt x="348" y="23"/>
                </a:lnTo>
                <a:lnTo>
                  <a:pt x="341" y="28"/>
                </a:lnTo>
                <a:lnTo>
                  <a:pt x="335" y="32"/>
                </a:lnTo>
                <a:lnTo>
                  <a:pt x="330" y="38"/>
                </a:lnTo>
                <a:lnTo>
                  <a:pt x="321" y="50"/>
                </a:lnTo>
                <a:lnTo>
                  <a:pt x="315" y="62"/>
                </a:lnTo>
                <a:lnTo>
                  <a:pt x="310" y="76"/>
                </a:lnTo>
                <a:lnTo>
                  <a:pt x="310" y="76"/>
                </a:lnTo>
                <a:lnTo>
                  <a:pt x="303" y="100"/>
                </a:lnTo>
                <a:lnTo>
                  <a:pt x="299" y="114"/>
                </a:lnTo>
                <a:lnTo>
                  <a:pt x="298" y="122"/>
                </a:lnTo>
                <a:lnTo>
                  <a:pt x="298" y="126"/>
                </a:lnTo>
                <a:lnTo>
                  <a:pt x="298" y="132"/>
                </a:lnTo>
                <a:lnTo>
                  <a:pt x="301" y="138"/>
                </a:lnTo>
                <a:lnTo>
                  <a:pt x="301" y="138"/>
                </a:lnTo>
                <a:lnTo>
                  <a:pt x="307" y="151"/>
                </a:lnTo>
                <a:lnTo>
                  <a:pt x="313" y="164"/>
                </a:lnTo>
                <a:lnTo>
                  <a:pt x="317" y="174"/>
                </a:lnTo>
                <a:lnTo>
                  <a:pt x="320" y="181"/>
                </a:lnTo>
                <a:lnTo>
                  <a:pt x="320" y="181"/>
                </a:lnTo>
                <a:lnTo>
                  <a:pt x="329" y="224"/>
                </a:lnTo>
                <a:lnTo>
                  <a:pt x="329" y="22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ECDA6488-F35C-4812-8058-FF21AE3DD0D8}"/>
              </a:ext>
            </a:extLst>
          </p:cNvPr>
          <p:cNvSpPr>
            <a:spLocks noEditPoints="1"/>
          </p:cNvSpPr>
          <p:nvPr/>
        </p:nvSpPr>
        <p:spPr bwMode="auto">
          <a:xfrm>
            <a:off x="6223901" y="887114"/>
            <a:ext cx="1279286" cy="1529799"/>
          </a:xfrm>
          <a:custGeom>
            <a:avLst/>
            <a:gdLst>
              <a:gd name="T0" fmla="*/ 352 w 766"/>
              <a:gd name="T1" fmla="*/ 15 h 916"/>
              <a:gd name="T2" fmla="*/ 300 w 766"/>
              <a:gd name="T3" fmla="*/ 21 h 916"/>
              <a:gd name="T4" fmla="*/ 224 w 766"/>
              <a:gd name="T5" fmla="*/ 78 h 916"/>
              <a:gd name="T6" fmla="*/ 125 w 766"/>
              <a:gd name="T7" fmla="*/ 127 h 916"/>
              <a:gd name="T8" fmla="*/ 101 w 766"/>
              <a:gd name="T9" fmla="*/ 176 h 916"/>
              <a:gd name="T10" fmla="*/ 76 w 766"/>
              <a:gd name="T11" fmla="*/ 198 h 916"/>
              <a:gd name="T12" fmla="*/ 44 w 766"/>
              <a:gd name="T13" fmla="*/ 225 h 916"/>
              <a:gd name="T14" fmla="*/ 9 w 766"/>
              <a:gd name="T15" fmla="*/ 318 h 916"/>
              <a:gd name="T16" fmla="*/ 14 w 766"/>
              <a:gd name="T17" fmla="*/ 563 h 916"/>
              <a:gd name="T18" fmla="*/ 0 w 766"/>
              <a:gd name="T19" fmla="*/ 852 h 916"/>
              <a:gd name="T20" fmla="*/ 8 w 766"/>
              <a:gd name="T21" fmla="*/ 879 h 916"/>
              <a:gd name="T22" fmla="*/ 39 w 766"/>
              <a:gd name="T23" fmla="*/ 891 h 916"/>
              <a:gd name="T24" fmla="*/ 180 w 766"/>
              <a:gd name="T25" fmla="*/ 902 h 916"/>
              <a:gd name="T26" fmla="*/ 203 w 766"/>
              <a:gd name="T27" fmla="*/ 884 h 916"/>
              <a:gd name="T28" fmla="*/ 171 w 766"/>
              <a:gd name="T29" fmla="*/ 656 h 916"/>
              <a:gd name="T30" fmla="*/ 186 w 766"/>
              <a:gd name="T31" fmla="*/ 711 h 916"/>
              <a:gd name="T32" fmla="*/ 204 w 766"/>
              <a:gd name="T33" fmla="*/ 861 h 916"/>
              <a:gd name="T34" fmla="*/ 256 w 766"/>
              <a:gd name="T35" fmla="*/ 912 h 916"/>
              <a:gd name="T36" fmla="*/ 319 w 766"/>
              <a:gd name="T37" fmla="*/ 897 h 916"/>
              <a:gd name="T38" fmla="*/ 352 w 766"/>
              <a:gd name="T39" fmla="*/ 803 h 916"/>
              <a:gd name="T40" fmla="*/ 467 w 766"/>
              <a:gd name="T41" fmla="*/ 791 h 916"/>
              <a:gd name="T42" fmla="*/ 499 w 766"/>
              <a:gd name="T43" fmla="*/ 769 h 916"/>
              <a:gd name="T44" fmla="*/ 519 w 766"/>
              <a:gd name="T45" fmla="*/ 833 h 916"/>
              <a:gd name="T46" fmla="*/ 582 w 766"/>
              <a:gd name="T47" fmla="*/ 847 h 916"/>
              <a:gd name="T48" fmla="*/ 620 w 766"/>
              <a:gd name="T49" fmla="*/ 811 h 916"/>
              <a:gd name="T50" fmla="*/ 666 w 766"/>
              <a:gd name="T51" fmla="*/ 715 h 916"/>
              <a:gd name="T52" fmla="*/ 666 w 766"/>
              <a:gd name="T53" fmla="*/ 689 h 916"/>
              <a:gd name="T54" fmla="*/ 656 w 766"/>
              <a:gd name="T55" fmla="*/ 654 h 916"/>
              <a:gd name="T56" fmla="*/ 687 w 766"/>
              <a:gd name="T57" fmla="*/ 590 h 916"/>
              <a:gd name="T58" fmla="*/ 710 w 766"/>
              <a:gd name="T59" fmla="*/ 460 h 916"/>
              <a:gd name="T60" fmla="*/ 690 w 766"/>
              <a:gd name="T61" fmla="*/ 387 h 916"/>
              <a:gd name="T62" fmla="*/ 651 w 766"/>
              <a:gd name="T63" fmla="*/ 280 h 916"/>
              <a:gd name="T64" fmla="*/ 666 w 766"/>
              <a:gd name="T65" fmla="*/ 212 h 916"/>
              <a:gd name="T66" fmla="*/ 685 w 766"/>
              <a:gd name="T67" fmla="*/ 224 h 916"/>
              <a:gd name="T68" fmla="*/ 740 w 766"/>
              <a:gd name="T69" fmla="*/ 223 h 916"/>
              <a:gd name="T70" fmla="*/ 733 w 766"/>
              <a:gd name="T71" fmla="*/ 212 h 916"/>
              <a:gd name="T72" fmla="*/ 707 w 766"/>
              <a:gd name="T73" fmla="*/ 206 h 916"/>
              <a:gd name="T74" fmla="*/ 699 w 766"/>
              <a:gd name="T75" fmla="*/ 187 h 916"/>
              <a:gd name="T76" fmla="*/ 676 w 766"/>
              <a:gd name="T77" fmla="*/ 118 h 916"/>
              <a:gd name="T78" fmla="*/ 695 w 766"/>
              <a:gd name="T79" fmla="*/ 119 h 916"/>
              <a:gd name="T80" fmla="*/ 729 w 766"/>
              <a:gd name="T81" fmla="*/ 118 h 916"/>
              <a:gd name="T82" fmla="*/ 765 w 766"/>
              <a:gd name="T83" fmla="*/ 101 h 916"/>
              <a:gd name="T84" fmla="*/ 759 w 766"/>
              <a:gd name="T85" fmla="*/ 64 h 916"/>
              <a:gd name="T86" fmla="*/ 705 w 766"/>
              <a:gd name="T87" fmla="*/ 74 h 916"/>
              <a:gd name="T88" fmla="*/ 685 w 766"/>
              <a:gd name="T89" fmla="*/ 98 h 916"/>
              <a:gd name="T90" fmla="*/ 665 w 766"/>
              <a:gd name="T91" fmla="*/ 148 h 916"/>
              <a:gd name="T92" fmla="*/ 652 w 766"/>
              <a:gd name="T93" fmla="*/ 172 h 916"/>
              <a:gd name="T94" fmla="*/ 627 w 766"/>
              <a:gd name="T95" fmla="*/ 147 h 916"/>
              <a:gd name="T96" fmla="*/ 569 w 766"/>
              <a:gd name="T97" fmla="*/ 148 h 916"/>
              <a:gd name="T98" fmla="*/ 548 w 766"/>
              <a:gd name="T99" fmla="*/ 135 h 916"/>
              <a:gd name="T100" fmla="*/ 570 w 766"/>
              <a:gd name="T101" fmla="*/ 97 h 916"/>
              <a:gd name="T102" fmla="*/ 564 w 766"/>
              <a:gd name="T103" fmla="*/ 38 h 916"/>
              <a:gd name="T104" fmla="*/ 475 w 766"/>
              <a:gd name="T105" fmla="*/ 0 h 916"/>
              <a:gd name="T106" fmla="*/ 434 w 766"/>
              <a:gd name="T107" fmla="*/ 10 h 916"/>
              <a:gd name="T108" fmla="*/ 494 w 766"/>
              <a:gd name="T109" fmla="*/ 186 h 916"/>
              <a:gd name="T110" fmla="*/ 440 w 766"/>
              <a:gd name="T111" fmla="*/ 216 h 916"/>
              <a:gd name="T112" fmla="*/ 448 w 766"/>
              <a:gd name="T113" fmla="*/ 246 h 916"/>
              <a:gd name="T114" fmla="*/ 431 w 766"/>
              <a:gd name="T115" fmla="*/ 269 h 916"/>
              <a:gd name="T116" fmla="*/ 387 w 766"/>
              <a:gd name="T117" fmla="*/ 245 h 916"/>
              <a:gd name="T118" fmla="*/ 393 w 766"/>
              <a:gd name="T119" fmla="*/ 223 h 916"/>
              <a:gd name="T120" fmla="*/ 409 w 766"/>
              <a:gd name="T121" fmla="*/ 172 h 916"/>
              <a:gd name="T122" fmla="*/ 426 w 766"/>
              <a:gd name="T123" fmla="*/ 147 h 916"/>
              <a:gd name="T124" fmla="*/ 494 w 766"/>
              <a:gd name="T125" fmla="*/ 186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6" h="916">
                <a:moveTo>
                  <a:pt x="406" y="39"/>
                </a:moveTo>
                <a:lnTo>
                  <a:pt x="406" y="39"/>
                </a:lnTo>
                <a:lnTo>
                  <a:pt x="388" y="31"/>
                </a:lnTo>
                <a:lnTo>
                  <a:pt x="362" y="20"/>
                </a:lnTo>
                <a:lnTo>
                  <a:pt x="362" y="20"/>
                </a:lnTo>
                <a:lnTo>
                  <a:pt x="357" y="17"/>
                </a:lnTo>
                <a:lnTo>
                  <a:pt x="352" y="15"/>
                </a:lnTo>
                <a:lnTo>
                  <a:pt x="346" y="15"/>
                </a:lnTo>
                <a:lnTo>
                  <a:pt x="338" y="15"/>
                </a:lnTo>
                <a:lnTo>
                  <a:pt x="338" y="15"/>
                </a:lnTo>
                <a:lnTo>
                  <a:pt x="327" y="16"/>
                </a:lnTo>
                <a:lnTo>
                  <a:pt x="316" y="16"/>
                </a:lnTo>
                <a:lnTo>
                  <a:pt x="305" y="20"/>
                </a:lnTo>
                <a:lnTo>
                  <a:pt x="300" y="21"/>
                </a:lnTo>
                <a:lnTo>
                  <a:pt x="294" y="25"/>
                </a:lnTo>
                <a:lnTo>
                  <a:pt x="294" y="25"/>
                </a:lnTo>
                <a:lnTo>
                  <a:pt x="262" y="47"/>
                </a:lnTo>
                <a:lnTo>
                  <a:pt x="245" y="61"/>
                </a:lnTo>
                <a:lnTo>
                  <a:pt x="230" y="74"/>
                </a:lnTo>
                <a:lnTo>
                  <a:pt x="230" y="74"/>
                </a:lnTo>
                <a:lnTo>
                  <a:pt x="224" y="78"/>
                </a:lnTo>
                <a:lnTo>
                  <a:pt x="214" y="85"/>
                </a:lnTo>
                <a:lnTo>
                  <a:pt x="192" y="96"/>
                </a:lnTo>
                <a:lnTo>
                  <a:pt x="167" y="107"/>
                </a:lnTo>
                <a:lnTo>
                  <a:pt x="142" y="118"/>
                </a:lnTo>
                <a:lnTo>
                  <a:pt x="142" y="118"/>
                </a:lnTo>
                <a:lnTo>
                  <a:pt x="132" y="123"/>
                </a:lnTo>
                <a:lnTo>
                  <a:pt x="125" y="127"/>
                </a:lnTo>
                <a:lnTo>
                  <a:pt x="121" y="132"/>
                </a:lnTo>
                <a:lnTo>
                  <a:pt x="118" y="136"/>
                </a:lnTo>
                <a:lnTo>
                  <a:pt x="115" y="148"/>
                </a:lnTo>
                <a:lnTo>
                  <a:pt x="112" y="157"/>
                </a:lnTo>
                <a:lnTo>
                  <a:pt x="107" y="167"/>
                </a:lnTo>
                <a:lnTo>
                  <a:pt x="107" y="167"/>
                </a:lnTo>
                <a:lnTo>
                  <a:pt x="101" y="176"/>
                </a:lnTo>
                <a:lnTo>
                  <a:pt x="96" y="184"/>
                </a:lnTo>
                <a:lnTo>
                  <a:pt x="92" y="189"/>
                </a:lnTo>
                <a:lnTo>
                  <a:pt x="88" y="192"/>
                </a:lnTo>
                <a:lnTo>
                  <a:pt x="81" y="195"/>
                </a:lnTo>
                <a:lnTo>
                  <a:pt x="78" y="196"/>
                </a:lnTo>
                <a:lnTo>
                  <a:pt x="78" y="196"/>
                </a:lnTo>
                <a:lnTo>
                  <a:pt x="76" y="198"/>
                </a:lnTo>
                <a:lnTo>
                  <a:pt x="73" y="201"/>
                </a:lnTo>
                <a:lnTo>
                  <a:pt x="68" y="205"/>
                </a:lnTo>
                <a:lnTo>
                  <a:pt x="63" y="211"/>
                </a:lnTo>
                <a:lnTo>
                  <a:pt x="63" y="211"/>
                </a:lnTo>
                <a:lnTo>
                  <a:pt x="60" y="217"/>
                </a:lnTo>
                <a:lnTo>
                  <a:pt x="55" y="219"/>
                </a:lnTo>
                <a:lnTo>
                  <a:pt x="44" y="225"/>
                </a:lnTo>
                <a:lnTo>
                  <a:pt x="44" y="225"/>
                </a:lnTo>
                <a:lnTo>
                  <a:pt x="40" y="230"/>
                </a:lnTo>
                <a:lnTo>
                  <a:pt x="34" y="240"/>
                </a:lnTo>
                <a:lnTo>
                  <a:pt x="23" y="269"/>
                </a:lnTo>
                <a:lnTo>
                  <a:pt x="13" y="299"/>
                </a:lnTo>
                <a:lnTo>
                  <a:pt x="11" y="311"/>
                </a:lnTo>
                <a:lnTo>
                  <a:pt x="9" y="318"/>
                </a:lnTo>
                <a:lnTo>
                  <a:pt x="9" y="318"/>
                </a:lnTo>
                <a:lnTo>
                  <a:pt x="12" y="374"/>
                </a:lnTo>
                <a:lnTo>
                  <a:pt x="14" y="431"/>
                </a:lnTo>
                <a:lnTo>
                  <a:pt x="14" y="431"/>
                </a:lnTo>
                <a:lnTo>
                  <a:pt x="14" y="449"/>
                </a:lnTo>
                <a:lnTo>
                  <a:pt x="14" y="480"/>
                </a:lnTo>
                <a:lnTo>
                  <a:pt x="14" y="563"/>
                </a:lnTo>
                <a:lnTo>
                  <a:pt x="14" y="563"/>
                </a:lnTo>
                <a:lnTo>
                  <a:pt x="13" y="593"/>
                </a:lnTo>
                <a:lnTo>
                  <a:pt x="12" y="634"/>
                </a:lnTo>
                <a:lnTo>
                  <a:pt x="6" y="730"/>
                </a:lnTo>
                <a:lnTo>
                  <a:pt x="1" y="814"/>
                </a:lnTo>
                <a:lnTo>
                  <a:pt x="0" y="841"/>
                </a:lnTo>
                <a:lnTo>
                  <a:pt x="0" y="852"/>
                </a:lnTo>
                <a:lnTo>
                  <a:pt x="0" y="852"/>
                </a:lnTo>
                <a:lnTo>
                  <a:pt x="5" y="857"/>
                </a:lnTo>
                <a:lnTo>
                  <a:pt x="9" y="862"/>
                </a:lnTo>
                <a:lnTo>
                  <a:pt x="9" y="862"/>
                </a:lnTo>
                <a:lnTo>
                  <a:pt x="11" y="866"/>
                </a:lnTo>
                <a:lnTo>
                  <a:pt x="9" y="872"/>
                </a:lnTo>
                <a:lnTo>
                  <a:pt x="8" y="879"/>
                </a:lnTo>
                <a:lnTo>
                  <a:pt x="9" y="886"/>
                </a:lnTo>
                <a:lnTo>
                  <a:pt x="9" y="886"/>
                </a:lnTo>
                <a:lnTo>
                  <a:pt x="12" y="891"/>
                </a:lnTo>
                <a:lnTo>
                  <a:pt x="13" y="891"/>
                </a:lnTo>
                <a:lnTo>
                  <a:pt x="16" y="893"/>
                </a:lnTo>
                <a:lnTo>
                  <a:pt x="39" y="891"/>
                </a:lnTo>
                <a:lnTo>
                  <a:pt x="39" y="891"/>
                </a:lnTo>
                <a:lnTo>
                  <a:pt x="76" y="893"/>
                </a:lnTo>
                <a:lnTo>
                  <a:pt x="122" y="896"/>
                </a:lnTo>
                <a:lnTo>
                  <a:pt x="122" y="896"/>
                </a:lnTo>
                <a:lnTo>
                  <a:pt x="148" y="900"/>
                </a:lnTo>
                <a:lnTo>
                  <a:pt x="165" y="902"/>
                </a:lnTo>
                <a:lnTo>
                  <a:pt x="172" y="902"/>
                </a:lnTo>
                <a:lnTo>
                  <a:pt x="180" y="902"/>
                </a:lnTo>
                <a:lnTo>
                  <a:pt x="187" y="900"/>
                </a:lnTo>
                <a:lnTo>
                  <a:pt x="196" y="896"/>
                </a:lnTo>
                <a:lnTo>
                  <a:pt x="196" y="896"/>
                </a:lnTo>
                <a:lnTo>
                  <a:pt x="202" y="893"/>
                </a:lnTo>
                <a:lnTo>
                  <a:pt x="205" y="889"/>
                </a:lnTo>
                <a:lnTo>
                  <a:pt x="205" y="886"/>
                </a:lnTo>
                <a:lnTo>
                  <a:pt x="203" y="884"/>
                </a:lnTo>
                <a:lnTo>
                  <a:pt x="197" y="882"/>
                </a:lnTo>
                <a:lnTo>
                  <a:pt x="193" y="879"/>
                </a:lnTo>
                <a:lnTo>
                  <a:pt x="191" y="877"/>
                </a:lnTo>
                <a:lnTo>
                  <a:pt x="191" y="877"/>
                </a:lnTo>
                <a:lnTo>
                  <a:pt x="180" y="859"/>
                </a:lnTo>
                <a:lnTo>
                  <a:pt x="171" y="847"/>
                </a:lnTo>
                <a:lnTo>
                  <a:pt x="171" y="656"/>
                </a:lnTo>
                <a:lnTo>
                  <a:pt x="171" y="656"/>
                </a:lnTo>
                <a:lnTo>
                  <a:pt x="172" y="672"/>
                </a:lnTo>
                <a:lnTo>
                  <a:pt x="174" y="684"/>
                </a:lnTo>
                <a:lnTo>
                  <a:pt x="176" y="695"/>
                </a:lnTo>
                <a:lnTo>
                  <a:pt x="176" y="695"/>
                </a:lnTo>
                <a:lnTo>
                  <a:pt x="181" y="704"/>
                </a:lnTo>
                <a:lnTo>
                  <a:pt x="186" y="711"/>
                </a:lnTo>
                <a:lnTo>
                  <a:pt x="191" y="720"/>
                </a:lnTo>
                <a:lnTo>
                  <a:pt x="191" y="784"/>
                </a:lnTo>
                <a:lnTo>
                  <a:pt x="191" y="784"/>
                </a:lnTo>
                <a:lnTo>
                  <a:pt x="192" y="804"/>
                </a:lnTo>
                <a:lnTo>
                  <a:pt x="194" y="828"/>
                </a:lnTo>
                <a:lnTo>
                  <a:pt x="200" y="850"/>
                </a:lnTo>
                <a:lnTo>
                  <a:pt x="204" y="861"/>
                </a:lnTo>
                <a:lnTo>
                  <a:pt x="209" y="871"/>
                </a:lnTo>
                <a:lnTo>
                  <a:pt x="214" y="880"/>
                </a:lnTo>
                <a:lnTo>
                  <a:pt x="220" y="889"/>
                </a:lnTo>
                <a:lnTo>
                  <a:pt x="227" y="896"/>
                </a:lnTo>
                <a:lnTo>
                  <a:pt x="236" y="904"/>
                </a:lnTo>
                <a:lnTo>
                  <a:pt x="245" y="908"/>
                </a:lnTo>
                <a:lnTo>
                  <a:pt x="256" y="912"/>
                </a:lnTo>
                <a:lnTo>
                  <a:pt x="267" y="915"/>
                </a:lnTo>
                <a:lnTo>
                  <a:pt x="279" y="916"/>
                </a:lnTo>
                <a:lnTo>
                  <a:pt x="279" y="916"/>
                </a:lnTo>
                <a:lnTo>
                  <a:pt x="291" y="915"/>
                </a:lnTo>
                <a:lnTo>
                  <a:pt x="302" y="911"/>
                </a:lnTo>
                <a:lnTo>
                  <a:pt x="312" y="905"/>
                </a:lnTo>
                <a:lnTo>
                  <a:pt x="319" y="897"/>
                </a:lnTo>
                <a:lnTo>
                  <a:pt x="327" y="889"/>
                </a:lnTo>
                <a:lnTo>
                  <a:pt x="333" y="879"/>
                </a:lnTo>
                <a:lnTo>
                  <a:pt x="338" y="869"/>
                </a:lnTo>
                <a:lnTo>
                  <a:pt x="341" y="859"/>
                </a:lnTo>
                <a:lnTo>
                  <a:pt x="347" y="839"/>
                </a:lnTo>
                <a:lnTo>
                  <a:pt x="351" y="820"/>
                </a:lnTo>
                <a:lnTo>
                  <a:pt x="352" y="803"/>
                </a:lnTo>
                <a:lnTo>
                  <a:pt x="431" y="803"/>
                </a:lnTo>
                <a:lnTo>
                  <a:pt x="455" y="906"/>
                </a:lnTo>
                <a:lnTo>
                  <a:pt x="470" y="906"/>
                </a:lnTo>
                <a:lnTo>
                  <a:pt x="445" y="803"/>
                </a:lnTo>
                <a:lnTo>
                  <a:pt x="445" y="803"/>
                </a:lnTo>
                <a:lnTo>
                  <a:pt x="458" y="796"/>
                </a:lnTo>
                <a:lnTo>
                  <a:pt x="467" y="791"/>
                </a:lnTo>
                <a:lnTo>
                  <a:pt x="471" y="790"/>
                </a:lnTo>
                <a:lnTo>
                  <a:pt x="475" y="788"/>
                </a:lnTo>
                <a:lnTo>
                  <a:pt x="475" y="788"/>
                </a:lnTo>
                <a:lnTo>
                  <a:pt x="478" y="787"/>
                </a:lnTo>
                <a:lnTo>
                  <a:pt x="482" y="785"/>
                </a:lnTo>
                <a:lnTo>
                  <a:pt x="489" y="779"/>
                </a:lnTo>
                <a:lnTo>
                  <a:pt x="499" y="769"/>
                </a:lnTo>
                <a:lnTo>
                  <a:pt x="499" y="769"/>
                </a:lnTo>
                <a:lnTo>
                  <a:pt x="500" y="776"/>
                </a:lnTo>
                <a:lnTo>
                  <a:pt x="504" y="795"/>
                </a:lnTo>
                <a:lnTo>
                  <a:pt x="510" y="815"/>
                </a:lnTo>
                <a:lnTo>
                  <a:pt x="514" y="825"/>
                </a:lnTo>
                <a:lnTo>
                  <a:pt x="519" y="833"/>
                </a:lnTo>
                <a:lnTo>
                  <a:pt x="519" y="833"/>
                </a:lnTo>
                <a:lnTo>
                  <a:pt x="524" y="837"/>
                </a:lnTo>
                <a:lnTo>
                  <a:pt x="527" y="842"/>
                </a:lnTo>
                <a:lnTo>
                  <a:pt x="532" y="845"/>
                </a:lnTo>
                <a:lnTo>
                  <a:pt x="538" y="847"/>
                </a:lnTo>
                <a:lnTo>
                  <a:pt x="546" y="848"/>
                </a:lnTo>
                <a:lnTo>
                  <a:pt x="556" y="848"/>
                </a:lnTo>
                <a:lnTo>
                  <a:pt x="582" y="847"/>
                </a:lnTo>
                <a:lnTo>
                  <a:pt x="582" y="847"/>
                </a:lnTo>
                <a:lnTo>
                  <a:pt x="590" y="845"/>
                </a:lnTo>
                <a:lnTo>
                  <a:pt x="597" y="841"/>
                </a:lnTo>
                <a:lnTo>
                  <a:pt x="605" y="835"/>
                </a:lnTo>
                <a:lnTo>
                  <a:pt x="611" y="828"/>
                </a:lnTo>
                <a:lnTo>
                  <a:pt x="616" y="819"/>
                </a:lnTo>
                <a:lnTo>
                  <a:pt x="620" y="811"/>
                </a:lnTo>
                <a:lnTo>
                  <a:pt x="629" y="790"/>
                </a:lnTo>
                <a:lnTo>
                  <a:pt x="634" y="769"/>
                </a:lnTo>
                <a:lnTo>
                  <a:pt x="639" y="752"/>
                </a:lnTo>
                <a:lnTo>
                  <a:pt x="641" y="735"/>
                </a:lnTo>
                <a:lnTo>
                  <a:pt x="641" y="735"/>
                </a:lnTo>
                <a:lnTo>
                  <a:pt x="649" y="729"/>
                </a:lnTo>
                <a:lnTo>
                  <a:pt x="666" y="715"/>
                </a:lnTo>
                <a:lnTo>
                  <a:pt x="666" y="715"/>
                </a:lnTo>
                <a:lnTo>
                  <a:pt x="669" y="711"/>
                </a:lnTo>
                <a:lnTo>
                  <a:pt x="671" y="709"/>
                </a:lnTo>
                <a:lnTo>
                  <a:pt x="671" y="706"/>
                </a:lnTo>
                <a:lnTo>
                  <a:pt x="669" y="704"/>
                </a:lnTo>
                <a:lnTo>
                  <a:pt x="667" y="695"/>
                </a:lnTo>
                <a:lnTo>
                  <a:pt x="666" y="689"/>
                </a:lnTo>
                <a:lnTo>
                  <a:pt x="666" y="681"/>
                </a:lnTo>
                <a:lnTo>
                  <a:pt x="666" y="681"/>
                </a:lnTo>
                <a:lnTo>
                  <a:pt x="666" y="672"/>
                </a:lnTo>
                <a:lnTo>
                  <a:pt x="665" y="665"/>
                </a:lnTo>
                <a:lnTo>
                  <a:pt x="662" y="660"/>
                </a:lnTo>
                <a:lnTo>
                  <a:pt x="660" y="656"/>
                </a:lnTo>
                <a:lnTo>
                  <a:pt x="656" y="654"/>
                </a:lnTo>
                <a:lnTo>
                  <a:pt x="653" y="653"/>
                </a:lnTo>
                <a:lnTo>
                  <a:pt x="651" y="651"/>
                </a:lnTo>
                <a:lnTo>
                  <a:pt x="651" y="651"/>
                </a:lnTo>
                <a:lnTo>
                  <a:pt x="658" y="638"/>
                </a:lnTo>
                <a:lnTo>
                  <a:pt x="680" y="602"/>
                </a:lnTo>
                <a:lnTo>
                  <a:pt x="680" y="602"/>
                </a:lnTo>
                <a:lnTo>
                  <a:pt x="687" y="590"/>
                </a:lnTo>
                <a:lnTo>
                  <a:pt x="693" y="578"/>
                </a:lnTo>
                <a:lnTo>
                  <a:pt x="698" y="563"/>
                </a:lnTo>
                <a:lnTo>
                  <a:pt x="702" y="546"/>
                </a:lnTo>
                <a:lnTo>
                  <a:pt x="706" y="528"/>
                </a:lnTo>
                <a:lnTo>
                  <a:pt x="709" y="507"/>
                </a:lnTo>
                <a:lnTo>
                  <a:pt x="710" y="485"/>
                </a:lnTo>
                <a:lnTo>
                  <a:pt x="710" y="460"/>
                </a:lnTo>
                <a:lnTo>
                  <a:pt x="710" y="460"/>
                </a:lnTo>
                <a:lnTo>
                  <a:pt x="709" y="448"/>
                </a:lnTo>
                <a:lnTo>
                  <a:pt x="707" y="437"/>
                </a:lnTo>
                <a:lnTo>
                  <a:pt x="706" y="426"/>
                </a:lnTo>
                <a:lnTo>
                  <a:pt x="704" y="416"/>
                </a:lnTo>
                <a:lnTo>
                  <a:pt x="698" y="400"/>
                </a:lnTo>
                <a:lnTo>
                  <a:pt x="690" y="387"/>
                </a:lnTo>
                <a:lnTo>
                  <a:pt x="683" y="376"/>
                </a:lnTo>
                <a:lnTo>
                  <a:pt x="676" y="369"/>
                </a:lnTo>
                <a:lnTo>
                  <a:pt x="666" y="358"/>
                </a:lnTo>
                <a:lnTo>
                  <a:pt x="666" y="358"/>
                </a:lnTo>
                <a:lnTo>
                  <a:pt x="662" y="349"/>
                </a:lnTo>
                <a:lnTo>
                  <a:pt x="658" y="331"/>
                </a:lnTo>
                <a:lnTo>
                  <a:pt x="651" y="280"/>
                </a:lnTo>
                <a:lnTo>
                  <a:pt x="641" y="211"/>
                </a:lnTo>
                <a:lnTo>
                  <a:pt x="641" y="211"/>
                </a:lnTo>
                <a:lnTo>
                  <a:pt x="650" y="209"/>
                </a:lnTo>
                <a:lnTo>
                  <a:pt x="656" y="209"/>
                </a:lnTo>
                <a:lnTo>
                  <a:pt x="661" y="211"/>
                </a:lnTo>
                <a:lnTo>
                  <a:pt x="661" y="211"/>
                </a:lnTo>
                <a:lnTo>
                  <a:pt x="666" y="212"/>
                </a:lnTo>
                <a:lnTo>
                  <a:pt x="672" y="213"/>
                </a:lnTo>
                <a:lnTo>
                  <a:pt x="677" y="216"/>
                </a:lnTo>
                <a:lnTo>
                  <a:pt x="679" y="218"/>
                </a:lnTo>
                <a:lnTo>
                  <a:pt x="680" y="220"/>
                </a:lnTo>
                <a:lnTo>
                  <a:pt x="680" y="220"/>
                </a:lnTo>
                <a:lnTo>
                  <a:pt x="682" y="223"/>
                </a:lnTo>
                <a:lnTo>
                  <a:pt x="685" y="224"/>
                </a:lnTo>
                <a:lnTo>
                  <a:pt x="693" y="227"/>
                </a:lnTo>
                <a:lnTo>
                  <a:pt x="715" y="230"/>
                </a:lnTo>
                <a:lnTo>
                  <a:pt x="715" y="230"/>
                </a:lnTo>
                <a:lnTo>
                  <a:pt x="720" y="230"/>
                </a:lnTo>
                <a:lnTo>
                  <a:pt x="726" y="230"/>
                </a:lnTo>
                <a:lnTo>
                  <a:pt x="734" y="227"/>
                </a:lnTo>
                <a:lnTo>
                  <a:pt x="740" y="223"/>
                </a:lnTo>
                <a:lnTo>
                  <a:pt x="744" y="220"/>
                </a:lnTo>
                <a:lnTo>
                  <a:pt x="744" y="220"/>
                </a:lnTo>
                <a:lnTo>
                  <a:pt x="744" y="220"/>
                </a:lnTo>
                <a:lnTo>
                  <a:pt x="744" y="219"/>
                </a:lnTo>
                <a:lnTo>
                  <a:pt x="740" y="216"/>
                </a:lnTo>
                <a:lnTo>
                  <a:pt x="737" y="214"/>
                </a:lnTo>
                <a:lnTo>
                  <a:pt x="733" y="212"/>
                </a:lnTo>
                <a:lnTo>
                  <a:pt x="727" y="211"/>
                </a:lnTo>
                <a:lnTo>
                  <a:pt x="720" y="211"/>
                </a:lnTo>
                <a:lnTo>
                  <a:pt x="720" y="211"/>
                </a:lnTo>
                <a:lnTo>
                  <a:pt x="713" y="211"/>
                </a:lnTo>
                <a:lnTo>
                  <a:pt x="710" y="209"/>
                </a:lnTo>
                <a:lnTo>
                  <a:pt x="707" y="207"/>
                </a:lnTo>
                <a:lnTo>
                  <a:pt x="707" y="206"/>
                </a:lnTo>
                <a:lnTo>
                  <a:pt x="709" y="202"/>
                </a:lnTo>
                <a:lnTo>
                  <a:pt x="710" y="201"/>
                </a:lnTo>
                <a:lnTo>
                  <a:pt x="710" y="201"/>
                </a:lnTo>
                <a:lnTo>
                  <a:pt x="709" y="197"/>
                </a:lnTo>
                <a:lnTo>
                  <a:pt x="705" y="191"/>
                </a:lnTo>
                <a:lnTo>
                  <a:pt x="705" y="191"/>
                </a:lnTo>
                <a:lnTo>
                  <a:pt x="699" y="187"/>
                </a:lnTo>
                <a:lnTo>
                  <a:pt x="689" y="183"/>
                </a:lnTo>
                <a:lnTo>
                  <a:pt x="676" y="176"/>
                </a:lnTo>
                <a:lnTo>
                  <a:pt x="676" y="176"/>
                </a:lnTo>
                <a:lnTo>
                  <a:pt x="676" y="148"/>
                </a:lnTo>
                <a:lnTo>
                  <a:pt x="676" y="127"/>
                </a:lnTo>
                <a:lnTo>
                  <a:pt x="676" y="118"/>
                </a:lnTo>
                <a:lnTo>
                  <a:pt x="676" y="118"/>
                </a:lnTo>
                <a:lnTo>
                  <a:pt x="676" y="116"/>
                </a:lnTo>
                <a:lnTo>
                  <a:pt x="679" y="115"/>
                </a:lnTo>
                <a:lnTo>
                  <a:pt x="685" y="113"/>
                </a:lnTo>
                <a:lnTo>
                  <a:pt x="685" y="113"/>
                </a:lnTo>
                <a:lnTo>
                  <a:pt x="688" y="113"/>
                </a:lnTo>
                <a:lnTo>
                  <a:pt x="691" y="115"/>
                </a:lnTo>
                <a:lnTo>
                  <a:pt x="695" y="119"/>
                </a:lnTo>
                <a:lnTo>
                  <a:pt x="700" y="123"/>
                </a:lnTo>
                <a:lnTo>
                  <a:pt x="700" y="123"/>
                </a:lnTo>
                <a:lnTo>
                  <a:pt x="702" y="124"/>
                </a:lnTo>
                <a:lnTo>
                  <a:pt x="706" y="124"/>
                </a:lnTo>
                <a:lnTo>
                  <a:pt x="713" y="121"/>
                </a:lnTo>
                <a:lnTo>
                  <a:pt x="721" y="119"/>
                </a:lnTo>
                <a:lnTo>
                  <a:pt x="729" y="118"/>
                </a:lnTo>
                <a:lnTo>
                  <a:pt x="729" y="118"/>
                </a:lnTo>
                <a:lnTo>
                  <a:pt x="737" y="116"/>
                </a:lnTo>
                <a:lnTo>
                  <a:pt x="744" y="114"/>
                </a:lnTo>
                <a:lnTo>
                  <a:pt x="759" y="108"/>
                </a:lnTo>
                <a:lnTo>
                  <a:pt x="759" y="108"/>
                </a:lnTo>
                <a:lnTo>
                  <a:pt x="762" y="105"/>
                </a:lnTo>
                <a:lnTo>
                  <a:pt x="765" y="101"/>
                </a:lnTo>
                <a:lnTo>
                  <a:pt x="766" y="93"/>
                </a:lnTo>
                <a:lnTo>
                  <a:pt x="766" y="87"/>
                </a:lnTo>
                <a:lnTo>
                  <a:pt x="765" y="80"/>
                </a:lnTo>
                <a:lnTo>
                  <a:pt x="764" y="74"/>
                </a:lnTo>
                <a:lnTo>
                  <a:pt x="761" y="67"/>
                </a:lnTo>
                <a:lnTo>
                  <a:pt x="759" y="64"/>
                </a:lnTo>
                <a:lnTo>
                  <a:pt x="759" y="64"/>
                </a:lnTo>
                <a:lnTo>
                  <a:pt x="758" y="63"/>
                </a:lnTo>
                <a:lnTo>
                  <a:pt x="755" y="63"/>
                </a:lnTo>
                <a:lnTo>
                  <a:pt x="747" y="63"/>
                </a:lnTo>
                <a:lnTo>
                  <a:pt x="737" y="64"/>
                </a:lnTo>
                <a:lnTo>
                  <a:pt x="727" y="66"/>
                </a:lnTo>
                <a:lnTo>
                  <a:pt x="715" y="70"/>
                </a:lnTo>
                <a:lnTo>
                  <a:pt x="705" y="74"/>
                </a:lnTo>
                <a:lnTo>
                  <a:pt x="696" y="78"/>
                </a:lnTo>
                <a:lnTo>
                  <a:pt x="690" y="83"/>
                </a:lnTo>
                <a:lnTo>
                  <a:pt x="690" y="83"/>
                </a:lnTo>
                <a:lnTo>
                  <a:pt x="685" y="91"/>
                </a:lnTo>
                <a:lnTo>
                  <a:pt x="684" y="96"/>
                </a:lnTo>
                <a:lnTo>
                  <a:pt x="684" y="98"/>
                </a:lnTo>
                <a:lnTo>
                  <a:pt x="685" y="98"/>
                </a:lnTo>
                <a:lnTo>
                  <a:pt x="685" y="98"/>
                </a:lnTo>
                <a:lnTo>
                  <a:pt x="676" y="103"/>
                </a:lnTo>
                <a:lnTo>
                  <a:pt x="669" y="108"/>
                </a:lnTo>
                <a:lnTo>
                  <a:pt x="667" y="110"/>
                </a:lnTo>
                <a:lnTo>
                  <a:pt x="666" y="113"/>
                </a:lnTo>
                <a:lnTo>
                  <a:pt x="666" y="113"/>
                </a:lnTo>
                <a:lnTo>
                  <a:pt x="665" y="148"/>
                </a:lnTo>
                <a:lnTo>
                  <a:pt x="662" y="172"/>
                </a:lnTo>
                <a:lnTo>
                  <a:pt x="662" y="179"/>
                </a:lnTo>
                <a:lnTo>
                  <a:pt x="661" y="181"/>
                </a:lnTo>
                <a:lnTo>
                  <a:pt x="661" y="181"/>
                </a:lnTo>
                <a:lnTo>
                  <a:pt x="658" y="180"/>
                </a:lnTo>
                <a:lnTo>
                  <a:pt x="655" y="175"/>
                </a:lnTo>
                <a:lnTo>
                  <a:pt x="652" y="172"/>
                </a:lnTo>
                <a:lnTo>
                  <a:pt x="651" y="167"/>
                </a:lnTo>
                <a:lnTo>
                  <a:pt x="651" y="167"/>
                </a:lnTo>
                <a:lnTo>
                  <a:pt x="650" y="163"/>
                </a:lnTo>
                <a:lnTo>
                  <a:pt x="645" y="158"/>
                </a:lnTo>
                <a:lnTo>
                  <a:pt x="638" y="152"/>
                </a:lnTo>
                <a:lnTo>
                  <a:pt x="627" y="147"/>
                </a:lnTo>
                <a:lnTo>
                  <a:pt x="627" y="147"/>
                </a:lnTo>
                <a:lnTo>
                  <a:pt x="617" y="143"/>
                </a:lnTo>
                <a:lnTo>
                  <a:pt x="612" y="142"/>
                </a:lnTo>
                <a:lnTo>
                  <a:pt x="592" y="142"/>
                </a:lnTo>
                <a:lnTo>
                  <a:pt x="592" y="142"/>
                </a:lnTo>
                <a:lnTo>
                  <a:pt x="584" y="143"/>
                </a:lnTo>
                <a:lnTo>
                  <a:pt x="576" y="145"/>
                </a:lnTo>
                <a:lnTo>
                  <a:pt x="569" y="148"/>
                </a:lnTo>
                <a:lnTo>
                  <a:pt x="562" y="152"/>
                </a:lnTo>
                <a:lnTo>
                  <a:pt x="552" y="158"/>
                </a:lnTo>
                <a:lnTo>
                  <a:pt x="548" y="162"/>
                </a:lnTo>
                <a:lnTo>
                  <a:pt x="529" y="157"/>
                </a:lnTo>
                <a:lnTo>
                  <a:pt x="529" y="157"/>
                </a:lnTo>
                <a:lnTo>
                  <a:pt x="538" y="145"/>
                </a:lnTo>
                <a:lnTo>
                  <a:pt x="548" y="135"/>
                </a:lnTo>
                <a:lnTo>
                  <a:pt x="553" y="131"/>
                </a:lnTo>
                <a:lnTo>
                  <a:pt x="558" y="127"/>
                </a:lnTo>
                <a:lnTo>
                  <a:pt x="558" y="127"/>
                </a:lnTo>
                <a:lnTo>
                  <a:pt x="563" y="124"/>
                </a:lnTo>
                <a:lnTo>
                  <a:pt x="567" y="116"/>
                </a:lnTo>
                <a:lnTo>
                  <a:pt x="569" y="108"/>
                </a:lnTo>
                <a:lnTo>
                  <a:pt x="570" y="97"/>
                </a:lnTo>
                <a:lnTo>
                  <a:pt x="571" y="86"/>
                </a:lnTo>
                <a:lnTo>
                  <a:pt x="570" y="74"/>
                </a:lnTo>
                <a:lnTo>
                  <a:pt x="570" y="61"/>
                </a:lnTo>
                <a:lnTo>
                  <a:pt x="568" y="49"/>
                </a:lnTo>
                <a:lnTo>
                  <a:pt x="568" y="49"/>
                </a:lnTo>
                <a:lnTo>
                  <a:pt x="567" y="43"/>
                </a:lnTo>
                <a:lnTo>
                  <a:pt x="564" y="38"/>
                </a:lnTo>
                <a:lnTo>
                  <a:pt x="558" y="28"/>
                </a:lnTo>
                <a:lnTo>
                  <a:pt x="549" y="20"/>
                </a:lnTo>
                <a:lnTo>
                  <a:pt x="538" y="14"/>
                </a:lnTo>
                <a:lnTo>
                  <a:pt x="526" y="9"/>
                </a:lnTo>
                <a:lnTo>
                  <a:pt x="510" y="4"/>
                </a:lnTo>
                <a:lnTo>
                  <a:pt x="493" y="1"/>
                </a:lnTo>
                <a:lnTo>
                  <a:pt x="475" y="0"/>
                </a:lnTo>
                <a:lnTo>
                  <a:pt x="475" y="0"/>
                </a:lnTo>
                <a:lnTo>
                  <a:pt x="465" y="0"/>
                </a:lnTo>
                <a:lnTo>
                  <a:pt x="458" y="1"/>
                </a:lnTo>
                <a:lnTo>
                  <a:pt x="450" y="3"/>
                </a:lnTo>
                <a:lnTo>
                  <a:pt x="444" y="5"/>
                </a:lnTo>
                <a:lnTo>
                  <a:pt x="439" y="7"/>
                </a:lnTo>
                <a:lnTo>
                  <a:pt x="434" y="10"/>
                </a:lnTo>
                <a:lnTo>
                  <a:pt x="428" y="16"/>
                </a:lnTo>
                <a:lnTo>
                  <a:pt x="425" y="23"/>
                </a:lnTo>
                <a:lnTo>
                  <a:pt x="422" y="28"/>
                </a:lnTo>
                <a:lnTo>
                  <a:pt x="421" y="34"/>
                </a:lnTo>
                <a:lnTo>
                  <a:pt x="406" y="39"/>
                </a:lnTo>
                <a:close/>
                <a:moveTo>
                  <a:pt x="494" y="186"/>
                </a:moveTo>
                <a:lnTo>
                  <a:pt x="494" y="186"/>
                </a:lnTo>
                <a:lnTo>
                  <a:pt x="481" y="191"/>
                </a:lnTo>
                <a:lnTo>
                  <a:pt x="470" y="196"/>
                </a:lnTo>
                <a:lnTo>
                  <a:pt x="470" y="196"/>
                </a:lnTo>
                <a:lnTo>
                  <a:pt x="466" y="198"/>
                </a:lnTo>
                <a:lnTo>
                  <a:pt x="456" y="206"/>
                </a:lnTo>
                <a:lnTo>
                  <a:pt x="440" y="216"/>
                </a:lnTo>
                <a:lnTo>
                  <a:pt x="440" y="216"/>
                </a:lnTo>
                <a:lnTo>
                  <a:pt x="442" y="223"/>
                </a:lnTo>
                <a:lnTo>
                  <a:pt x="443" y="229"/>
                </a:lnTo>
                <a:lnTo>
                  <a:pt x="445" y="235"/>
                </a:lnTo>
                <a:lnTo>
                  <a:pt x="445" y="235"/>
                </a:lnTo>
                <a:lnTo>
                  <a:pt x="447" y="238"/>
                </a:lnTo>
                <a:lnTo>
                  <a:pt x="448" y="240"/>
                </a:lnTo>
                <a:lnTo>
                  <a:pt x="448" y="246"/>
                </a:lnTo>
                <a:lnTo>
                  <a:pt x="445" y="255"/>
                </a:lnTo>
                <a:lnTo>
                  <a:pt x="445" y="255"/>
                </a:lnTo>
                <a:lnTo>
                  <a:pt x="444" y="258"/>
                </a:lnTo>
                <a:lnTo>
                  <a:pt x="440" y="262"/>
                </a:lnTo>
                <a:lnTo>
                  <a:pt x="436" y="267"/>
                </a:lnTo>
                <a:lnTo>
                  <a:pt x="431" y="269"/>
                </a:lnTo>
                <a:lnTo>
                  <a:pt x="431" y="269"/>
                </a:lnTo>
                <a:lnTo>
                  <a:pt x="428" y="269"/>
                </a:lnTo>
                <a:lnTo>
                  <a:pt x="425" y="269"/>
                </a:lnTo>
                <a:lnTo>
                  <a:pt x="416" y="265"/>
                </a:lnTo>
                <a:lnTo>
                  <a:pt x="407" y="260"/>
                </a:lnTo>
                <a:lnTo>
                  <a:pt x="401" y="255"/>
                </a:lnTo>
                <a:lnTo>
                  <a:pt x="401" y="255"/>
                </a:lnTo>
                <a:lnTo>
                  <a:pt x="387" y="245"/>
                </a:lnTo>
                <a:lnTo>
                  <a:pt x="377" y="240"/>
                </a:lnTo>
                <a:lnTo>
                  <a:pt x="377" y="240"/>
                </a:lnTo>
                <a:lnTo>
                  <a:pt x="376" y="233"/>
                </a:lnTo>
                <a:lnTo>
                  <a:pt x="376" y="228"/>
                </a:lnTo>
                <a:lnTo>
                  <a:pt x="377" y="225"/>
                </a:lnTo>
                <a:lnTo>
                  <a:pt x="377" y="225"/>
                </a:lnTo>
                <a:lnTo>
                  <a:pt x="393" y="223"/>
                </a:lnTo>
                <a:lnTo>
                  <a:pt x="406" y="220"/>
                </a:lnTo>
                <a:lnTo>
                  <a:pt x="406" y="220"/>
                </a:lnTo>
                <a:lnTo>
                  <a:pt x="406" y="207"/>
                </a:lnTo>
                <a:lnTo>
                  <a:pt x="406" y="197"/>
                </a:lnTo>
                <a:lnTo>
                  <a:pt x="406" y="191"/>
                </a:lnTo>
                <a:lnTo>
                  <a:pt x="406" y="191"/>
                </a:lnTo>
                <a:lnTo>
                  <a:pt x="409" y="172"/>
                </a:lnTo>
                <a:lnTo>
                  <a:pt x="411" y="157"/>
                </a:lnTo>
                <a:lnTo>
                  <a:pt x="411" y="157"/>
                </a:lnTo>
                <a:lnTo>
                  <a:pt x="415" y="153"/>
                </a:lnTo>
                <a:lnTo>
                  <a:pt x="421" y="147"/>
                </a:lnTo>
                <a:lnTo>
                  <a:pt x="421" y="147"/>
                </a:lnTo>
                <a:lnTo>
                  <a:pt x="423" y="146"/>
                </a:lnTo>
                <a:lnTo>
                  <a:pt x="426" y="147"/>
                </a:lnTo>
                <a:lnTo>
                  <a:pt x="431" y="152"/>
                </a:lnTo>
                <a:lnTo>
                  <a:pt x="431" y="152"/>
                </a:lnTo>
                <a:lnTo>
                  <a:pt x="465" y="172"/>
                </a:lnTo>
                <a:lnTo>
                  <a:pt x="465" y="172"/>
                </a:lnTo>
                <a:lnTo>
                  <a:pt x="485" y="181"/>
                </a:lnTo>
                <a:lnTo>
                  <a:pt x="494" y="186"/>
                </a:lnTo>
                <a:lnTo>
                  <a:pt x="494" y="18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6D15AA03-AEDC-4E41-A5FE-AD3762CE4E83}"/>
              </a:ext>
            </a:extLst>
          </p:cNvPr>
          <p:cNvSpPr>
            <a:spLocks noEditPoints="1"/>
          </p:cNvSpPr>
          <p:nvPr/>
        </p:nvSpPr>
        <p:spPr bwMode="auto">
          <a:xfrm>
            <a:off x="8124630" y="794625"/>
            <a:ext cx="1216471" cy="1633783"/>
          </a:xfrm>
          <a:custGeom>
            <a:avLst/>
            <a:gdLst>
              <a:gd name="T0" fmla="*/ 392 w 1029"/>
              <a:gd name="T1" fmla="*/ 156 h 1382"/>
              <a:gd name="T2" fmla="*/ 370 w 1029"/>
              <a:gd name="T3" fmla="*/ 201 h 1382"/>
              <a:gd name="T4" fmla="*/ 411 w 1029"/>
              <a:gd name="T5" fmla="*/ 212 h 1382"/>
              <a:gd name="T6" fmla="*/ 350 w 1029"/>
              <a:gd name="T7" fmla="*/ 275 h 1382"/>
              <a:gd name="T8" fmla="*/ 321 w 1029"/>
              <a:gd name="T9" fmla="*/ 324 h 1382"/>
              <a:gd name="T10" fmla="*/ 308 w 1029"/>
              <a:gd name="T11" fmla="*/ 414 h 1382"/>
              <a:gd name="T12" fmla="*/ 323 w 1029"/>
              <a:gd name="T13" fmla="*/ 531 h 1382"/>
              <a:gd name="T14" fmla="*/ 318 w 1029"/>
              <a:gd name="T15" fmla="*/ 583 h 1382"/>
              <a:gd name="T16" fmla="*/ 54 w 1029"/>
              <a:gd name="T17" fmla="*/ 842 h 1382"/>
              <a:gd name="T18" fmla="*/ 10 w 1029"/>
              <a:gd name="T19" fmla="*/ 886 h 1382"/>
              <a:gd name="T20" fmla="*/ 42 w 1029"/>
              <a:gd name="T21" fmla="*/ 965 h 1382"/>
              <a:gd name="T22" fmla="*/ 6 w 1029"/>
              <a:gd name="T23" fmla="*/ 1018 h 1382"/>
              <a:gd name="T24" fmla="*/ 34 w 1029"/>
              <a:gd name="T25" fmla="*/ 1031 h 1382"/>
              <a:gd name="T26" fmla="*/ 16 w 1029"/>
              <a:gd name="T27" fmla="*/ 1133 h 1382"/>
              <a:gd name="T28" fmla="*/ 4 w 1029"/>
              <a:gd name="T29" fmla="*/ 1157 h 1382"/>
              <a:gd name="T30" fmla="*/ 75 w 1029"/>
              <a:gd name="T31" fmla="*/ 1161 h 1382"/>
              <a:gd name="T32" fmla="*/ 82 w 1029"/>
              <a:gd name="T33" fmla="*/ 1297 h 1382"/>
              <a:gd name="T34" fmla="*/ 130 w 1029"/>
              <a:gd name="T35" fmla="*/ 1355 h 1382"/>
              <a:gd name="T36" fmla="*/ 207 w 1029"/>
              <a:gd name="T37" fmla="*/ 1382 h 1382"/>
              <a:gd name="T38" fmla="*/ 267 w 1029"/>
              <a:gd name="T39" fmla="*/ 1363 h 1382"/>
              <a:gd name="T40" fmla="*/ 329 w 1029"/>
              <a:gd name="T41" fmla="*/ 1268 h 1382"/>
              <a:gd name="T42" fmla="*/ 340 w 1029"/>
              <a:gd name="T43" fmla="*/ 1266 h 1382"/>
              <a:gd name="T44" fmla="*/ 378 w 1029"/>
              <a:gd name="T45" fmla="*/ 1272 h 1382"/>
              <a:gd name="T46" fmla="*/ 443 w 1029"/>
              <a:gd name="T47" fmla="*/ 1303 h 1382"/>
              <a:gd name="T48" fmla="*/ 499 w 1029"/>
              <a:gd name="T49" fmla="*/ 1255 h 1382"/>
              <a:gd name="T50" fmla="*/ 721 w 1029"/>
              <a:gd name="T51" fmla="*/ 1251 h 1382"/>
              <a:gd name="T52" fmla="*/ 716 w 1029"/>
              <a:gd name="T53" fmla="*/ 1213 h 1382"/>
              <a:gd name="T54" fmla="*/ 772 w 1029"/>
              <a:gd name="T55" fmla="*/ 1240 h 1382"/>
              <a:gd name="T56" fmla="*/ 835 w 1029"/>
              <a:gd name="T57" fmla="*/ 1202 h 1382"/>
              <a:gd name="T58" fmla="*/ 893 w 1029"/>
              <a:gd name="T59" fmla="*/ 1071 h 1382"/>
              <a:gd name="T60" fmla="*/ 879 w 1029"/>
              <a:gd name="T61" fmla="*/ 951 h 1382"/>
              <a:gd name="T62" fmla="*/ 891 w 1029"/>
              <a:gd name="T63" fmla="*/ 910 h 1382"/>
              <a:gd name="T64" fmla="*/ 926 w 1029"/>
              <a:gd name="T65" fmla="*/ 775 h 1382"/>
              <a:gd name="T66" fmla="*/ 1029 w 1029"/>
              <a:gd name="T67" fmla="*/ 564 h 1382"/>
              <a:gd name="T68" fmla="*/ 1019 w 1029"/>
              <a:gd name="T69" fmla="*/ 547 h 1382"/>
              <a:gd name="T70" fmla="*/ 821 w 1029"/>
              <a:gd name="T71" fmla="*/ 491 h 1382"/>
              <a:gd name="T72" fmla="*/ 879 w 1029"/>
              <a:gd name="T73" fmla="*/ 460 h 1382"/>
              <a:gd name="T74" fmla="*/ 935 w 1029"/>
              <a:gd name="T75" fmla="*/ 420 h 1382"/>
              <a:gd name="T76" fmla="*/ 924 w 1029"/>
              <a:gd name="T77" fmla="*/ 385 h 1382"/>
              <a:gd name="T78" fmla="*/ 853 w 1029"/>
              <a:gd name="T79" fmla="*/ 404 h 1382"/>
              <a:gd name="T80" fmla="*/ 797 w 1029"/>
              <a:gd name="T81" fmla="*/ 505 h 1382"/>
              <a:gd name="T82" fmla="*/ 651 w 1029"/>
              <a:gd name="T83" fmla="*/ 299 h 1382"/>
              <a:gd name="T84" fmla="*/ 567 w 1029"/>
              <a:gd name="T85" fmla="*/ 260 h 1382"/>
              <a:gd name="T86" fmla="*/ 586 w 1029"/>
              <a:gd name="T87" fmla="*/ 213 h 1382"/>
              <a:gd name="T88" fmla="*/ 607 w 1029"/>
              <a:gd name="T89" fmla="*/ 153 h 1382"/>
              <a:gd name="T90" fmla="*/ 592 w 1029"/>
              <a:gd name="T91" fmla="*/ 81 h 1382"/>
              <a:gd name="T92" fmla="*/ 561 w 1029"/>
              <a:gd name="T93" fmla="*/ 21 h 1382"/>
              <a:gd name="T94" fmla="*/ 464 w 1029"/>
              <a:gd name="T95" fmla="*/ 3 h 1382"/>
              <a:gd name="T96" fmla="*/ 416 w 1029"/>
              <a:gd name="T97" fmla="*/ 38 h 1382"/>
              <a:gd name="T98" fmla="*/ 401 w 1029"/>
              <a:gd name="T99" fmla="*/ 125 h 1382"/>
              <a:gd name="T100" fmla="*/ 262 w 1029"/>
              <a:gd name="T101" fmla="*/ 1245 h 1382"/>
              <a:gd name="T102" fmla="*/ 281 w 1029"/>
              <a:gd name="T103" fmla="*/ 1248 h 1382"/>
              <a:gd name="T104" fmla="*/ 256 w 1029"/>
              <a:gd name="T105" fmla="*/ 1283 h 1382"/>
              <a:gd name="T106" fmla="*/ 218 w 1029"/>
              <a:gd name="T107" fmla="*/ 1281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29" h="1382">
                <a:moveTo>
                  <a:pt x="408" y="149"/>
                </a:moveTo>
                <a:lnTo>
                  <a:pt x="408" y="149"/>
                </a:lnTo>
                <a:lnTo>
                  <a:pt x="405" y="149"/>
                </a:lnTo>
                <a:lnTo>
                  <a:pt x="404" y="149"/>
                </a:lnTo>
                <a:lnTo>
                  <a:pt x="399" y="150"/>
                </a:lnTo>
                <a:lnTo>
                  <a:pt x="397" y="151"/>
                </a:lnTo>
                <a:lnTo>
                  <a:pt x="392" y="156"/>
                </a:lnTo>
                <a:lnTo>
                  <a:pt x="390" y="163"/>
                </a:lnTo>
                <a:lnTo>
                  <a:pt x="388" y="173"/>
                </a:lnTo>
                <a:lnTo>
                  <a:pt x="388" y="173"/>
                </a:lnTo>
                <a:lnTo>
                  <a:pt x="385" y="182"/>
                </a:lnTo>
                <a:lnTo>
                  <a:pt x="381" y="191"/>
                </a:lnTo>
                <a:lnTo>
                  <a:pt x="375" y="196"/>
                </a:lnTo>
                <a:lnTo>
                  <a:pt x="370" y="201"/>
                </a:lnTo>
                <a:lnTo>
                  <a:pt x="364" y="205"/>
                </a:lnTo>
                <a:lnTo>
                  <a:pt x="360" y="206"/>
                </a:lnTo>
                <a:lnTo>
                  <a:pt x="356" y="208"/>
                </a:lnTo>
                <a:lnTo>
                  <a:pt x="375" y="213"/>
                </a:lnTo>
                <a:lnTo>
                  <a:pt x="411" y="210"/>
                </a:lnTo>
                <a:lnTo>
                  <a:pt x="411" y="210"/>
                </a:lnTo>
                <a:lnTo>
                  <a:pt x="411" y="212"/>
                </a:lnTo>
                <a:lnTo>
                  <a:pt x="409" y="215"/>
                </a:lnTo>
                <a:lnTo>
                  <a:pt x="404" y="223"/>
                </a:lnTo>
                <a:lnTo>
                  <a:pt x="394" y="237"/>
                </a:lnTo>
                <a:lnTo>
                  <a:pt x="394" y="237"/>
                </a:lnTo>
                <a:lnTo>
                  <a:pt x="385" y="246"/>
                </a:lnTo>
                <a:lnTo>
                  <a:pt x="374" y="255"/>
                </a:lnTo>
                <a:lnTo>
                  <a:pt x="350" y="275"/>
                </a:lnTo>
                <a:lnTo>
                  <a:pt x="339" y="283"/>
                </a:lnTo>
                <a:lnTo>
                  <a:pt x="330" y="293"/>
                </a:lnTo>
                <a:lnTo>
                  <a:pt x="323" y="302"/>
                </a:lnTo>
                <a:lnTo>
                  <a:pt x="321" y="306"/>
                </a:lnTo>
                <a:lnTo>
                  <a:pt x="321" y="310"/>
                </a:lnTo>
                <a:lnTo>
                  <a:pt x="321" y="310"/>
                </a:lnTo>
                <a:lnTo>
                  <a:pt x="321" y="324"/>
                </a:lnTo>
                <a:lnTo>
                  <a:pt x="322" y="340"/>
                </a:lnTo>
                <a:lnTo>
                  <a:pt x="323" y="356"/>
                </a:lnTo>
                <a:lnTo>
                  <a:pt x="323" y="375"/>
                </a:lnTo>
                <a:lnTo>
                  <a:pt x="323" y="375"/>
                </a:lnTo>
                <a:lnTo>
                  <a:pt x="321" y="386"/>
                </a:lnTo>
                <a:lnTo>
                  <a:pt x="315" y="399"/>
                </a:lnTo>
                <a:lnTo>
                  <a:pt x="308" y="414"/>
                </a:lnTo>
                <a:lnTo>
                  <a:pt x="300" y="430"/>
                </a:lnTo>
                <a:lnTo>
                  <a:pt x="284" y="455"/>
                </a:lnTo>
                <a:lnTo>
                  <a:pt x="277" y="465"/>
                </a:lnTo>
                <a:lnTo>
                  <a:pt x="326" y="488"/>
                </a:lnTo>
                <a:lnTo>
                  <a:pt x="326" y="488"/>
                </a:lnTo>
                <a:lnTo>
                  <a:pt x="325" y="512"/>
                </a:lnTo>
                <a:lnTo>
                  <a:pt x="323" y="531"/>
                </a:lnTo>
                <a:lnTo>
                  <a:pt x="323" y="543"/>
                </a:lnTo>
                <a:lnTo>
                  <a:pt x="323" y="543"/>
                </a:lnTo>
                <a:lnTo>
                  <a:pt x="323" y="553"/>
                </a:lnTo>
                <a:lnTo>
                  <a:pt x="323" y="563"/>
                </a:lnTo>
                <a:lnTo>
                  <a:pt x="322" y="573"/>
                </a:lnTo>
                <a:lnTo>
                  <a:pt x="318" y="583"/>
                </a:lnTo>
                <a:lnTo>
                  <a:pt x="318" y="583"/>
                </a:lnTo>
                <a:lnTo>
                  <a:pt x="311" y="601"/>
                </a:lnTo>
                <a:lnTo>
                  <a:pt x="302" y="629"/>
                </a:lnTo>
                <a:lnTo>
                  <a:pt x="291" y="667"/>
                </a:lnTo>
                <a:lnTo>
                  <a:pt x="42" y="658"/>
                </a:lnTo>
                <a:lnTo>
                  <a:pt x="42" y="675"/>
                </a:lnTo>
                <a:lnTo>
                  <a:pt x="37" y="827"/>
                </a:lnTo>
                <a:lnTo>
                  <a:pt x="54" y="842"/>
                </a:lnTo>
                <a:lnTo>
                  <a:pt x="45" y="872"/>
                </a:lnTo>
                <a:lnTo>
                  <a:pt x="45" y="872"/>
                </a:lnTo>
                <a:lnTo>
                  <a:pt x="41" y="872"/>
                </a:lnTo>
                <a:lnTo>
                  <a:pt x="31" y="875"/>
                </a:lnTo>
                <a:lnTo>
                  <a:pt x="18" y="879"/>
                </a:lnTo>
                <a:lnTo>
                  <a:pt x="14" y="882"/>
                </a:lnTo>
                <a:lnTo>
                  <a:pt x="10" y="886"/>
                </a:lnTo>
                <a:lnTo>
                  <a:pt x="10" y="886"/>
                </a:lnTo>
                <a:lnTo>
                  <a:pt x="6" y="896"/>
                </a:lnTo>
                <a:lnTo>
                  <a:pt x="4" y="903"/>
                </a:lnTo>
                <a:lnTo>
                  <a:pt x="4" y="910"/>
                </a:lnTo>
                <a:lnTo>
                  <a:pt x="83" y="945"/>
                </a:lnTo>
                <a:lnTo>
                  <a:pt x="80" y="967"/>
                </a:lnTo>
                <a:lnTo>
                  <a:pt x="42" y="965"/>
                </a:lnTo>
                <a:lnTo>
                  <a:pt x="42" y="965"/>
                </a:lnTo>
                <a:lnTo>
                  <a:pt x="35" y="973"/>
                </a:lnTo>
                <a:lnTo>
                  <a:pt x="23" y="990"/>
                </a:lnTo>
                <a:lnTo>
                  <a:pt x="16" y="1000"/>
                </a:lnTo>
                <a:lnTo>
                  <a:pt x="10" y="1008"/>
                </a:lnTo>
                <a:lnTo>
                  <a:pt x="7" y="1015"/>
                </a:lnTo>
                <a:lnTo>
                  <a:pt x="6" y="1018"/>
                </a:lnTo>
                <a:lnTo>
                  <a:pt x="7" y="1021"/>
                </a:lnTo>
                <a:lnTo>
                  <a:pt x="7" y="1021"/>
                </a:lnTo>
                <a:lnTo>
                  <a:pt x="13" y="1028"/>
                </a:lnTo>
                <a:lnTo>
                  <a:pt x="14" y="1029"/>
                </a:lnTo>
                <a:lnTo>
                  <a:pt x="18" y="1029"/>
                </a:lnTo>
                <a:lnTo>
                  <a:pt x="18" y="1029"/>
                </a:lnTo>
                <a:lnTo>
                  <a:pt x="34" y="1031"/>
                </a:lnTo>
                <a:lnTo>
                  <a:pt x="58" y="1035"/>
                </a:lnTo>
                <a:lnTo>
                  <a:pt x="89" y="1042"/>
                </a:lnTo>
                <a:lnTo>
                  <a:pt x="59" y="1102"/>
                </a:lnTo>
                <a:lnTo>
                  <a:pt x="59" y="1102"/>
                </a:lnTo>
                <a:lnTo>
                  <a:pt x="49" y="1109"/>
                </a:lnTo>
                <a:lnTo>
                  <a:pt x="27" y="1125"/>
                </a:lnTo>
                <a:lnTo>
                  <a:pt x="16" y="1133"/>
                </a:lnTo>
                <a:lnTo>
                  <a:pt x="6" y="1141"/>
                </a:lnTo>
                <a:lnTo>
                  <a:pt x="3" y="1146"/>
                </a:lnTo>
                <a:lnTo>
                  <a:pt x="0" y="1150"/>
                </a:lnTo>
                <a:lnTo>
                  <a:pt x="0" y="1153"/>
                </a:lnTo>
                <a:lnTo>
                  <a:pt x="2" y="1156"/>
                </a:lnTo>
                <a:lnTo>
                  <a:pt x="2" y="1156"/>
                </a:lnTo>
                <a:lnTo>
                  <a:pt x="4" y="1157"/>
                </a:lnTo>
                <a:lnTo>
                  <a:pt x="7" y="1160"/>
                </a:lnTo>
                <a:lnTo>
                  <a:pt x="17" y="1161"/>
                </a:lnTo>
                <a:lnTo>
                  <a:pt x="30" y="1163"/>
                </a:lnTo>
                <a:lnTo>
                  <a:pt x="42" y="1163"/>
                </a:lnTo>
                <a:lnTo>
                  <a:pt x="65" y="1163"/>
                </a:lnTo>
                <a:lnTo>
                  <a:pt x="75" y="1161"/>
                </a:lnTo>
                <a:lnTo>
                  <a:pt x="75" y="1161"/>
                </a:lnTo>
                <a:lnTo>
                  <a:pt x="72" y="1181"/>
                </a:lnTo>
                <a:lnTo>
                  <a:pt x="70" y="1202"/>
                </a:lnTo>
                <a:lnTo>
                  <a:pt x="70" y="1229"/>
                </a:lnTo>
                <a:lnTo>
                  <a:pt x="72" y="1257"/>
                </a:lnTo>
                <a:lnTo>
                  <a:pt x="75" y="1271"/>
                </a:lnTo>
                <a:lnTo>
                  <a:pt x="78" y="1283"/>
                </a:lnTo>
                <a:lnTo>
                  <a:pt x="82" y="1297"/>
                </a:lnTo>
                <a:lnTo>
                  <a:pt x="86" y="1310"/>
                </a:lnTo>
                <a:lnTo>
                  <a:pt x="93" y="1321"/>
                </a:lnTo>
                <a:lnTo>
                  <a:pt x="101" y="1331"/>
                </a:lnTo>
                <a:lnTo>
                  <a:pt x="101" y="1331"/>
                </a:lnTo>
                <a:lnTo>
                  <a:pt x="110" y="1339"/>
                </a:lnTo>
                <a:lnTo>
                  <a:pt x="120" y="1348"/>
                </a:lnTo>
                <a:lnTo>
                  <a:pt x="130" y="1355"/>
                </a:lnTo>
                <a:lnTo>
                  <a:pt x="139" y="1361"/>
                </a:lnTo>
                <a:lnTo>
                  <a:pt x="151" y="1366"/>
                </a:lnTo>
                <a:lnTo>
                  <a:pt x="162" y="1372"/>
                </a:lnTo>
                <a:lnTo>
                  <a:pt x="173" y="1376"/>
                </a:lnTo>
                <a:lnTo>
                  <a:pt x="184" y="1379"/>
                </a:lnTo>
                <a:lnTo>
                  <a:pt x="196" y="1380"/>
                </a:lnTo>
                <a:lnTo>
                  <a:pt x="207" y="1382"/>
                </a:lnTo>
                <a:lnTo>
                  <a:pt x="218" y="1382"/>
                </a:lnTo>
                <a:lnTo>
                  <a:pt x="228" y="1380"/>
                </a:lnTo>
                <a:lnTo>
                  <a:pt x="239" y="1377"/>
                </a:lnTo>
                <a:lnTo>
                  <a:pt x="249" y="1375"/>
                </a:lnTo>
                <a:lnTo>
                  <a:pt x="259" y="1369"/>
                </a:lnTo>
                <a:lnTo>
                  <a:pt x="267" y="1363"/>
                </a:lnTo>
                <a:lnTo>
                  <a:pt x="267" y="1363"/>
                </a:lnTo>
                <a:lnTo>
                  <a:pt x="276" y="1356"/>
                </a:lnTo>
                <a:lnTo>
                  <a:pt x="283" y="1348"/>
                </a:lnTo>
                <a:lnTo>
                  <a:pt x="297" y="1332"/>
                </a:lnTo>
                <a:lnTo>
                  <a:pt x="308" y="1314"/>
                </a:lnTo>
                <a:lnTo>
                  <a:pt x="316" y="1297"/>
                </a:lnTo>
                <a:lnTo>
                  <a:pt x="325" y="1282"/>
                </a:lnTo>
                <a:lnTo>
                  <a:pt x="329" y="1268"/>
                </a:lnTo>
                <a:lnTo>
                  <a:pt x="335" y="1252"/>
                </a:lnTo>
                <a:lnTo>
                  <a:pt x="335" y="1252"/>
                </a:lnTo>
                <a:lnTo>
                  <a:pt x="335" y="1255"/>
                </a:lnTo>
                <a:lnTo>
                  <a:pt x="335" y="1258"/>
                </a:lnTo>
                <a:lnTo>
                  <a:pt x="336" y="1262"/>
                </a:lnTo>
                <a:lnTo>
                  <a:pt x="340" y="1266"/>
                </a:lnTo>
                <a:lnTo>
                  <a:pt x="340" y="1266"/>
                </a:lnTo>
                <a:lnTo>
                  <a:pt x="347" y="1271"/>
                </a:lnTo>
                <a:lnTo>
                  <a:pt x="356" y="1275"/>
                </a:lnTo>
                <a:lnTo>
                  <a:pt x="367" y="1278"/>
                </a:lnTo>
                <a:lnTo>
                  <a:pt x="367" y="1278"/>
                </a:lnTo>
                <a:lnTo>
                  <a:pt x="370" y="1278"/>
                </a:lnTo>
                <a:lnTo>
                  <a:pt x="373" y="1276"/>
                </a:lnTo>
                <a:lnTo>
                  <a:pt x="378" y="1272"/>
                </a:lnTo>
                <a:lnTo>
                  <a:pt x="385" y="1266"/>
                </a:lnTo>
                <a:lnTo>
                  <a:pt x="385" y="1266"/>
                </a:lnTo>
                <a:lnTo>
                  <a:pt x="411" y="1282"/>
                </a:lnTo>
                <a:lnTo>
                  <a:pt x="430" y="1295"/>
                </a:lnTo>
                <a:lnTo>
                  <a:pt x="440" y="1302"/>
                </a:lnTo>
                <a:lnTo>
                  <a:pt x="440" y="1302"/>
                </a:lnTo>
                <a:lnTo>
                  <a:pt x="443" y="1303"/>
                </a:lnTo>
                <a:lnTo>
                  <a:pt x="444" y="1303"/>
                </a:lnTo>
                <a:lnTo>
                  <a:pt x="451" y="1299"/>
                </a:lnTo>
                <a:lnTo>
                  <a:pt x="461" y="1290"/>
                </a:lnTo>
                <a:lnTo>
                  <a:pt x="475" y="1278"/>
                </a:lnTo>
                <a:lnTo>
                  <a:pt x="475" y="1278"/>
                </a:lnTo>
                <a:lnTo>
                  <a:pt x="495" y="1258"/>
                </a:lnTo>
                <a:lnTo>
                  <a:pt x="499" y="1255"/>
                </a:lnTo>
                <a:lnTo>
                  <a:pt x="499" y="1255"/>
                </a:lnTo>
                <a:lnTo>
                  <a:pt x="533" y="1255"/>
                </a:lnTo>
                <a:lnTo>
                  <a:pt x="610" y="1255"/>
                </a:lnTo>
                <a:lnTo>
                  <a:pt x="651" y="1255"/>
                </a:lnTo>
                <a:lnTo>
                  <a:pt x="687" y="1254"/>
                </a:lnTo>
                <a:lnTo>
                  <a:pt x="713" y="1252"/>
                </a:lnTo>
                <a:lnTo>
                  <a:pt x="721" y="1251"/>
                </a:lnTo>
                <a:lnTo>
                  <a:pt x="724" y="1248"/>
                </a:lnTo>
                <a:lnTo>
                  <a:pt x="724" y="1248"/>
                </a:lnTo>
                <a:lnTo>
                  <a:pt x="725" y="1244"/>
                </a:lnTo>
                <a:lnTo>
                  <a:pt x="724" y="1238"/>
                </a:lnTo>
                <a:lnTo>
                  <a:pt x="721" y="1227"/>
                </a:lnTo>
                <a:lnTo>
                  <a:pt x="716" y="1213"/>
                </a:lnTo>
                <a:lnTo>
                  <a:pt x="716" y="1213"/>
                </a:lnTo>
                <a:lnTo>
                  <a:pt x="720" y="1220"/>
                </a:lnTo>
                <a:lnTo>
                  <a:pt x="727" y="1226"/>
                </a:lnTo>
                <a:lnTo>
                  <a:pt x="735" y="1233"/>
                </a:lnTo>
                <a:lnTo>
                  <a:pt x="746" y="1237"/>
                </a:lnTo>
                <a:lnTo>
                  <a:pt x="755" y="1240"/>
                </a:lnTo>
                <a:lnTo>
                  <a:pt x="762" y="1240"/>
                </a:lnTo>
                <a:lnTo>
                  <a:pt x="772" y="1240"/>
                </a:lnTo>
                <a:lnTo>
                  <a:pt x="782" y="1240"/>
                </a:lnTo>
                <a:lnTo>
                  <a:pt x="791" y="1237"/>
                </a:lnTo>
                <a:lnTo>
                  <a:pt x="803" y="1234"/>
                </a:lnTo>
                <a:lnTo>
                  <a:pt x="803" y="1234"/>
                </a:lnTo>
                <a:lnTo>
                  <a:pt x="811" y="1229"/>
                </a:lnTo>
                <a:lnTo>
                  <a:pt x="822" y="1217"/>
                </a:lnTo>
                <a:lnTo>
                  <a:pt x="835" y="1202"/>
                </a:lnTo>
                <a:lnTo>
                  <a:pt x="849" y="1181"/>
                </a:lnTo>
                <a:lnTo>
                  <a:pt x="863" y="1157"/>
                </a:lnTo>
                <a:lnTo>
                  <a:pt x="876" y="1130"/>
                </a:lnTo>
                <a:lnTo>
                  <a:pt x="881" y="1116"/>
                </a:lnTo>
                <a:lnTo>
                  <a:pt x="886" y="1102"/>
                </a:lnTo>
                <a:lnTo>
                  <a:pt x="890" y="1087"/>
                </a:lnTo>
                <a:lnTo>
                  <a:pt x="893" y="1071"/>
                </a:lnTo>
                <a:lnTo>
                  <a:pt x="893" y="1071"/>
                </a:lnTo>
                <a:lnTo>
                  <a:pt x="895" y="1043"/>
                </a:lnTo>
                <a:lnTo>
                  <a:pt x="894" y="1018"/>
                </a:lnTo>
                <a:lnTo>
                  <a:pt x="891" y="995"/>
                </a:lnTo>
                <a:lnTo>
                  <a:pt x="887" y="976"/>
                </a:lnTo>
                <a:lnTo>
                  <a:pt x="883" y="962"/>
                </a:lnTo>
                <a:lnTo>
                  <a:pt x="879" y="951"/>
                </a:lnTo>
                <a:lnTo>
                  <a:pt x="873" y="942"/>
                </a:lnTo>
                <a:lnTo>
                  <a:pt x="873" y="942"/>
                </a:lnTo>
                <a:lnTo>
                  <a:pt x="881" y="931"/>
                </a:lnTo>
                <a:lnTo>
                  <a:pt x="888" y="920"/>
                </a:lnTo>
                <a:lnTo>
                  <a:pt x="890" y="914"/>
                </a:lnTo>
                <a:lnTo>
                  <a:pt x="891" y="910"/>
                </a:lnTo>
                <a:lnTo>
                  <a:pt x="891" y="910"/>
                </a:lnTo>
                <a:lnTo>
                  <a:pt x="891" y="901"/>
                </a:lnTo>
                <a:lnTo>
                  <a:pt x="888" y="889"/>
                </a:lnTo>
                <a:lnTo>
                  <a:pt x="883" y="855"/>
                </a:lnTo>
                <a:lnTo>
                  <a:pt x="873" y="810"/>
                </a:lnTo>
                <a:lnTo>
                  <a:pt x="938" y="810"/>
                </a:lnTo>
                <a:lnTo>
                  <a:pt x="943" y="792"/>
                </a:lnTo>
                <a:lnTo>
                  <a:pt x="926" y="775"/>
                </a:lnTo>
                <a:lnTo>
                  <a:pt x="973" y="764"/>
                </a:lnTo>
                <a:lnTo>
                  <a:pt x="1019" y="588"/>
                </a:lnTo>
                <a:lnTo>
                  <a:pt x="1019" y="588"/>
                </a:lnTo>
                <a:lnTo>
                  <a:pt x="1025" y="578"/>
                </a:lnTo>
                <a:lnTo>
                  <a:pt x="1028" y="570"/>
                </a:lnTo>
                <a:lnTo>
                  <a:pt x="1029" y="567"/>
                </a:lnTo>
                <a:lnTo>
                  <a:pt x="1029" y="564"/>
                </a:lnTo>
                <a:lnTo>
                  <a:pt x="1029" y="564"/>
                </a:lnTo>
                <a:lnTo>
                  <a:pt x="1029" y="560"/>
                </a:lnTo>
                <a:lnTo>
                  <a:pt x="1029" y="554"/>
                </a:lnTo>
                <a:lnTo>
                  <a:pt x="1029" y="552"/>
                </a:lnTo>
                <a:lnTo>
                  <a:pt x="1028" y="550"/>
                </a:lnTo>
                <a:lnTo>
                  <a:pt x="1025" y="549"/>
                </a:lnTo>
                <a:lnTo>
                  <a:pt x="1019" y="547"/>
                </a:lnTo>
                <a:lnTo>
                  <a:pt x="1019" y="547"/>
                </a:lnTo>
                <a:lnTo>
                  <a:pt x="818" y="505"/>
                </a:lnTo>
                <a:lnTo>
                  <a:pt x="818" y="505"/>
                </a:lnTo>
                <a:lnTo>
                  <a:pt x="817" y="500"/>
                </a:lnTo>
                <a:lnTo>
                  <a:pt x="818" y="494"/>
                </a:lnTo>
                <a:lnTo>
                  <a:pt x="818" y="493"/>
                </a:lnTo>
                <a:lnTo>
                  <a:pt x="821" y="491"/>
                </a:lnTo>
                <a:lnTo>
                  <a:pt x="821" y="491"/>
                </a:lnTo>
                <a:lnTo>
                  <a:pt x="831" y="486"/>
                </a:lnTo>
                <a:lnTo>
                  <a:pt x="846" y="474"/>
                </a:lnTo>
                <a:lnTo>
                  <a:pt x="867" y="459"/>
                </a:lnTo>
                <a:lnTo>
                  <a:pt x="867" y="459"/>
                </a:lnTo>
                <a:lnTo>
                  <a:pt x="873" y="460"/>
                </a:lnTo>
                <a:lnTo>
                  <a:pt x="879" y="460"/>
                </a:lnTo>
                <a:lnTo>
                  <a:pt x="886" y="460"/>
                </a:lnTo>
                <a:lnTo>
                  <a:pt x="895" y="458"/>
                </a:lnTo>
                <a:lnTo>
                  <a:pt x="905" y="452"/>
                </a:lnTo>
                <a:lnTo>
                  <a:pt x="915" y="445"/>
                </a:lnTo>
                <a:lnTo>
                  <a:pt x="926" y="432"/>
                </a:lnTo>
                <a:lnTo>
                  <a:pt x="926" y="432"/>
                </a:lnTo>
                <a:lnTo>
                  <a:pt x="935" y="420"/>
                </a:lnTo>
                <a:lnTo>
                  <a:pt x="939" y="408"/>
                </a:lnTo>
                <a:lnTo>
                  <a:pt x="940" y="400"/>
                </a:lnTo>
                <a:lnTo>
                  <a:pt x="940" y="396"/>
                </a:lnTo>
                <a:lnTo>
                  <a:pt x="939" y="393"/>
                </a:lnTo>
                <a:lnTo>
                  <a:pt x="936" y="390"/>
                </a:lnTo>
                <a:lnTo>
                  <a:pt x="933" y="387"/>
                </a:lnTo>
                <a:lnTo>
                  <a:pt x="924" y="385"/>
                </a:lnTo>
                <a:lnTo>
                  <a:pt x="912" y="383"/>
                </a:lnTo>
                <a:lnTo>
                  <a:pt x="897" y="383"/>
                </a:lnTo>
                <a:lnTo>
                  <a:pt x="897" y="383"/>
                </a:lnTo>
                <a:lnTo>
                  <a:pt x="881" y="386"/>
                </a:lnTo>
                <a:lnTo>
                  <a:pt x="870" y="390"/>
                </a:lnTo>
                <a:lnTo>
                  <a:pt x="860" y="397"/>
                </a:lnTo>
                <a:lnTo>
                  <a:pt x="853" y="404"/>
                </a:lnTo>
                <a:lnTo>
                  <a:pt x="848" y="413"/>
                </a:lnTo>
                <a:lnTo>
                  <a:pt x="843" y="421"/>
                </a:lnTo>
                <a:lnTo>
                  <a:pt x="842" y="427"/>
                </a:lnTo>
                <a:lnTo>
                  <a:pt x="841" y="432"/>
                </a:lnTo>
                <a:lnTo>
                  <a:pt x="841" y="448"/>
                </a:lnTo>
                <a:lnTo>
                  <a:pt x="806" y="491"/>
                </a:lnTo>
                <a:lnTo>
                  <a:pt x="797" y="505"/>
                </a:lnTo>
                <a:lnTo>
                  <a:pt x="739" y="497"/>
                </a:lnTo>
                <a:lnTo>
                  <a:pt x="739" y="497"/>
                </a:lnTo>
                <a:lnTo>
                  <a:pt x="659" y="330"/>
                </a:lnTo>
                <a:lnTo>
                  <a:pt x="659" y="330"/>
                </a:lnTo>
                <a:lnTo>
                  <a:pt x="655" y="320"/>
                </a:lnTo>
                <a:lnTo>
                  <a:pt x="654" y="312"/>
                </a:lnTo>
                <a:lnTo>
                  <a:pt x="651" y="299"/>
                </a:lnTo>
                <a:lnTo>
                  <a:pt x="650" y="295"/>
                </a:lnTo>
                <a:lnTo>
                  <a:pt x="647" y="290"/>
                </a:lnTo>
                <a:lnTo>
                  <a:pt x="640" y="288"/>
                </a:lnTo>
                <a:lnTo>
                  <a:pt x="631" y="283"/>
                </a:lnTo>
                <a:lnTo>
                  <a:pt x="631" y="283"/>
                </a:lnTo>
                <a:lnTo>
                  <a:pt x="586" y="268"/>
                </a:lnTo>
                <a:lnTo>
                  <a:pt x="567" y="260"/>
                </a:lnTo>
                <a:lnTo>
                  <a:pt x="569" y="237"/>
                </a:lnTo>
                <a:lnTo>
                  <a:pt x="569" y="237"/>
                </a:lnTo>
                <a:lnTo>
                  <a:pt x="572" y="234"/>
                </a:lnTo>
                <a:lnTo>
                  <a:pt x="581" y="224"/>
                </a:lnTo>
                <a:lnTo>
                  <a:pt x="581" y="224"/>
                </a:lnTo>
                <a:lnTo>
                  <a:pt x="583" y="220"/>
                </a:lnTo>
                <a:lnTo>
                  <a:pt x="586" y="213"/>
                </a:lnTo>
                <a:lnTo>
                  <a:pt x="590" y="198"/>
                </a:lnTo>
                <a:lnTo>
                  <a:pt x="592" y="178"/>
                </a:lnTo>
                <a:lnTo>
                  <a:pt x="592" y="178"/>
                </a:lnTo>
                <a:lnTo>
                  <a:pt x="595" y="177"/>
                </a:lnTo>
                <a:lnTo>
                  <a:pt x="599" y="171"/>
                </a:lnTo>
                <a:lnTo>
                  <a:pt x="606" y="160"/>
                </a:lnTo>
                <a:lnTo>
                  <a:pt x="607" y="153"/>
                </a:lnTo>
                <a:lnTo>
                  <a:pt x="610" y="143"/>
                </a:lnTo>
                <a:lnTo>
                  <a:pt x="610" y="143"/>
                </a:lnTo>
                <a:lnTo>
                  <a:pt x="613" y="123"/>
                </a:lnTo>
                <a:lnTo>
                  <a:pt x="613" y="109"/>
                </a:lnTo>
                <a:lnTo>
                  <a:pt x="613" y="97"/>
                </a:lnTo>
                <a:lnTo>
                  <a:pt x="592" y="81"/>
                </a:lnTo>
                <a:lnTo>
                  <a:pt x="592" y="81"/>
                </a:lnTo>
                <a:lnTo>
                  <a:pt x="592" y="76"/>
                </a:lnTo>
                <a:lnTo>
                  <a:pt x="588" y="59"/>
                </a:lnTo>
                <a:lnTo>
                  <a:pt x="583" y="49"/>
                </a:lnTo>
                <a:lnTo>
                  <a:pt x="578" y="39"/>
                </a:lnTo>
                <a:lnTo>
                  <a:pt x="569" y="29"/>
                </a:lnTo>
                <a:lnTo>
                  <a:pt x="561" y="21"/>
                </a:lnTo>
                <a:lnTo>
                  <a:pt x="561" y="21"/>
                </a:lnTo>
                <a:lnTo>
                  <a:pt x="548" y="12"/>
                </a:lnTo>
                <a:lnTo>
                  <a:pt x="531" y="7"/>
                </a:lnTo>
                <a:lnTo>
                  <a:pt x="513" y="1"/>
                </a:lnTo>
                <a:lnTo>
                  <a:pt x="494" y="0"/>
                </a:lnTo>
                <a:lnTo>
                  <a:pt x="484" y="0"/>
                </a:lnTo>
                <a:lnTo>
                  <a:pt x="474" y="1"/>
                </a:lnTo>
                <a:lnTo>
                  <a:pt x="464" y="3"/>
                </a:lnTo>
                <a:lnTo>
                  <a:pt x="456" y="5"/>
                </a:lnTo>
                <a:lnTo>
                  <a:pt x="446" y="10"/>
                </a:lnTo>
                <a:lnTo>
                  <a:pt x="437" y="15"/>
                </a:lnTo>
                <a:lnTo>
                  <a:pt x="430" y="21"/>
                </a:lnTo>
                <a:lnTo>
                  <a:pt x="423" y="29"/>
                </a:lnTo>
                <a:lnTo>
                  <a:pt x="423" y="29"/>
                </a:lnTo>
                <a:lnTo>
                  <a:pt x="416" y="38"/>
                </a:lnTo>
                <a:lnTo>
                  <a:pt x="412" y="46"/>
                </a:lnTo>
                <a:lnTo>
                  <a:pt x="408" y="56"/>
                </a:lnTo>
                <a:lnTo>
                  <a:pt x="405" y="64"/>
                </a:lnTo>
                <a:lnTo>
                  <a:pt x="401" y="83"/>
                </a:lnTo>
                <a:lnTo>
                  <a:pt x="399" y="98"/>
                </a:lnTo>
                <a:lnTo>
                  <a:pt x="399" y="114"/>
                </a:lnTo>
                <a:lnTo>
                  <a:pt x="401" y="125"/>
                </a:lnTo>
                <a:lnTo>
                  <a:pt x="402" y="135"/>
                </a:lnTo>
                <a:lnTo>
                  <a:pt x="408" y="149"/>
                </a:lnTo>
                <a:close/>
                <a:moveTo>
                  <a:pt x="218" y="1258"/>
                </a:moveTo>
                <a:lnTo>
                  <a:pt x="218" y="1258"/>
                </a:lnTo>
                <a:lnTo>
                  <a:pt x="234" y="1255"/>
                </a:lnTo>
                <a:lnTo>
                  <a:pt x="248" y="1251"/>
                </a:lnTo>
                <a:lnTo>
                  <a:pt x="262" y="1245"/>
                </a:lnTo>
                <a:lnTo>
                  <a:pt x="262" y="1245"/>
                </a:lnTo>
                <a:lnTo>
                  <a:pt x="271" y="1241"/>
                </a:lnTo>
                <a:lnTo>
                  <a:pt x="276" y="1241"/>
                </a:lnTo>
                <a:lnTo>
                  <a:pt x="277" y="1243"/>
                </a:lnTo>
                <a:lnTo>
                  <a:pt x="280" y="1245"/>
                </a:lnTo>
                <a:lnTo>
                  <a:pt x="280" y="1245"/>
                </a:lnTo>
                <a:lnTo>
                  <a:pt x="281" y="1248"/>
                </a:lnTo>
                <a:lnTo>
                  <a:pt x="280" y="1252"/>
                </a:lnTo>
                <a:lnTo>
                  <a:pt x="278" y="1258"/>
                </a:lnTo>
                <a:lnTo>
                  <a:pt x="276" y="1264"/>
                </a:lnTo>
                <a:lnTo>
                  <a:pt x="267" y="1275"/>
                </a:lnTo>
                <a:lnTo>
                  <a:pt x="262" y="1281"/>
                </a:lnTo>
                <a:lnTo>
                  <a:pt x="256" y="1283"/>
                </a:lnTo>
                <a:lnTo>
                  <a:pt x="256" y="1283"/>
                </a:lnTo>
                <a:lnTo>
                  <a:pt x="250" y="1286"/>
                </a:lnTo>
                <a:lnTo>
                  <a:pt x="245" y="1288"/>
                </a:lnTo>
                <a:lnTo>
                  <a:pt x="239" y="1289"/>
                </a:lnTo>
                <a:lnTo>
                  <a:pt x="234" y="1289"/>
                </a:lnTo>
                <a:lnTo>
                  <a:pt x="224" y="1286"/>
                </a:lnTo>
                <a:lnTo>
                  <a:pt x="221" y="1283"/>
                </a:lnTo>
                <a:lnTo>
                  <a:pt x="218" y="1281"/>
                </a:lnTo>
                <a:lnTo>
                  <a:pt x="218" y="1281"/>
                </a:lnTo>
                <a:lnTo>
                  <a:pt x="217" y="1278"/>
                </a:lnTo>
                <a:lnTo>
                  <a:pt x="215" y="1275"/>
                </a:lnTo>
                <a:lnTo>
                  <a:pt x="215" y="1266"/>
                </a:lnTo>
                <a:lnTo>
                  <a:pt x="218" y="1258"/>
                </a:lnTo>
                <a:lnTo>
                  <a:pt x="218" y="12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pptx851_バイクに乗る人のシルエット（２）</dc:title>
  <dc:subject>pptx851_バイクに乗る人のシルエット（２）</dc:subject>
  <dc:creator>digipot.net</dc:creator>
  <cp:revision>1</cp:revision>
  <dcterms:created xsi:type="dcterms:W3CDTF">2018-05-20T00:31:01Z</dcterms:created>
  <dcterms:modified xsi:type="dcterms:W3CDTF">2018-09-17T16:25:40Z</dcterms:modified>
  <cp:version>1</cp:version>
</cp:coreProperties>
</file>