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6" name="グループ化 1215">
            <a:extLst>
              <a:ext uri="{FF2B5EF4-FFF2-40B4-BE49-F238E27FC236}">
                <a16:creationId xmlns:a16="http://schemas.microsoft.com/office/drawing/2014/main" id="{60148C1E-D7FA-4CDF-B423-72BE7E4295A3}"/>
              </a:ext>
            </a:extLst>
          </p:cNvPr>
          <p:cNvGrpSpPr/>
          <p:nvPr/>
        </p:nvGrpSpPr>
        <p:grpSpPr>
          <a:xfrm>
            <a:off x="796850" y="814970"/>
            <a:ext cx="801335" cy="1692381"/>
            <a:chOff x="4170620" y="2796170"/>
            <a:chExt cx="1404241" cy="2965690"/>
          </a:xfrm>
        </p:grpSpPr>
        <p:sp>
          <p:nvSpPr>
            <p:cNvPr id="1217" name="四角形: 上の 2 つの角を丸める 1216">
              <a:extLst>
                <a:ext uri="{FF2B5EF4-FFF2-40B4-BE49-F238E27FC236}">
                  <a16:creationId xmlns:a16="http://schemas.microsoft.com/office/drawing/2014/main" id="{EA1920B5-7000-427B-B2B5-38EFA1D8627E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8" name="四角形: 上の 2 つの角を丸める 1217">
              <a:extLst>
                <a:ext uri="{FF2B5EF4-FFF2-40B4-BE49-F238E27FC236}">
                  <a16:creationId xmlns:a16="http://schemas.microsoft.com/office/drawing/2014/main" id="{A031201F-B837-45A3-94AF-699FF31DE672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9" name="四角形: 角を丸くする 1218">
              <a:extLst>
                <a:ext uri="{FF2B5EF4-FFF2-40B4-BE49-F238E27FC236}">
                  <a16:creationId xmlns:a16="http://schemas.microsoft.com/office/drawing/2014/main" id="{2805AD9F-DBC0-4581-9715-7D5B1D161268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0" name="楕円 1219">
              <a:extLst>
                <a:ext uri="{FF2B5EF4-FFF2-40B4-BE49-F238E27FC236}">
                  <a16:creationId xmlns:a16="http://schemas.microsoft.com/office/drawing/2014/main" id="{E3E9E73C-6AAC-4D89-A4E8-B4514AE000E6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1" name="四角形: 角を丸くする 1220">
              <a:extLst>
                <a:ext uri="{FF2B5EF4-FFF2-40B4-BE49-F238E27FC236}">
                  <a16:creationId xmlns:a16="http://schemas.microsoft.com/office/drawing/2014/main" id="{149354A0-D465-4252-915D-3CA9433A5A44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2" name="四角形: 角を丸くする 1221">
              <a:extLst>
                <a:ext uri="{FF2B5EF4-FFF2-40B4-BE49-F238E27FC236}">
                  <a16:creationId xmlns:a16="http://schemas.microsoft.com/office/drawing/2014/main" id="{0B822BF5-369C-4193-9812-721F048349C2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3" name="四角形: 角を丸くする 1222">
              <a:extLst>
                <a:ext uri="{FF2B5EF4-FFF2-40B4-BE49-F238E27FC236}">
                  <a16:creationId xmlns:a16="http://schemas.microsoft.com/office/drawing/2014/main" id="{9CAE4C0B-CFC4-4541-B071-D5C4155CBB6F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4" name="四角形: 角を丸くする 1223">
              <a:extLst>
                <a:ext uri="{FF2B5EF4-FFF2-40B4-BE49-F238E27FC236}">
                  <a16:creationId xmlns:a16="http://schemas.microsoft.com/office/drawing/2014/main" id="{89C2AF8D-ECF3-4ECA-9CA2-493C30C1B28F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5" name="四角形: 角を丸くする 1224">
              <a:extLst>
                <a:ext uri="{FF2B5EF4-FFF2-40B4-BE49-F238E27FC236}">
                  <a16:creationId xmlns:a16="http://schemas.microsoft.com/office/drawing/2014/main" id="{5AEFFCCB-D860-46B6-A483-E941ADB9007E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6" name="四角形: 角を丸くする 1225">
              <a:extLst>
                <a:ext uri="{FF2B5EF4-FFF2-40B4-BE49-F238E27FC236}">
                  <a16:creationId xmlns:a16="http://schemas.microsoft.com/office/drawing/2014/main" id="{A6F87ABE-82E2-4FF2-AFFF-7681590DC1BC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7" name="テキスト ボックス 1226">
              <a:extLst>
                <a:ext uri="{FF2B5EF4-FFF2-40B4-BE49-F238E27FC236}">
                  <a16:creationId xmlns:a16="http://schemas.microsoft.com/office/drawing/2014/main" id="{E3BB9542-9ED5-4F39-83DB-FB06CD7C6260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228" name="二等辺三角形 1227">
              <a:extLst>
                <a:ext uri="{FF2B5EF4-FFF2-40B4-BE49-F238E27FC236}">
                  <a16:creationId xmlns:a16="http://schemas.microsoft.com/office/drawing/2014/main" id="{F8E76754-8EFE-4518-BCBD-07058762C96C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9" name="二等辺三角形 1228">
              <a:extLst>
                <a:ext uri="{FF2B5EF4-FFF2-40B4-BE49-F238E27FC236}">
                  <a16:creationId xmlns:a16="http://schemas.microsoft.com/office/drawing/2014/main" id="{C646AA98-2001-484F-9FBC-BC32FE38C3B6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0" name="テキスト ボックス 1229">
              <a:extLst>
                <a:ext uri="{FF2B5EF4-FFF2-40B4-BE49-F238E27FC236}">
                  <a16:creationId xmlns:a16="http://schemas.microsoft.com/office/drawing/2014/main" id="{F756A7C8-407B-4EA3-A95D-172F593FA791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31" name="テキスト ボックス 1230">
              <a:extLst>
                <a:ext uri="{FF2B5EF4-FFF2-40B4-BE49-F238E27FC236}">
                  <a16:creationId xmlns:a16="http://schemas.microsoft.com/office/drawing/2014/main" id="{3BCA01AC-21DC-4A41-80EA-77F0B39562A2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32" name="テキスト ボックス 1231">
              <a:extLst>
                <a:ext uri="{FF2B5EF4-FFF2-40B4-BE49-F238E27FC236}">
                  <a16:creationId xmlns:a16="http://schemas.microsoft.com/office/drawing/2014/main" id="{99C9C2ED-44D9-44F4-AA70-62C9DC7121E4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33" name="テキスト ボックス 1232">
              <a:extLst>
                <a:ext uri="{FF2B5EF4-FFF2-40B4-BE49-F238E27FC236}">
                  <a16:creationId xmlns:a16="http://schemas.microsoft.com/office/drawing/2014/main" id="{BFE95AC3-ABFC-453B-B52E-6C87BA527923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234" name="グループ化 1233">
              <a:extLst>
                <a:ext uri="{FF2B5EF4-FFF2-40B4-BE49-F238E27FC236}">
                  <a16:creationId xmlns:a16="http://schemas.microsoft.com/office/drawing/2014/main" id="{F01D9C77-3DE7-47FF-B37A-24072A808449}"/>
                </a:ext>
              </a:extLst>
            </p:cNvPr>
            <p:cNvGrpSpPr/>
            <p:nvPr/>
          </p:nvGrpSpPr>
          <p:grpSpPr>
            <a:xfrm>
              <a:off x="4369013" y="3003631"/>
              <a:ext cx="452595" cy="580826"/>
              <a:chOff x="2360449" y="4551408"/>
              <a:chExt cx="993206" cy="999854"/>
            </a:xfrm>
          </p:grpSpPr>
          <p:sp>
            <p:nvSpPr>
              <p:cNvPr id="1247" name="六角形 1246">
                <a:extLst>
                  <a:ext uri="{FF2B5EF4-FFF2-40B4-BE49-F238E27FC236}">
                    <a16:creationId xmlns:a16="http://schemas.microsoft.com/office/drawing/2014/main" id="{0B37F8B6-85E7-4743-BBCA-6076038702A9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8" name="六角形 1247">
                <a:extLst>
                  <a:ext uri="{FF2B5EF4-FFF2-40B4-BE49-F238E27FC236}">
                    <a16:creationId xmlns:a16="http://schemas.microsoft.com/office/drawing/2014/main" id="{B0733E2F-D878-486B-B1C8-30AF1B59F108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9" name="六角形 1248">
                <a:extLst>
                  <a:ext uri="{FF2B5EF4-FFF2-40B4-BE49-F238E27FC236}">
                    <a16:creationId xmlns:a16="http://schemas.microsoft.com/office/drawing/2014/main" id="{40747637-95CB-4843-AE5D-4749BA9FEB5F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0" name="六角形 1249">
                <a:extLst>
                  <a:ext uri="{FF2B5EF4-FFF2-40B4-BE49-F238E27FC236}">
                    <a16:creationId xmlns:a16="http://schemas.microsoft.com/office/drawing/2014/main" id="{695F17EE-3198-4A84-A0DF-A04A414D4CF8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1" name="六角形 1250">
                <a:extLst>
                  <a:ext uri="{FF2B5EF4-FFF2-40B4-BE49-F238E27FC236}">
                    <a16:creationId xmlns:a16="http://schemas.microsoft.com/office/drawing/2014/main" id="{942F3635-2E43-4878-81A0-6D290D39A2F6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2" name="六角形 1251">
                <a:extLst>
                  <a:ext uri="{FF2B5EF4-FFF2-40B4-BE49-F238E27FC236}">
                    <a16:creationId xmlns:a16="http://schemas.microsoft.com/office/drawing/2014/main" id="{8E2D12EF-740B-4DB2-9D71-255AC2230276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3" name="六角形 1252">
                <a:extLst>
                  <a:ext uri="{FF2B5EF4-FFF2-40B4-BE49-F238E27FC236}">
                    <a16:creationId xmlns:a16="http://schemas.microsoft.com/office/drawing/2014/main" id="{BDEF8F53-4EE7-488B-BC9D-CD038B8AF9A7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4" name="六角形 1253">
                <a:extLst>
                  <a:ext uri="{FF2B5EF4-FFF2-40B4-BE49-F238E27FC236}">
                    <a16:creationId xmlns:a16="http://schemas.microsoft.com/office/drawing/2014/main" id="{F9EA8EEE-5683-4FA5-9309-18C08DA6DE7D}"/>
                  </a:ext>
                </a:extLst>
              </p:cNvPr>
              <p:cNvSpPr/>
              <p:nvPr/>
            </p:nvSpPr>
            <p:spPr bwMode="auto">
              <a:xfrm rot="5400000">
                <a:off x="2199597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5" name="六角形 1254">
                <a:extLst>
                  <a:ext uri="{FF2B5EF4-FFF2-40B4-BE49-F238E27FC236}">
                    <a16:creationId xmlns:a16="http://schemas.microsoft.com/office/drawing/2014/main" id="{83CC13FD-89F5-48AC-87E5-92F44B18128A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6" name="六角形 1255">
                <a:extLst>
                  <a:ext uri="{FF2B5EF4-FFF2-40B4-BE49-F238E27FC236}">
                    <a16:creationId xmlns:a16="http://schemas.microsoft.com/office/drawing/2014/main" id="{6EFE612C-0EA5-4B0E-8CCF-86AFD969FF6B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7" name="六角形 1256">
                <a:extLst>
                  <a:ext uri="{FF2B5EF4-FFF2-40B4-BE49-F238E27FC236}">
                    <a16:creationId xmlns:a16="http://schemas.microsoft.com/office/drawing/2014/main" id="{DD43E805-C93C-4CF3-B932-2AF00112403A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8" name="六角形 1257">
                <a:extLst>
                  <a:ext uri="{FF2B5EF4-FFF2-40B4-BE49-F238E27FC236}">
                    <a16:creationId xmlns:a16="http://schemas.microsoft.com/office/drawing/2014/main" id="{65662A2B-F68F-4B3E-A5C1-4FFE96D2A894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9" name="六角形 1258">
                <a:extLst>
                  <a:ext uri="{FF2B5EF4-FFF2-40B4-BE49-F238E27FC236}">
                    <a16:creationId xmlns:a16="http://schemas.microsoft.com/office/drawing/2014/main" id="{4CCDA35F-64CC-4014-95FE-CDFCF91EDD41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0" name="六角形 1259">
                <a:extLst>
                  <a:ext uri="{FF2B5EF4-FFF2-40B4-BE49-F238E27FC236}">
                    <a16:creationId xmlns:a16="http://schemas.microsoft.com/office/drawing/2014/main" id="{E6957DEC-B4F4-48EF-BD64-FA290DB9C0A0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35" name="グループ化 1234">
              <a:extLst>
                <a:ext uri="{FF2B5EF4-FFF2-40B4-BE49-F238E27FC236}">
                  <a16:creationId xmlns:a16="http://schemas.microsoft.com/office/drawing/2014/main" id="{7B605127-26DA-466B-BFCD-4E29B45E6C04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1243" name="正方形/長方形 1242">
                <a:extLst>
                  <a:ext uri="{FF2B5EF4-FFF2-40B4-BE49-F238E27FC236}">
                    <a16:creationId xmlns:a16="http://schemas.microsoft.com/office/drawing/2014/main" id="{DB2A7C41-C178-412D-9FDB-E607C624C8AE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4" name="正方形/長方形 1243">
                <a:extLst>
                  <a:ext uri="{FF2B5EF4-FFF2-40B4-BE49-F238E27FC236}">
                    <a16:creationId xmlns:a16="http://schemas.microsoft.com/office/drawing/2014/main" id="{68201E98-43DF-49C1-BEA8-B6B848C3114E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5" name="正方形/長方形 1244">
                <a:extLst>
                  <a:ext uri="{FF2B5EF4-FFF2-40B4-BE49-F238E27FC236}">
                    <a16:creationId xmlns:a16="http://schemas.microsoft.com/office/drawing/2014/main" id="{4E45919B-34BB-4050-B1F4-06507F3297E5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6" name="正方形/長方形 1245">
                <a:extLst>
                  <a:ext uri="{FF2B5EF4-FFF2-40B4-BE49-F238E27FC236}">
                    <a16:creationId xmlns:a16="http://schemas.microsoft.com/office/drawing/2014/main" id="{5FE914CC-A357-4FAC-AE12-FDC1E371DDFD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36" name="テキスト ボックス 1235">
              <a:extLst>
                <a:ext uri="{FF2B5EF4-FFF2-40B4-BE49-F238E27FC236}">
                  <a16:creationId xmlns:a16="http://schemas.microsoft.com/office/drawing/2014/main" id="{10156E9E-4E2A-46F5-8E91-1B25DEAC61BE}"/>
                </a:ext>
              </a:extLst>
            </p:cNvPr>
            <p:cNvSpPr txBox="1"/>
            <p:nvPr/>
          </p:nvSpPr>
          <p:spPr>
            <a:xfrm>
              <a:off x="5223075" y="3483337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37" name="テキスト ボックス 1236">
              <a:extLst>
                <a:ext uri="{FF2B5EF4-FFF2-40B4-BE49-F238E27FC236}">
                  <a16:creationId xmlns:a16="http://schemas.microsoft.com/office/drawing/2014/main" id="{DA66327D-4EA0-4FE7-933A-271269A275FD}"/>
                </a:ext>
              </a:extLst>
            </p:cNvPr>
            <p:cNvSpPr txBox="1"/>
            <p:nvPr/>
          </p:nvSpPr>
          <p:spPr>
            <a:xfrm>
              <a:off x="5018220" y="3483337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38" name="テキスト ボックス 1237">
              <a:extLst>
                <a:ext uri="{FF2B5EF4-FFF2-40B4-BE49-F238E27FC236}">
                  <a16:creationId xmlns:a16="http://schemas.microsoft.com/office/drawing/2014/main" id="{5A31DBB4-0D34-4EA9-B4B5-B7B9C1AEA9D9}"/>
                </a:ext>
              </a:extLst>
            </p:cNvPr>
            <p:cNvSpPr txBox="1"/>
            <p:nvPr/>
          </p:nvSpPr>
          <p:spPr>
            <a:xfrm>
              <a:off x="5223075" y="3361893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39" name="テキスト ボックス 1238">
              <a:extLst>
                <a:ext uri="{FF2B5EF4-FFF2-40B4-BE49-F238E27FC236}">
                  <a16:creationId xmlns:a16="http://schemas.microsoft.com/office/drawing/2014/main" id="{70664DE2-9243-408D-B042-6F8E1591CD45}"/>
                </a:ext>
              </a:extLst>
            </p:cNvPr>
            <p:cNvSpPr txBox="1"/>
            <p:nvPr/>
          </p:nvSpPr>
          <p:spPr>
            <a:xfrm>
              <a:off x="5018220" y="3361893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40" name="テキスト ボックス 1239">
              <a:extLst>
                <a:ext uri="{FF2B5EF4-FFF2-40B4-BE49-F238E27FC236}">
                  <a16:creationId xmlns:a16="http://schemas.microsoft.com/office/drawing/2014/main" id="{44BC529D-BD8B-4FC8-86B4-E1CD0692E56D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41" name="四角形: 角を丸くする 1240">
              <a:extLst>
                <a:ext uri="{FF2B5EF4-FFF2-40B4-BE49-F238E27FC236}">
                  <a16:creationId xmlns:a16="http://schemas.microsoft.com/office/drawing/2014/main" id="{332407B5-09C2-4246-A8F3-4E9C707F7289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2" name="テキスト ボックス 1241">
              <a:extLst>
                <a:ext uri="{FF2B5EF4-FFF2-40B4-BE49-F238E27FC236}">
                  <a16:creationId xmlns:a16="http://schemas.microsoft.com/office/drawing/2014/main" id="{51D9E2C7-FC9D-477D-A33B-32671893A79D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B251A8AA-2483-41A0-B50F-901D092256B8}"/>
              </a:ext>
            </a:extLst>
          </p:cNvPr>
          <p:cNvGrpSpPr/>
          <p:nvPr/>
        </p:nvGrpSpPr>
        <p:grpSpPr>
          <a:xfrm>
            <a:off x="801209" y="2752580"/>
            <a:ext cx="792616" cy="1692381"/>
            <a:chOff x="5759593" y="2796170"/>
            <a:chExt cx="1388963" cy="2965690"/>
          </a:xfrm>
        </p:grpSpPr>
        <p:sp>
          <p:nvSpPr>
            <p:cNvPr id="1262" name="四角形: 角を丸くする 1261">
              <a:extLst>
                <a:ext uri="{FF2B5EF4-FFF2-40B4-BE49-F238E27FC236}">
                  <a16:creationId xmlns:a16="http://schemas.microsoft.com/office/drawing/2014/main" id="{B2F56229-3FDF-4D34-8846-E84462665677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3" name="四角形: 角を丸くする 1262">
              <a:extLst>
                <a:ext uri="{FF2B5EF4-FFF2-40B4-BE49-F238E27FC236}">
                  <a16:creationId xmlns:a16="http://schemas.microsoft.com/office/drawing/2014/main" id="{03F78B60-E9B8-4B74-8FC6-AD0D2E947BD3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4" name="正方形/長方形 1263">
              <a:extLst>
                <a:ext uri="{FF2B5EF4-FFF2-40B4-BE49-F238E27FC236}">
                  <a16:creationId xmlns:a16="http://schemas.microsoft.com/office/drawing/2014/main" id="{6DE350B1-33D0-482F-ACCE-4D45D8F2F1DE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5" name="四角形: 角を丸くする 1264">
              <a:extLst>
                <a:ext uri="{FF2B5EF4-FFF2-40B4-BE49-F238E27FC236}">
                  <a16:creationId xmlns:a16="http://schemas.microsoft.com/office/drawing/2014/main" id="{081A1E44-E4E5-4D48-8BF7-C2BBDBEAE351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6" name="四角形: 角を丸くする 1265">
              <a:extLst>
                <a:ext uri="{FF2B5EF4-FFF2-40B4-BE49-F238E27FC236}">
                  <a16:creationId xmlns:a16="http://schemas.microsoft.com/office/drawing/2014/main" id="{992EC90A-C8CE-4C9B-9C82-5C2ACBBC4D99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7" name="四角形: 角を丸くする 1266">
              <a:extLst>
                <a:ext uri="{FF2B5EF4-FFF2-40B4-BE49-F238E27FC236}">
                  <a16:creationId xmlns:a16="http://schemas.microsoft.com/office/drawing/2014/main" id="{F4326918-38A0-4933-9641-AA4CDFBB8FFE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8" name="四角形: 角を丸くする 1267">
              <a:extLst>
                <a:ext uri="{FF2B5EF4-FFF2-40B4-BE49-F238E27FC236}">
                  <a16:creationId xmlns:a16="http://schemas.microsoft.com/office/drawing/2014/main" id="{C7B156EB-47B8-42B2-91C3-8AF8BB4FB96E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9" name="四角形: 角を丸くする 1268">
              <a:extLst>
                <a:ext uri="{FF2B5EF4-FFF2-40B4-BE49-F238E27FC236}">
                  <a16:creationId xmlns:a16="http://schemas.microsoft.com/office/drawing/2014/main" id="{3B8E9870-0260-4B5F-BA52-92D336FDF859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0" name="テキスト ボックス 1269">
              <a:extLst>
                <a:ext uri="{FF2B5EF4-FFF2-40B4-BE49-F238E27FC236}">
                  <a16:creationId xmlns:a16="http://schemas.microsoft.com/office/drawing/2014/main" id="{0529D973-BBDF-4A04-92AC-462546887ED1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271" name="テキスト ボックス 1270">
              <a:extLst>
                <a:ext uri="{FF2B5EF4-FFF2-40B4-BE49-F238E27FC236}">
                  <a16:creationId xmlns:a16="http://schemas.microsoft.com/office/drawing/2014/main" id="{CDB6AA0B-AD77-4220-9061-22442D8CB10C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72" name="テキスト ボックス 1271">
              <a:extLst>
                <a:ext uri="{FF2B5EF4-FFF2-40B4-BE49-F238E27FC236}">
                  <a16:creationId xmlns:a16="http://schemas.microsoft.com/office/drawing/2014/main" id="{329C555D-BE06-4C67-A18C-C7AC56C46A90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73" name="テキスト ボックス 1272">
              <a:extLst>
                <a:ext uri="{FF2B5EF4-FFF2-40B4-BE49-F238E27FC236}">
                  <a16:creationId xmlns:a16="http://schemas.microsoft.com/office/drawing/2014/main" id="{B863841E-BE1D-405C-A9F8-B08CD7BD6F21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74" name="テキスト ボックス 1273">
              <a:extLst>
                <a:ext uri="{FF2B5EF4-FFF2-40B4-BE49-F238E27FC236}">
                  <a16:creationId xmlns:a16="http://schemas.microsoft.com/office/drawing/2014/main" id="{AA653CBF-29AD-434B-AAC0-DD67895C6BAD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75" name="四角形: 角を丸くする 1274">
              <a:extLst>
                <a:ext uri="{FF2B5EF4-FFF2-40B4-BE49-F238E27FC236}">
                  <a16:creationId xmlns:a16="http://schemas.microsoft.com/office/drawing/2014/main" id="{04A2FDEA-3927-45E3-B64B-DEDF31C6D9BC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6" name="四角形: 角を丸くする 1275">
              <a:extLst>
                <a:ext uri="{FF2B5EF4-FFF2-40B4-BE49-F238E27FC236}">
                  <a16:creationId xmlns:a16="http://schemas.microsoft.com/office/drawing/2014/main" id="{57C3D9C8-0160-4C68-956E-C814FE4866FD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7" name="テキスト ボックス 1276">
              <a:extLst>
                <a:ext uri="{FF2B5EF4-FFF2-40B4-BE49-F238E27FC236}">
                  <a16:creationId xmlns:a16="http://schemas.microsoft.com/office/drawing/2014/main" id="{9D673AA0-9B93-4492-8D11-B8AA7C3F5CCC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78" name="テキスト ボックス 1277">
              <a:extLst>
                <a:ext uri="{FF2B5EF4-FFF2-40B4-BE49-F238E27FC236}">
                  <a16:creationId xmlns:a16="http://schemas.microsoft.com/office/drawing/2014/main" id="{E367DF2D-B966-4090-950A-58E1776240F6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79" name="四角形: 角を丸くする 1278">
              <a:extLst>
                <a:ext uri="{FF2B5EF4-FFF2-40B4-BE49-F238E27FC236}">
                  <a16:creationId xmlns:a16="http://schemas.microsoft.com/office/drawing/2014/main" id="{2EA3FB06-9EC4-4ECC-8EE2-794E37548CC0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0" name="四角形: 角を丸くする 1279">
              <a:extLst>
                <a:ext uri="{FF2B5EF4-FFF2-40B4-BE49-F238E27FC236}">
                  <a16:creationId xmlns:a16="http://schemas.microsoft.com/office/drawing/2014/main" id="{6B9BC969-13D2-4194-ABB9-2CD37D5B0572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1" name="テキスト ボックス 1280">
              <a:extLst>
                <a:ext uri="{FF2B5EF4-FFF2-40B4-BE49-F238E27FC236}">
                  <a16:creationId xmlns:a16="http://schemas.microsoft.com/office/drawing/2014/main" id="{D187E568-AC2A-46E3-A2C8-9682C6084E74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82" name="テキスト ボックス 1281">
              <a:extLst>
                <a:ext uri="{FF2B5EF4-FFF2-40B4-BE49-F238E27FC236}">
                  <a16:creationId xmlns:a16="http://schemas.microsoft.com/office/drawing/2014/main" id="{A34C16B2-AD96-4889-8C7E-FF538F138545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83" name="テキスト ボックス 1282">
              <a:extLst>
                <a:ext uri="{FF2B5EF4-FFF2-40B4-BE49-F238E27FC236}">
                  <a16:creationId xmlns:a16="http://schemas.microsoft.com/office/drawing/2014/main" id="{EBBBD016-825D-41A1-A96C-8BD3A5595CDF}"/>
                </a:ext>
              </a:extLst>
            </p:cNvPr>
            <p:cNvSpPr txBox="1"/>
            <p:nvPr/>
          </p:nvSpPr>
          <p:spPr>
            <a:xfrm>
              <a:off x="5980393" y="3374677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84" name="テキスト ボックス 1283">
              <a:extLst>
                <a:ext uri="{FF2B5EF4-FFF2-40B4-BE49-F238E27FC236}">
                  <a16:creationId xmlns:a16="http://schemas.microsoft.com/office/drawing/2014/main" id="{96CE73D3-723E-4D99-A710-AE903DE47AA3}"/>
                </a:ext>
              </a:extLst>
            </p:cNvPr>
            <p:cNvSpPr txBox="1"/>
            <p:nvPr/>
          </p:nvSpPr>
          <p:spPr>
            <a:xfrm>
              <a:off x="5982773" y="3131789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85" name="テキスト ボックス 1284">
              <a:extLst>
                <a:ext uri="{FF2B5EF4-FFF2-40B4-BE49-F238E27FC236}">
                  <a16:creationId xmlns:a16="http://schemas.microsoft.com/office/drawing/2014/main" id="{26E0A0DD-BFC0-49DB-B638-BAAD7C92B925}"/>
                </a:ext>
              </a:extLst>
            </p:cNvPr>
            <p:cNvSpPr txBox="1"/>
            <p:nvPr/>
          </p:nvSpPr>
          <p:spPr>
            <a:xfrm>
              <a:off x="5980393" y="3253233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86" name="テキスト ボックス 1285">
              <a:extLst>
                <a:ext uri="{FF2B5EF4-FFF2-40B4-BE49-F238E27FC236}">
                  <a16:creationId xmlns:a16="http://schemas.microsoft.com/office/drawing/2014/main" id="{A328B0FB-6C33-4AFF-B47E-922F70B20456}"/>
                </a:ext>
              </a:extLst>
            </p:cNvPr>
            <p:cNvSpPr txBox="1"/>
            <p:nvPr/>
          </p:nvSpPr>
          <p:spPr>
            <a:xfrm>
              <a:off x="5982773" y="3010345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1B522257-8FE1-40D4-AE49-CBEC71C8A504}"/>
                </a:ext>
              </a:extLst>
            </p:cNvPr>
            <p:cNvGrpSpPr/>
            <p:nvPr/>
          </p:nvGrpSpPr>
          <p:grpSpPr>
            <a:xfrm>
              <a:off x="6204956" y="3007213"/>
              <a:ext cx="511275" cy="569248"/>
              <a:chOff x="2360449" y="4551408"/>
              <a:chExt cx="993206" cy="999854"/>
            </a:xfrm>
          </p:grpSpPr>
          <p:sp>
            <p:nvSpPr>
              <p:cNvPr id="1294" name="六角形 1293">
                <a:extLst>
                  <a:ext uri="{FF2B5EF4-FFF2-40B4-BE49-F238E27FC236}">
                    <a16:creationId xmlns:a16="http://schemas.microsoft.com/office/drawing/2014/main" id="{0A602764-6C73-4B0C-A3D7-488D6B9D94F9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5" name="六角形 1294">
                <a:extLst>
                  <a:ext uri="{FF2B5EF4-FFF2-40B4-BE49-F238E27FC236}">
                    <a16:creationId xmlns:a16="http://schemas.microsoft.com/office/drawing/2014/main" id="{F5857133-1C06-4E0C-92F7-E558B08B2242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6" name="六角形 1295">
                <a:extLst>
                  <a:ext uri="{FF2B5EF4-FFF2-40B4-BE49-F238E27FC236}">
                    <a16:creationId xmlns:a16="http://schemas.microsoft.com/office/drawing/2014/main" id="{022126D5-5977-4C6B-B4C0-17C0344CF129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7" name="六角形 1296">
                <a:extLst>
                  <a:ext uri="{FF2B5EF4-FFF2-40B4-BE49-F238E27FC236}">
                    <a16:creationId xmlns:a16="http://schemas.microsoft.com/office/drawing/2014/main" id="{1FD8CD26-17A2-46FE-A0E3-9DFA70B82DB9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8" name="六角形 1297">
                <a:extLst>
                  <a:ext uri="{FF2B5EF4-FFF2-40B4-BE49-F238E27FC236}">
                    <a16:creationId xmlns:a16="http://schemas.microsoft.com/office/drawing/2014/main" id="{034436C6-0AB2-46A9-A79A-C7068F340B1B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9" name="六角形 1298">
                <a:extLst>
                  <a:ext uri="{FF2B5EF4-FFF2-40B4-BE49-F238E27FC236}">
                    <a16:creationId xmlns:a16="http://schemas.microsoft.com/office/drawing/2014/main" id="{F6ED992B-16BC-4D03-BCCF-C879012A0561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0" name="六角形 1299">
                <a:extLst>
                  <a:ext uri="{FF2B5EF4-FFF2-40B4-BE49-F238E27FC236}">
                    <a16:creationId xmlns:a16="http://schemas.microsoft.com/office/drawing/2014/main" id="{4546CA4C-A0F5-42AB-A307-9B51624ABD07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1" name="六角形 1300">
                <a:extLst>
                  <a:ext uri="{FF2B5EF4-FFF2-40B4-BE49-F238E27FC236}">
                    <a16:creationId xmlns:a16="http://schemas.microsoft.com/office/drawing/2014/main" id="{F1DA03F5-23EC-488B-BFBC-9D9D429D10AC}"/>
                  </a:ext>
                </a:extLst>
              </p:cNvPr>
              <p:cNvSpPr/>
              <p:nvPr/>
            </p:nvSpPr>
            <p:spPr bwMode="auto">
              <a:xfrm rot="5400000">
                <a:off x="2199597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2" name="六角形 1301">
                <a:extLst>
                  <a:ext uri="{FF2B5EF4-FFF2-40B4-BE49-F238E27FC236}">
                    <a16:creationId xmlns:a16="http://schemas.microsoft.com/office/drawing/2014/main" id="{7B974C82-8DE9-49FE-900C-9A14B8E4279F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3" name="六角形 1302">
                <a:extLst>
                  <a:ext uri="{FF2B5EF4-FFF2-40B4-BE49-F238E27FC236}">
                    <a16:creationId xmlns:a16="http://schemas.microsoft.com/office/drawing/2014/main" id="{3B427960-978B-42AC-9418-88641E253741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4" name="六角形 1303">
                <a:extLst>
                  <a:ext uri="{FF2B5EF4-FFF2-40B4-BE49-F238E27FC236}">
                    <a16:creationId xmlns:a16="http://schemas.microsoft.com/office/drawing/2014/main" id="{60FD10C0-CF45-45E2-95F5-5F0149C4774C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5" name="六角形 1304">
                <a:extLst>
                  <a:ext uri="{FF2B5EF4-FFF2-40B4-BE49-F238E27FC236}">
                    <a16:creationId xmlns:a16="http://schemas.microsoft.com/office/drawing/2014/main" id="{A5EF9A13-6EE0-4866-BD34-A59E7F226A53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6" name="六角形 1305">
                <a:extLst>
                  <a:ext uri="{FF2B5EF4-FFF2-40B4-BE49-F238E27FC236}">
                    <a16:creationId xmlns:a16="http://schemas.microsoft.com/office/drawing/2014/main" id="{E965A40F-0198-45A5-9DD6-468530513597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7" name="六角形 1306">
                <a:extLst>
                  <a:ext uri="{FF2B5EF4-FFF2-40B4-BE49-F238E27FC236}">
                    <a16:creationId xmlns:a16="http://schemas.microsoft.com/office/drawing/2014/main" id="{5C3DE2E8-94E5-4D83-8F64-17A31A1931D6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88" name="テキスト ボックス 1287">
              <a:extLst>
                <a:ext uri="{FF2B5EF4-FFF2-40B4-BE49-F238E27FC236}">
                  <a16:creationId xmlns:a16="http://schemas.microsoft.com/office/drawing/2014/main" id="{C841A822-4FC5-414B-AAC0-D1113E442CD5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89" name="正方形/長方形 1288">
              <a:extLst>
                <a:ext uri="{FF2B5EF4-FFF2-40B4-BE49-F238E27FC236}">
                  <a16:creationId xmlns:a16="http://schemas.microsoft.com/office/drawing/2014/main" id="{34747430-1D68-4DCB-9DED-1CBCD3E1272B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0" name="正方形/長方形 1289">
              <a:extLst>
                <a:ext uri="{FF2B5EF4-FFF2-40B4-BE49-F238E27FC236}">
                  <a16:creationId xmlns:a16="http://schemas.microsoft.com/office/drawing/2014/main" id="{312FF05C-B14E-4E4D-A543-0E512508E80F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1" name="正方形/長方形 1290">
              <a:extLst>
                <a:ext uri="{FF2B5EF4-FFF2-40B4-BE49-F238E27FC236}">
                  <a16:creationId xmlns:a16="http://schemas.microsoft.com/office/drawing/2014/main" id="{BEF0C9E0-D18E-4133-A9FC-4B50F4ED127D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2" name="正方形/長方形 1291">
              <a:extLst>
                <a:ext uri="{FF2B5EF4-FFF2-40B4-BE49-F238E27FC236}">
                  <a16:creationId xmlns:a16="http://schemas.microsoft.com/office/drawing/2014/main" id="{08A22BDB-31D7-4025-A64A-45D28D5349C7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3" name="正方形/長方形 1292">
              <a:extLst>
                <a:ext uri="{FF2B5EF4-FFF2-40B4-BE49-F238E27FC236}">
                  <a16:creationId xmlns:a16="http://schemas.microsoft.com/office/drawing/2014/main" id="{651032E8-DE07-40CA-8A2F-37F457775A74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08" name="グループ化 1307">
            <a:extLst>
              <a:ext uri="{FF2B5EF4-FFF2-40B4-BE49-F238E27FC236}">
                <a16:creationId xmlns:a16="http://schemas.microsoft.com/office/drawing/2014/main" id="{6867BC81-7FE4-4B77-AF88-79B13C0EB4B5}"/>
              </a:ext>
            </a:extLst>
          </p:cNvPr>
          <p:cNvGrpSpPr/>
          <p:nvPr/>
        </p:nvGrpSpPr>
        <p:grpSpPr>
          <a:xfrm>
            <a:off x="801209" y="4634493"/>
            <a:ext cx="792616" cy="1733385"/>
            <a:chOff x="7369317" y="2724315"/>
            <a:chExt cx="1388963" cy="3037545"/>
          </a:xfrm>
        </p:grpSpPr>
        <p:sp>
          <p:nvSpPr>
            <p:cNvPr id="1309" name="フリーフォーム: 図形 1308">
              <a:extLst>
                <a:ext uri="{FF2B5EF4-FFF2-40B4-BE49-F238E27FC236}">
                  <a16:creationId xmlns:a16="http://schemas.microsoft.com/office/drawing/2014/main" id="{874134E5-8334-48A5-BEA7-E147612AC357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0" name="正方形/長方形 1309">
              <a:extLst>
                <a:ext uri="{FF2B5EF4-FFF2-40B4-BE49-F238E27FC236}">
                  <a16:creationId xmlns:a16="http://schemas.microsoft.com/office/drawing/2014/main" id="{AA629D4C-6FDE-4E3F-91A7-FDD6A42CF4E6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1" name="正方形/長方形 1310">
              <a:extLst>
                <a:ext uri="{FF2B5EF4-FFF2-40B4-BE49-F238E27FC236}">
                  <a16:creationId xmlns:a16="http://schemas.microsoft.com/office/drawing/2014/main" id="{25EFA3A4-407D-4418-864C-FB80BD3B809B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2" name="四角形: 角を丸くする 1311">
              <a:extLst>
                <a:ext uri="{FF2B5EF4-FFF2-40B4-BE49-F238E27FC236}">
                  <a16:creationId xmlns:a16="http://schemas.microsoft.com/office/drawing/2014/main" id="{29CEFCDC-681E-442E-A927-B6D5EA54C940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3" name="四角形: 角を丸くする 1312">
              <a:extLst>
                <a:ext uri="{FF2B5EF4-FFF2-40B4-BE49-F238E27FC236}">
                  <a16:creationId xmlns:a16="http://schemas.microsoft.com/office/drawing/2014/main" id="{39723D11-204D-4692-BA32-FA785453DE3D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4" name="四角形: 角を丸くする 1313">
              <a:extLst>
                <a:ext uri="{FF2B5EF4-FFF2-40B4-BE49-F238E27FC236}">
                  <a16:creationId xmlns:a16="http://schemas.microsoft.com/office/drawing/2014/main" id="{C72D13E6-745C-44EC-97B6-538EDDF1E3A2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5" name="四角形: 角を丸くする 1314">
              <a:extLst>
                <a:ext uri="{FF2B5EF4-FFF2-40B4-BE49-F238E27FC236}">
                  <a16:creationId xmlns:a16="http://schemas.microsoft.com/office/drawing/2014/main" id="{9175D1C3-31FC-488E-AC04-43F15921A371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6" name="四角形: 角を丸くする 1315">
              <a:extLst>
                <a:ext uri="{FF2B5EF4-FFF2-40B4-BE49-F238E27FC236}">
                  <a16:creationId xmlns:a16="http://schemas.microsoft.com/office/drawing/2014/main" id="{49DA0B28-3C1E-4674-B04E-43FCAF84F2D3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7" name="四角形: 角を丸くする 1316">
              <a:extLst>
                <a:ext uri="{FF2B5EF4-FFF2-40B4-BE49-F238E27FC236}">
                  <a16:creationId xmlns:a16="http://schemas.microsoft.com/office/drawing/2014/main" id="{6C4E0476-E049-4322-9530-53F8780E6481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8" name="二等辺三角形 1317">
              <a:extLst>
                <a:ext uri="{FF2B5EF4-FFF2-40B4-BE49-F238E27FC236}">
                  <a16:creationId xmlns:a16="http://schemas.microsoft.com/office/drawing/2014/main" id="{53ABFBEC-9D3F-4509-BB2C-35C19EFA81B9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9" name="二等辺三角形 1318">
              <a:extLst>
                <a:ext uri="{FF2B5EF4-FFF2-40B4-BE49-F238E27FC236}">
                  <a16:creationId xmlns:a16="http://schemas.microsoft.com/office/drawing/2014/main" id="{B19099A7-551F-42C0-AFA0-C946E8CFC189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0" name="四角形: 角を丸くする 1319">
              <a:extLst>
                <a:ext uri="{FF2B5EF4-FFF2-40B4-BE49-F238E27FC236}">
                  <a16:creationId xmlns:a16="http://schemas.microsoft.com/office/drawing/2014/main" id="{814050FF-3416-4A80-AB4C-EB4EEA9A876B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1" name="テキスト ボックス 1320">
              <a:extLst>
                <a:ext uri="{FF2B5EF4-FFF2-40B4-BE49-F238E27FC236}">
                  <a16:creationId xmlns:a16="http://schemas.microsoft.com/office/drawing/2014/main" id="{BCEB08BC-B0B8-4CF5-BCF5-A66AFF2E533B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322" name="テキスト ボックス 1321">
              <a:extLst>
                <a:ext uri="{FF2B5EF4-FFF2-40B4-BE49-F238E27FC236}">
                  <a16:creationId xmlns:a16="http://schemas.microsoft.com/office/drawing/2014/main" id="{4FCC5D28-B1CB-453C-B8B9-F34EEFFB998A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323" name="テキスト ボックス 1322">
              <a:extLst>
                <a:ext uri="{FF2B5EF4-FFF2-40B4-BE49-F238E27FC236}">
                  <a16:creationId xmlns:a16="http://schemas.microsoft.com/office/drawing/2014/main" id="{71DD001C-E73D-4A48-A197-4D1DC10D9FC6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1324" name="テキスト ボックス 1323">
              <a:extLst>
                <a:ext uri="{FF2B5EF4-FFF2-40B4-BE49-F238E27FC236}">
                  <a16:creationId xmlns:a16="http://schemas.microsoft.com/office/drawing/2014/main" id="{44AB5916-DF98-4DAD-80AA-2F9E08FCD2EE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25" name="テキスト ボックス 1324">
              <a:extLst>
                <a:ext uri="{FF2B5EF4-FFF2-40B4-BE49-F238E27FC236}">
                  <a16:creationId xmlns:a16="http://schemas.microsoft.com/office/drawing/2014/main" id="{A09CD9AC-7B0E-44A3-9A90-979448338CCB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1326" name="テキスト ボックス 1325">
              <a:extLst>
                <a:ext uri="{FF2B5EF4-FFF2-40B4-BE49-F238E27FC236}">
                  <a16:creationId xmlns:a16="http://schemas.microsoft.com/office/drawing/2014/main" id="{E2F8A821-BFBB-4D15-8B7E-8B632159D762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1327" name="グループ化 1326">
              <a:extLst>
                <a:ext uri="{FF2B5EF4-FFF2-40B4-BE49-F238E27FC236}">
                  <a16:creationId xmlns:a16="http://schemas.microsoft.com/office/drawing/2014/main" id="{7A1D845B-37BE-4A78-AD2E-ABEFDD0294BA}"/>
                </a:ext>
              </a:extLst>
            </p:cNvPr>
            <p:cNvGrpSpPr/>
            <p:nvPr/>
          </p:nvGrpSpPr>
          <p:grpSpPr>
            <a:xfrm>
              <a:off x="7696993" y="3278983"/>
              <a:ext cx="590864" cy="569248"/>
              <a:chOff x="2360449" y="4551408"/>
              <a:chExt cx="993206" cy="999854"/>
            </a:xfrm>
          </p:grpSpPr>
          <p:sp>
            <p:nvSpPr>
              <p:cNvPr id="1342" name="六角形 1341">
                <a:extLst>
                  <a:ext uri="{FF2B5EF4-FFF2-40B4-BE49-F238E27FC236}">
                    <a16:creationId xmlns:a16="http://schemas.microsoft.com/office/drawing/2014/main" id="{8197C7CF-29DF-4D59-B50E-D4D066DF8D36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3" name="六角形 1342">
                <a:extLst>
                  <a:ext uri="{FF2B5EF4-FFF2-40B4-BE49-F238E27FC236}">
                    <a16:creationId xmlns:a16="http://schemas.microsoft.com/office/drawing/2014/main" id="{6AD2942F-9276-4944-96B1-70F8CE57F1B3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4" name="六角形 1343">
                <a:extLst>
                  <a:ext uri="{FF2B5EF4-FFF2-40B4-BE49-F238E27FC236}">
                    <a16:creationId xmlns:a16="http://schemas.microsoft.com/office/drawing/2014/main" id="{175EE3ED-CBBF-4645-83AF-E1EB8C4E4C1D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5" name="六角形 1344">
                <a:extLst>
                  <a:ext uri="{FF2B5EF4-FFF2-40B4-BE49-F238E27FC236}">
                    <a16:creationId xmlns:a16="http://schemas.microsoft.com/office/drawing/2014/main" id="{8AB0E68C-A273-4100-96DE-B0A61776BC35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6" name="六角形 1345">
                <a:extLst>
                  <a:ext uri="{FF2B5EF4-FFF2-40B4-BE49-F238E27FC236}">
                    <a16:creationId xmlns:a16="http://schemas.microsoft.com/office/drawing/2014/main" id="{6ED5A6E6-3B8A-4E8D-8ADB-4850BF1309A7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7" name="六角形 1346">
                <a:extLst>
                  <a:ext uri="{FF2B5EF4-FFF2-40B4-BE49-F238E27FC236}">
                    <a16:creationId xmlns:a16="http://schemas.microsoft.com/office/drawing/2014/main" id="{C1B588C7-99D9-4909-972E-CA1F203B4792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8" name="六角形 1347">
                <a:extLst>
                  <a:ext uri="{FF2B5EF4-FFF2-40B4-BE49-F238E27FC236}">
                    <a16:creationId xmlns:a16="http://schemas.microsoft.com/office/drawing/2014/main" id="{099E169D-187C-46AF-B93E-CCAF4A107FC7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9" name="六角形 1348">
                <a:extLst>
                  <a:ext uri="{FF2B5EF4-FFF2-40B4-BE49-F238E27FC236}">
                    <a16:creationId xmlns:a16="http://schemas.microsoft.com/office/drawing/2014/main" id="{60F2E87E-0747-4369-858F-C1150E9A8C28}"/>
                  </a:ext>
                </a:extLst>
              </p:cNvPr>
              <p:cNvSpPr/>
              <p:nvPr/>
            </p:nvSpPr>
            <p:spPr bwMode="auto">
              <a:xfrm rot="5400000">
                <a:off x="2199597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0" name="六角形 1349">
                <a:extLst>
                  <a:ext uri="{FF2B5EF4-FFF2-40B4-BE49-F238E27FC236}">
                    <a16:creationId xmlns:a16="http://schemas.microsoft.com/office/drawing/2014/main" id="{0E07FD7A-A137-4371-B3A9-13665775373B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1" name="六角形 1350">
                <a:extLst>
                  <a:ext uri="{FF2B5EF4-FFF2-40B4-BE49-F238E27FC236}">
                    <a16:creationId xmlns:a16="http://schemas.microsoft.com/office/drawing/2014/main" id="{82126732-8FE8-46E0-A406-BE1833032FB3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2" name="六角形 1351">
                <a:extLst>
                  <a:ext uri="{FF2B5EF4-FFF2-40B4-BE49-F238E27FC236}">
                    <a16:creationId xmlns:a16="http://schemas.microsoft.com/office/drawing/2014/main" id="{0F5AAD83-AC79-437B-91DE-6A781276F0C3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3" name="六角形 1352">
                <a:extLst>
                  <a:ext uri="{FF2B5EF4-FFF2-40B4-BE49-F238E27FC236}">
                    <a16:creationId xmlns:a16="http://schemas.microsoft.com/office/drawing/2014/main" id="{98271C50-BF7D-4D15-A15A-EE44735DECC2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4" name="六角形 1353">
                <a:extLst>
                  <a:ext uri="{FF2B5EF4-FFF2-40B4-BE49-F238E27FC236}">
                    <a16:creationId xmlns:a16="http://schemas.microsoft.com/office/drawing/2014/main" id="{ACC91209-A6CA-49B8-9468-62305938332A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5" name="六角形 1354">
                <a:extLst>
                  <a:ext uri="{FF2B5EF4-FFF2-40B4-BE49-F238E27FC236}">
                    <a16:creationId xmlns:a16="http://schemas.microsoft.com/office/drawing/2014/main" id="{BBE475E6-9E19-4F92-8664-52A805426008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28" name="テキスト ボックス 1327">
              <a:extLst>
                <a:ext uri="{FF2B5EF4-FFF2-40B4-BE49-F238E27FC236}">
                  <a16:creationId xmlns:a16="http://schemas.microsoft.com/office/drawing/2014/main" id="{2B072331-0681-4CDA-8703-AE3530F5151B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329" name="グループ化 1328">
              <a:extLst>
                <a:ext uri="{FF2B5EF4-FFF2-40B4-BE49-F238E27FC236}">
                  <a16:creationId xmlns:a16="http://schemas.microsoft.com/office/drawing/2014/main" id="{479AF89E-B485-418B-8475-E7CA856A61C3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1340" name="正方形/長方形 1339">
                <a:extLst>
                  <a:ext uri="{FF2B5EF4-FFF2-40B4-BE49-F238E27FC236}">
                    <a16:creationId xmlns:a16="http://schemas.microsoft.com/office/drawing/2014/main" id="{F1C0C9BF-E38D-44A1-A52A-BDCB09E43F21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1" name="正方形/長方形 1340">
                <a:extLst>
                  <a:ext uri="{FF2B5EF4-FFF2-40B4-BE49-F238E27FC236}">
                    <a16:creationId xmlns:a16="http://schemas.microsoft.com/office/drawing/2014/main" id="{7F97B4FA-CC73-4CFA-80C0-B115F788CAD0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30" name="テキスト ボックス 1329">
              <a:extLst>
                <a:ext uri="{FF2B5EF4-FFF2-40B4-BE49-F238E27FC236}">
                  <a16:creationId xmlns:a16="http://schemas.microsoft.com/office/drawing/2014/main" id="{BC8A1A62-C6BE-4E02-963D-22B153719CDD}"/>
                </a:ext>
              </a:extLst>
            </p:cNvPr>
            <p:cNvSpPr txBox="1"/>
            <p:nvPr/>
          </p:nvSpPr>
          <p:spPr>
            <a:xfrm>
              <a:off x="8324115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31" name="テキスト ボックス 1330">
              <a:extLst>
                <a:ext uri="{FF2B5EF4-FFF2-40B4-BE49-F238E27FC236}">
                  <a16:creationId xmlns:a16="http://schemas.microsoft.com/office/drawing/2014/main" id="{7AE39F5F-83B3-4F43-9D96-BFBA2E490C55}"/>
                </a:ext>
              </a:extLst>
            </p:cNvPr>
            <p:cNvSpPr txBox="1"/>
            <p:nvPr/>
          </p:nvSpPr>
          <p:spPr>
            <a:xfrm>
              <a:off x="7864380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32" name="テキスト ボックス 1331">
              <a:extLst>
                <a:ext uri="{FF2B5EF4-FFF2-40B4-BE49-F238E27FC236}">
                  <a16:creationId xmlns:a16="http://schemas.microsoft.com/office/drawing/2014/main" id="{F353414F-D8A7-4C54-9FF0-38F8C41CA3DF}"/>
                </a:ext>
              </a:extLst>
            </p:cNvPr>
            <p:cNvSpPr txBox="1"/>
            <p:nvPr/>
          </p:nvSpPr>
          <p:spPr>
            <a:xfrm>
              <a:off x="8094247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33" name="テキスト ボックス 1332">
              <a:extLst>
                <a:ext uri="{FF2B5EF4-FFF2-40B4-BE49-F238E27FC236}">
                  <a16:creationId xmlns:a16="http://schemas.microsoft.com/office/drawing/2014/main" id="{65340E01-D329-4713-958A-67C4BAE6E47E}"/>
                </a:ext>
              </a:extLst>
            </p:cNvPr>
            <p:cNvSpPr txBox="1"/>
            <p:nvPr/>
          </p:nvSpPr>
          <p:spPr>
            <a:xfrm>
              <a:off x="7634513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334" name="グループ化 1333">
              <a:extLst>
                <a:ext uri="{FF2B5EF4-FFF2-40B4-BE49-F238E27FC236}">
                  <a16:creationId xmlns:a16="http://schemas.microsoft.com/office/drawing/2014/main" id="{922ECA06-4C40-4F3D-8BFC-6C12EF4A3CF1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1335" name="正方形/長方形 1334">
                <a:extLst>
                  <a:ext uri="{FF2B5EF4-FFF2-40B4-BE49-F238E27FC236}">
                    <a16:creationId xmlns:a16="http://schemas.microsoft.com/office/drawing/2014/main" id="{9FEE0C45-E6A7-4970-84D8-BEA33D4283D9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6" name="正方形/長方形 1335">
                <a:extLst>
                  <a:ext uri="{FF2B5EF4-FFF2-40B4-BE49-F238E27FC236}">
                    <a16:creationId xmlns:a16="http://schemas.microsoft.com/office/drawing/2014/main" id="{1723B022-0A6E-44B3-8010-A639D22A20C1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7" name="正方形/長方形 1336">
                <a:extLst>
                  <a:ext uri="{FF2B5EF4-FFF2-40B4-BE49-F238E27FC236}">
                    <a16:creationId xmlns:a16="http://schemas.microsoft.com/office/drawing/2014/main" id="{E520B856-190D-486B-8C5D-0306CA6EC17F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8" name="正方形/長方形 1337">
                <a:extLst>
                  <a:ext uri="{FF2B5EF4-FFF2-40B4-BE49-F238E27FC236}">
                    <a16:creationId xmlns:a16="http://schemas.microsoft.com/office/drawing/2014/main" id="{6A9525EB-F3D3-404A-AD81-0535B319FD3B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9" name="正方形/長方形 1338">
                <a:extLst>
                  <a:ext uri="{FF2B5EF4-FFF2-40B4-BE49-F238E27FC236}">
                    <a16:creationId xmlns:a16="http://schemas.microsoft.com/office/drawing/2014/main" id="{AC856019-B709-4CFC-8751-4ADFA730854A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56" name="グループ化 1355">
            <a:extLst>
              <a:ext uri="{FF2B5EF4-FFF2-40B4-BE49-F238E27FC236}">
                <a16:creationId xmlns:a16="http://schemas.microsoft.com/office/drawing/2014/main" id="{E6C7EA95-320B-42A9-8819-D2D3245E3A85}"/>
              </a:ext>
            </a:extLst>
          </p:cNvPr>
          <p:cNvGrpSpPr/>
          <p:nvPr/>
        </p:nvGrpSpPr>
        <p:grpSpPr>
          <a:xfrm>
            <a:off x="2673275" y="814970"/>
            <a:ext cx="801335" cy="1692381"/>
            <a:chOff x="4170620" y="2796170"/>
            <a:chExt cx="1404241" cy="2965690"/>
          </a:xfrm>
        </p:grpSpPr>
        <p:sp>
          <p:nvSpPr>
            <p:cNvPr id="1357" name="四角形: 上の 2 つの角を丸める 1356">
              <a:extLst>
                <a:ext uri="{FF2B5EF4-FFF2-40B4-BE49-F238E27FC236}">
                  <a16:creationId xmlns:a16="http://schemas.microsoft.com/office/drawing/2014/main" id="{FD6C788B-6F31-4AA5-9D3C-BFC2860E2AEE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8" name="四角形: 上の 2 つの角を丸める 1357">
              <a:extLst>
                <a:ext uri="{FF2B5EF4-FFF2-40B4-BE49-F238E27FC236}">
                  <a16:creationId xmlns:a16="http://schemas.microsoft.com/office/drawing/2014/main" id="{FD73776A-EDD6-4E33-85EE-690C952F2C1A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9" name="四角形: 角を丸くする 1358">
              <a:extLst>
                <a:ext uri="{FF2B5EF4-FFF2-40B4-BE49-F238E27FC236}">
                  <a16:creationId xmlns:a16="http://schemas.microsoft.com/office/drawing/2014/main" id="{0DC524AF-4A01-42F3-9811-34DCACAF3AAB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0" name="楕円 1359">
              <a:extLst>
                <a:ext uri="{FF2B5EF4-FFF2-40B4-BE49-F238E27FC236}">
                  <a16:creationId xmlns:a16="http://schemas.microsoft.com/office/drawing/2014/main" id="{26168EED-EA66-4152-BDF1-808662192777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1" name="四角形: 角を丸くする 1360">
              <a:extLst>
                <a:ext uri="{FF2B5EF4-FFF2-40B4-BE49-F238E27FC236}">
                  <a16:creationId xmlns:a16="http://schemas.microsoft.com/office/drawing/2014/main" id="{ADEA4B5E-B0CE-47F7-B7BF-FE4B3D60746D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2" name="四角形: 角を丸くする 1361">
              <a:extLst>
                <a:ext uri="{FF2B5EF4-FFF2-40B4-BE49-F238E27FC236}">
                  <a16:creationId xmlns:a16="http://schemas.microsoft.com/office/drawing/2014/main" id="{B0824522-F78A-448B-8CBC-836C3FCE4D4F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3" name="四角形: 角を丸くする 1362">
              <a:extLst>
                <a:ext uri="{FF2B5EF4-FFF2-40B4-BE49-F238E27FC236}">
                  <a16:creationId xmlns:a16="http://schemas.microsoft.com/office/drawing/2014/main" id="{4576E5CE-53D4-4CE4-8E6C-D5F2E0EF2F03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4" name="四角形: 角を丸くする 1363">
              <a:extLst>
                <a:ext uri="{FF2B5EF4-FFF2-40B4-BE49-F238E27FC236}">
                  <a16:creationId xmlns:a16="http://schemas.microsoft.com/office/drawing/2014/main" id="{BEE40F6E-8AA5-47C6-B32F-6F2BE771A811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5" name="四角形: 角を丸くする 1364">
              <a:extLst>
                <a:ext uri="{FF2B5EF4-FFF2-40B4-BE49-F238E27FC236}">
                  <a16:creationId xmlns:a16="http://schemas.microsoft.com/office/drawing/2014/main" id="{A2D07E2F-9471-4E5F-B022-1D91FA088576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6" name="四角形: 角を丸くする 1365">
              <a:extLst>
                <a:ext uri="{FF2B5EF4-FFF2-40B4-BE49-F238E27FC236}">
                  <a16:creationId xmlns:a16="http://schemas.microsoft.com/office/drawing/2014/main" id="{EFEDFF54-88B5-4E41-9E5D-4B085AFAB7BF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7" name="テキスト ボックス 1366">
              <a:extLst>
                <a:ext uri="{FF2B5EF4-FFF2-40B4-BE49-F238E27FC236}">
                  <a16:creationId xmlns:a16="http://schemas.microsoft.com/office/drawing/2014/main" id="{B4E26748-3B22-4DD4-9F4D-5ACA3702E1E7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368" name="二等辺三角形 1367">
              <a:extLst>
                <a:ext uri="{FF2B5EF4-FFF2-40B4-BE49-F238E27FC236}">
                  <a16:creationId xmlns:a16="http://schemas.microsoft.com/office/drawing/2014/main" id="{2DA05A44-9051-493D-9D47-E49A301BEBAF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9" name="二等辺三角形 1368">
              <a:extLst>
                <a:ext uri="{FF2B5EF4-FFF2-40B4-BE49-F238E27FC236}">
                  <a16:creationId xmlns:a16="http://schemas.microsoft.com/office/drawing/2014/main" id="{BD1DAC04-CA03-4EF1-9198-173F0B42C28B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0" name="テキスト ボックス 1369">
              <a:extLst>
                <a:ext uri="{FF2B5EF4-FFF2-40B4-BE49-F238E27FC236}">
                  <a16:creationId xmlns:a16="http://schemas.microsoft.com/office/drawing/2014/main" id="{B625FDC1-FF6D-4470-AD83-B224AD9E3B10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71" name="テキスト ボックス 1370">
              <a:extLst>
                <a:ext uri="{FF2B5EF4-FFF2-40B4-BE49-F238E27FC236}">
                  <a16:creationId xmlns:a16="http://schemas.microsoft.com/office/drawing/2014/main" id="{F88C7A35-BDB3-4C0F-899C-FE6280EBF437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72" name="テキスト ボックス 1371">
              <a:extLst>
                <a:ext uri="{FF2B5EF4-FFF2-40B4-BE49-F238E27FC236}">
                  <a16:creationId xmlns:a16="http://schemas.microsoft.com/office/drawing/2014/main" id="{28898E88-B42D-4036-91E3-D1AB0DF43C16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73" name="テキスト ボックス 1372">
              <a:extLst>
                <a:ext uri="{FF2B5EF4-FFF2-40B4-BE49-F238E27FC236}">
                  <a16:creationId xmlns:a16="http://schemas.microsoft.com/office/drawing/2014/main" id="{0E073B8B-7A6D-429B-B9EB-01D8872C23CA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374" name="グループ化 1373">
              <a:extLst>
                <a:ext uri="{FF2B5EF4-FFF2-40B4-BE49-F238E27FC236}">
                  <a16:creationId xmlns:a16="http://schemas.microsoft.com/office/drawing/2014/main" id="{EAF82552-BFCA-446C-A558-5E5EBE6D2E28}"/>
                </a:ext>
              </a:extLst>
            </p:cNvPr>
            <p:cNvGrpSpPr/>
            <p:nvPr/>
          </p:nvGrpSpPr>
          <p:grpSpPr>
            <a:xfrm>
              <a:off x="4530705" y="3003629"/>
              <a:ext cx="290901" cy="580825"/>
              <a:chOff x="2715281" y="4551408"/>
              <a:chExt cx="638374" cy="999853"/>
            </a:xfrm>
          </p:grpSpPr>
          <p:sp>
            <p:nvSpPr>
              <p:cNvPr id="1384" name="六角形 1383">
                <a:extLst>
                  <a:ext uri="{FF2B5EF4-FFF2-40B4-BE49-F238E27FC236}">
                    <a16:creationId xmlns:a16="http://schemas.microsoft.com/office/drawing/2014/main" id="{32EB95E5-A546-44C3-8952-BEF46C564BEA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5" name="六角形 1384">
                <a:extLst>
                  <a:ext uri="{FF2B5EF4-FFF2-40B4-BE49-F238E27FC236}">
                    <a16:creationId xmlns:a16="http://schemas.microsoft.com/office/drawing/2014/main" id="{98227A87-7531-49FE-A25B-420E254ABA35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6" name="六角形 1385">
                <a:extLst>
                  <a:ext uri="{FF2B5EF4-FFF2-40B4-BE49-F238E27FC236}">
                    <a16:creationId xmlns:a16="http://schemas.microsoft.com/office/drawing/2014/main" id="{A3F1CBDE-3CA4-4F64-A1F9-76809A58964F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7" name="六角形 1386">
                <a:extLst>
                  <a:ext uri="{FF2B5EF4-FFF2-40B4-BE49-F238E27FC236}">
                    <a16:creationId xmlns:a16="http://schemas.microsoft.com/office/drawing/2014/main" id="{36A9A520-92AE-4F07-9543-B4CD46EB4720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8" name="六角形 1387">
                <a:extLst>
                  <a:ext uri="{FF2B5EF4-FFF2-40B4-BE49-F238E27FC236}">
                    <a16:creationId xmlns:a16="http://schemas.microsoft.com/office/drawing/2014/main" id="{BA202DB6-2FAA-4A3B-9015-A332D0683B8A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9" name="六角形 1388">
                <a:extLst>
                  <a:ext uri="{FF2B5EF4-FFF2-40B4-BE49-F238E27FC236}">
                    <a16:creationId xmlns:a16="http://schemas.microsoft.com/office/drawing/2014/main" id="{D895A443-C808-41C1-BD78-4048699D4864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0" name="六角形 1389">
                <a:extLst>
                  <a:ext uri="{FF2B5EF4-FFF2-40B4-BE49-F238E27FC236}">
                    <a16:creationId xmlns:a16="http://schemas.microsoft.com/office/drawing/2014/main" id="{5603F249-B558-4DEC-9813-39A0B78B7F94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1" name="六角形 1390">
                <a:extLst>
                  <a:ext uri="{FF2B5EF4-FFF2-40B4-BE49-F238E27FC236}">
                    <a16:creationId xmlns:a16="http://schemas.microsoft.com/office/drawing/2014/main" id="{A8D935D8-DC2E-44D5-A16B-478AE80F0DB5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75" name="グループ化 1374">
              <a:extLst>
                <a:ext uri="{FF2B5EF4-FFF2-40B4-BE49-F238E27FC236}">
                  <a16:creationId xmlns:a16="http://schemas.microsoft.com/office/drawing/2014/main" id="{AC0789C7-FFEF-4551-BDB7-2C59C4E8B25E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1380" name="正方形/長方形 1379">
                <a:extLst>
                  <a:ext uri="{FF2B5EF4-FFF2-40B4-BE49-F238E27FC236}">
                    <a16:creationId xmlns:a16="http://schemas.microsoft.com/office/drawing/2014/main" id="{3840300F-401D-4D60-8A19-F6E408C5D8F9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1" name="正方形/長方形 1380">
                <a:extLst>
                  <a:ext uri="{FF2B5EF4-FFF2-40B4-BE49-F238E27FC236}">
                    <a16:creationId xmlns:a16="http://schemas.microsoft.com/office/drawing/2014/main" id="{58A827A7-A074-4E97-A9AB-66C1540A52EC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2" name="正方形/長方形 1381">
                <a:extLst>
                  <a:ext uri="{FF2B5EF4-FFF2-40B4-BE49-F238E27FC236}">
                    <a16:creationId xmlns:a16="http://schemas.microsoft.com/office/drawing/2014/main" id="{15555FC6-CCE6-4543-B959-130FFFD54D1C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3" name="正方形/長方形 1382">
                <a:extLst>
                  <a:ext uri="{FF2B5EF4-FFF2-40B4-BE49-F238E27FC236}">
                    <a16:creationId xmlns:a16="http://schemas.microsoft.com/office/drawing/2014/main" id="{50D64A11-D00C-4200-8D74-18E35023FD98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76" name="テキスト ボックス 1375">
              <a:extLst>
                <a:ext uri="{FF2B5EF4-FFF2-40B4-BE49-F238E27FC236}">
                  <a16:creationId xmlns:a16="http://schemas.microsoft.com/office/drawing/2014/main" id="{D7E0CFC6-DE97-4ED3-BB25-CCD61A0BFBF9}"/>
                </a:ext>
              </a:extLst>
            </p:cNvPr>
            <p:cNvSpPr txBox="1"/>
            <p:nvPr/>
          </p:nvSpPr>
          <p:spPr>
            <a:xfrm>
              <a:off x="5018220" y="3483337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77" name="テキスト ボックス 1376">
              <a:extLst>
                <a:ext uri="{FF2B5EF4-FFF2-40B4-BE49-F238E27FC236}">
                  <a16:creationId xmlns:a16="http://schemas.microsoft.com/office/drawing/2014/main" id="{59A0417D-2F5E-4EF8-9224-C2DD7B044B2B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78" name="四角形: 角を丸くする 1377">
              <a:extLst>
                <a:ext uri="{FF2B5EF4-FFF2-40B4-BE49-F238E27FC236}">
                  <a16:creationId xmlns:a16="http://schemas.microsoft.com/office/drawing/2014/main" id="{AD22719F-86C0-4DA1-9B98-15621DCBA644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9" name="テキスト ボックス 1378">
              <a:extLst>
                <a:ext uri="{FF2B5EF4-FFF2-40B4-BE49-F238E27FC236}">
                  <a16:creationId xmlns:a16="http://schemas.microsoft.com/office/drawing/2014/main" id="{5789ABAB-9261-4FFB-A93B-B7D7EAABA192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1392" name="グループ化 1391">
            <a:extLst>
              <a:ext uri="{FF2B5EF4-FFF2-40B4-BE49-F238E27FC236}">
                <a16:creationId xmlns:a16="http://schemas.microsoft.com/office/drawing/2014/main" id="{5693323D-477C-43C7-82BD-05A141A3EEF5}"/>
              </a:ext>
            </a:extLst>
          </p:cNvPr>
          <p:cNvGrpSpPr/>
          <p:nvPr/>
        </p:nvGrpSpPr>
        <p:grpSpPr>
          <a:xfrm>
            <a:off x="2677634" y="2752580"/>
            <a:ext cx="792616" cy="1692381"/>
            <a:chOff x="5759593" y="2796170"/>
            <a:chExt cx="1388963" cy="2965690"/>
          </a:xfrm>
        </p:grpSpPr>
        <p:sp>
          <p:nvSpPr>
            <p:cNvPr id="1393" name="四角形: 角を丸くする 1392">
              <a:extLst>
                <a:ext uri="{FF2B5EF4-FFF2-40B4-BE49-F238E27FC236}">
                  <a16:creationId xmlns:a16="http://schemas.microsoft.com/office/drawing/2014/main" id="{3979EFF6-5EFF-4F04-89E7-D0F497E11D5D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4" name="四角形: 角を丸くする 1393">
              <a:extLst>
                <a:ext uri="{FF2B5EF4-FFF2-40B4-BE49-F238E27FC236}">
                  <a16:creationId xmlns:a16="http://schemas.microsoft.com/office/drawing/2014/main" id="{DCEFE7A6-A69B-4A0E-8A57-9337B6C9D709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5" name="正方形/長方形 1394">
              <a:extLst>
                <a:ext uri="{FF2B5EF4-FFF2-40B4-BE49-F238E27FC236}">
                  <a16:creationId xmlns:a16="http://schemas.microsoft.com/office/drawing/2014/main" id="{EC3B1AB3-606C-4274-B4DF-BE3FA8E8306E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6" name="四角形: 角を丸くする 1395">
              <a:extLst>
                <a:ext uri="{FF2B5EF4-FFF2-40B4-BE49-F238E27FC236}">
                  <a16:creationId xmlns:a16="http://schemas.microsoft.com/office/drawing/2014/main" id="{F666F51A-E8D8-4CAD-84CC-DB3C326F44CE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7" name="四角形: 角を丸くする 1396">
              <a:extLst>
                <a:ext uri="{FF2B5EF4-FFF2-40B4-BE49-F238E27FC236}">
                  <a16:creationId xmlns:a16="http://schemas.microsoft.com/office/drawing/2014/main" id="{2E5461A9-9F74-4E84-9DD1-F75207E33128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8" name="四角形: 角を丸くする 1397">
              <a:extLst>
                <a:ext uri="{FF2B5EF4-FFF2-40B4-BE49-F238E27FC236}">
                  <a16:creationId xmlns:a16="http://schemas.microsoft.com/office/drawing/2014/main" id="{4764CCF8-21B5-4A56-B626-6FF5010DD0F2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9" name="四角形: 角を丸くする 1398">
              <a:extLst>
                <a:ext uri="{FF2B5EF4-FFF2-40B4-BE49-F238E27FC236}">
                  <a16:creationId xmlns:a16="http://schemas.microsoft.com/office/drawing/2014/main" id="{A428AA1D-E863-4413-92F1-05EC4FCA31BB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0" name="四角形: 角を丸くする 1399">
              <a:extLst>
                <a:ext uri="{FF2B5EF4-FFF2-40B4-BE49-F238E27FC236}">
                  <a16:creationId xmlns:a16="http://schemas.microsoft.com/office/drawing/2014/main" id="{29168E4D-6D00-4496-94C2-DF096EF14FA2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1" name="テキスト ボックス 1400">
              <a:extLst>
                <a:ext uri="{FF2B5EF4-FFF2-40B4-BE49-F238E27FC236}">
                  <a16:creationId xmlns:a16="http://schemas.microsoft.com/office/drawing/2014/main" id="{0E945D42-AA2E-43D3-A39E-30B08BD60F76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402" name="テキスト ボックス 1401">
              <a:extLst>
                <a:ext uri="{FF2B5EF4-FFF2-40B4-BE49-F238E27FC236}">
                  <a16:creationId xmlns:a16="http://schemas.microsoft.com/office/drawing/2014/main" id="{374E8FA8-E058-42A2-BDF8-2B20FBE0EF37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03" name="テキスト ボックス 1402">
              <a:extLst>
                <a:ext uri="{FF2B5EF4-FFF2-40B4-BE49-F238E27FC236}">
                  <a16:creationId xmlns:a16="http://schemas.microsoft.com/office/drawing/2014/main" id="{8B7C137F-0680-4185-BB1E-10513A9EB8D7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04" name="テキスト ボックス 1403">
              <a:extLst>
                <a:ext uri="{FF2B5EF4-FFF2-40B4-BE49-F238E27FC236}">
                  <a16:creationId xmlns:a16="http://schemas.microsoft.com/office/drawing/2014/main" id="{20BA2E51-CEC6-4141-BF86-0024A306632C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05" name="テキスト ボックス 1404">
              <a:extLst>
                <a:ext uri="{FF2B5EF4-FFF2-40B4-BE49-F238E27FC236}">
                  <a16:creationId xmlns:a16="http://schemas.microsoft.com/office/drawing/2014/main" id="{8B4E809C-D8C4-45B2-A839-0988CC292888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06" name="四角形: 角を丸くする 1405">
              <a:extLst>
                <a:ext uri="{FF2B5EF4-FFF2-40B4-BE49-F238E27FC236}">
                  <a16:creationId xmlns:a16="http://schemas.microsoft.com/office/drawing/2014/main" id="{035F66B8-3823-4BB8-B9D2-B87EBA67FECB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7" name="四角形: 角を丸くする 1406">
              <a:extLst>
                <a:ext uri="{FF2B5EF4-FFF2-40B4-BE49-F238E27FC236}">
                  <a16:creationId xmlns:a16="http://schemas.microsoft.com/office/drawing/2014/main" id="{D035087E-B8AC-432B-8991-0F95C41CDCF0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8" name="テキスト ボックス 1407">
              <a:extLst>
                <a:ext uri="{FF2B5EF4-FFF2-40B4-BE49-F238E27FC236}">
                  <a16:creationId xmlns:a16="http://schemas.microsoft.com/office/drawing/2014/main" id="{9A7CC566-EE6B-45CA-90D5-9C4A3F8CCD20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09" name="テキスト ボックス 1408">
              <a:extLst>
                <a:ext uri="{FF2B5EF4-FFF2-40B4-BE49-F238E27FC236}">
                  <a16:creationId xmlns:a16="http://schemas.microsoft.com/office/drawing/2014/main" id="{F6BA3E0C-C390-4A00-B52F-BF77F9615433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10" name="四角形: 角を丸くする 1409">
              <a:extLst>
                <a:ext uri="{FF2B5EF4-FFF2-40B4-BE49-F238E27FC236}">
                  <a16:creationId xmlns:a16="http://schemas.microsoft.com/office/drawing/2014/main" id="{F1D0BC43-CFF7-48DE-84B0-8A77BE366140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1" name="四角形: 角を丸くする 1410">
              <a:extLst>
                <a:ext uri="{FF2B5EF4-FFF2-40B4-BE49-F238E27FC236}">
                  <a16:creationId xmlns:a16="http://schemas.microsoft.com/office/drawing/2014/main" id="{583B0AD1-3E50-4E14-B747-43020B1CD9B1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2" name="テキスト ボックス 1411">
              <a:extLst>
                <a:ext uri="{FF2B5EF4-FFF2-40B4-BE49-F238E27FC236}">
                  <a16:creationId xmlns:a16="http://schemas.microsoft.com/office/drawing/2014/main" id="{A25080A0-D02D-4613-96BF-6CD053A3882F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13" name="テキスト ボックス 1412">
              <a:extLst>
                <a:ext uri="{FF2B5EF4-FFF2-40B4-BE49-F238E27FC236}">
                  <a16:creationId xmlns:a16="http://schemas.microsoft.com/office/drawing/2014/main" id="{43526C2D-B3DC-47B8-B16B-31F75BFFA98F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14" name="テキスト ボックス 1413">
              <a:extLst>
                <a:ext uri="{FF2B5EF4-FFF2-40B4-BE49-F238E27FC236}">
                  <a16:creationId xmlns:a16="http://schemas.microsoft.com/office/drawing/2014/main" id="{53ADEB0F-8D22-4457-9ED7-71B2A0E4C068}"/>
                </a:ext>
              </a:extLst>
            </p:cNvPr>
            <p:cNvSpPr txBox="1"/>
            <p:nvPr/>
          </p:nvSpPr>
          <p:spPr>
            <a:xfrm>
              <a:off x="5982773" y="3131789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415" name="グループ化 1414">
              <a:extLst>
                <a:ext uri="{FF2B5EF4-FFF2-40B4-BE49-F238E27FC236}">
                  <a16:creationId xmlns:a16="http://schemas.microsoft.com/office/drawing/2014/main" id="{87194CB4-D958-43B9-B9EB-C4E1C335580E}"/>
                </a:ext>
              </a:extLst>
            </p:cNvPr>
            <p:cNvGrpSpPr/>
            <p:nvPr/>
          </p:nvGrpSpPr>
          <p:grpSpPr>
            <a:xfrm>
              <a:off x="6387612" y="3007211"/>
              <a:ext cx="328617" cy="569247"/>
              <a:chOff x="2715281" y="4551408"/>
              <a:chExt cx="638374" cy="999853"/>
            </a:xfrm>
          </p:grpSpPr>
          <p:sp>
            <p:nvSpPr>
              <p:cNvPr id="1422" name="六角形 1421">
                <a:extLst>
                  <a:ext uri="{FF2B5EF4-FFF2-40B4-BE49-F238E27FC236}">
                    <a16:creationId xmlns:a16="http://schemas.microsoft.com/office/drawing/2014/main" id="{FBEF15A1-F66B-43B2-BDFE-9C5A588F28BE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3" name="六角形 1422">
                <a:extLst>
                  <a:ext uri="{FF2B5EF4-FFF2-40B4-BE49-F238E27FC236}">
                    <a16:creationId xmlns:a16="http://schemas.microsoft.com/office/drawing/2014/main" id="{8AEBF9C3-C6F5-41DF-85E7-F83BCE09B770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4" name="六角形 1423">
                <a:extLst>
                  <a:ext uri="{FF2B5EF4-FFF2-40B4-BE49-F238E27FC236}">
                    <a16:creationId xmlns:a16="http://schemas.microsoft.com/office/drawing/2014/main" id="{E5558832-7FC8-41FA-B88C-109E7F5A9987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5" name="六角形 1424">
                <a:extLst>
                  <a:ext uri="{FF2B5EF4-FFF2-40B4-BE49-F238E27FC236}">
                    <a16:creationId xmlns:a16="http://schemas.microsoft.com/office/drawing/2014/main" id="{D1D14092-89D2-4F99-AD58-C6502C726510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6" name="六角形 1425">
                <a:extLst>
                  <a:ext uri="{FF2B5EF4-FFF2-40B4-BE49-F238E27FC236}">
                    <a16:creationId xmlns:a16="http://schemas.microsoft.com/office/drawing/2014/main" id="{79CF3E98-DECA-42F0-81B0-26F9CD184125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7" name="六角形 1426">
                <a:extLst>
                  <a:ext uri="{FF2B5EF4-FFF2-40B4-BE49-F238E27FC236}">
                    <a16:creationId xmlns:a16="http://schemas.microsoft.com/office/drawing/2014/main" id="{ED15FA08-2ED4-4B9E-BF1F-66E4EFF74E4B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8" name="六角形 1427">
                <a:extLst>
                  <a:ext uri="{FF2B5EF4-FFF2-40B4-BE49-F238E27FC236}">
                    <a16:creationId xmlns:a16="http://schemas.microsoft.com/office/drawing/2014/main" id="{01370AC8-7472-441C-BAA5-5640E0683811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9" name="六角形 1428">
                <a:extLst>
                  <a:ext uri="{FF2B5EF4-FFF2-40B4-BE49-F238E27FC236}">
                    <a16:creationId xmlns:a16="http://schemas.microsoft.com/office/drawing/2014/main" id="{DECD1715-8D7C-4D1C-8F0A-3C010BF9D811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16" name="テキスト ボックス 1415">
              <a:extLst>
                <a:ext uri="{FF2B5EF4-FFF2-40B4-BE49-F238E27FC236}">
                  <a16:creationId xmlns:a16="http://schemas.microsoft.com/office/drawing/2014/main" id="{DF61D23E-4FA9-42D1-80D4-431EBA82BC85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17" name="正方形/長方形 1416">
              <a:extLst>
                <a:ext uri="{FF2B5EF4-FFF2-40B4-BE49-F238E27FC236}">
                  <a16:creationId xmlns:a16="http://schemas.microsoft.com/office/drawing/2014/main" id="{9DD0956B-EAE8-47B5-B7C6-57000224C32F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8" name="正方形/長方形 1417">
              <a:extLst>
                <a:ext uri="{FF2B5EF4-FFF2-40B4-BE49-F238E27FC236}">
                  <a16:creationId xmlns:a16="http://schemas.microsoft.com/office/drawing/2014/main" id="{5F3628AD-C325-4306-9FC8-CC3A5159D983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9" name="正方形/長方形 1418">
              <a:extLst>
                <a:ext uri="{FF2B5EF4-FFF2-40B4-BE49-F238E27FC236}">
                  <a16:creationId xmlns:a16="http://schemas.microsoft.com/office/drawing/2014/main" id="{70AD7347-3AFA-4E9A-8D3A-AA70FF5B55A7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0" name="正方形/長方形 1419">
              <a:extLst>
                <a:ext uri="{FF2B5EF4-FFF2-40B4-BE49-F238E27FC236}">
                  <a16:creationId xmlns:a16="http://schemas.microsoft.com/office/drawing/2014/main" id="{A69E4762-A0EA-4568-AF85-ECBAC5ADE1D0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1" name="正方形/長方形 1420">
              <a:extLst>
                <a:ext uri="{FF2B5EF4-FFF2-40B4-BE49-F238E27FC236}">
                  <a16:creationId xmlns:a16="http://schemas.microsoft.com/office/drawing/2014/main" id="{7E4C6AF1-E139-4205-97FC-061E4ED02922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30" name="グループ化 1429">
            <a:extLst>
              <a:ext uri="{FF2B5EF4-FFF2-40B4-BE49-F238E27FC236}">
                <a16:creationId xmlns:a16="http://schemas.microsoft.com/office/drawing/2014/main" id="{57F1B25C-ACA0-4FD7-9D85-AC6F8BBC485E}"/>
              </a:ext>
            </a:extLst>
          </p:cNvPr>
          <p:cNvGrpSpPr/>
          <p:nvPr/>
        </p:nvGrpSpPr>
        <p:grpSpPr>
          <a:xfrm>
            <a:off x="2677634" y="4634493"/>
            <a:ext cx="792616" cy="1733385"/>
            <a:chOff x="7369317" y="2724315"/>
            <a:chExt cx="1388963" cy="3037545"/>
          </a:xfrm>
        </p:grpSpPr>
        <p:sp>
          <p:nvSpPr>
            <p:cNvPr id="1431" name="フリーフォーム: 図形 1430">
              <a:extLst>
                <a:ext uri="{FF2B5EF4-FFF2-40B4-BE49-F238E27FC236}">
                  <a16:creationId xmlns:a16="http://schemas.microsoft.com/office/drawing/2014/main" id="{36A06E79-8CB8-4335-85FD-B1CD31854206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2" name="正方形/長方形 1431">
              <a:extLst>
                <a:ext uri="{FF2B5EF4-FFF2-40B4-BE49-F238E27FC236}">
                  <a16:creationId xmlns:a16="http://schemas.microsoft.com/office/drawing/2014/main" id="{4791CB27-AE64-4393-A0AC-19A4D0933AC7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3" name="正方形/長方形 1432">
              <a:extLst>
                <a:ext uri="{FF2B5EF4-FFF2-40B4-BE49-F238E27FC236}">
                  <a16:creationId xmlns:a16="http://schemas.microsoft.com/office/drawing/2014/main" id="{A2AF0AA6-5286-401E-AAE1-C48C77C7A3DB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4" name="四角形: 角を丸くする 1433">
              <a:extLst>
                <a:ext uri="{FF2B5EF4-FFF2-40B4-BE49-F238E27FC236}">
                  <a16:creationId xmlns:a16="http://schemas.microsoft.com/office/drawing/2014/main" id="{46ABF45E-97C4-4B31-9B64-90848D310C8F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5" name="四角形: 角を丸くする 1434">
              <a:extLst>
                <a:ext uri="{FF2B5EF4-FFF2-40B4-BE49-F238E27FC236}">
                  <a16:creationId xmlns:a16="http://schemas.microsoft.com/office/drawing/2014/main" id="{5AC679F6-555E-44B6-82A1-6D75159FA177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6" name="四角形: 角を丸くする 1435">
              <a:extLst>
                <a:ext uri="{FF2B5EF4-FFF2-40B4-BE49-F238E27FC236}">
                  <a16:creationId xmlns:a16="http://schemas.microsoft.com/office/drawing/2014/main" id="{CFAB2B66-B418-4A6C-B219-80FD611AA38A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7" name="四角形: 角を丸くする 1436">
              <a:extLst>
                <a:ext uri="{FF2B5EF4-FFF2-40B4-BE49-F238E27FC236}">
                  <a16:creationId xmlns:a16="http://schemas.microsoft.com/office/drawing/2014/main" id="{AFEE0019-1D35-48F5-A2B1-0443DD8241F5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8" name="四角形: 角を丸くする 1437">
              <a:extLst>
                <a:ext uri="{FF2B5EF4-FFF2-40B4-BE49-F238E27FC236}">
                  <a16:creationId xmlns:a16="http://schemas.microsoft.com/office/drawing/2014/main" id="{E02DBDCD-4C55-438E-A94F-B17FC2831B9B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9" name="四角形: 角を丸くする 1438">
              <a:extLst>
                <a:ext uri="{FF2B5EF4-FFF2-40B4-BE49-F238E27FC236}">
                  <a16:creationId xmlns:a16="http://schemas.microsoft.com/office/drawing/2014/main" id="{3377ECFA-C7A0-42BC-A1D1-9C7D5CA33DAD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0" name="二等辺三角形 1439">
              <a:extLst>
                <a:ext uri="{FF2B5EF4-FFF2-40B4-BE49-F238E27FC236}">
                  <a16:creationId xmlns:a16="http://schemas.microsoft.com/office/drawing/2014/main" id="{ED98C629-3AD6-4B7E-9107-B9488CA9C8BF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1" name="二等辺三角形 1440">
              <a:extLst>
                <a:ext uri="{FF2B5EF4-FFF2-40B4-BE49-F238E27FC236}">
                  <a16:creationId xmlns:a16="http://schemas.microsoft.com/office/drawing/2014/main" id="{A25A1C5C-5499-4615-A74E-522CE114CDD6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" name="四角形: 角を丸くする 1441">
              <a:extLst>
                <a:ext uri="{FF2B5EF4-FFF2-40B4-BE49-F238E27FC236}">
                  <a16:creationId xmlns:a16="http://schemas.microsoft.com/office/drawing/2014/main" id="{7309B9A3-F4E1-4F84-A85E-A672C925BC95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" name="テキスト ボックス 1442">
              <a:extLst>
                <a:ext uri="{FF2B5EF4-FFF2-40B4-BE49-F238E27FC236}">
                  <a16:creationId xmlns:a16="http://schemas.microsoft.com/office/drawing/2014/main" id="{A6E46A3E-A2A5-4E38-89DE-55C7254B6F22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444" name="テキスト ボックス 1443">
              <a:extLst>
                <a:ext uri="{FF2B5EF4-FFF2-40B4-BE49-F238E27FC236}">
                  <a16:creationId xmlns:a16="http://schemas.microsoft.com/office/drawing/2014/main" id="{FD5CA22F-1F4D-409B-AEE3-7B86C9AA0438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445" name="テキスト ボックス 1444">
              <a:extLst>
                <a:ext uri="{FF2B5EF4-FFF2-40B4-BE49-F238E27FC236}">
                  <a16:creationId xmlns:a16="http://schemas.microsoft.com/office/drawing/2014/main" id="{B7F32E66-ADC9-4E93-8DAA-DE8FF6EDEE59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1446" name="テキスト ボックス 1445">
              <a:extLst>
                <a:ext uri="{FF2B5EF4-FFF2-40B4-BE49-F238E27FC236}">
                  <a16:creationId xmlns:a16="http://schemas.microsoft.com/office/drawing/2014/main" id="{4DCE7B26-9D69-4906-B31E-C62CC9816DC4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47" name="テキスト ボックス 1446">
              <a:extLst>
                <a:ext uri="{FF2B5EF4-FFF2-40B4-BE49-F238E27FC236}">
                  <a16:creationId xmlns:a16="http://schemas.microsoft.com/office/drawing/2014/main" id="{45BBECC5-A499-4BC9-A322-F976C136F9DF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1448" name="テキスト ボックス 1447">
              <a:extLst>
                <a:ext uri="{FF2B5EF4-FFF2-40B4-BE49-F238E27FC236}">
                  <a16:creationId xmlns:a16="http://schemas.microsoft.com/office/drawing/2014/main" id="{57F90ED2-BD3A-4D09-8C05-E3A91B27CBC9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1449" name="グループ化 1448">
              <a:extLst>
                <a:ext uri="{FF2B5EF4-FFF2-40B4-BE49-F238E27FC236}">
                  <a16:creationId xmlns:a16="http://schemas.microsoft.com/office/drawing/2014/main" id="{EF508AA5-3D7D-4ACA-876F-2C8FBAB1A965}"/>
                </a:ext>
              </a:extLst>
            </p:cNvPr>
            <p:cNvGrpSpPr/>
            <p:nvPr/>
          </p:nvGrpSpPr>
          <p:grpSpPr>
            <a:xfrm>
              <a:off x="7908083" y="3278981"/>
              <a:ext cx="379772" cy="569247"/>
              <a:chOff x="2715281" y="4551408"/>
              <a:chExt cx="638374" cy="999853"/>
            </a:xfrm>
          </p:grpSpPr>
          <p:sp>
            <p:nvSpPr>
              <p:cNvPr id="1461" name="六角形 1460">
                <a:extLst>
                  <a:ext uri="{FF2B5EF4-FFF2-40B4-BE49-F238E27FC236}">
                    <a16:creationId xmlns:a16="http://schemas.microsoft.com/office/drawing/2014/main" id="{436D7240-A063-49B8-BE93-874B4D98A13F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2" name="六角形 1461">
                <a:extLst>
                  <a:ext uri="{FF2B5EF4-FFF2-40B4-BE49-F238E27FC236}">
                    <a16:creationId xmlns:a16="http://schemas.microsoft.com/office/drawing/2014/main" id="{18F57A0A-9121-4EE0-9F0B-51E879D14AC7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" name="六角形 1462">
                <a:extLst>
                  <a:ext uri="{FF2B5EF4-FFF2-40B4-BE49-F238E27FC236}">
                    <a16:creationId xmlns:a16="http://schemas.microsoft.com/office/drawing/2014/main" id="{CE09A645-4079-4EBE-BA6B-FBAA58B98F29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" name="六角形 1463">
                <a:extLst>
                  <a:ext uri="{FF2B5EF4-FFF2-40B4-BE49-F238E27FC236}">
                    <a16:creationId xmlns:a16="http://schemas.microsoft.com/office/drawing/2014/main" id="{1EDD6BB7-74A4-4D49-9154-065748E70A17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" name="六角形 1464">
                <a:extLst>
                  <a:ext uri="{FF2B5EF4-FFF2-40B4-BE49-F238E27FC236}">
                    <a16:creationId xmlns:a16="http://schemas.microsoft.com/office/drawing/2014/main" id="{A6ADB39A-B0FF-44EB-963C-BADE7E8BF8B5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" name="六角形 1465">
                <a:extLst>
                  <a:ext uri="{FF2B5EF4-FFF2-40B4-BE49-F238E27FC236}">
                    <a16:creationId xmlns:a16="http://schemas.microsoft.com/office/drawing/2014/main" id="{C174FA15-2ABF-4BEC-930B-DA9240E46229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" name="六角形 1466">
                <a:extLst>
                  <a:ext uri="{FF2B5EF4-FFF2-40B4-BE49-F238E27FC236}">
                    <a16:creationId xmlns:a16="http://schemas.microsoft.com/office/drawing/2014/main" id="{6F9306C9-8E3F-47F3-AF5D-00EBB08D4633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8" name="六角形 1467">
                <a:extLst>
                  <a:ext uri="{FF2B5EF4-FFF2-40B4-BE49-F238E27FC236}">
                    <a16:creationId xmlns:a16="http://schemas.microsoft.com/office/drawing/2014/main" id="{BA23A3EF-77DD-4F3F-81DA-F9055855D372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50" name="テキスト ボックス 1449">
              <a:extLst>
                <a:ext uri="{FF2B5EF4-FFF2-40B4-BE49-F238E27FC236}">
                  <a16:creationId xmlns:a16="http://schemas.microsoft.com/office/drawing/2014/main" id="{B47393D9-3E2B-45F4-9831-33C69C1C16FF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451" name="グループ化 1450">
              <a:extLst>
                <a:ext uri="{FF2B5EF4-FFF2-40B4-BE49-F238E27FC236}">
                  <a16:creationId xmlns:a16="http://schemas.microsoft.com/office/drawing/2014/main" id="{7D7BA1BB-C216-4CF6-8141-7275541FAC33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1459" name="正方形/長方形 1458">
                <a:extLst>
                  <a:ext uri="{FF2B5EF4-FFF2-40B4-BE49-F238E27FC236}">
                    <a16:creationId xmlns:a16="http://schemas.microsoft.com/office/drawing/2014/main" id="{5730155E-AE59-490E-B9C5-15DC33B021B5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" name="正方形/長方形 1459">
                <a:extLst>
                  <a:ext uri="{FF2B5EF4-FFF2-40B4-BE49-F238E27FC236}">
                    <a16:creationId xmlns:a16="http://schemas.microsoft.com/office/drawing/2014/main" id="{074FE503-3896-4CAC-9A9A-0CB683994A1E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52" name="テキスト ボックス 1451">
              <a:extLst>
                <a:ext uri="{FF2B5EF4-FFF2-40B4-BE49-F238E27FC236}">
                  <a16:creationId xmlns:a16="http://schemas.microsoft.com/office/drawing/2014/main" id="{F247F132-62C2-4A5F-BBAD-A481965E37C1}"/>
                </a:ext>
              </a:extLst>
            </p:cNvPr>
            <p:cNvSpPr txBox="1"/>
            <p:nvPr/>
          </p:nvSpPr>
          <p:spPr>
            <a:xfrm>
              <a:off x="7864380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453" name="グループ化 1452">
              <a:extLst>
                <a:ext uri="{FF2B5EF4-FFF2-40B4-BE49-F238E27FC236}">
                  <a16:creationId xmlns:a16="http://schemas.microsoft.com/office/drawing/2014/main" id="{6EB02BBB-F2B1-4910-BE65-991F82DAC873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1454" name="正方形/長方形 1453">
                <a:extLst>
                  <a:ext uri="{FF2B5EF4-FFF2-40B4-BE49-F238E27FC236}">
                    <a16:creationId xmlns:a16="http://schemas.microsoft.com/office/drawing/2014/main" id="{AA2C65A2-0F4C-47CB-86F6-3D98F49F4A9E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5" name="正方形/長方形 1454">
                <a:extLst>
                  <a:ext uri="{FF2B5EF4-FFF2-40B4-BE49-F238E27FC236}">
                    <a16:creationId xmlns:a16="http://schemas.microsoft.com/office/drawing/2014/main" id="{8604FC45-8315-4013-B8FD-66C6BF08347D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6" name="正方形/長方形 1455">
                <a:extLst>
                  <a:ext uri="{FF2B5EF4-FFF2-40B4-BE49-F238E27FC236}">
                    <a16:creationId xmlns:a16="http://schemas.microsoft.com/office/drawing/2014/main" id="{C266DDD1-85DB-4653-8326-26C4864BDC70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7" name="正方形/長方形 1456">
                <a:extLst>
                  <a:ext uri="{FF2B5EF4-FFF2-40B4-BE49-F238E27FC236}">
                    <a16:creationId xmlns:a16="http://schemas.microsoft.com/office/drawing/2014/main" id="{3E668EC3-656D-49BD-AC52-4B243332E2F4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8" name="正方形/長方形 1457">
                <a:extLst>
                  <a:ext uri="{FF2B5EF4-FFF2-40B4-BE49-F238E27FC236}">
                    <a16:creationId xmlns:a16="http://schemas.microsoft.com/office/drawing/2014/main" id="{D951E2D5-917F-470B-80BC-A975BB55684F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69" name="グループ化 1468">
            <a:extLst>
              <a:ext uri="{FF2B5EF4-FFF2-40B4-BE49-F238E27FC236}">
                <a16:creationId xmlns:a16="http://schemas.microsoft.com/office/drawing/2014/main" id="{141318A3-7C06-4598-85DF-BD57835C53A2}"/>
              </a:ext>
            </a:extLst>
          </p:cNvPr>
          <p:cNvGrpSpPr/>
          <p:nvPr/>
        </p:nvGrpSpPr>
        <p:grpSpPr>
          <a:xfrm>
            <a:off x="4521125" y="814970"/>
            <a:ext cx="801335" cy="1692381"/>
            <a:chOff x="4170620" y="2796170"/>
            <a:chExt cx="1404241" cy="2965690"/>
          </a:xfrm>
        </p:grpSpPr>
        <p:sp>
          <p:nvSpPr>
            <p:cNvPr id="1470" name="四角形: 上の 2 つの角を丸める 1469">
              <a:extLst>
                <a:ext uri="{FF2B5EF4-FFF2-40B4-BE49-F238E27FC236}">
                  <a16:creationId xmlns:a16="http://schemas.microsoft.com/office/drawing/2014/main" id="{C51F9041-65C5-40C4-B522-B3538051DAEF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1" name="四角形: 上の 2 つの角を丸める 1470">
              <a:extLst>
                <a:ext uri="{FF2B5EF4-FFF2-40B4-BE49-F238E27FC236}">
                  <a16:creationId xmlns:a16="http://schemas.microsoft.com/office/drawing/2014/main" id="{1FC1F65E-BE23-460E-A870-E450A1D2AF0F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2" name="四角形: 角を丸くする 1471">
              <a:extLst>
                <a:ext uri="{FF2B5EF4-FFF2-40B4-BE49-F238E27FC236}">
                  <a16:creationId xmlns:a16="http://schemas.microsoft.com/office/drawing/2014/main" id="{488AD6BE-653E-45FB-81E2-B3405036145E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3" name="楕円 1472">
              <a:extLst>
                <a:ext uri="{FF2B5EF4-FFF2-40B4-BE49-F238E27FC236}">
                  <a16:creationId xmlns:a16="http://schemas.microsoft.com/office/drawing/2014/main" id="{619B5366-BF56-4DCB-A494-F11041150C94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4" name="四角形: 角を丸くする 1473">
              <a:extLst>
                <a:ext uri="{FF2B5EF4-FFF2-40B4-BE49-F238E27FC236}">
                  <a16:creationId xmlns:a16="http://schemas.microsoft.com/office/drawing/2014/main" id="{9BFD8506-99A8-4C08-85AF-DFE7B519F588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5" name="四角形: 角を丸くする 1474">
              <a:extLst>
                <a:ext uri="{FF2B5EF4-FFF2-40B4-BE49-F238E27FC236}">
                  <a16:creationId xmlns:a16="http://schemas.microsoft.com/office/drawing/2014/main" id="{BD9BC8BD-1672-46EE-8FAA-DD6C1F51C036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6" name="四角形: 角を丸くする 1475">
              <a:extLst>
                <a:ext uri="{FF2B5EF4-FFF2-40B4-BE49-F238E27FC236}">
                  <a16:creationId xmlns:a16="http://schemas.microsoft.com/office/drawing/2014/main" id="{F2F8C1FB-A083-45F8-B21A-9342A3CB893E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7" name="四角形: 角を丸くする 1476">
              <a:extLst>
                <a:ext uri="{FF2B5EF4-FFF2-40B4-BE49-F238E27FC236}">
                  <a16:creationId xmlns:a16="http://schemas.microsoft.com/office/drawing/2014/main" id="{2F71EB6D-D856-4288-9B2A-CF6C5DCE8CC8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8" name="四角形: 角を丸くする 1477">
              <a:extLst>
                <a:ext uri="{FF2B5EF4-FFF2-40B4-BE49-F238E27FC236}">
                  <a16:creationId xmlns:a16="http://schemas.microsoft.com/office/drawing/2014/main" id="{07BACCD0-7E96-4E7B-98BB-731D79754D84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9" name="四角形: 角を丸くする 1478">
              <a:extLst>
                <a:ext uri="{FF2B5EF4-FFF2-40B4-BE49-F238E27FC236}">
                  <a16:creationId xmlns:a16="http://schemas.microsoft.com/office/drawing/2014/main" id="{35D2A582-C29D-4967-8317-C0D6FAE10A7A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0" name="テキスト ボックス 1479">
              <a:extLst>
                <a:ext uri="{FF2B5EF4-FFF2-40B4-BE49-F238E27FC236}">
                  <a16:creationId xmlns:a16="http://schemas.microsoft.com/office/drawing/2014/main" id="{AEA25944-DAEA-43A7-9348-392041B1D618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481" name="二等辺三角形 1480">
              <a:extLst>
                <a:ext uri="{FF2B5EF4-FFF2-40B4-BE49-F238E27FC236}">
                  <a16:creationId xmlns:a16="http://schemas.microsoft.com/office/drawing/2014/main" id="{53E0FD39-CB4C-4616-AFA8-FC15C0438F15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2" name="二等辺三角形 1481">
              <a:extLst>
                <a:ext uri="{FF2B5EF4-FFF2-40B4-BE49-F238E27FC236}">
                  <a16:creationId xmlns:a16="http://schemas.microsoft.com/office/drawing/2014/main" id="{E7C175D8-D0BF-4EA4-BA42-DB08361F3F70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3" name="テキスト ボックス 1482">
              <a:extLst>
                <a:ext uri="{FF2B5EF4-FFF2-40B4-BE49-F238E27FC236}">
                  <a16:creationId xmlns:a16="http://schemas.microsoft.com/office/drawing/2014/main" id="{38851DC3-602A-40E8-A0D8-13D31F1364E9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84" name="テキスト ボックス 1483">
              <a:extLst>
                <a:ext uri="{FF2B5EF4-FFF2-40B4-BE49-F238E27FC236}">
                  <a16:creationId xmlns:a16="http://schemas.microsoft.com/office/drawing/2014/main" id="{05D8F38C-32A0-46DD-9CB2-F8E42F91A40D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85" name="テキスト ボックス 1484">
              <a:extLst>
                <a:ext uri="{FF2B5EF4-FFF2-40B4-BE49-F238E27FC236}">
                  <a16:creationId xmlns:a16="http://schemas.microsoft.com/office/drawing/2014/main" id="{D0EE29FD-0B1F-47BE-B4E3-7D1A3086B61C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86" name="テキスト ボックス 1485">
              <a:extLst>
                <a:ext uri="{FF2B5EF4-FFF2-40B4-BE49-F238E27FC236}">
                  <a16:creationId xmlns:a16="http://schemas.microsoft.com/office/drawing/2014/main" id="{3CDD5A3C-7FB9-4D16-84AD-6316AAA43D71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487" name="グループ化 1486">
              <a:extLst>
                <a:ext uri="{FF2B5EF4-FFF2-40B4-BE49-F238E27FC236}">
                  <a16:creationId xmlns:a16="http://schemas.microsoft.com/office/drawing/2014/main" id="{58F7B659-8E80-4071-B4F4-CAD145818C33}"/>
                </a:ext>
              </a:extLst>
            </p:cNvPr>
            <p:cNvGrpSpPr/>
            <p:nvPr/>
          </p:nvGrpSpPr>
          <p:grpSpPr>
            <a:xfrm>
              <a:off x="4369013" y="3003631"/>
              <a:ext cx="452595" cy="580826"/>
              <a:chOff x="2360449" y="4551408"/>
              <a:chExt cx="993206" cy="999854"/>
            </a:xfrm>
          </p:grpSpPr>
          <p:sp>
            <p:nvSpPr>
              <p:cNvPr id="1497" name="六角形 1496">
                <a:extLst>
                  <a:ext uri="{FF2B5EF4-FFF2-40B4-BE49-F238E27FC236}">
                    <a16:creationId xmlns:a16="http://schemas.microsoft.com/office/drawing/2014/main" id="{9E68F6C3-3ED2-4CE6-A2DB-7A3DECD74421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8" name="六角形 1497">
                <a:extLst>
                  <a:ext uri="{FF2B5EF4-FFF2-40B4-BE49-F238E27FC236}">
                    <a16:creationId xmlns:a16="http://schemas.microsoft.com/office/drawing/2014/main" id="{9E8FB56D-15EE-4513-827E-525980818744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9" name="六角形 1498">
                <a:extLst>
                  <a:ext uri="{FF2B5EF4-FFF2-40B4-BE49-F238E27FC236}">
                    <a16:creationId xmlns:a16="http://schemas.microsoft.com/office/drawing/2014/main" id="{EBF195C7-A771-4F56-B981-C527CDEE5181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0" name="六角形 1499">
                <a:extLst>
                  <a:ext uri="{FF2B5EF4-FFF2-40B4-BE49-F238E27FC236}">
                    <a16:creationId xmlns:a16="http://schemas.microsoft.com/office/drawing/2014/main" id="{E76EC0B2-1895-48DC-B001-CEEA63D3300D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1" name="六角形 1500">
                <a:extLst>
                  <a:ext uri="{FF2B5EF4-FFF2-40B4-BE49-F238E27FC236}">
                    <a16:creationId xmlns:a16="http://schemas.microsoft.com/office/drawing/2014/main" id="{CE9DED26-E71E-46A8-BDD7-0E318BFFE453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2" name="六角形 1501">
                <a:extLst>
                  <a:ext uri="{FF2B5EF4-FFF2-40B4-BE49-F238E27FC236}">
                    <a16:creationId xmlns:a16="http://schemas.microsoft.com/office/drawing/2014/main" id="{057B8D19-2016-4B75-B224-B376A6134338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3" name="六角形 1502">
                <a:extLst>
                  <a:ext uri="{FF2B5EF4-FFF2-40B4-BE49-F238E27FC236}">
                    <a16:creationId xmlns:a16="http://schemas.microsoft.com/office/drawing/2014/main" id="{A0456A46-E1E1-45D3-862A-BC4CAE08929F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4" name="六角形 1503">
                <a:extLst>
                  <a:ext uri="{FF2B5EF4-FFF2-40B4-BE49-F238E27FC236}">
                    <a16:creationId xmlns:a16="http://schemas.microsoft.com/office/drawing/2014/main" id="{2B5FAD74-0D86-4A34-AF00-D21A4DF6AFD0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5" name="六角形 1504">
                <a:extLst>
                  <a:ext uri="{FF2B5EF4-FFF2-40B4-BE49-F238E27FC236}">
                    <a16:creationId xmlns:a16="http://schemas.microsoft.com/office/drawing/2014/main" id="{D4D434C7-4913-4C4C-96D1-67E74CC717C1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6" name="六角形 1505">
                <a:extLst>
                  <a:ext uri="{FF2B5EF4-FFF2-40B4-BE49-F238E27FC236}">
                    <a16:creationId xmlns:a16="http://schemas.microsoft.com/office/drawing/2014/main" id="{32F9763F-9566-4E92-8184-22B391F21E68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7" name="六角形 1506">
                <a:extLst>
                  <a:ext uri="{FF2B5EF4-FFF2-40B4-BE49-F238E27FC236}">
                    <a16:creationId xmlns:a16="http://schemas.microsoft.com/office/drawing/2014/main" id="{8B1FE703-6274-4E1A-854D-12B81FAA1545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8" name="六角形 1507">
                <a:extLst>
                  <a:ext uri="{FF2B5EF4-FFF2-40B4-BE49-F238E27FC236}">
                    <a16:creationId xmlns:a16="http://schemas.microsoft.com/office/drawing/2014/main" id="{91743B5D-556B-4513-A698-33E9066D0736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88" name="グループ化 1487">
              <a:extLst>
                <a:ext uri="{FF2B5EF4-FFF2-40B4-BE49-F238E27FC236}">
                  <a16:creationId xmlns:a16="http://schemas.microsoft.com/office/drawing/2014/main" id="{ACD6079E-E2C1-44E6-88F8-70BD822B12AF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1493" name="正方形/長方形 1492">
                <a:extLst>
                  <a:ext uri="{FF2B5EF4-FFF2-40B4-BE49-F238E27FC236}">
                    <a16:creationId xmlns:a16="http://schemas.microsoft.com/office/drawing/2014/main" id="{5CA92C04-09EA-4C7A-A99E-E7C7AF4F0E2B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4" name="正方形/長方形 1493">
                <a:extLst>
                  <a:ext uri="{FF2B5EF4-FFF2-40B4-BE49-F238E27FC236}">
                    <a16:creationId xmlns:a16="http://schemas.microsoft.com/office/drawing/2014/main" id="{F72FE077-6A17-4D1E-8DDF-3F147D951877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5" name="正方形/長方形 1494">
                <a:extLst>
                  <a:ext uri="{FF2B5EF4-FFF2-40B4-BE49-F238E27FC236}">
                    <a16:creationId xmlns:a16="http://schemas.microsoft.com/office/drawing/2014/main" id="{4C5F0FE0-214B-45B0-9A87-A655932C7BBC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6" name="正方形/長方形 1495">
                <a:extLst>
                  <a:ext uri="{FF2B5EF4-FFF2-40B4-BE49-F238E27FC236}">
                    <a16:creationId xmlns:a16="http://schemas.microsoft.com/office/drawing/2014/main" id="{EA4A0284-6F71-4897-BA1E-E2A9BE973EB0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89" name="テキスト ボックス 1488">
              <a:extLst>
                <a:ext uri="{FF2B5EF4-FFF2-40B4-BE49-F238E27FC236}">
                  <a16:creationId xmlns:a16="http://schemas.microsoft.com/office/drawing/2014/main" id="{A1C165E6-3D48-4E93-835D-43274A0A4527}"/>
                </a:ext>
              </a:extLst>
            </p:cNvPr>
            <p:cNvSpPr txBox="1"/>
            <p:nvPr/>
          </p:nvSpPr>
          <p:spPr>
            <a:xfrm>
              <a:off x="5223075" y="3361893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90" name="テキスト ボックス 1489">
              <a:extLst>
                <a:ext uri="{FF2B5EF4-FFF2-40B4-BE49-F238E27FC236}">
                  <a16:creationId xmlns:a16="http://schemas.microsoft.com/office/drawing/2014/main" id="{B27CEE5B-F51D-46E1-9F79-E7BEC564B09A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91" name="四角形: 角を丸くする 1490">
              <a:extLst>
                <a:ext uri="{FF2B5EF4-FFF2-40B4-BE49-F238E27FC236}">
                  <a16:creationId xmlns:a16="http://schemas.microsoft.com/office/drawing/2014/main" id="{3A8EE630-9601-427F-AA5B-6AFCB23EAB8F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2" name="テキスト ボックス 1491">
              <a:extLst>
                <a:ext uri="{FF2B5EF4-FFF2-40B4-BE49-F238E27FC236}">
                  <a16:creationId xmlns:a16="http://schemas.microsoft.com/office/drawing/2014/main" id="{FE6FF3F3-A3C2-4FEE-AF8E-E592B2E00A5E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1509" name="グループ化 1508">
            <a:extLst>
              <a:ext uri="{FF2B5EF4-FFF2-40B4-BE49-F238E27FC236}">
                <a16:creationId xmlns:a16="http://schemas.microsoft.com/office/drawing/2014/main" id="{AC284B2B-A864-4D9A-96E5-743C9775F8A1}"/>
              </a:ext>
            </a:extLst>
          </p:cNvPr>
          <p:cNvGrpSpPr/>
          <p:nvPr/>
        </p:nvGrpSpPr>
        <p:grpSpPr>
          <a:xfrm>
            <a:off x="4525484" y="2752580"/>
            <a:ext cx="792616" cy="1692381"/>
            <a:chOff x="5759593" y="2796170"/>
            <a:chExt cx="1388963" cy="2965690"/>
          </a:xfrm>
        </p:grpSpPr>
        <p:sp>
          <p:nvSpPr>
            <p:cNvPr id="1510" name="四角形: 角を丸くする 1509">
              <a:extLst>
                <a:ext uri="{FF2B5EF4-FFF2-40B4-BE49-F238E27FC236}">
                  <a16:creationId xmlns:a16="http://schemas.microsoft.com/office/drawing/2014/main" id="{A6A8FEA3-ECF6-4005-BA76-23741F49E6EF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1" name="四角形: 角を丸くする 1510">
              <a:extLst>
                <a:ext uri="{FF2B5EF4-FFF2-40B4-BE49-F238E27FC236}">
                  <a16:creationId xmlns:a16="http://schemas.microsoft.com/office/drawing/2014/main" id="{FEFD4E3C-9071-4891-9F20-B4D5F6E46140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2" name="正方形/長方形 1511">
              <a:extLst>
                <a:ext uri="{FF2B5EF4-FFF2-40B4-BE49-F238E27FC236}">
                  <a16:creationId xmlns:a16="http://schemas.microsoft.com/office/drawing/2014/main" id="{671CC03E-635B-46A9-A5AD-44EE250A0D54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3" name="四角形: 角を丸くする 1512">
              <a:extLst>
                <a:ext uri="{FF2B5EF4-FFF2-40B4-BE49-F238E27FC236}">
                  <a16:creationId xmlns:a16="http://schemas.microsoft.com/office/drawing/2014/main" id="{83CDF173-05B5-4E2F-912E-0FCDD7DC7EED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4" name="四角形: 角を丸くする 1513">
              <a:extLst>
                <a:ext uri="{FF2B5EF4-FFF2-40B4-BE49-F238E27FC236}">
                  <a16:creationId xmlns:a16="http://schemas.microsoft.com/office/drawing/2014/main" id="{5AA1DFB2-9BD4-490B-9582-C73F711DC2B4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5" name="四角形: 角を丸くする 1514">
              <a:extLst>
                <a:ext uri="{FF2B5EF4-FFF2-40B4-BE49-F238E27FC236}">
                  <a16:creationId xmlns:a16="http://schemas.microsoft.com/office/drawing/2014/main" id="{8A494FE2-EDB7-4DC4-82E8-60ECB9325FF9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6" name="四角形: 角を丸くする 1515">
              <a:extLst>
                <a:ext uri="{FF2B5EF4-FFF2-40B4-BE49-F238E27FC236}">
                  <a16:creationId xmlns:a16="http://schemas.microsoft.com/office/drawing/2014/main" id="{889BB77E-780F-4FC5-B9A6-30EE1D31AF67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7" name="四角形: 角を丸くする 1516">
              <a:extLst>
                <a:ext uri="{FF2B5EF4-FFF2-40B4-BE49-F238E27FC236}">
                  <a16:creationId xmlns:a16="http://schemas.microsoft.com/office/drawing/2014/main" id="{61ADCCB4-009F-4977-AD5D-16D2656FD717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8" name="テキスト ボックス 1517">
              <a:extLst>
                <a:ext uri="{FF2B5EF4-FFF2-40B4-BE49-F238E27FC236}">
                  <a16:creationId xmlns:a16="http://schemas.microsoft.com/office/drawing/2014/main" id="{2BFEFBB1-D32D-4E2B-9B46-CCDEBFCF198B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519" name="テキスト ボックス 1518">
              <a:extLst>
                <a:ext uri="{FF2B5EF4-FFF2-40B4-BE49-F238E27FC236}">
                  <a16:creationId xmlns:a16="http://schemas.microsoft.com/office/drawing/2014/main" id="{20EDEB49-42A6-468C-B765-9F1923EB5560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0" name="テキスト ボックス 1519">
              <a:extLst>
                <a:ext uri="{FF2B5EF4-FFF2-40B4-BE49-F238E27FC236}">
                  <a16:creationId xmlns:a16="http://schemas.microsoft.com/office/drawing/2014/main" id="{6232FD1C-CF2B-44BA-97C6-E996E5F757A8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1" name="テキスト ボックス 1520">
              <a:extLst>
                <a:ext uri="{FF2B5EF4-FFF2-40B4-BE49-F238E27FC236}">
                  <a16:creationId xmlns:a16="http://schemas.microsoft.com/office/drawing/2014/main" id="{307676A0-CFD8-42BE-9F5F-D3E9211CE293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2" name="テキスト ボックス 1521">
              <a:extLst>
                <a:ext uri="{FF2B5EF4-FFF2-40B4-BE49-F238E27FC236}">
                  <a16:creationId xmlns:a16="http://schemas.microsoft.com/office/drawing/2014/main" id="{F8648B45-2BFA-4882-9668-E7FF045B6BC3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3" name="四角形: 角を丸くする 1522">
              <a:extLst>
                <a:ext uri="{FF2B5EF4-FFF2-40B4-BE49-F238E27FC236}">
                  <a16:creationId xmlns:a16="http://schemas.microsoft.com/office/drawing/2014/main" id="{6EA1F82F-A571-424C-9BB6-2ED11DEFA0F8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4" name="四角形: 角を丸くする 1523">
              <a:extLst>
                <a:ext uri="{FF2B5EF4-FFF2-40B4-BE49-F238E27FC236}">
                  <a16:creationId xmlns:a16="http://schemas.microsoft.com/office/drawing/2014/main" id="{ABA37486-68FA-4BBE-B832-541FF1FD0DFC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5" name="テキスト ボックス 1524">
              <a:extLst>
                <a:ext uri="{FF2B5EF4-FFF2-40B4-BE49-F238E27FC236}">
                  <a16:creationId xmlns:a16="http://schemas.microsoft.com/office/drawing/2014/main" id="{4879DA3A-9962-4E53-9DE7-9F8C911C13ED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6" name="テキスト ボックス 1525">
              <a:extLst>
                <a:ext uri="{FF2B5EF4-FFF2-40B4-BE49-F238E27FC236}">
                  <a16:creationId xmlns:a16="http://schemas.microsoft.com/office/drawing/2014/main" id="{01BA7BC8-DF88-4603-AD23-C7CA481CD3E0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7" name="四角形: 角を丸くする 1526">
              <a:extLst>
                <a:ext uri="{FF2B5EF4-FFF2-40B4-BE49-F238E27FC236}">
                  <a16:creationId xmlns:a16="http://schemas.microsoft.com/office/drawing/2014/main" id="{07BB7E8B-C7C6-4647-9B98-32189FDA2FD2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8" name="四角形: 角を丸くする 1527">
              <a:extLst>
                <a:ext uri="{FF2B5EF4-FFF2-40B4-BE49-F238E27FC236}">
                  <a16:creationId xmlns:a16="http://schemas.microsoft.com/office/drawing/2014/main" id="{2259D0B2-6E92-4512-AAD0-2DDB1AAE0C26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9" name="テキスト ボックス 1528">
              <a:extLst>
                <a:ext uri="{FF2B5EF4-FFF2-40B4-BE49-F238E27FC236}">
                  <a16:creationId xmlns:a16="http://schemas.microsoft.com/office/drawing/2014/main" id="{8F44DBCF-0DBA-4AF5-95E8-A51552DEEFC5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30" name="テキスト ボックス 1529">
              <a:extLst>
                <a:ext uri="{FF2B5EF4-FFF2-40B4-BE49-F238E27FC236}">
                  <a16:creationId xmlns:a16="http://schemas.microsoft.com/office/drawing/2014/main" id="{BEEBBB4D-E09A-4DB8-8202-8AF6A7586FA0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31" name="テキスト ボックス 1530">
              <a:extLst>
                <a:ext uri="{FF2B5EF4-FFF2-40B4-BE49-F238E27FC236}">
                  <a16:creationId xmlns:a16="http://schemas.microsoft.com/office/drawing/2014/main" id="{3EBCA2D6-31F4-47B1-962C-726CD9DAD7A6}"/>
                </a:ext>
              </a:extLst>
            </p:cNvPr>
            <p:cNvSpPr txBox="1"/>
            <p:nvPr/>
          </p:nvSpPr>
          <p:spPr>
            <a:xfrm>
              <a:off x="5980393" y="3253233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532" name="グループ化 1531">
              <a:extLst>
                <a:ext uri="{FF2B5EF4-FFF2-40B4-BE49-F238E27FC236}">
                  <a16:creationId xmlns:a16="http://schemas.microsoft.com/office/drawing/2014/main" id="{FD412C0F-5ACD-4D2B-A7E6-4FEF0F01F46C}"/>
                </a:ext>
              </a:extLst>
            </p:cNvPr>
            <p:cNvGrpSpPr/>
            <p:nvPr/>
          </p:nvGrpSpPr>
          <p:grpSpPr>
            <a:xfrm>
              <a:off x="6204956" y="3007213"/>
              <a:ext cx="511275" cy="569248"/>
              <a:chOff x="2360449" y="4551408"/>
              <a:chExt cx="993206" cy="999854"/>
            </a:xfrm>
          </p:grpSpPr>
          <p:sp>
            <p:nvSpPr>
              <p:cNvPr id="1539" name="六角形 1538">
                <a:extLst>
                  <a:ext uri="{FF2B5EF4-FFF2-40B4-BE49-F238E27FC236}">
                    <a16:creationId xmlns:a16="http://schemas.microsoft.com/office/drawing/2014/main" id="{E202CAB8-B76B-4A62-ACFE-6EFAC80D95F9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0" name="六角形 1539">
                <a:extLst>
                  <a:ext uri="{FF2B5EF4-FFF2-40B4-BE49-F238E27FC236}">
                    <a16:creationId xmlns:a16="http://schemas.microsoft.com/office/drawing/2014/main" id="{D2A182F1-ED22-4E0C-9E16-56D13449DD37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1" name="六角形 1540">
                <a:extLst>
                  <a:ext uri="{FF2B5EF4-FFF2-40B4-BE49-F238E27FC236}">
                    <a16:creationId xmlns:a16="http://schemas.microsoft.com/office/drawing/2014/main" id="{9E969B82-1888-4D4F-8986-758EA959BF54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2" name="六角形 1541">
                <a:extLst>
                  <a:ext uri="{FF2B5EF4-FFF2-40B4-BE49-F238E27FC236}">
                    <a16:creationId xmlns:a16="http://schemas.microsoft.com/office/drawing/2014/main" id="{277A9056-EA3C-48FD-897F-51E8CF2601CF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3" name="六角形 1542">
                <a:extLst>
                  <a:ext uri="{FF2B5EF4-FFF2-40B4-BE49-F238E27FC236}">
                    <a16:creationId xmlns:a16="http://schemas.microsoft.com/office/drawing/2014/main" id="{D4AB1159-85C6-42D4-A2BD-D8782FFCCBC0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4" name="六角形 1543">
                <a:extLst>
                  <a:ext uri="{FF2B5EF4-FFF2-40B4-BE49-F238E27FC236}">
                    <a16:creationId xmlns:a16="http://schemas.microsoft.com/office/drawing/2014/main" id="{C403070E-24A5-43C9-94DA-1C614F83A210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5" name="六角形 1544">
                <a:extLst>
                  <a:ext uri="{FF2B5EF4-FFF2-40B4-BE49-F238E27FC236}">
                    <a16:creationId xmlns:a16="http://schemas.microsoft.com/office/drawing/2014/main" id="{C490F6A8-E9A7-4B35-A3E0-54B41563B6E4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6" name="六角形 1545">
                <a:extLst>
                  <a:ext uri="{FF2B5EF4-FFF2-40B4-BE49-F238E27FC236}">
                    <a16:creationId xmlns:a16="http://schemas.microsoft.com/office/drawing/2014/main" id="{CCC6E0FC-BAE4-40BB-8151-6BD2F0FA1D5B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7" name="六角形 1546">
                <a:extLst>
                  <a:ext uri="{FF2B5EF4-FFF2-40B4-BE49-F238E27FC236}">
                    <a16:creationId xmlns:a16="http://schemas.microsoft.com/office/drawing/2014/main" id="{42025764-9CFD-4E6D-92A2-9883E2054510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8" name="六角形 1547">
                <a:extLst>
                  <a:ext uri="{FF2B5EF4-FFF2-40B4-BE49-F238E27FC236}">
                    <a16:creationId xmlns:a16="http://schemas.microsoft.com/office/drawing/2014/main" id="{549AA779-D928-4815-8C5E-313E55F7F7B0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9" name="六角形 1548">
                <a:extLst>
                  <a:ext uri="{FF2B5EF4-FFF2-40B4-BE49-F238E27FC236}">
                    <a16:creationId xmlns:a16="http://schemas.microsoft.com/office/drawing/2014/main" id="{3954FB01-AED1-45CF-A736-0988590360B2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0" name="六角形 1549">
                <a:extLst>
                  <a:ext uri="{FF2B5EF4-FFF2-40B4-BE49-F238E27FC236}">
                    <a16:creationId xmlns:a16="http://schemas.microsoft.com/office/drawing/2014/main" id="{57A90816-3790-4A5C-BAB7-CBC19228882F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33" name="テキスト ボックス 1532">
              <a:extLst>
                <a:ext uri="{FF2B5EF4-FFF2-40B4-BE49-F238E27FC236}">
                  <a16:creationId xmlns:a16="http://schemas.microsoft.com/office/drawing/2014/main" id="{9CC7FB23-F5A4-44F8-8B09-2D7A14E79E29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34" name="正方形/長方形 1533">
              <a:extLst>
                <a:ext uri="{FF2B5EF4-FFF2-40B4-BE49-F238E27FC236}">
                  <a16:creationId xmlns:a16="http://schemas.microsoft.com/office/drawing/2014/main" id="{4A3B2C9C-642E-49D0-AC51-AC401C585A29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5" name="正方形/長方形 1534">
              <a:extLst>
                <a:ext uri="{FF2B5EF4-FFF2-40B4-BE49-F238E27FC236}">
                  <a16:creationId xmlns:a16="http://schemas.microsoft.com/office/drawing/2014/main" id="{1D4A8FAC-4277-431E-A5AC-7F21A8AE17A6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6" name="正方形/長方形 1535">
              <a:extLst>
                <a:ext uri="{FF2B5EF4-FFF2-40B4-BE49-F238E27FC236}">
                  <a16:creationId xmlns:a16="http://schemas.microsoft.com/office/drawing/2014/main" id="{53CF806B-210A-4DF1-9F29-FE5BB9D88C7C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7" name="正方形/長方形 1536">
              <a:extLst>
                <a:ext uri="{FF2B5EF4-FFF2-40B4-BE49-F238E27FC236}">
                  <a16:creationId xmlns:a16="http://schemas.microsoft.com/office/drawing/2014/main" id="{8D7705B6-AD4B-4345-91BD-C1D99846DAE0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8" name="正方形/長方形 1537">
              <a:extLst>
                <a:ext uri="{FF2B5EF4-FFF2-40B4-BE49-F238E27FC236}">
                  <a16:creationId xmlns:a16="http://schemas.microsoft.com/office/drawing/2014/main" id="{80002EE3-814F-446D-97F5-01E27D141E8C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51" name="グループ化 1550">
            <a:extLst>
              <a:ext uri="{FF2B5EF4-FFF2-40B4-BE49-F238E27FC236}">
                <a16:creationId xmlns:a16="http://schemas.microsoft.com/office/drawing/2014/main" id="{4726C139-E044-4314-824D-9A41F3D76CD0}"/>
              </a:ext>
            </a:extLst>
          </p:cNvPr>
          <p:cNvGrpSpPr/>
          <p:nvPr/>
        </p:nvGrpSpPr>
        <p:grpSpPr>
          <a:xfrm>
            <a:off x="4525484" y="4634493"/>
            <a:ext cx="792616" cy="1733385"/>
            <a:chOff x="7369317" y="2724315"/>
            <a:chExt cx="1388963" cy="3037545"/>
          </a:xfrm>
        </p:grpSpPr>
        <p:sp>
          <p:nvSpPr>
            <p:cNvPr id="1552" name="フリーフォーム: 図形 1551">
              <a:extLst>
                <a:ext uri="{FF2B5EF4-FFF2-40B4-BE49-F238E27FC236}">
                  <a16:creationId xmlns:a16="http://schemas.microsoft.com/office/drawing/2014/main" id="{27029122-7C86-4C67-9D8D-14AC375B8875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3" name="正方形/長方形 1552">
              <a:extLst>
                <a:ext uri="{FF2B5EF4-FFF2-40B4-BE49-F238E27FC236}">
                  <a16:creationId xmlns:a16="http://schemas.microsoft.com/office/drawing/2014/main" id="{E6CB0A44-B7D6-4701-83E0-DD43CC27A8EC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4" name="正方形/長方形 1553">
              <a:extLst>
                <a:ext uri="{FF2B5EF4-FFF2-40B4-BE49-F238E27FC236}">
                  <a16:creationId xmlns:a16="http://schemas.microsoft.com/office/drawing/2014/main" id="{EC31E598-F356-4153-A2C9-B704040881B7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5" name="四角形: 角を丸くする 1554">
              <a:extLst>
                <a:ext uri="{FF2B5EF4-FFF2-40B4-BE49-F238E27FC236}">
                  <a16:creationId xmlns:a16="http://schemas.microsoft.com/office/drawing/2014/main" id="{74F3D186-E72A-4694-A8C7-A7695E55D357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6" name="四角形: 角を丸くする 1555">
              <a:extLst>
                <a:ext uri="{FF2B5EF4-FFF2-40B4-BE49-F238E27FC236}">
                  <a16:creationId xmlns:a16="http://schemas.microsoft.com/office/drawing/2014/main" id="{4EC6CDE7-CDA6-4366-8F14-426DC82A0D19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7" name="四角形: 角を丸くする 1556">
              <a:extLst>
                <a:ext uri="{FF2B5EF4-FFF2-40B4-BE49-F238E27FC236}">
                  <a16:creationId xmlns:a16="http://schemas.microsoft.com/office/drawing/2014/main" id="{7FB7FE7F-9E49-4E38-B712-66B661424960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8" name="四角形: 角を丸くする 1557">
              <a:extLst>
                <a:ext uri="{FF2B5EF4-FFF2-40B4-BE49-F238E27FC236}">
                  <a16:creationId xmlns:a16="http://schemas.microsoft.com/office/drawing/2014/main" id="{EC0B9E15-3AE9-45DB-8FC4-AF5F29F571CB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9" name="四角形: 角を丸くする 1558">
              <a:extLst>
                <a:ext uri="{FF2B5EF4-FFF2-40B4-BE49-F238E27FC236}">
                  <a16:creationId xmlns:a16="http://schemas.microsoft.com/office/drawing/2014/main" id="{B615C6FC-9D26-44D5-9CEC-77D0B80D146C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0" name="四角形: 角を丸くする 1559">
              <a:extLst>
                <a:ext uri="{FF2B5EF4-FFF2-40B4-BE49-F238E27FC236}">
                  <a16:creationId xmlns:a16="http://schemas.microsoft.com/office/drawing/2014/main" id="{E6A8A297-9F0D-4721-BB3A-89742D74ECF0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1" name="二等辺三角形 1560">
              <a:extLst>
                <a:ext uri="{FF2B5EF4-FFF2-40B4-BE49-F238E27FC236}">
                  <a16:creationId xmlns:a16="http://schemas.microsoft.com/office/drawing/2014/main" id="{1C638DFE-F11F-4BC1-A904-A8C56626353F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2" name="二等辺三角形 1561">
              <a:extLst>
                <a:ext uri="{FF2B5EF4-FFF2-40B4-BE49-F238E27FC236}">
                  <a16:creationId xmlns:a16="http://schemas.microsoft.com/office/drawing/2014/main" id="{4C9433E4-AFD6-4BE2-8E5B-664292DE1418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3" name="四角形: 角を丸くする 1562">
              <a:extLst>
                <a:ext uri="{FF2B5EF4-FFF2-40B4-BE49-F238E27FC236}">
                  <a16:creationId xmlns:a16="http://schemas.microsoft.com/office/drawing/2014/main" id="{6837ED6E-24FC-48AB-B0BE-3CCF36E92DAA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4" name="テキスト ボックス 1563">
              <a:extLst>
                <a:ext uri="{FF2B5EF4-FFF2-40B4-BE49-F238E27FC236}">
                  <a16:creationId xmlns:a16="http://schemas.microsoft.com/office/drawing/2014/main" id="{E20FC240-F19B-4ED4-BBFA-D2608FCD44E4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565" name="テキスト ボックス 1564">
              <a:extLst>
                <a:ext uri="{FF2B5EF4-FFF2-40B4-BE49-F238E27FC236}">
                  <a16:creationId xmlns:a16="http://schemas.microsoft.com/office/drawing/2014/main" id="{86BC0B32-33DC-4FBA-8E1E-59B7DD894D4A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566" name="テキスト ボックス 1565">
              <a:extLst>
                <a:ext uri="{FF2B5EF4-FFF2-40B4-BE49-F238E27FC236}">
                  <a16:creationId xmlns:a16="http://schemas.microsoft.com/office/drawing/2014/main" id="{7E9601F5-2CFE-4580-8F33-086EFA47CF93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1567" name="テキスト ボックス 1566">
              <a:extLst>
                <a:ext uri="{FF2B5EF4-FFF2-40B4-BE49-F238E27FC236}">
                  <a16:creationId xmlns:a16="http://schemas.microsoft.com/office/drawing/2014/main" id="{7FE888BC-5D7E-410C-A128-E1A152DAD698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68" name="テキスト ボックス 1567">
              <a:extLst>
                <a:ext uri="{FF2B5EF4-FFF2-40B4-BE49-F238E27FC236}">
                  <a16:creationId xmlns:a16="http://schemas.microsoft.com/office/drawing/2014/main" id="{51DAEB3D-EC55-400A-9E85-6C538311B2D1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1569" name="テキスト ボックス 1568">
              <a:extLst>
                <a:ext uri="{FF2B5EF4-FFF2-40B4-BE49-F238E27FC236}">
                  <a16:creationId xmlns:a16="http://schemas.microsoft.com/office/drawing/2014/main" id="{CFCC0292-7D93-46F7-A4E3-5A556687E9AA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1570" name="グループ化 1569">
              <a:extLst>
                <a:ext uri="{FF2B5EF4-FFF2-40B4-BE49-F238E27FC236}">
                  <a16:creationId xmlns:a16="http://schemas.microsoft.com/office/drawing/2014/main" id="{7BD5EDB1-4394-40CC-86BB-0957B4E94F59}"/>
                </a:ext>
              </a:extLst>
            </p:cNvPr>
            <p:cNvGrpSpPr/>
            <p:nvPr/>
          </p:nvGrpSpPr>
          <p:grpSpPr>
            <a:xfrm>
              <a:off x="7696993" y="3278983"/>
              <a:ext cx="590864" cy="569248"/>
              <a:chOff x="2360449" y="4551408"/>
              <a:chExt cx="993206" cy="999854"/>
            </a:xfrm>
          </p:grpSpPr>
          <p:sp>
            <p:nvSpPr>
              <p:cNvPr id="1582" name="六角形 1581">
                <a:extLst>
                  <a:ext uri="{FF2B5EF4-FFF2-40B4-BE49-F238E27FC236}">
                    <a16:creationId xmlns:a16="http://schemas.microsoft.com/office/drawing/2014/main" id="{6BE4E2EB-8F8F-41F2-AD62-BF8D73A182B2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3" name="六角形 1582">
                <a:extLst>
                  <a:ext uri="{FF2B5EF4-FFF2-40B4-BE49-F238E27FC236}">
                    <a16:creationId xmlns:a16="http://schemas.microsoft.com/office/drawing/2014/main" id="{5C660FBA-0DF7-4883-BDA0-102FB5497A9D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4" name="六角形 1583">
                <a:extLst>
                  <a:ext uri="{FF2B5EF4-FFF2-40B4-BE49-F238E27FC236}">
                    <a16:creationId xmlns:a16="http://schemas.microsoft.com/office/drawing/2014/main" id="{C4847452-D676-4DF1-9A68-E15E720701D8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5" name="六角形 1584">
                <a:extLst>
                  <a:ext uri="{FF2B5EF4-FFF2-40B4-BE49-F238E27FC236}">
                    <a16:creationId xmlns:a16="http://schemas.microsoft.com/office/drawing/2014/main" id="{43E268D9-9CDC-46D1-9A6C-8DD8DB002340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6" name="六角形 1585">
                <a:extLst>
                  <a:ext uri="{FF2B5EF4-FFF2-40B4-BE49-F238E27FC236}">
                    <a16:creationId xmlns:a16="http://schemas.microsoft.com/office/drawing/2014/main" id="{768724AA-519E-452F-A673-EEDF940E9398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7" name="六角形 1586">
                <a:extLst>
                  <a:ext uri="{FF2B5EF4-FFF2-40B4-BE49-F238E27FC236}">
                    <a16:creationId xmlns:a16="http://schemas.microsoft.com/office/drawing/2014/main" id="{C1C5C08E-3480-44A5-950D-F3AFAAA41BCA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8" name="六角形 1587">
                <a:extLst>
                  <a:ext uri="{FF2B5EF4-FFF2-40B4-BE49-F238E27FC236}">
                    <a16:creationId xmlns:a16="http://schemas.microsoft.com/office/drawing/2014/main" id="{FFB5B533-6468-4D89-A06B-7254768E1F84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9" name="六角形 1588">
                <a:extLst>
                  <a:ext uri="{FF2B5EF4-FFF2-40B4-BE49-F238E27FC236}">
                    <a16:creationId xmlns:a16="http://schemas.microsoft.com/office/drawing/2014/main" id="{203F3123-6AB7-453B-BF24-2956AF495A02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0" name="六角形 1589">
                <a:extLst>
                  <a:ext uri="{FF2B5EF4-FFF2-40B4-BE49-F238E27FC236}">
                    <a16:creationId xmlns:a16="http://schemas.microsoft.com/office/drawing/2014/main" id="{BB081DD5-CD93-4970-AC4F-2EAF3C90CFE2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1" name="六角形 1590">
                <a:extLst>
                  <a:ext uri="{FF2B5EF4-FFF2-40B4-BE49-F238E27FC236}">
                    <a16:creationId xmlns:a16="http://schemas.microsoft.com/office/drawing/2014/main" id="{B314C7CF-7A7A-416A-B224-9B2F22C3F304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2" name="六角形 1591">
                <a:extLst>
                  <a:ext uri="{FF2B5EF4-FFF2-40B4-BE49-F238E27FC236}">
                    <a16:creationId xmlns:a16="http://schemas.microsoft.com/office/drawing/2014/main" id="{55FFF813-E925-4D0F-B61B-FB42007BA90A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3" name="六角形 1592">
                <a:extLst>
                  <a:ext uri="{FF2B5EF4-FFF2-40B4-BE49-F238E27FC236}">
                    <a16:creationId xmlns:a16="http://schemas.microsoft.com/office/drawing/2014/main" id="{01333A28-8CC6-414F-ACBD-72081F8841C9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71" name="テキスト ボックス 1570">
              <a:extLst>
                <a:ext uri="{FF2B5EF4-FFF2-40B4-BE49-F238E27FC236}">
                  <a16:creationId xmlns:a16="http://schemas.microsoft.com/office/drawing/2014/main" id="{7DD9C5A6-D4CC-484E-B2B5-22159E35DCB8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572" name="グループ化 1571">
              <a:extLst>
                <a:ext uri="{FF2B5EF4-FFF2-40B4-BE49-F238E27FC236}">
                  <a16:creationId xmlns:a16="http://schemas.microsoft.com/office/drawing/2014/main" id="{F8FF5411-3760-4BE3-B633-CF61504BF50A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1580" name="正方形/長方形 1579">
                <a:extLst>
                  <a:ext uri="{FF2B5EF4-FFF2-40B4-BE49-F238E27FC236}">
                    <a16:creationId xmlns:a16="http://schemas.microsoft.com/office/drawing/2014/main" id="{68A39550-F65D-4E26-82F4-C58338581A77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1" name="正方形/長方形 1580">
                <a:extLst>
                  <a:ext uri="{FF2B5EF4-FFF2-40B4-BE49-F238E27FC236}">
                    <a16:creationId xmlns:a16="http://schemas.microsoft.com/office/drawing/2014/main" id="{C8184B9F-7C41-4782-A0F3-E8FBCEB440E4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73" name="テキスト ボックス 1572">
              <a:extLst>
                <a:ext uri="{FF2B5EF4-FFF2-40B4-BE49-F238E27FC236}">
                  <a16:creationId xmlns:a16="http://schemas.microsoft.com/office/drawing/2014/main" id="{B5471507-5482-4F9F-BC68-912C83ED8234}"/>
                </a:ext>
              </a:extLst>
            </p:cNvPr>
            <p:cNvSpPr txBox="1"/>
            <p:nvPr/>
          </p:nvSpPr>
          <p:spPr>
            <a:xfrm>
              <a:off x="8094247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574" name="グループ化 1573">
              <a:extLst>
                <a:ext uri="{FF2B5EF4-FFF2-40B4-BE49-F238E27FC236}">
                  <a16:creationId xmlns:a16="http://schemas.microsoft.com/office/drawing/2014/main" id="{DAEFBDAF-653E-49BD-9B51-0511B152920A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1575" name="正方形/長方形 1574">
                <a:extLst>
                  <a:ext uri="{FF2B5EF4-FFF2-40B4-BE49-F238E27FC236}">
                    <a16:creationId xmlns:a16="http://schemas.microsoft.com/office/drawing/2014/main" id="{EF0A26CB-AB32-44EB-B9B3-988161F01C8A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6" name="正方形/長方形 1575">
                <a:extLst>
                  <a:ext uri="{FF2B5EF4-FFF2-40B4-BE49-F238E27FC236}">
                    <a16:creationId xmlns:a16="http://schemas.microsoft.com/office/drawing/2014/main" id="{27DB0BD4-547A-418E-9FC7-72198813D1F1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7" name="正方形/長方形 1576">
                <a:extLst>
                  <a:ext uri="{FF2B5EF4-FFF2-40B4-BE49-F238E27FC236}">
                    <a16:creationId xmlns:a16="http://schemas.microsoft.com/office/drawing/2014/main" id="{24F76A97-0DF2-406B-821E-D1C2325B3040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8" name="正方形/長方形 1577">
                <a:extLst>
                  <a:ext uri="{FF2B5EF4-FFF2-40B4-BE49-F238E27FC236}">
                    <a16:creationId xmlns:a16="http://schemas.microsoft.com/office/drawing/2014/main" id="{E389D77B-AEC5-4161-ABB2-D2E38DCDA019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9" name="正方形/長方形 1578">
                <a:extLst>
                  <a:ext uri="{FF2B5EF4-FFF2-40B4-BE49-F238E27FC236}">
                    <a16:creationId xmlns:a16="http://schemas.microsoft.com/office/drawing/2014/main" id="{D451CDEE-43B4-4307-A91D-70558D0C4624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94" name="グループ化 1593">
            <a:extLst>
              <a:ext uri="{FF2B5EF4-FFF2-40B4-BE49-F238E27FC236}">
                <a16:creationId xmlns:a16="http://schemas.microsoft.com/office/drawing/2014/main" id="{59BAEBD4-B14D-4363-A73B-6293629EFAFE}"/>
              </a:ext>
            </a:extLst>
          </p:cNvPr>
          <p:cNvGrpSpPr/>
          <p:nvPr/>
        </p:nvGrpSpPr>
        <p:grpSpPr>
          <a:xfrm>
            <a:off x="6416600" y="814970"/>
            <a:ext cx="801335" cy="1692381"/>
            <a:chOff x="4170620" y="2796170"/>
            <a:chExt cx="1404241" cy="2965690"/>
          </a:xfrm>
        </p:grpSpPr>
        <p:sp>
          <p:nvSpPr>
            <p:cNvPr id="1595" name="四角形: 上の 2 つの角を丸める 1594">
              <a:extLst>
                <a:ext uri="{FF2B5EF4-FFF2-40B4-BE49-F238E27FC236}">
                  <a16:creationId xmlns:a16="http://schemas.microsoft.com/office/drawing/2014/main" id="{01403D20-B47A-4BBD-ACF3-70B79F67D48A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6" name="四角形: 上の 2 つの角を丸める 1595">
              <a:extLst>
                <a:ext uri="{FF2B5EF4-FFF2-40B4-BE49-F238E27FC236}">
                  <a16:creationId xmlns:a16="http://schemas.microsoft.com/office/drawing/2014/main" id="{97ED34B4-37C0-42F7-B8E9-669C5E464ABF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7" name="四角形: 角を丸くする 1596">
              <a:extLst>
                <a:ext uri="{FF2B5EF4-FFF2-40B4-BE49-F238E27FC236}">
                  <a16:creationId xmlns:a16="http://schemas.microsoft.com/office/drawing/2014/main" id="{AF72A9E9-AA7A-4FD2-ABC6-6A08C05872A6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8" name="楕円 1597">
              <a:extLst>
                <a:ext uri="{FF2B5EF4-FFF2-40B4-BE49-F238E27FC236}">
                  <a16:creationId xmlns:a16="http://schemas.microsoft.com/office/drawing/2014/main" id="{425A4552-0EF1-4F99-B16B-A00B62F2E133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9" name="四角形: 角を丸くする 1598">
              <a:extLst>
                <a:ext uri="{FF2B5EF4-FFF2-40B4-BE49-F238E27FC236}">
                  <a16:creationId xmlns:a16="http://schemas.microsoft.com/office/drawing/2014/main" id="{8136E6C6-8B23-46C5-824E-5529C5ABE91D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0" name="四角形: 角を丸くする 1599">
              <a:extLst>
                <a:ext uri="{FF2B5EF4-FFF2-40B4-BE49-F238E27FC236}">
                  <a16:creationId xmlns:a16="http://schemas.microsoft.com/office/drawing/2014/main" id="{49152C51-509A-4700-BD45-5ED4528D1B8E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1" name="四角形: 角を丸くする 1600">
              <a:extLst>
                <a:ext uri="{FF2B5EF4-FFF2-40B4-BE49-F238E27FC236}">
                  <a16:creationId xmlns:a16="http://schemas.microsoft.com/office/drawing/2014/main" id="{6E3C9168-EE5D-4141-944D-82B2F6234829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2" name="四角形: 角を丸くする 1601">
              <a:extLst>
                <a:ext uri="{FF2B5EF4-FFF2-40B4-BE49-F238E27FC236}">
                  <a16:creationId xmlns:a16="http://schemas.microsoft.com/office/drawing/2014/main" id="{00AF2247-EED4-44A0-BA2D-0D9AF904F62B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3" name="四角形: 角を丸くする 1602">
              <a:extLst>
                <a:ext uri="{FF2B5EF4-FFF2-40B4-BE49-F238E27FC236}">
                  <a16:creationId xmlns:a16="http://schemas.microsoft.com/office/drawing/2014/main" id="{7BD51EAA-CF81-4BE3-8EF4-F3579A777EE7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4" name="四角形: 角を丸くする 1603">
              <a:extLst>
                <a:ext uri="{FF2B5EF4-FFF2-40B4-BE49-F238E27FC236}">
                  <a16:creationId xmlns:a16="http://schemas.microsoft.com/office/drawing/2014/main" id="{C4CD8A54-C5CD-4014-AF68-401FF9971E8B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5" name="テキスト ボックス 1604">
              <a:extLst>
                <a:ext uri="{FF2B5EF4-FFF2-40B4-BE49-F238E27FC236}">
                  <a16:creationId xmlns:a16="http://schemas.microsoft.com/office/drawing/2014/main" id="{7DD62AE8-52FC-4B81-AFCC-FA90829710A6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606" name="二等辺三角形 1605">
              <a:extLst>
                <a:ext uri="{FF2B5EF4-FFF2-40B4-BE49-F238E27FC236}">
                  <a16:creationId xmlns:a16="http://schemas.microsoft.com/office/drawing/2014/main" id="{83A06121-F460-4925-8A4B-5B763B0629AB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7" name="二等辺三角形 1606">
              <a:extLst>
                <a:ext uri="{FF2B5EF4-FFF2-40B4-BE49-F238E27FC236}">
                  <a16:creationId xmlns:a16="http://schemas.microsoft.com/office/drawing/2014/main" id="{689E8A69-5D21-40BC-AEC6-258A2B847E6C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8" name="テキスト ボックス 1607">
              <a:extLst>
                <a:ext uri="{FF2B5EF4-FFF2-40B4-BE49-F238E27FC236}">
                  <a16:creationId xmlns:a16="http://schemas.microsoft.com/office/drawing/2014/main" id="{0E10D3BA-6988-4634-BCEA-52E0B6F4B5C8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09" name="テキスト ボックス 1608">
              <a:extLst>
                <a:ext uri="{FF2B5EF4-FFF2-40B4-BE49-F238E27FC236}">
                  <a16:creationId xmlns:a16="http://schemas.microsoft.com/office/drawing/2014/main" id="{53A94565-2C72-409D-9EF3-124AEE9B9876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10" name="テキスト ボックス 1609">
              <a:extLst>
                <a:ext uri="{FF2B5EF4-FFF2-40B4-BE49-F238E27FC236}">
                  <a16:creationId xmlns:a16="http://schemas.microsoft.com/office/drawing/2014/main" id="{AEF2664D-CF2B-4E61-A6BD-31C7FB691DF7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11" name="テキスト ボックス 1610">
              <a:extLst>
                <a:ext uri="{FF2B5EF4-FFF2-40B4-BE49-F238E27FC236}">
                  <a16:creationId xmlns:a16="http://schemas.microsoft.com/office/drawing/2014/main" id="{AB7FCA98-CAD3-4914-B90A-60A832583C40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612" name="グループ化 1611">
              <a:extLst>
                <a:ext uri="{FF2B5EF4-FFF2-40B4-BE49-F238E27FC236}">
                  <a16:creationId xmlns:a16="http://schemas.microsoft.com/office/drawing/2014/main" id="{0CFFF5F0-AAE9-4BFC-B134-3678EBAED0AB}"/>
                </a:ext>
              </a:extLst>
            </p:cNvPr>
            <p:cNvGrpSpPr/>
            <p:nvPr/>
          </p:nvGrpSpPr>
          <p:grpSpPr>
            <a:xfrm>
              <a:off x="4396805" y="3003629"/>
              <a:ext cx="424803" cy="580825"/>
              <a:chOff x="2421438" y="4551408"/>
              <a:chExt cx="932217" cy="999853"/>
            </a:xfrm>
          </p:grpSpPr>
          <p:sp>
            <p:nvSpPr>
              <p:cNvPr id="1622" name="六角形 1621">
                <a:extLst>
                  <a:ext uri="{FF2B5EF4-FFF2-40B4-BE49-F238E27FC236}">
                    <a16:creationId xmlns:a16="http://schemas.microsoft.com/office/drawing/2014/main" id="{DC6AB79B-5B5C-46F6-9613-64B273FDD508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3" name="六角形 1622">
                <a:extLst>
                  <a:ext uri="{FF2B5EF4-FFF2-40B4-BE49-F238E27FC236}">
                    <a16:creationId xmlns:a16="http://schemas.microsoft.com/office/drawing/2014/main" id="{10EDB654-713B-46B5-9543-7097E1ED16A3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4" name="六角形 1623">
                <a:extLst>
                  <a:ext uri="{FF2B5EF4-FFF2-40B4-BE49-F238E27FC236}">
                    <a16:creationId xmlns:a16="http://schemas.microsoft.com/office/drawing/2014/main" id="{4D29382B-68DD-4F24-8DDD-7B2F40008B32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5" name="六角形 1624">
                <a:extLst>
                  <a:ext uri="{FF2B5EF4-FFF2-40B4-BE49-F238E27FC236}">
                    <a16:creationId xmlns:a16="http://schemas.microsoft.com/office/drawing/2014/main" id="{7D6C0CA7-9D84-4834-85C9-364FDB1E62E2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6" name="六角形 1625">
                <a:extLst>
                  <a:ext uri="{FF2B5EF4-FFF2-40B4-BE49-F238E27FC236}">
                    <a16:creationId xmlns:a16="http://schemas.microsoft.com/office/drawing/2014/main" id="{6ACB8A8E-72D8-4EE8-ACC0-39DF683AA521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7" name="六角形 1626">
                <a:extLst>
                  <a:ext uri="{FF2B5EF4-FFF2-40B4-BE49-F238E27FC236}">
                    <a16:creationId xmlns:a16="http://schemas.microsoft.com/office/drawing/2014/main" id="{BF0C2439-237B-4D9A-91FB-31CA0C8EF7BD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13" name="グループ化 1612">
              <a:extLst>
                <a:ext uri="{FF2B5EF4-FFF2-40B4-BE49-F238E27FC236}">
                  <a16:creationId xmlns:a16="http://schemas.microsoft.com/office/drawing/2014/main" id="{3C1B21E2-1FFB-4D70-99F2-375C1827724E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1618" name="正方形/長方形 1617">
                <a:extLst>
                  <a:ext uri="{FF2B5EF4-FFF2-40B4-BE49-F238E27FC236}">
                    <a16:creationId xmlns:a16="http://schemas.microsoft.com/office/drawing/2014/main" id="{057AA1A1-6F86-43FA-A468-7F8BF1BB4E6B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9" name="正方形/長方形 1618">
                <a:extLst>
                  <a:ext uri="{FF2B5EF4-FFF2-40B4-BE49-F238E27FC236}">
                    <a16:creationId xmlns:a16="http://schemas.microsoft.com/office/drawing/2014/main" id="{AE136538-41DD-45A5-A883-3CD0A45EE557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0" name="正方形/長方形 1619">
                <a:extLst>
                  <a:ext uri="{FF2B5EF4-FFF2-40B4-BE49-F238E27FC236}">
                    <a16:creationId xmlns:a16="http://schemas.microsoft.com/office/drawing/2014/main" id="{12FEB4DE-9099-4ED5-A529-C59D1C6C0205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1" name="正方形/長方形 1620">
                <a:extLst>
                  <a:ext uri="{FF2B5EF4-FFF2-40B4-BE49-F238E27FC236}">
                    <a16:creationId xmlns:a16="http://schemas.microsoft.com/office/drawing/2014/main" id="{B0ED41CA-A807-4CF7-8339-7307F62722D5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14" name="テキスト ボックス 1613">
              <a:extLst>
                <a:ext uri="{FF2B5EF4-FFF2-40B4-BE49-F238E27FC236}">
                  <a16:creationId xmlns:a16="http://schemas.microsoft.com/office/drawing/2014/main" id="{6BA5F882-5230-4122-BB44-5061DD78C6E4}"/>
                </a:ext>
              </a:extLst>
            </p:cNvPr>
            <p:cNvSpPr txBox="1"/>
            <p:nvPr/>
          </p:nvSpPr>
          <p:spPr>
            <a:xfrm>
              <a:off x="5223075" y="3483337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15" name="テキスト ボックス 1614">
              <a:extLst>
                <a:ext uri="{FF2B5EF4-FFF2-40B4-BE49-F238E27FC236}">
                  <a16:creationId xmlns:a16="http://schemas.microsoft.com/office/drawing/2014/main" id="{5CAA42CA-FFB8-4359-AC2C-ED23FEA6C22C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16" name="四角形: 角を丸くする 1615">
              <a:extLst>
                <a:ext uri="{FF2B5EF4-FFF2-40B4-BE49-F238E27FC236}">
                  <a16:creationId xmlns:a16="http://schemas.microsoft.com/office/drawing/2014/main" id="{CA0D06A2-C050-4022-8124-5E0F01A91705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7" name="テキスト ボックス 1616">
              <a:extLst>
                <a:ext uri="{FF2B5EF4-FFF2-40B4-BE49-F238E27FC236}">
                  <a16:creationId xmlns:a16="http://schemas.microsoft.com/office/drawing/2014/main" id="{AF7EC4FC-3146-4961-8F0F-1190258AFC0F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1628" name="グループ化 1627">
            <a:extLst>
              <a:ext uri="{FF2B5EF4-FFF2-40B4-BE49-F238E27FC236}">
                <a16:creationId xmlns:a16="http://schemas.microsoft.com/office/drawing/2014/main" id="{8F97633F-E8D5-4726-BC19-99A3F5E44FF2}"/>
              </a:ext>
            </a:extLst>
          </p:cNvPr>
          <p:cNvGrpSpPr/>
          <p:nvPr/>
        </p:nvGrpSpPr>
        <p:grpSpPr>
          <a:xfrm>
            <a:off x="6420959" y="2752580"/>
            <a:ext cx="792616" cy="1692381"/>
            <a:chOff x="5759593" y="2796170"/>
            <a:chExt cx="1388963" cy="2965690"/>
          </a:xfrm>
        </p:grpSpPr>
        <p:sp>
          <p:nvSpPr>
            <p:cNvPr id="1629" name="四角形: 角を丸くする 1628">
              <a:extLst>
                <a:ext uri="{FF2B5EF4-FFF2-40B4-BE49-F238E27FC236}">
                  <a16:creationId xmlns:a16="http://schemas.microsoft.com/office/drawing/2014/main" id="{54694C05-77E4-447C-8C58-01A52F3846E5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0" name="四角形: 角を丸くする 1629">
              <a:extLst>
                <a:ext uri="{FF2B5EF4-FFF2-40B4-BE49-F238E27FC236}">
                  <a16:creationId xmlns:a16="http://schemas.microsoft.com/office/drawing/2014/main" id="{4C458130-8FF8-4BBF-A114-19BC6F74D2C8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1" name="正方形/長方形 1630">
              <a:extLst>
                <a:ext uri="{FF2B5EF4-FFF2-40B4-BE49-F238E27FC236}">
                  <a16:creationId xmlns:a16="http://schemas.microsoft.com/office/drawing/2014/main" id="{8AC1CA5F-A52E-4613-8169-91D7D08603DF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2" name="四角形: 角を丸くする 1631">
              <a:extLst>
                <a:ext uri="{FF2B5EF4-FFF2-40B4-BE49-F238E27FC236}">
                  <a16:creationId xmlns:a16="http://schemas.microsoft.com/office/drawing/2014/main" id="{C27B7C52-1657-48B4-81C9-AB3CF782F2EE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3" name="四角形: 角を丸くする 1632">
              <a:extLst>
                <a:ext uri="{FF2B5EF4-FFF2-40B4-BE49-F238E27FC236}">
                  <a16:creationId xmlns:a16="http://schemas.microsoft.com/office/drawing/2014/main" id="{A5FFCBB5-7316-49B3-BA39-E0688BAB6E18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4" name="四角形: 角を丸くする 1633">
              <a:extLst>
                <a:ext uri="{FF2B5EF4-FFF2-40B4-BE49-F238E27FC236}">
                  <a16:creationId xmlns:a16="http://schemas.microsoft.com/office/drawing/2014/main" id="{D78D672E-B766-4EA1-9A39-A8CA76B16211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5" name="四角形: 角を丸くする 1634">
              <a:extLst>
                <a:ext uri="{FF2B5EF4-FFF2-40B4-BE49-F238E27FC236}">
                  <a16:creationId xmlns:a16="http://schemas.microsoft.com/office/drawing/2014/main" id="{284DD213-971A-4007-9F1F-28A6C76F6333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6" name="四角形: 角を丸くする 1635">
              <a:extLst>
                <a:ext uri="{FF2B5EF4-FFF2-40B4-BE49-F238E27FC236}">
                  <a16:creationId xmlns:a16="http://schemas.microsoft.com/office/drawing/2014/main" id="{F3FC02FB-7E05-499B-BD77-B3102367FDBC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7" name="テキスト ボックス 1636">
              <a:extLst>
                <a:ext uri="{FF2B5EF4-FFF2-40B4-BE49-F238E27FC236}">
                  <a16:creationId xmlns:a16="http://schemas.microsoft.com/office/drawing/2014/main" id="{44E651EA-AE50-4DCF-8117-EE8727398DEA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638" name="テキスト ボックス 1637">
              <a:extLst>
                <a:ext uri="{FF2B5EF4-FFF2-40B4-BE49-F238E27FC236}">
                  <a16:creationId xmlns:a16="http://schemas.microsoft.com/office/drawing/2014/main" id="{62EA4AEA-7D81-42E9-86BB-E7E8E4F356C7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39" name="テキスト ボックス 1638">
              <a:extLst>
                <a:ext uri="{FF2B5EF4-FFF2-40B4-BE49-F238E27FC236}">
                  <a16:creationId xmlns:a16="http://schemas.microsoft.com/office/drawing/2014/main" id="{76714F57-B21D-4866-8754-4FE403CD9B1C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40" name="テキスト ボックス 1639">
              <a:extLst>
                <a:ext uri="{FF2B5EF4-FFF2-40B4-BE49-F238E27FC236}">
                  <a16:creationId xmlns:a16="http://schemas.microsoft.com/office/drawing/2014/main" id="{2924DA0F-C1C2-44E9-90B1-E9FCE9A9EC17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41" name="テキスト ボックス 1640">
              <a:extLst>
                <a:ext uri="{FF2B5EF4-FFF2-40B4-BE49-F238E27FC236}">
                  <a16:creationId xmlns:a16="http://schemas.microsoft.com/office/drawing/2014/main" id="{E89E13D3-EC00-4AA9-A380-F67716400EF8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42" name="四角形: 角を丸くする 1641">
              <a:extLst>
                <a:ext uri="{FF2B5EF4-FFF2-40B4-BE49-F238E27FC236}">
                  <a16:creationId xmlns:a16="http://schemas.microsoft.com/office/drawing/2014/main" id="{8AAC627C-A45F-4DCB-A05F-B9E89B51D469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3" name="四角形: 角を丸くする 1642">
              <a:extLst>
                <a:ext uri="{FF2B5EF4-FFF2-40B4-BE49-F238E27FC236}">
                  <a16:creationId xmlns:a16="http://schemas.microsoft.com/office/drawing/2014/main" id="{9537EFEA-57CF-497A-99C6-0740EA3B37AB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4" name="テキスト ボックス 1643">
              <a:extLst>
                <a:ext uri="{FF2B5EF4-FFF2-40B4-BE49-F238E27FC236}">
                  <a16:creationId xmlns:a16="http://schemas.microsoft.com/office/drawing/2014/main" id="{E78B238F-D87F-41EF-996B-F3749134E823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45" name="テキスト ボックス 1644">
              <a:extLst>
                <a:ext uri="{FF2B5EF4-FFF2-40B4-BE49-F238E27FC236}">
                  <a16:creationId xmlns:a16="http://schemas.microsoft.com/office/drawing/2014/main" id="{2EB60470-6DFF-42FF-B7CA-EB8F10FEB5BC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46" name="四角形: 角を丸くする 1645">
              <a:extLst>
                <a:ext uri="{FF2B5EF4-FFF2-40B4-BE49-F238E27FC236}">
                  <a16:creationId xmlns:a16="http://schemas.microsoft.com/office/drawing/2014/main" id="{A9CAB030-BFB1-41ED-AB3F-D3551275F7C9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7" name="四角形: 角を丸くする 1646">
              <a:extLst>
                <a:ext uri="{FF2B5EF4-FFF2-40B4-BE49-F238E27FC236}">
                  <a16:creationId xmlns:a16="http://schemas.microsoft.com/office/drawing/2014/main" id="{CD3CFA6B-EC0B-48E8-B08F-B7FEE29DE8F1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8" name="テキスト ボックス 1647">
              <a:extLst>
                <a:ext uri="{FF2B5EF4-FFF2-40B4-BE49-F238E27FC236}">
                  <a16:creationId xmlns:a16="http://schemas.microsoft.com/office/drawing/2014/main" id="{FB14CC6B-35C0-4EEE-8B06-74ABFDEEEC12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49" name="テキスト ボックス 1648">
              <a:extLst>
                <a:ext uri="{FF2B5EF4-FFF2-40B4-BE49-F238E27FC236}">
                  <a16:creationId xmlns:a16="http://schemas.microsoft.com/office/drawing/2014/main" id="{92ED3783-FB0F-4605-ABB1-ED7A0FE9E6A6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50" name="テキスト ボックス 1649">
              <a:extLst>
                <a:ext uri="{FF2B5EF4-FFF2-40B4-BE49-F238E27FC236}">
                  <a16:creationId xmlns:a16="http://schemas.microsoft.com/office/drawing/2014/main" id="{23538426-62B1-461C-B15E-23D52A664BC1}"/>
                </a:ext>
              </a:extLst>
            </p:cNvPr>
            <p:cNvSpPr txBox="1"/>
            <p:nvPr/>
          </p:nvSpPr>
          <p:spPr>
            <a:xfrm>
              <a:off x="5980393" y="3374677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651" name="グループ化 1650">
              <a:extLst>
                <a:ext uri="{FF2B5EF4-FFF2-40B4-BE49-F238E27FC236}">
                  <a16:creationId xmlns:a16="http://schemas.microsoft.com/office/drawing/2014/main" id="{D873AF84-C24D-4A4E-948F-EB4C7C55AD3E}"/>
                </a:ext>
              </a:extLst>
            </p:cNvPr>
            <p:cNvGrpSpPr/>
            <p:nvPr/>
          </p:nvGrpSpPr>
          <p:grpSpPr>
            <a:xfrm>
              <a:off x="6236353" y="3007211"/>
              <a:ext cx="479880" cy="569247"/>
              <a:chOff x="2421438" y="4551408"/>
              <a:chExt cx="932217" cy="999853"/>
            </a:xfrm>
          </p:grpSpPr>
          <p:sp>
            <p:nvSpPr>
              <p:cNvPr id="1658" name="六角形 1657">
                <a:extLst>
                  <a:ext uri="{FF2B5EF4-FFF2-40B4-BE49-F238E27FC236}">
                    <a16:creationId xmlns:a16="http://schemas.microsoft.com/office/drawing/2014/main" id="{A0E07E25-E2AD-4275-8315-EC84351A3ABF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9" name="六角形 1658">
                <a:extLst>
                  <a:ext uri="{FF2B5EF4-FFF2-40B4-BE49-F238E27FC236}">
                    <a16:creationId xmlns:a16="http://schemas.microsoft.com/office/drawing/2014/main" id="{035DE40C-2437-43A8-AC53-33195878360C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0" name="六角形 1659">
                <a:extLst>
                  <a:ext uri="{FF2B5EF4-FFF2-40B4-BE49-F238E27FC236}">
                    <a16:creationId xmlns:a16="http://schemas.microsoft.com/office/drawing/2014/main" id="{B43A7394-994D-40BD-B718-6A56EEF1FC91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1" name="六角形 1660">
                <a:extLst>
                  <a:ext uri="{FF2B5EF4-FFF2-40B4-BE49-F238E27FC236}">
                    <a16:creationId xmlns:a16="http://schemas.microsoft.com/office/drawing/2014/main" id="{5D19E886-8980-4645-8F7E-12CFA7ADA8FA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2" name="六角形 1661">
                <a:extLst>
                  <a:ext uri="{FF2B5EF4-FFF2-40B4-BE49-F238E27FC236}">
                    <a16:creationId xmlns:a16="http://schemas.microsoft.com/office/drawing/2014/main" id="{3412E193-98FF-4DDF-BF7C-861AC40EA5C6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63" name="六角形 1662">
                <a:extLst>
                  <a:ext uri="{FF2B5EF4-FFF2-40B4-BE49-F238E27FC236}">
                    <a16:creationId xmlns:a16="http://schemas.microsoft.com/office/drawing/2014/main" id="{9C1300A2-2D12-414C-B3CA-F4CC030A3A8C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52" name="テキスト ボックス 1651">
              <a:extLst>
                <a:ext uri="{FF2B5EF4-FFF2-40B4-BE49-F238E27FC236}">
                  <a16:creationId xmlns:a16="http://schemas.microsoft.com/office/drawing/2014/main" id="{1440057F-EBFA-4C40-98D1-93179E6DE98D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53" name="正方形/長方形 1652">
              <a:extLst>
                <a:ext uri="{FF2B5EF4-FFF2-40B4-BE49-F238E27FC236}">
                  <a16:creationId xmlns:a16="http://schemas.microsoft.com/office/drawing/2014/main" id="{3C58CAA3-1909-4E4A-90DC-ECC2394026CA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4" name="正方形/長方形 1653">
              <a:extLst>
                <a:ext uri="{FF2B5EF4-FFF2-40B4-BE49-F238E27FC236}">
                  <a16:creationId xmlns:a16="http://schemas.microsoft.com/office/drawing/2014/main" id="{FC453E4E-A8EA-46AB-8E88-230C339F19AD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5" name="正方形/長方形 1654">
              <a:extLst>
                <a:ext uri="{FF2B5EF4-FFF2-40B4-BE49-F238E27FC236}">
                  <a16:creationId xmlns:a16="http://schemas.microsoft.com/office/drawing/2014/main" id="{10179C75-C11C-47A9-AF8B-6185F5460A3A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6" name="正方形/長方形 1655">
              <a:extLst>
                <a:ext uri="{FF2B5EF4-FFF2-40B4-BE49-F238E27FC236}">
                  <a16:creationId xmlns:a16="http://schemas.microsoft.com/office/drawing/2014/main" id="{C5214B4D-668F-4068-8A77-F3443F4A72EC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7" name="正方形/長方形 1656">
              <a:extLst>
                <a:ext uri="{FF2B5EF4-FFF2-40B4-BE49-F238E27FC236}">
                  <a16:creationId xmlns:a16="http://schemas.microsoft.com/office/drawing/2014/main" id="{1DDF4AC1-2EA8-44E9-9E9C-1F0CDA55CA4D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64" name="グループ化 1663">
            <a:extLst>
              <a:ext uri="{FF2B5EF4-FFF2-40B4-BE49-F238E27FC236}">
                <a16:creationId xmlns:a16="http://schemas.microsoft.com/office/drawing/2014/main" id="{D7BF9C7B-EA3C-4EFB-AEC2-0F8D63AD9FFE}"/>
              </a:ext>
            </a:extLst>
          </p:cNvPr>
          <p:cNvGrpSpPr/>
          <p:nvPr/>
        </p:nvGrpSpPr>
        <p:grpSpPr>
          <a:xfrm>
            <a:off x="6420959" y="4634493"/>
            <a:ext cx="792616" cy="1733385"/>
            <a:chOff x="7369317" y="2724315"/>
            <a:chExt cx="1388963" cy="3037545"/>
          </a:xfrm>
        </p:grpSpPr>
        <p:sp>
          <p:nvSpPr>
            <p:cNvPr id="1665" name="フリーフォーム: 図形 1664">
              <a:extLst>
                <a:ext uri="{FF2B5EF4-FFF2-40B4-BE49-F238E27FC236}">
                  <a16:creationId xmlns:a16="http://schemas.microsoft.com/office/drawing/2014/main" id="{BAFB9CC3-1B7A-484F-95A5-CFB20FBAC539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6" name="正方形/長方形 1665">
              <a:extLst>
                <a:ext uri="{FF2B5EF4-FFF2-40B4-BE49-F238E27FC236}">
                  <a16:creationId xmlns:a16="http://schemas.microsoft.com/office/drawing/2014/main" id="{E25CAD02-588C-4E56-8839-FA6EDF2A7E5D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7" name="正方形/長方形 1666">
              <a:extLst>
                <a:ext uri="{FF2B5EF4-FFF2-40B4-BE49-F238E27FC236}">
                  <a16:creationId xmlns:a16="http://schemas.microsoft.com/office/drawing/2014/main" id="{014A1B94-EFC5-4D00-ABD3-BCEC70EA441D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8" name="四角形: 角を丸くする 1667">
              <a:extLst>
                <a:ext uri="{FF2B5EF4-FFF2-40B4-BE49-F238E27FC236}">
                  <a16:creationId xmlns:a16="http://schemas.microsoft.com/office/drawing/2014/main" id="{D4782EB5-5021-46C0-80D1-4E1AEE0F7FEA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9" name="四角形: 角を丸くする 1668">
              <a:extLst>
                <a:ext uri="{FF2B5EF4-FFF2-40B4-BE49-F238E27FC236}">
                  <a16:creationId xmlns:a16="http://schemas.microsoft.com/office/drawing/2014/main" id="{A95DB04B-CA19-49E4-B2A6-0B77A6A1ED86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0" name="四角形: 角を丸くする 1669">
              <a:extLst>
                <a:ext uri="{FF2B5EF4-FFF2-40B4-BE49-F238E27FC236}">
                  <a16:creationId xmlns:a16="http://schemas.microsoft.com/office/drawing/2014/main" id="{9272CAA5-E901-45F0-BA4E-329E3C3DE6E6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1" name="四角形: 角を丸くする 1670">
              <a:extLst>
                <a:ext uri="{FF2B5EF4-FFF2-40B4-BE49-F238E27FC236}">
                  <a16:creationId xmlns:a16="http://schemas.microsoft.com/office/drawing/2014/main" id="{332E429F-9CD3-4A1E-B4DA-30B655F0C3B6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2" name="四角形: 角を丸くする 1671">
              <a:extLst>
                <a:ext uri="{FF2B5EF4-FFF2-40B4-BE49-F238E27FC236}">
                  <a16:creationId xmlns:a16="http://schemas.microsoft.com/office/drawing/2014/main" id="{5AACB97A-424F-468B-BAE7-4F1A56F4797F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3" name="四角形: 角を丸くする 1672">
              <a:extLst>
                <a:ext uri="{FF2B5EF4-FFF2-40B4-BE49-F238E27FC236}">
                  <a16:creationId xmlns:a16="http://schemas.microsoft.com/office/drawing/2014/main" id="{4F519FCC-4E74-4558-AEF1-6BD908710D78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4" name="二等辺三角形 1673">
              <a:extLst>
                <a:ext uri="{FF2B5EF4-FFF2-40B4-BE49-F238E27FC236}">
                  <a16:creationId xmlns:a16="http://schemas.microsoft.com/office/drawing/2014/main" id="{DBB43E25-261B-47AF-99B1-5B0541FD8293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5" name="二等辺三角形 1674">
              <a:extLst>
                <a:ext uri="{FF2B5EF4-FFF2-40B4-BE49-F238E27FC236}">
                  <a16:creationId xmlns:a16="http://schemas.microsoft.com/office/drawing/2014/main" id="{3C901BE1-C9C5-42F7-A825-AA13B3D8208F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6" name="四角形: 角を丸くする 1675">
              <a:extLst>
                <a:ext uri="{FF2B5EF4-FFF2-40B4-BE49-F238E27FC236}">
                  <a16:creationId xmlns:a16="http://schemas.microsoft.com/office/drawing/2014/main" id="{FD88B29F-BBA5-4316-A142-B2DCE503F19D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7" name="テキスト ボックス 1676">
              <a:extLst>
                <a:ext uri="{FF2B5EF4-FFF2-40B4-BE49-F238E27FC236}">
                  <a16:creationId xmlns:a16="http://schemas.microsoft.com/office/drawing/2014/main" id="{620BF5BD-40B5-482A-A997-EECD373D5F0E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678" name="テキスト ボックス 1677">
              <a:extLst>
                <a:ext uri="{FF2B5EF4-FFF2-40B4-BE49-F238E27FC236}">
                  <a16:creationId xmlns:a16="http://schemas.microsoft.com/office/drawing/2014/main" id="{8FDF119F-A463-46D7-93E5-0C2C2604C56B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679" name="テキスト ボックス 1678">
              <a:extLst>
                <a:ext uri="{FF2B5EF4-FFF2-40B4-BE49-F238E27FC236}">
                  <a16:creationId xmlns:a16="http://schemas.microsoft.com/office/drawing/2014/main" id="{643AB831-FD40-4890-ADEA-6A23CED0F64C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1680" name="テキスト ボックス 1679">
              <a:extLst>
                <a:ext uri="{FF2B5EF4-FFF2-40B4-BE49-F238E27FC236}">
                  <a16:creationId xmlns:a16="http://schemas.microsoft.com/office/drawing/2014/main" id="{2DCDB876-8344-406F-871D-4C2730503332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81" name="テキスト ボックス 1680">
              <a:extLst>
                <a:ext uri="{FF2B5EF4-FFF2-40B4-BE49-F238E27FC236}">
                  <a16:creationId xmlns:a16="http://schemas.microsoft.com/office/drawing/2014/main" id="{385DDC8F-580A-4BCA-8998-3E38E1E841DA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1682" name="テキスト ボックス 1681">
              <a:extLst>
                <a:ext uri="{FF2B5EF4-FFF2-40B4-BE49-F238E27FC236}">
                  <a16:creationId xmlns:a16="http://schemas.microsoft.com/office/drawing/2014/main" id="{A658AC42-1588-4D10-93D7-36ED54F62E8B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1683" name="グループ化 1682">
              <a:extLst>
                <a:ext uri="{FF2B5EF4-FFF2-40B4-BE49-F238E27FC236}">
                  <a16:creationId xmlns:a16="http://schemas.microsoft.com/office/drawing/2014/main" id="{2B980D60-B38E-4963-9157-0DABDDD10410}"/>
                </a:ext>
              </a:extLst>
            </p:cNvPr>
            <p:cNvGrpSpPr/>
            <p:nvPr/>
          </p:nvGrpSpPr>
          <p:grpSpPr>
            <a:xfrm>
              <a:off x="7733275" y="3278981"/>
              <a:ext cx="554581" cy="569247"/>
              <a:chOff x="2421438" y="4551408"/>
              <a:chExt cx="932217" cy="999853"/>
            </a:xfrm>
          </p:grpSpPr>
          <p:sp>
            <p:nvSpPr>
              <p:cNvPr id="1695" name="六角形 1694">
                <a:extLst>
                  <a:ext uri="{FF2B5EF4-FFF2-40B4-BE49-F238E27FC236}">
                    <a16:creationId xmlns:a16="http://schemas.microsoft.com/office/drawing/2014/main" id="{04999993-3CA0-4FB7-9754-85C00C1353DD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6" name="六角形 1695">
                <a:extLst>
                  <a:ext uri="{FF2B5EF4-FFF2-40B4-BE49-F238E27FC236}">
                    <a16:creationId xmlns:a16="http://schemas.microsoft.com/office/drawing/2014/main" id="{46306C18-4198-4B9B-BA4F-4733343F97FB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7" name="六角形 1696">
                <a:extLst>
                  <a:ext uri="{FF2B5EF4-FFF2-40B4-BE49-F238E27FC236}">
                    <a16:creationId xmlns:a16="http://schemas.microsoft.com/office/drawing/2014/main" id="{72ECAFB3-4489-4EC6-8A30-300E7918FE3B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8" name="六角形 1697">
                <a:extLst>
                  <a:ext uri="{FF2B5EF4-FFF2-40B4-BE49-F238E27FC236}">
                    <a16:creationId xmlns:a16="http://schemas.microsoft.com/office/drawing/2014/main" id="{FF29FAF1-C0B8-4196-8563-5927404A5CCC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9" name="六角形 1698">
                <a:extLst>
                  <a:ext uri="{FF2B5EF4-FFF2-40B4-BE49-F238E27FC236}">
                    <a16:creationId xmlns:a16="http://schemas.microsoft.com/office/drawing/2014/main" id="{9A06EAE9-927B-4A58-9CAB-5901B31FA8AF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0" name="六角形 1699">
                <a:extLst>
                  <a:ext uri="{FF2B5EF4-FFF2-40B4-BE49-F238E27FC236}">
                    <a16:creationId xmlns:a16="http://schemas.microsoft.com/office/drawing/2014/main" id="{4590A4CC-AE93-404F-B44B-FA86AE91FDB8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84" name="テキスト ボックス 1683">
              <a:extLst>
                <a:ext uri="{FF2B5EF4-FFF2-40B4-BE49-F238E27FC236}">
                  <a16:creationId xmlns:a16="http://schemas.microsoft.com/office/drawing/2014/main" id="{643996A2-188A-4F12-A1C4-07D4F7398CC2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685" name="グループ化 1684">
              <a:extLst>
                <a:ext uri="{FF2B5EF4-FFF2-40B4-BE49-F238E27FC236}">
                  <a16:creationId xmlns:a16="http://schemas.microsoft.com/office/drawing/2014/main" id="{98C369EC-4D12-4353-A7BF-73FFFCCACF87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1693" name="正方形/長方形 1692">
                <a:extLst>
                  <a:ext uri="{FF2B5EF4-FFF2-40B4-BE49-F238E27FC236}">
                    <a16:creationId xmlns:a16="http://schemas.microsoft.com/office/drawing/2014/main" id="{E021CF75-B1C4-40A3-89CD-E89F371CF703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4" name="正方形/長方形 1693">
                <a:extLst>
                  <a:ext uri="{FF2B5EF4-FFF2-40B4-BE49-F238E27FC236}">
                    <a16:creationId xmlns:a16="http://schemas.microsoft.com/office/drawing/2014/main" id="{30FD6A59-C3F1-42AD-9E71-2B3F2096D1C1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86" name="テキスト ボックス 1685">
              <a:extLst>
                <a:ext uri="{FF2B5EF4-FFF2-40B4-BE49-F238E27FC236}">
                  <a16:creationId xmlns:a16="http://schemas.microsoft.com/office/drawing/2014/main" id="{7C9027ED-D456-4C72-968B-88C898425B38}"/>
                </a:ext>
              </a:extLst>
            </p:cNvPr>
            <p:cNvSpPr txBox="1"/>
            <p:nvPr/>
          </p:nvSpPr>
          <p:spPr>
            <a:xfrm>
              <a:off x="8324115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687" name="グループ化 1686">
              <a:extLst>
                <a:ext uri="{FF2B5EF4-FFF2-40B4-BE49-F238E27FC236}">
                  <a16:creationId xmlns:a16="http://schemas.microsoft.com/office/drawing/2014/main" id="{8F28CE35-CE8F-4F82-8EC6-832A2C8B7377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1688" name="正方形/長方形 1687">
                <a:extLst>
                  <a:ext uri="{FF2B5EF4-FFF2-40B4-BE49-F238E27FC236}">
                    <a16:creationId xmlns:a16="http://schemas.microsoft.com/office/drawing/2014/main" id="{6E2D8FC5-1ECB-49AC-89A5-704A0880FBFE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89" name="正方形/長方形 1688">
                <a:extLst>
                  <a:ext uri="{FF2B5EF4-FFF2-40B4-BE49-F238E27FC236}">
                    <a16:creationId xmlns:a16="http://schemas.microsoft.com/office/drawing/2014/main" id="{4DD83354-6F1C-49E6-97B5-3B4E147999C5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0" name="正方形/長方形 1689">
                <a:extLst>
                  <a:ext uri="{FF2B5EF4-FFF2-40B4-BE49-F238E27FC236}">
                    <a16:creationId xmlns:a16="http://schemas.microsoft.com/office/drawing/2014/main" id="{AAB74908-4285-4ADE-ABD8-ED39B67ABDFB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1" name="正方形/長方形 1690">
                <a:extLst>
                  <a:ext uri="{FF2B5EF4-FFF2-40B4-BE49-F238E27FC236}">
                    <a16:creationId xmlns:a16="http://schemas.microsoft.com/office/drawing/2014/main" id="{8F987C4C-426D-4201-9420-9648BFDB1CBD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2" name="正方形/長方形 1691">
                <a:extLst>
                  <a:ext uri="{FF2B5EF4-FFF2-40B4-BE49-F238E27FC236}">
                    <a16:creationId xmlns:a16="http://schemas.microsoft.com/office/drawing/2014/main" id="{DFCAF80C-7C2E-4A24-A074-F2556756C10F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701" name="グループ化 1700">
            <a:extLst>
              <a:ext uri="{FF2B5EF4-FFF2-40B4-BE49-F238E27FC236}">
                <a16:creationId xmlns:a16="http://schemas.microsoft.com/office/drawing/2014/main" id="{60BCC93B-BEEE-4794-83BA-65FE688948FD}"/>
              </a:ext>
            </a:extLst>
          </p:cNvPr>
          <p:cNvGrpSpPr/>
          <p:nvPr/>
        </p:nvGrpSpPr>
        <p:grpSpPr>
          <a:xfrm>
            <a:off x="8273975" y="814970"/>
            <a:ext cx="801335" cy="1692381"/>
            <a:chOff x="4170620" y="2796170"/>
            <a:chExt cx="1404241" cy="2965690"/>
          </a:xfrm>
        </p:grpSpPr>
        <p:sp>
          <p:nvSpPr>
            <p:cNvPr id="1702" name="四角形: 上の 2 つの角を丸める 1701">
              <a:extLst>
                <a:ext uri="{FF2B5EF4-FFF2-40B4-BE49-F238E27FC236}">
                  <a16:creationId xmlns:a16="http://schemas.microsoft.com/office/drawing/2014/main" id="{5F37CC74-10B2-4AC0-A2BF-B3D8D239F6FE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3" name="四角形: 上の 2 つの角を丸める 1702">
              <a:extLst>
                <a:ext uri="{FF2B5EF4-FFF2-40B4-BE49-F238E27FC236}">
                  <a16:creationId xmlns:a16="http://schemas.microsoft.com/office/drawing/2014/main" id="{829DC378-D600-4467-8596-6C49063059B9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4" name="四角形: 角を丸くする 1703">
              <a:extLst>
                <a:ext uri="{FF2B5EF4-FFF2-40B4-BE49-F238E27FC236}">
                  <a16:creationId xmlns:a16="http://schemas.microsoft.com/office/drawing/2014/main" id="{07FFC61D-58B9-4E7C-B125-0882EB49356C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5" name="楕円 1704">
              <a:extLst>
                <a:ext uri="{FF2B5EF4-FFF2-40B4-BE49-F238E27FC236}">
                  <a16:creationId xmlns:a16="http://schemas.microsoft.com/office/drawing/2014/main" id="{46BFCE0F-9CD3-4D3E-8201-28AB3616124D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6" name="四角形: 角を丸くする 1705">
              <a:extLst>
                <a:ext uri="{FF2B5EF4-FFF2-40B4-BE49-F238E27FC236}">
                  <a16:creationId xmlns:a16="http://schemas.microsoft.com/office/drawing/2014/main" id="{62B5FB4E-BC0A-4C13-8561-593EC9C5A3AB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7" name="四角形: 角を丸くする 1706">
              <a:extLst>
                <a:ext uri="{FF2B5EF4-FFF2-40B4-BE49-F238E27FC236}">
                  <a16:creationId xmlns:a16="http://schemas.microsoft.com/office/drawing/2014/main" id="{1F52DBA1-47AE-460A-A3F3-35C37F176816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8" name="四角形: 角を丸くする 1707">
              <a:extLst>
                <a:ext uri="{FF2B5EF4-FFF2-40B4-BE49-F238E27FC236}">
                  <a16:creationId xmlns:a16="http://schemas.microsoft.com/office/drawing/2014/main" id="{FDB94744-3AEC-4E4A-A6D3-7998E2D5B861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9" name="四角形: 角を丸くする 1708">
              <a:extLst>
                <a:ext uri="{FF2B5EF4-FFF2-40B4-BE49-F238E27FC236}">
                  <a16:creationId xmlns:a16="http://schemas.microsoft.com/office/drawing/2014/main" id="{6962177C-3B02-47AD-8A92-6ABADBC4B217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0" name="四角形: 角を丸くする 1709">
              <a:extLst>
                <a:ext uri="{FF2B5EF4-FFF2-40B4-BE49-F238E27FC236}">
                  <a16:creationId xmlns:a16="http://schemas.microsoft.com/office/drawing/2014/main" id="{DC0D54C2-6C57-40BF-A823-661BF8DB8C30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1" name="四角形: 角を丸くする 1710">
              <a:extLst>
                <a:ext uri="{FF2B5EF4-FFF2-40B4-BE49-F238E27FC236}">
                  <a16:creationId xmlns:a16="http://schemas.microsoft.com/office/drawing/2014/main" id="{C6A23154-A5C6-4EA5-8B14-D89E1F6D559A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2" name="テキスト ボックス 1711">
              <a:extLst>
                <a:ext uri="{FF2B5EF4-FFF2-40B4-BE49-F238E27FC236}">
                  <a16:creationId xmlns:a16="http://schemas.microsoft.com/office/drawing/2014/main" id="{B4CC6AF4-E6C8-4CF1-A0E5-679885A9206E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713" name="二等辺三角形 1712">
              <a:extLst>
                <a:ext uri="{FF2B5EF4-FFF2-40B4-BE49-F238E27FC236}">
                  <a16:creationId xmlns:a16="http://schemas.microsoft.com/office/drawing/2014/main" id="{E69AFCED-3B21-4B1B-B288-1B8E6C5AC088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4" name="二等辺三角形 1713">
              <a:extLst>
                <a:ext uri="{FF2B5EF4-FFF2-40B4-BE49-F238E27FC236}">
                  <a16:creationId xmlns:a16="http://schemas.microsoft.com/office/drawing/2014/main" id="{48F85F3F-B853-481F-81C9-112888BB09BA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5" name="テキスト ボックス 1714">
              <a:extLst>
                <a:ext uri="{FF2B5EF4-FFF2-40B4-BE49-F238E27FC236}">
                  <a16:creationId xmlns:a16="http://schemas.microsoft.com/office/drawing/2014/main" id="{EDA2B512-CF68-4BFF-9032-21CC70CB325B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16" name="テキスト ボックス 1715">
              <a:extLst>
                <a:ext uri="{FF2B5EF4-FFF2-40B4-BE49-F238E27FC236}">
                  <a16:creationId xmlns:a16="http://schemas.microsoft.com/office/drawing/2014/main" id="{B7BAE671-8627-49E5-B49D-4891D37C304B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17" name="テキスト ボックス 1716">
              <a:extLst>
                <a:ext uri="{FF2B5EF4-FFF2-40B4-BE49-F238E27FC236}">
                  <a16:creationId xmlns:a16="http://schemas.microsoft.com/office/drawing/2014/main" id="{5580CC8E-DD98-4EC9-AED7-8229F837A3E9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18" name="テキスト ボックス 1717">
              <a:extLst>
                <a:ext uri="{FF2B5EF4-FFF2-40B4-BE49-F238E27FC236}">
                  <a16:creationId xmlns:a16="http://schemas.microsoft.com/office/drawing/2014/main" id="{5A02D4B6-6BD3-4687-B950-A5D9C23861A7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719" name="グループ化 1718">
              <a:extLst>
                <a:ext uri="{FF2B5EF4-FFF2-40B4-BE49-F238E27FC236}">
                  <a16:creationId xmlns:a16="http://schemas.microsoft.com/office/drawing/2014/main" id="{A14A9D30-CDBC-4529-A1DB-E56572E533A7}"/>
                </a:ext>
              </a:extLst>
            </p:cNvPr>
            <p:cNvGrpSpPr/>
            <p:nvPr/>
          </p:nvGrpSpPr>
          <p:grpSpPr>
            <a:xfrm>
              <a:off x="4369013" y="3003631"/>
              <a:ext cx="452595" cy="580826"/>
              <a:chOff x="2360449" y="4551408"/>
              <a:chExt cx="993206" cy="999854"/>
            </a:xfrm>
          </p:grpSpPr>
          <p:sp>
            <p:nvSpPr>
              <p:cNvPr id="1729" name="六角形 1728">
                <a:extLst>
                  <a:ext uri="{FF2B5EF4-FFF2-40B4-BE49-F238E27FC236}">
                    <a16:creationId xmlns:a16="http://schemas.microsoft.com/office/drawing/2014/main" id="{EA0906C4-0171-4385-AAB2-5DD4EE821483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0" name="六角形 1729">
                <a:extLst>
                  <a:ext uri="{FF2B5EF4-FFF2-40B4-BE49-F238E27FC236}">
                    <a16:creationId xmlns:a16="http://schemas.microsoft.com/office/drawing/2014/main" id="{9CB7BFC9-0AD6-4B46-8C92-EC95F0DAA1B7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1" name="六角形 1730">
                <a:extLst>
                  <a:ext uri="{FF2B5EF4-FFF2-40B4-BE49-F238E27FC236}">
                    <a16:creationId xmlns:a16="http://schemas.microsoft.com/office/drawing/2014/main" id="{70F1902C-3580-488B-AFE9-AD866E7F8AFF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2" name="六角形 1731">
                <a:extLst>
                  <a:ext uri="{FF2B5EF4-FFF2-40B4-BE49-F238E27FC236}">
                    <a16:creationId xmlns:a16="http://schemas.microsoft.com/office/drawing/2014/main" id="{CE46D6E6-F0C4-4506-95BA-79F558A517C1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3" name="六角形 1732">
                <a:extLst>
                  <a:ext uri="{FF2B5EF4-FFF2-40B4-BE49-F238E27FC236}">
                    <a16:creationId xmlns:a16="http://schemas.microsoft.com/office/drawing/2014/main" id="{0F051297-5661-46A5-8C50-6F7EBC9511BB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4" name="六角形 1733">
                <a:extLst>
                  <a:ext uri="{FF2B5EF4-FFF2-40B4-BE49-F238E27FC236}">
                    <a16:creationId xmlns:a16="http://schemas.microsoft.com/office/drawing/2014/main" id="{B18CF2DC-D325-4906-AB6A-8FB43241F99B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5" name="六角形 1734">
                <a:extLst>
                  <a:ext uri="{FF2B5EF4-FFF2-40B4-BE49-F238E27FC236}">
                    <a16:creationId xmlns:a16="http://schemas.microsoft.com/office/drawing/2014/main" id="{4CE811DD-56CD-4615-A7C6-D1ECEF53CA7F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6" name="六角形 1735">
                <a:extLst>
                  <a:ext uri="{FF2B5EF4-FFF2-40B4-BE49-F238E27FC236}">
                    <a16:creationId xmlns:a16="http://schemas.microsoft.com/office/drawing/2014/main" id="{968E4F30-0EEA-44A4-914F-B07EC494AB54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7" name="六角形 1736">
                <a:extLst>
                  <a:ext uri="{FF2B5EF4-FFF2-40B4-BE49-F238E27FC236}">
                    <a16:creationId xmlns:a16="http://schemas.microsoft.com/office/drawing/2014/main" id="{E1CF327D-0759-4350-B956-216731564ADD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8" name="六角形 1737">
                <a:extLst>
                  <a:ext uri="{FF2B5EF4-FFF2-40B4-BE49-F238E27FC236}">
                    <a16:creationId xmlns:a16="http://schemas.microsoft.com/office/drawing/2014/main" id="{E3A1E02C-97DF-4925-958D-714C3396117D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9" name="六角形 1738">
                <a:extLst>
                  <a:ext uri="{FF2B5EF4-FFF2-40B4-BE49-F238E27FC236}">
                    <a16:creationId xmlns:a16="http://schemas.microsoft.com/office/drawing/2014/main" id="{B58F8906-54DE-4D8E-AE9B-0A3F081BDBEE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20" name="グループ化 1719">
              <a:extLst>
                <a:ext uri="{FF2B5EF4-FFF2-40B4-BE49-F238E27FC236}">
                  <a16:creationId xmlns:a16="http://schemas.microsoft.com/office/drawing/2014/main" id="{2A38C649-AAC0-4F3B-9623-0327BCCB57FD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1725" name="正方形/長方形 1724">
                <a:extLst>
                  <a:ext uri="{FF2B5EF4-FFF2-40B4-BE49-F238E27FC236}">
                    <a16:creationId xmlns:a16="http://schemas.microsoft.com/office/drawing/2014/main" id="{8E01F377-29D5-45EB-88E9-18187668BB15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6" name="正方形/長方形 1725">
                <a:extLst>
                  <a:ext uri="{FF2B5EF4-FFF2-40B4-BE49-F238E27FC236}">
                    <a16:creationId xmlns:a16="http://schemas.microsoft.com/office/drawing/2014/main" id="{464CC36C-4080-47DD-9210-E30420A2F39C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7" name="正方形/長方形 1726">
                <a:extLst>
                  <a:ext uri="{FF2B5EF4-FFF2-40B4-BE49-F238E27FC236}">
                    <a16:creationId xmlns:a16="http://schemas.microsoft.com/office/drawing/2014/main" id="{84452BDF-C0EF-4AFF-8A37-8794A8302400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8" name="正方形/長方形 1727">
                <a:extLst>
                  <a:ext uri="{FF2B5EF4-FFF2-40B4-BE49-F238E27FC236}">
                    <a16:creationId xmlns:a16="http://schemas.microsoft.com/office/drawing/2014/main" id="{FDC872D7-60D6-4A13-998A-2483728B9C48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21" name="テキスト ボックス 1720">
              <a:extLst>
                <a:ext uri="{FF2B5EF4-FFF2-40B4-BE49-F238E27FC236}">
                  <a16:creationId xmlns:a16="http://schemas.microsoft.com/office/drawing/2014/main" id="{81373F13-3751-4CFC-9988-A2BC9BFC0FAF}"/>
                </a:ext>
              </a:extLst>
            </p:cNvPr>
            <p:cNvSpPr txBox="1"/>
            <p:nvPr/>
          </p:nvSpPr>
          <p:spPr>
            <a:xfrm>
              <a:off x="5018220" y="3361893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22" name="テキスト ボックス 1721">
              <a:extLst>
                <a:ext uri="{FF2B5EF4-FFF2-40B4-BE49-F238E27FC236}">
                  <a16:creationId xmlns:a16="http://schemas.microsoft.com/office/drawing/2014/main" id="{60843E03-14A0-45F2-B625-1C98CD451387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23" name="四角形: 角を丸くする 1722">
              <a:extLst>
                <a:ext uri="{FF2B5EF4-FFF2-40B4-BE49-F238E27FC236}">
                  <a16:creationId xmlns:a16="http://schemas.microsoft.com/office/drawing/2014/main" id="{35244128-57CA-4F42-9DAA-D125FDF89C8E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4" name="テキスト ボックス 1723">
              <a:extLst>
                <a:ext uri="{FF2B5EF4-FFF2-40B4-BE49-F238E27FC236}">
                  <a16:creationId xmlns:a16="http://schemas.microsoft.com/office/drawing/2014/main" id="{698D4230-FE7F-4FA3-8A6A-123069C1F7D4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1740" name="グループ化 1739">
            <a:extLst>
              <a:ext uri="{FF2B5EF4-FFF2-40B4-BE49-F238E27FC236}">
                <a16:creationId xmlns:a16="http://schemas.microsoft.com/office/drawing/2014/main" id="{6745409D-3285-43E1-93EC-D030A3A2E560}"/>
              </a:ext>
            </a:extLst>
          </p:cNvPr>
          <p:cNvGrpSpPr/>
          <p:nvPr/>
        </p:nvGrpSpPr>
        <p:grpSpPr>
          <a:xfrm>
            <a:off x="8278334" y="2752580"/>
            <a:ext cx="792616" cy="1692381"/>
            <a:chOff x="5759593" y="2796170"/>
            <a:chExt cx="1388963" cy="2965690"/>
          </a:xfrm>
        </p:grpSpPr>
        <p:sp>
          <p:nvSpPr>
            <p:cNvPr id="1741" name="四角形: 角を丸くする 1740">
              <a:extLst>
                <a:ext uri="{FF2B5EF4-FFF2-40B4-BE49-F238E27FC236}">
                  <a16:creationId xmlns:a16="http://schemas.microsoft.com/office/drawing/2014/main" id="{13E28885-9CE4-4942-8886-D35BF8A354A2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2" name="四角形: 角を丸くする 1741">
              <a:extLst>
                <a:ext uri="{FF2B5EF4-FFF2-40B4-BE49-F238E27FC236}">
                  <a16:creationId xmlns:a16="http://schemas.microsoft.com/office/drawing/2014/main" id="{725A52C9-27A4-4BA4-B421-862CD87617DC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3" name="正方形/長方形 1742">
              <a:extLst>
                <a:ext uri="{FF2B5EF4-FFF2-40B4-BE49-F238E27FC236}">
                  <a16:creationId xmlns:a16="http://schemas.microsoft.com/office/drawing/2014/main" id="{E0F5812A-122A-46D2-BC29-8A306B6FE9D3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4" name="四角形: 角を丸くする 1743">
              <a:extLst>
                <a:ext uri="{FF2B5EF4-FFF2-40B4-BE49-F238E27FC236}">
                  <a16:creationId xmlns:a16="http://schemas.microsoft.com/office/drawing/2014/main" id="{03AB204B-D815-479A-B255-DA1AB4A9FF32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5" name="四角形: 角を丸くする 1744">
              <a:extLst>
                <a:ext uri="{FF2B5EF4-FFF2-40B4-BE49-F238E27FC236}">
                  <a16:creationId xmlns:a16="http://schemas.microsoft.com/office/drawing/2014/main" id="{0807E9D0-6F88-4A7E-AD3F-6E3D7DF03FA1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6" name="四角形: 角を丸くする 1745">
              <a:extLst>
                <a:ext uri="{FF2B5EF4-FFF2-40B4-BE49-F238E27FC236}">
                  <a16:creationId xmlns:a16="http://schemas.microsoft.com/office/drawing/2014/main" id="{C13351FA-7A2A-483B-A711-2AA5554B6068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7" name="四角形: 角を丸くする 1746">
              <a:extLst>
                <a:ext uri="{FF2B5EF4-FFF2-40B4-BE49-F238E27FC236}">
                  <a16:creationId xmlns:a16="http://schemas.microsoft.com/office/drawing/2014/main" id="{6199AB6A-10DF-4653-A8F8-B3B26E689BDF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8" name="四角形: 角を丸くする 1747">
              <a:extLst>
                <a:ext uri="{FF2B5EF4-FFF2-40B4-BE49-F238E27FC236}">
                  <a16:creationId xmlns:a16="http://schemas.microsoft.com/office/drawing/2014/main" id="{9313B68E-BDD7-413C-B838-3F6A68569E9E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9" name="テキスト ボックス 1748">
              <a:extLst>
                <a:ext uri="{FF2B5EF4-FFF2-40B4-BE49-F238E27FC236}">
                  <a16:creationId xmlns:a16="http://schemas.microsoft.com/office/drawing/2014/main" id="{1D96DCD3-289D-4306-B427-826175A202ED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750" name="テキスト ボックス 1749">
              <a:extLst>
                <a:ext uri="{FF2B5EF4-FFF2-40B4-BE49-F238E27FC236}">
                  <a16:creationId xmlns:a16="http://schemas.microsoft.com/office/drawing/2014/main" id="{EA9449AF-5151-4670-970D-87538933D6B9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51" name="テキスト ボックス 1750">
              <a:extLst>
                <a:ext uri="{FF2B5EF4-FFF2-40B4-BE49-F238E27FC236}">
                  <a16:creationId xmlns:a16="http://schemas.microsoft.com/office/drawing/2014/main" id="{52AE92D4-91EF-4FF2-9394-EC4FFA0E6F50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52" name="テキスト ボックス 1751">
              <a:extLst>
                <a:ext uri="{FF2B5EF4-FFF2-40B4-BE49-F238E27FC236}">
                  <a16:creationId xmlns:a16="http://schemas.microsoft.com/office/drawing/2014/main" id="{5C2D2DB7-583C-47AE-A9BC-77448927DD18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53" name="テキスト ボックス 1752">
              <a:extLst>
                <a:ext uri="{FF2B5EF4-FFF2-40B4-BE49-F238E27FC236}">
                  <a16:creationId xmlns:a16="http://schemas.microsoft.com/office/drawing/2014/main" id="{8CBCCE3D-7E83-4A40-A65F-60CFE203516F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54" name="四角形: 角を丸くする 1753">
              <a:extLst>
                <a:ext uri="{FF2B5EF4-FFF2-40B4-BE49-F238E27FC236}">
                  <a16:creationId xmlns:a16="http://schemas.microsoft.com/office/drawing/2014/main" id="{AA347A6D-4E2D-42AA-8ECA-A60A163C4AA1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5" name="四角形: 角を丸くする 1754">
              <a:extLst>
                <a:ext uri="{FF2B5EF4-FFF2-40B4-BE49-F238E27FC236}">
                  <a16:creationId xmlns:a16="http://schemas.microsoft.com/office/drawing/2014/main" id="{4BB7EAE8-2D63-4062-A5ED-2E4AF08E9C66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6" name="テキスト ボックス 1755">
              <a:extLst>
                <a:ext uri="{FF2B5EF4-FFF2-40B4-BE49-F238E27FC236}">
                  <a16:creationId xmlns:a16="http://schemas.microsoft.com/office/drawing/2014/main" id="{41A54C83-C0A7-4F0D-8138-0593D2066356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57" name="テキスト ボックス 1756">
              <a:extLst>
                <a:ext uri="{FF2B5EF4-FFF2-40B4-BE49-F238E27FC236}">
                  <a16:creationId xmlns:a16="http://schemas.microsoft.com/office/drawing/2014/main" id="{3BEA3CAB-02F6-48EF-B86C-6FFBCF8BA5AF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58" name="四角形: 角を丸くする 1757">
              <a:extLst>
                <a:ext uri="{FF2B5EF4-FFF2-40B4-BE49-F238E27FC236}">
                  <a16:creationId xmlns:a16="http://schemas.microsoft.com/office/drawing/2014/main" id="{72EE08DD-F25F-42D7-8D87-A2B214762997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9" name="四角形: 角を丸くする 1758">
              <a:extLst>
                <a:ext uri="{FF2B5EF4-FFF2-40B4-BE49-F238E27FC236}">
                  <a16:creationId xmlns:a16="http://schemas.microsoft.com/office/drawing/2014/main" id="{EEF68422-D82E-4C8A-9D8D-C476B449E2D8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0" name="テキスト ボックス 1759">
              <a:extLst>
                <a:ext uri="{FF2B5EF4-FFF2-40B4-BE49-F238E27FC236}">
                  <a16:creationId xmlns:a16="http://schemas.microsoft.com/office/drawing/2014/main" id="{E656DDB4-7410-4057-AB25-205B1CC3AD5B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61" name="テキスト ボックス 1760">
              <a:extLst>
                <a:ext uri="{FF2B5EF4-FFF2-40B4-BE49-F238E27FC236}">
                  <a16:creationId xmlns:a16="http://schemas.microsoft.com/office/drawing/2014/main" id="{B619CE03-3523-4B27-84F7-99A240335313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62" name="テキスト ボックス 1761">
              <a:extLst>
                <a:ext uri="{FF2B5EF4-FFF2-40B4-BE49-F238E27FC236}">
                  <a16:creationId xmlns:a16="http://schemas.microsoft.com/office/drawing/2014/main" id="{958EEE10-3F12-41DE-8583-57E949C75BA0}"/>
                </a:ext>
              </a:extLst>
            </p:cNvPr>
            <p:cNvSpPr txBox="1"/>
            <p:nvPr/>
          </p:nvSpPr>
          <p:spPr>
            <a:xfrm>
              <a:off x="5982773" y="3010345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763" name="グループ化 1762">
              <a:extLst>
                <a:ext uri="{FF2B5EF4-FFF2-40B4-BE49-F238E27FC236}">
                  <a16:creationId xmlns:a16="http://schemas.microsoft.com/office/drawing/2014/main" id="{DF340D49-61D8-4905-A249-D6B81C45F7FE}"/>
                </a:ext>
              </a:extLst>
            </p:cNvPr>
            <p:cNvGrpSpPr/>
            <p:nvPr/>
          </p:nvGrpSpPr>
          <p:grpSpPr>
            <a:xfrm>
              <a:off x="6204956" y="3007213"/>
              <a:ext cx="511275" cy="569248"/>
              <a:chOff x="2360449" y="4551408"/>
              <a:chExt cx="993206" cy="999854"/>
            </a:xfrm>
          </p:grpSpPr>
          <p:sp>
            <p:nvSpPr>
              <p:cNvPr id="1770" name="六角形 1769">
                <a:extLst>
                  <a:ext uri="{FF2B5EF4-FFF2-40B4-BE49-F238E27FC236}">
                    <a16:creationId xmlns:a16="http://schemas.microsoft.com/office/drawing/2014/main" id="{20EAA9AE-91E8-43A9-AA04-A15D441588F1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1" name="六角形 1770">
                <a:extLst>
                  <a:ext uri="{FF2B5EF4-FFF2-40B4-BE49-F238E27FC236}">
                    <a16:creationId xmlns:a16="http://schemas.microsoft.com/office/drawing/2014/main" id="{F7B8DE94-0AB4-4472-BA1E-0C69C3EE4A3D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2" name="六角形 1771">
                <a:extLst>
                  <a:ext uri="{FF2B5EF4-FFF2-40B4-BE49-F238E27FC236}">
                    <a16:creationId xmlns:a16="http://schemas.microsoft.com/office/drawing/2014/main" id="{2EEF0CE8-9BA7-43E8-8469-FCF135CC6B40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3" name="六角形 1772">
                <a:extLst>
                  <a:ext uri="{FF2B5EF4-FFF2-40B4-BE49-F238E27FC236}">
                    <a16:creationId xmlns:a16="http://schemas.microsoft.com/office/drawing/2014/main" id="{39B935D9-2CF3-4234-BD8F-8F3554A84691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4" name="六角形 1773">
                <a:extLst>
                  <a:ext uri="{FF2B5EF4-FFF2-40B4-BE49-F238E27FC236}">
                    <a16:creationId xmlns:a16="http://schemas.microsoft.com/office/drawing/2014/main" id="{11DDCC0D-C406-4D83-BDD4-3D90FC3BE643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5" name="六角形 1774">
                <a:extLst>
                  <a:ext uri="{FF2B5EF4-FFF2-40B4-BE49-F238E27FC236}">
                    <a16:creationId xmlns:a16="http://schemas.microsoft.com/office/drawing/2014/main" id="{8FC89EBB-B335-484B-B1AD-85C95B85DF99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6" name="六角形 1775">
                <a:extLst>
                  <a:ext uri="{FF2B5EF4-FFF2-40B4-BE49-F238E27FC236}">
                    <a16:creationId xmlns:a16="http://schemas.microsoft.com/office/drawing/2014/main" id="{5459A12B-7EF0-48B2-A03E-9E6E8FF66D23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7" name="六角形 1776">
                <a:extLst>
                  <a:ext uri="{FF2B5EF4-FFF2-40B4-BE49-F238E27FC236}">
                    <a16:creationId xmlns:a16="http://schemas.microsoft.com/office/drawing/2014/main" id="{BC67615B-54D2-42F4-B4CF-BDED88DD4ECD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8" name="六角形 1777">
                <a:extLst>
                  <a:ext uri="{FF2B5EF4-FFF2-40B4-BE49-F238E27FC236}">
                    <a16:creationId xmlns:a16="http://schemas.microsoft.com/office/drawing/2014/main" id="{16F0C0EB-6E1A-4114-84A4-066FDAD10131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9" name="六角形 1778">
                <a:extLst>
                  <a:ext uri="{FF2B5EF4-FFF2-40B4-BE49-F238E27FC236}">
                    <a16:creationId xmlns:a16="http://schemas.microsoft.com/office/drawing/2014/main" id="{8CF16AD5-AAA6-4AAC-B4AA-530C51B7A419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0" name="六角形 1779">
                <a:extLst>
                  <a:ext uri="{FF2B5EF4-FFF2-40B4-BE49-F238E27FC236}">
                    <a16:creationId xmlns:a16="http://schemas.microsoft.com/office/drawing/2014/main" id="{BE044089-63D7-4116-AC35-689A9C856C53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64" name="テキスト ボックス 1763">
              <a:extLst>
                <a:ext uri="{FF2B5EF4-FFF2-40B4-BE49-F238E27FC236}">
                  <a16:creationId xmlns:a16="http://schemas.microsoft.com/office/drawing/2014/main" id="{FEE87525-2360-4A57-9CDF-A266037AD46C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65" name="正方形/長方形 1764">
              <a:extLst>
                <a:ext uri="{FF2B5EF4-FFF2-40B4-BE49-F238E27FC236}">
                  <a16:creationId xmlns:a16="http://schemas.microsoft.com/office/drawing/2014/main" id="{AD295DBB-5DBE-4AFB-A56F-F53B02F41A93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6" name="正方形/長方形 1765">
              <a:extLst>
                <a:ext uri="{FF2B5EF4-FFF2-40B4-BE49-F238E27FC236}">
                  <a16:creationId xmlns:a16="http://schemas.microsoft.com/office/drawing/2014/main" id="{2366AE54-BF2B-4310-BE71-2BAE201DB37B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7" name="正方形/長方形 1766">
              <a:extLst>
                <a:ext uri="{FF2B5EF4-FFF2-40B4-BE49-F238E27FC236}">
                  <a16:creationId xmlns:a16="http://schemas.microsoft.com/office/drawing/2014/main" id="{E676BD9B-046B-45FE-9E59-23F02D937A23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8" name="正方形/長方形 1767">
              <a:extLst>
                <a:ext uri="{FF2B5EF4-FFF2-40B4-BE49-F238E27FC236}">
                  <a16:creationId xmlns:a16="http://schemas.microsoft.com/office/drawing/2014/main" id="{E33C5D9C-8BA4-493C-98AD-7A93E8720C90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9" name="正方形/長方形 1768">
              <a:extLst>
                <a:ext uri="{FF2B5EF4-FFF2-40B4-BE49-F238E27FC236}">
                  <a16:creationId xmlns:a16="http://schemas.microsoft.com/office/drawing/2014/main" id="{C3B090A5-EAC6-4300-B084-5A9386A6725B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81" name="グループ化 1780">
            <a:extLst>
              <a:ext uri="{FF2B5EF4-FFF2-40B4-BE49-F238E27FC236}">
                <a16:creationId xmlns:a16="http://schemas.microsoft.com/office/drawing/2014/main" id="{01F396E2-1582-4EA5-917D-DD818908F461}"/>
              </a:ext>
            </a:extLst>
          </p:cNvPr>
          <p:cNvGrpSpPr/>
          <p:nvPr/>
        </p:nvGrpSpPr>
        <p:grpSpPr>
          <a:xfrm>
            <a:off x="8278334" y="4634493"/>
            <a:ext cx="792616" cy="1733385"/>
            <a:chOff x="7369317" y="2724315"/>
            <a:chExt cx="1388963" cy="3037545"/>
          </a:xfrm>
        </p:grpSpPr>
        <p:sp>
          <p:nvSpPr>
            <p:cNvPr id="1782" name="フリーフォーム: 図形 1781">
              <a:extLst>
                <a:ext uri="{FF2B5EF4-FFF2-40B4-BE49-F238E27FC236}">
                  <a16:creationId xmlns:a16="http://schemas.microsoft.com/office/drawing/2014/main" id="{A5B9379E-3A81-4F0A-A7BC-56B073A141E7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3" name="正方形/長方形 1782">
              <a:extLst>
                <a:ext uri="{FF2B5EF4-FFF2-40B4-BE49-F238E27FC236}">
                  <a16:creationId xmlns:a16="http://schemas.microsoft.com/office/drawing/2014/main" id="{DD027908-D85C-4899-B5D6-7D4D35E81C5F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4" name="正方形/長方形 1783">
              <a:extLst>
                <a:ext uri="{FF2B5EF4-FFF2-40B4-BE49-F238E27FC236}">
                  <a16:creationId xmlns:a16="http://schemas.microsoft.com/office/drawing/2014/main" id="{B6EAC0B7-4F93-46CE-9DD7-4C664535D64A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5" name="四角形: 角を丸くする 1784">
              <a:extLst>
                <a:ext uri="{FF2B5EF4-FFF2-40B4-BE49-F238E27FC236}">
                  <a16:creationId xmlns:a16="http://schemas.microsoft.com/office/drawing/2014/main" id="{D04FBB0F-BBEF-4769-B719-4C7A67C1AFC0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6" name="四角形: 角を丸くする 1785">
              <a:extLst>
                <a:ext uri="{FF2B5EF4-FFF2-40B4-BE49-F238E27FC236}">
                  <a16:creationId xmlns:a16="http://schemas.microsoft.com/office/drawing/2014/main" id="{4872055F-FE3F-4D3D-A0E8-F71F9C3FA86C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7" name="四角形: 角を丸くする 1786">
              <a:extLst>
                <a:ext uri="{FF2B5EF4-FFF2-40B4-BE49-F238E27FC236}">
                  <a16:creationId xmlns:a16="http://schemas.microsoft.com/office/drawing/2014/main" id="{83AE71FB-CB57-45A2-B7C5-ABFACA4153EC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8" name="四角形: 角を丸くする 1787">
              <a:extLst>
                <a:ext uri="{FF2B5EF4-FFF2-40B4-BE49-F238E27FC236}">
                  <a16:creationId xmlns:a16="http://schemas.microsoft.com/office/drawing/2014/main" id="{E54A50A8-DECC-49DC-9A1A-48936B5D3F75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9" name="四角形: 角を丸くする 1788">
              <a:extLst>
                <a:ext uri="{FF2B5EF4-FFF2-40B4-BE49-F238E27FC236}">
                  <a16:creationId xmlns:a16="http://schemas.microsoft.com/office/drawing/2014/main" id="{AB385A4C-D71E-41DD-A7B8-B286C4455957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0" name="四角形: 角を丸くする 1789">
              <a:extLst>
                <a:ext uri="{FF2B5EF4-FFF2-40B4-BE49-F238E27FC236}">
                  <a16:creationId xmlns:a16="http://schemas.microsoft.com/office/drawing/2014/main" id="{90F891B1-359C-4705-B978-9E864BB0B54C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1" name="二等辺三角形 1790">
              <a:extLst>
                <a:ext uri="{FF2B5EF4-FFF2-40B4-BE49-F238E27FC236}">
                  <a16:creationId xmlns:a16="http://schemas.microsoft.com/office/drawing/2014/main" id="{7C33FABB-DEB9-4AC3-A579-D96255B279E9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2" name="二等辺三角形 1791">
              <a:extLst>
                <a:ext uri="{FF2B5EF4-FFF2-40B4-BE49-F238E27FC236}">
                  <a16:creationId xmlns:a16="http://schemas.microsoft.com/office/drawing/2014/main" id="{ED1FEF92-2E88-4466-AF04-755B7F45B3BF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3" name="四角形: 角を丸くする 1792">
              <a:extLst>
                <a:ext uri="{FF2B5EF4-FFF2-40B4-BE49-F238E27FC236}">
                  <a16:creationId xmlns:a16="http://schemas.microsoft.com/office/drawing/2014/main" id="{5B155AB2-3088-4C7E-85ED-AE7F144B2662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4" name="テキスト ボックス 1793">
              <a:extLst>
                <a:ext uri="{FF2B5EF4-FFF2-40B4-BE49-F238E27FC236}">
                  <a16:creationId xmlns:a16="http://schemas.microsoft.com/office/drawing/2014/main" id="{90B50BE5-7064-428E-9C63-8AFC0C710546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795" name="テキスト ボックス 1794">
              <a:extLst>
                <a:ext uri="{FF2B5EF4-FFF2-40B4-BE49-F238E27FC236}">
                  <a16:creationId xmlns:a16="http://schemas.microsoft.com/office/drawing/2014/main" id="{8BF65015-7A57-4781-9C3E-A96469D96B02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796" name="テキスト ボックス 1795">
              <a:extLst>
                <a:ext uri="{FF2B5EF4-FFF2-40B4-BE49-F238E27FC236}">
                  <a16:creationId xmlns:a16="http://schemas.microsoft.com/office/drawing/2014/main" id="{C408C078-9F6E-4B9E-8C5E-646DE2D651D7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1797" name="テキスト ボックス 1796">
              <a:extLst>
                <a:ext uri="{FF2B5EF4-FFF2-40B4-BE49-F238E27FC236}">
                  <a16:creationId xmlns:a16="http://schemas.microsoft.com/office/drawing/2014/main" id="{610CFF75-ABD2-4C22-8700-8BB13C86BBB1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98" name="テキスト ボックス 1797">
              <a:extLst>
                <a:ext uri="{FF2B5EF4-FFF2-40B4-BE49-F238E27FC236}">
                  <a16:creationId xmlns:a16="http://schemas.microsoft.com/office/drawing/2014/main" id="{C168A4B1-0D4E-4E32-9EDA-D3B3D1A5524D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1799" name="テキスト ボックス 1798">
              <a:extLst>
                <a:ext uri="{FF2B5EF4-FFF2-40B4-BE49-F238E27FC236}">
                  <a16:creationId xmlns:a16="http://schemas.microsoft.com/office/drawing/2014/main" id="{1489960C-6287-428F-8910-6311422016B6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1800" name="グループ化 1799">
              <a:extLst>
                <a:ext uri="{FF2B5EF4-FFF2-40B4-BE49-F238E27FC236}">
                  <a16:creationId xmlns:a16="http://schemas.microsoft.com/office/drawing/2014/main" id="{DD7FE5DB-B965-4640-8115-EBDCA26F0504}"/>
                </a:ext>
              </a:extLst>
            </p:cNvPr>
            <p:cNvGrpSpPr/>
            <p:nvPr/>
          </p:nvGrpSpPr>
          <p:grpSpPr>
            <a:xfrm>
              <a:off x="7696993" y="3278983"/>
              <a:ext cx="590864" cy="569248"/>
              <a:chOff x="2360449" y="4551408"/>
              <a:chExt cx="993206" cy="999854"/>
            </a:xfrm>
          </p:grpSpPr>
          <p:sp>
            <p:nvSpPr>
              <p:cNvPr id="1812" name="六角形 1811">
                <a:extLst>
                  <a:ext uri="{FF2B5EF4-FFF2-40B4-BE49-F238E27FC236}">
                    <a16:creationId xmlns:a16="http://schemas.microsoft.com/office/drawing/2014/main" id="{3F30B559-C13A-485B-9C50-A073CFC61EB4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3" name="六角形 1812">
                <a:extLst>
                  <a:ext uri="{FF2B5EF4-FFF2-40B4-BE49-F238E27FC236}">
                    <a16:creationId xmlns:a16="http://schemas.microsoft.com/office/drawing/2014/main" id="{8FF5860C-BAB3-4E4E-BB74-B822A902148F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4" name="六角形 1813">
                <a:extLst>
                  <a:ext uri="{FF2B5EF4-FFF2-40B4-BE49-F238E27FC236}">
                    <a16:creationId xmlns:a16="http://schemas.microsoft.com/office/drawing/2014/main" id="{E691E83D-F1B2-4DAB-B49D-5AAABC2044D1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5" name="六角形 1814">
                <a:extLst>
                  <a:ext uri="{FF2B5EF4-FFF2-40B4-BE49-F238E27FC236}">
                    <a16:creationId xmlns:a16="http://schemas.microsoft.com/office/drawing/2014/main" id="{40516955-DB3A-43DF-84BA-FF4B63F1EA32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6" name="六角形 1815">
                <a:extLst>
                  <a:ext uri="{FF2B5EF4-FFF2-40B4-BE49-F238E27FC236}">
                    <a16:creationId xmlns:a16="http://schemas.microsoft.com/office/drawing/2014/main" id="{6673BF5A-9DDD-4B18-A52D-8934CB76657F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7" name="六角形 1816">
                <a:extLst>
                  <a:ext uri="{FF2B5EF4-FFF2-40B4-BE49-F238E27FC236}">
                    <a16:creationId xmlns:a16="http://schemas.microsoft.com/office/drawing/2014/main" id="{525A6D2D-13EF-43BC-BC12-613882F0FAAE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8" name="六角形 1817">
                <a:extLst>
                  <a:ext uri="{FF2B5EF4-FFF2-40B4-BE49-F238E27FC236}">
                    <a16:creationId xmlns:a16="http://schemas.microsoft.com/office/drawing/2014/main" id="{66089605-C74C-44DF-8FAA-9351121DDB2E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9" name="六角形 1818">
                <a:extLst>
                  <a:ext uri="{FF2B5EF4-FFF2-40B4-BE49-F238E27FC236}">
                    <a16:creationId xmlns:a16="http://schemas.microsoft.com/office/drawing/2014/main" id="{9FE60E59-8A59-4614-8551-0B4C705438C3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0" name="六角形 1819">
                <a:extLst>
                  <a:ext uri="{FF2B5EF4-FFF2-40B4-BE49-F238E27FC236}">
                    <a16:creationId xmlns:a16="http://schemas.microsoft.com/office/drawing/2014/main" id="{AAA254B4-2B67-489F-8702-FBBDD791ACEC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1" name="六角形 1820">
                <a:extLst>
                  <a:ext uri="{FF2B5EF4-FFF2-40B4-BE49-F238E27FC236}">
                    <a16:creationId xmlns:a16="http://schemas.microsoft.com/office/drawing/2014/main" id="{9BC30D01-2600-4D56-BA9C-8A78E94ED084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2" name="六角形 1821">
                <a:extLst>
                  <a:ext uri="{FF2B5EF4-FFF2-40B4-BE49-F238E27FC236}">
                    <a16:creationId xmlns:a16="http://schemas.microsoft.com/office/drawing/2014/main" id="{98B469A1-641A-44C9-AE41-2140ACAF0C5C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01" name="テキスト ボックス 1800">
              <a:extLst>
                <a:ext uri="{FF2B5EF4-FFF2-40B4-BE49-F238E27FC236}">
                  <a16:creationId xmlns:a16="http://schemas.microsoft.com/office/drawing/2014/main" id="{4DF522F6-B5F4-4BFA-857C-D8B04A1D1CE2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802" name="グループ化 1801">
              <a:extLst>
                <a:ext uri="{FF2B5EF4-FFF2-40B4-BE49-F238E27FC236}">
                  <a16:creationId xmlns:a16="http://schemas.microsoft.com/office/drawing/2014/main" id="{A3FEF6E1-0FD0-4DDF-B32E-F85B546170AA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1810" name="正方形/長方形 1809">
                <a:extLst>
                  <a:ext uri="{FF2B5EF4-FFF2-40B4-BE49-F238E27FC236}">
                    <a16:creationId xmlns:a16="http://schemas.microsoft.com/office/drawing/2014/main" id="{14AEA8B3-85E3-423B-A37C-417D1073B084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1" name="正方形/長方形 1810">
                <a:extLst>
                  <a:ext uri="{FF2B5EF4-FFF2-40B4-BE49-F238E27FC236}">
                    <a16:creationId xmlns:a16="http://schemas.microsoft.com/office/drawing/2014/main" id="{F218774B-A287-4F9E-B3D0-31611CD993C8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03" name="テキスト ボックス 1802">
              <a:extLst>
                <a:ext uri="{FF2B5EF4-FFF2-40B4-BE49-F238E27FC236}">
                  <a16:creationId xmlns:a16="http://schemas.microsoft.com/office/drawing/2014/main" id="{809F5DB3-9BC7-42B1-928F-AED123014A09}"/>
                </a:ext>
              </a:extLst>
            </p:cNvPr>
            <p:cNvSpPr txBox="1"/>
            <p:nvPr/>
          </p:nvSpPr>
          <p:spPr>
            <a:xfrm>
              <a:off x="7634513" y="3055551"/>
              <a:ext cx="174983" cy="931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804" name="グループ化 1803">
              <a:extLst>
                <a:ext uri="{FF2B5EF4-FFF2-40B4-BE49-F238E27FC236}">
                  <a16:creationId xmlns:a16="http://schemas.microsoft.com/office/drawing/2014/main" id="{5125A420-2697-49CF-A491-86B79C522DC9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1805" name="正方形/長方形 1804">
                <a:extLst>
                  <a:ext uri="{FF2B5EF4-FFF2-40B4-BE49-F238E27FC236}">
                    <a16:creationId xmlns:a16="http://schemas.microsoft.com/office/drawing/2014/main" id="{95933791-C7AA-4DC9-9561-A87ADD3C25B4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6" name="正方形/長方形 1805">
                <a:extLst>
                  <a:ext uri="{FF2B5EF4-FFF2-40B4-BE49-F238E27FC236}">
                    <a16:creationId xmlns:a16="http://schemas.microsoft.com/office/drawing/2014/main" id="{2DA4E783-48FD-4C02-ADBD-2A908618709C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7" name="正方形/長方形 1806">
                <a:extLst>
                  <a:ext uri="{FF2B5EF4-FFF2-40B4-BE49-F238E27FC236}">
                    <a16:creationId xmlns:a16="http://schemas.microsoft.com/office/drawing/2014/main" id="{83DD4DD9-45A8-4FE9-8012-131A23D0DD62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8" name="正方形/長方形 1807">
                <a:extLst>
                  <a:ext uri="{FF2B5EF4-FFF2-40B4-BE49-F238E27FC236}">
                    <a16:creationId xmlns:a16="http://schemas.microsoft.com/office/drawing/2014/main" id="{D8B112A1-85B0-418E-873C-9736D7AC36FE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9" name="正方形/長方形 1808">
                <a:extLst>
                  <a:ext uri="{FF2B5EF4-FFF2-40B4-BE49-F238E27FC236}">
                    <a16:creationId xmlns:a16="http://schemas.microsoft.com/office/drawing/2014/main" id="{7CE617F8-672C-4922-8118-C191DFC2B55C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5CE58594-4666-4102-A17A-686D3BA9FBF2}"/>
              </a:ext>
            </a:extLst>
          </p:cNvPr>
          <p:cNvGrpSpPr/>
          <p:nvPr/>
        </p:nvGrpSpPr>
        <p:grpSpPr>
          <a:xfrm>
            <a:off x="796850" y="814970"/>
            <a:ext cx="801335" cy="1692381"/>
            <a:chOff x="4170620" y="2796170"/>
            <a:chExt cx="1404241" cy="2965690"/>
          </a:xfrm>
        </p:grpSpPr>
        <p:sp>
          <p:nvSpPr>
            <p:cNvPr id="610" name="四角形: 上の 2 つの角を丸める 609">
              <a:extLst>
                <a:ext uri="{FF2B5EF4-FFF2-40B4-BE49-F238E27FC236}">
                  <a16:creationId xmlns:a16="http://schemas.microsoft.com/office/drawing/2014/main" id="{2F6D092A-FCD9-4A2D-B1C9-B38DB6CE80BF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ADD77665-F8F4-4FD5-B270-6F3F4D7560B7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2" name="四角形: 角を丸くする 611">
              <a:extLst>
                <a:ext uri="{FF2B5EF4-FFF2-40B4-BE49-F238E27FC236}">
                  <a16:creationId xmlns:a16="http://schemas.microsoft.com/office/drawing/2014/main" id="{BAE62AF9-A4CC-4401-AB2D-116A6BAE127B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3" name="楕円 612">
              <a:extLst>
                <a:ext uri="{FF2B5EF4-FFF2-40B4-BE49-F238E27FC236}">
                  <a16:creationId xmlns:a16="http://schemas.microsoft.com/office/drawing/2014/main" id="{A5BB8C24-F441-4379-B5FD-4BC1332D74AD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4" name="四角形: 角を丸くする 613">
              <a:extLst>
                <a:ext uri="{FF2B5EF4-FFF2-40B4-BE49-F238E27FC236}">
                  <a16:creationId xmlns:a16="http://schemas.microsoft.com/office/drawing/2014/main" id="{9CDDBF6F-2A9D-4EAA-9E98-E661807D3D2A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5" name="四角形: 角を丸くする 614">
              <a:extLst>
                <a:ext uri="{FF2B5EF4-FFF2-40B4-BE49-F238E27FC236}">
                  <a16:creationId xmlns:a16="http://schemas.microsoft.com/office/drawing/2014/main" id="{D24F779B-DC7D-4F60-865B-59CAE36CAFC3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6" name="四角形: 角を丸くする 615">
              <a:extLst>
                <a:ext uri="{FF2B5EF4-FFF2-40B4-BE49-F238E27FC236}">
                  <a16:creationId xmlns:a16="http://schemas.microsoft.com/office/drawing/2014/main" id="{2ABD0317-5DD4-4C4C-ACBA-E464F9B816D9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7" name="四角形: 角を丸くする 616">
              <a:extLst>
                <a:ext uri="{FF2B5EF4-FFF2-40B4-BE49-F238E27FC236}">
                  <a16:creationId xmlns:a16="http://schemas.microsoft.com/office/drawing/2014/main" id="{4EB1EABA-698B-4044-B393-AB67528D5309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8" name="四角形: 角を丸くする 617">
              <a:extLst>
                <a:ext uri="{FF2B5EF4-FFF2-40B4-BE49-F238E27FC236}">
                  <a16:creationId xmlns:a16="http://schemas.microsoft.com/office/drawing/2014/main" id="{5A946EE0-0DAD-4E76-A539-20811DFC156C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9" name="四角形: 角を丸くする 618">
              <a:extLst>
                <a:ext uri="{FF2B5EF4-FFF2-40B4-BE49-F238E27FC236}">
                  <a16:creationId xmlns:a16="http://schemas.microsoft.com/office/drawing/2014/main" id="{DD5060DA-62BD-478D-8279-9C334038883F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0" name="テキスト ボックス 619">
              <a:extLst>
                <a:ext uri="{FF2B5EF4-FFF2-40B4-BE49-F238E27FC236}">
                  <a16:creationId xmlns:a16="http://schemas.microsoft.com/office/drawing/2014/main" id="{C7656AFA-E6D9-497F-97F1-299021850385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621" name="二等辺三角形 620">
              <a:extLst>
                <a:ext uri="{FF2B5EF4-FFF2-40B4-BE49-F238E27FC236}">
                  <a16:creationId xmlns:a16="http://schemas.microsoft.com/office/drawing/2014/main" id="{9586E653-0BC9-4C78-A199-F78ED09FD29D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2" name="二等辺三角形 621">
              <a:extLst>
                <a:ext uri="{FF2B5EF4-FFF2-40B4-BE49-F238E27FC236}">
                  <a16:creationId xmlns:a16="http://schemas.microsoft.com/office/drawing/2014/main" id="{A2B5038A-530F-4A14-B9D6-72C5A6645C7A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3" name="テキスト ボックス 622">
              <a:extLst>
                <a:ext uri="{FF2B5EF4-FFF2-40B4-BE49-F238E27FC236}">
                  <a16:creationId xmlns:a16="http://schemas.microsoft.com/office/drawing/2014/main" id="{56C952A6-130F-47C7-B806-BBF37226DAF4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24" name="テキスト ボックス 623">
              <a:extLst>
                <a:ext uri="{FF2B5EF4-FFF2-40B4-BE49-F238E27FC236}">
                  <a16:creationId xmlns:a16="http://schemas.microsoft.com/office/drawing/2014/main" id="{EAA66570-3FBA-4445-A5B4-6DA56F9B4445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25" name="テキスト ボックス 624">
              <a:extLst>
                <a:ext uri="{FF2B5EF4-FFF2-40B4-BE49-F238E27FC236}">
                  <a16:creationId xmlns:a16="http://schemas.microsoft.com/office/drawing/2014/main" id="{D7F3EF35-C2AF-4E7B-B619-024A0946D8CB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26" name="テキスト ボックス 625">
              <a:extLst>
                <a:ext uri="{FF2B5EF4-FFF2-40B4-BE49-F238E27FC236}">
                  <a16:creationId xmlns:a16="http://schemas.microsoft.com/office/drawing/2014/main" id="{EEAC7C6D-8EFC-48CC-B417-ADA6E0476F1C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C5BCCAE7-0588-4035-8D60-47AE6F3EA1C9}"/>
                </a:ext>
              </a:extLst>
            </p:cNvPr>
            <p:cNvGrpSpPr/>
            <p:nvPr/>
          </p:nvGrpSpPr>
          <p:grpSpPr>
            <a:xfrm>
              <a:off x="4369013" y="3003631"/>
              <a:ext cx="452595" cy="580826"/>
              <a:chOff x="2360449" y="4551408"/>
              <a:chExt cx="993206" cy="999854"/>
            </a:xfrm>
          </p:grpSpPr>
          <p:sp>
            <p:nvSpPr>
              <p:cNvPr id="640" name="六角形 639">
                <a:extLst>
                  <a:ext uri="{FF2B5EF4-FFF2-40B4-BE49-F238E27FC236}">
                    <a16:creationId xmlns:a16="http://schemas.microsoft.com/office/drawing/2014/main" id="{9F4F3D00-87A0-4BAC-9BA3-6A1AD5D0F617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1" name="六角形 640">
                <a:extLst>
                  <a:ext uri="{FF2B5EF4-FFF2-40B4-BE49-F238E27FC236}">
                    <a16:creationId xmlns:a16="http://schemas.microsoft.com/office/drawing/2014/main" id="{0E030389-9E9A-4631-9C80-07137B544A2F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2" name="六角形 641">
                <a:extLst>
                  <a:ext uri="{FF2B5EF4-FFF2-40B4-BE49-F238E27FC236}">
                    <a16:creationId xmlns:a16="http://schemas.microsoft.com/office/drawing/2014/main" id="{842BA8D3-841F-4A41-8082-C1BF75CB14A9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3" name="六角形 642">
                <a:extLst>
                  <a:ext uri="{FF2B5EF4-FFF2-40B4-BE49-F238E27FC236}">
                    <a16:creationId xmlns:a16="http://schemas.microsoft.com/office/drawing/2014/main" id="{8C1F899F-0545-48BE-8A49-749D0141EB07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4" name="六角形 643">
                <a:extLst>
                  <a:ext uri="{FF2B5EF4-FFF2-40B4-BE49-F238E27FC236}">
                    <a16:creationId xmlns:a16="http://schemas.microsoft.com/office/drawing/2014/main" id="{A4CEAD30-07A6-48A8-971F-739D44362F81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5" name="六角形 644">
                <a:extLst>
                  <a:ext uri="{FF2B5EF4-FFF2-40B4-BE49-F238E27FC236}">
                    <a16:creationId xmlns:a16="http://schemas.microsoft.com/office/drawing/2014/main" id="{5FECA8A2-C997-4A3B-AB84-0C747C270208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6" name="六角形 645">
                <a:extLst>
                  <a:ext uri="{FF2B5EF4-FFF2-40B4-BE49-F238E27FC236}">
                    <a16:creationId xmlns:a16="http://schemas.microsoft.com/office/drawing/2014/main" id="{3DFE0F13-62C8-491E-B61C-573219B07D58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7" name="六角形 646">
                <a:extLst>
                  <a:ext uri="{FF2B5EF4-FFF2-40B4-BE49-F238E27FC236}">
                    <a16:creationId xmlns:a16="http://schemas.microsoft.com/office/drawing/2014/main" id="{3B40BA05-6295-4E0B-92CA-9F1201237358}"/>
                  </a:ext>
                </a:extLst>
              </p:cNvPr>
              <p:cNvSpPr/>
              <p:nvPr/>
            </p:nvSpPr>
            <p:spPr bwMode="auto">
              <a:xfrm rot="5400000">
                <a:off x="2199597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8" name="六角形 647">
                <a:extLst>
                  <a:ext uri="{FF2B5EF4-FFF2-40B4-BE49-F238E27FC236}">
                    <a16:creationId xmlns:a16="http://schemas.microsoft.com/office/drawing/2014/main" id="{24E880DE-8377-46BF-B307-10A0AE78E9E9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9" name="六角形 648">
                <a:extLst>
                  <a:ext uri="{FF2B5EF4-FFF2-40B4-BE49-F238E27FC236}">
                    <a16:creationId xmlns:a16="http://schemas.microsoft.com/office/drawing/2014/main" id="{21618731-7D81-44C6-BB3F-821C2D8C5EC4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0" name="六角形 649">
                <a:extLst>
                  <a:ext uri="{FF2B5EF4-FFF2-40B4-BE49-F238E27FC236}">
                    <a16:creationId xmlns:a16="http://schemas.microsoft.com/office/drawing/2014/main" id="{EC19CF45-848F-4A52-AF05-D90CABBE7096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六角形 650">
                <a:extLst>
                  <a:ext uri="{FF2B5EF4-FFF2-40B4-BE49-F238E27FC236}">
                    <a16:creationId xmlns:a16="http://schemas.microsoft.com/office/drawing/2014/main" id="{C82456D7-AAF8-4FFF-99BD-56C69C90D433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2" name="六角形 651">
                <a:extLst>
                  <a:ext uri="{FF2B5EF4-FFF2-40B4-BE49-F238E27FC236}">
                    <a16:creationId xmlns:a16="http://schemas.microsoft.com/office/drawing/2014/main" id="{BF873EE5-125C-4A4D-ADB3-C937578E5C7D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六角形 652">
                <a:extLst>
                  <a:ext uri="{FF2B5EF4-FFF2-40B4-BE49-F238E27FC236}">
                    <a16:creationId xmlns:a16="http://schemas.microsoft.com/office/drawing/2014/main" id="{AA45DBE6-149E-47D9-AC4D-269937943805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D6C174ED-063A-43CB-9B12-19F20C65AE53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636" name="正方形/長方形 635">
                <a:extLst>
                  <a:ext uri="{FF2B5EF4-FFF2-40B4-BE49-F238E27FC236}">
                    <a16:creationId xmlns:a16="http://schemas.microsoft.com/office/drawing/2014/main" id="{A548C913-F41C-4127-A5EF-45B6B59A5CFD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7" name="正方形/長方形 636">
                <a:extLst>
                  <a:ext uri="{FF2B5EF4-FFF2-40B4-BE49-F238E27FC236}">
                    <a16:creationId xmlns:a16="http://schemas.microsoft.com/office/drawing/2014/main" id="{9AD5EA30-86B0-45EA-AF40-7BE878825936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8" name="正方形/長方形 637">
                <a:extLst>
                  <a:ext uri="{FF2B5EF4-FFF2-40B4-BE49-F238E27FC236}">
                    <a16:creationId xmlns:a16="http://schemas.microsoft.com/office/drawing/2014/main" id="{4B0E3235-56CA-48E2-9FC7-2AC7EBBF4B19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9" name="正方形/長方形 638">
                <a:extLst>
                  <a:ext uri="{FF2B5EF4-FFF2-40B4-BE49-F238E27FC236}">
                    <a16:creationId xmlns:a16="http://schemas.microsoft.com/office/drawing/2014/main" id="{EB8E8B5E-3392-4B0A-B343-849EFEC15E74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29" name="テキスト ボックス 628">
              <a:extLst>
                <a:ext uri="{FF2B5EF4-FFF2-40B4-BE49-F238E27FC236}">
                  <a16:creationId xmlns:a16="http://schemas.microsoft.com/office/drawing/2014/main" id="{C8BFC055-6D5D-4CC2-8CE5-BD8F074DCBF8}"/>
                </a:ext>
              </a:extLst>
            </p:cNvPr>
            <p:cNvSpPr txBox="1"/>
            <p:nvPr/>
          </p:nvSpPr>
          <p:spPr>
            <a:xfrm>
              <a:off x="5223075" y="3483337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30" name="テキスト ボックス 629">
              <a:extLst>
                <a:ext uri="{FF2B5EF4-FFF2-40B4-BE49-F238E27FC236}">
                  <a16:creationId xmlns:a16="http://schemas.microsoft.com/office/drawing/2014/main" id="{3A009835-87F0-4E57-AE8D-D8D55F0A6D62}"/>
                </a:ext>
              </a:extLst>
            </p:cNvPr>
            <p:cNvSpPr txBox="1"/>
            <p:nvPr/>
          </p:nvSpPr>
          <p:spPr>
            <a:xfrm>
              <a:off x="5018220" y="3483337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31" name="テキスト ボックス 630">
              <a:extLst>
                <a:ext uri="{FF2B5EF4-FFF2-40B4-BE49-F238E27FC236}">
                  <a16:creationId xmlns:a16="http://schemas.microsoft.com/office/drawing/2014/main" id="{71C543B7-A659-4747-904D-C639049C2D12}"/>
                </a:ext>
              </a:extLst>
            </p:cNvPr>
            <p:cNvSpPr txBox="1"/>
            <p:nvPr/>
          </p:nvSpPr>
          <p:spPr>
            <a:xfrm>
              <a:off x="5223075" y="3361893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32" name="テキスト ボックス 631">
              <a:extLst>
                <a:ext uri="{FF2B5EF4-FFF2-40B4-BE49-F238E27FC236}">
                  <a16:creationId xmlns:a16="http://schemas.microsoft.com/office/drawing/2014/main" id="{A6015003-6F84-4D66-A15B-2B637D91C31E}"/>
                </a:ext>
              </a:extLst>
            </p:cNvPr>
            <p:cNvSpPr txBox="1"/>
            <p:nvPr/>
          </p:nvSpPr>
          <p:spPr>
            <a:xfrm>
              <a:off x="5018220" y="3361893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33" name="テキスト ボックス 632">
              <a:extLst>
                <a:ext uri="{FF2B5EF4-FFF2-40B4-BE49-F238E27FC236}">
                  <a16:creationId xmlns:a16="http://schemas.microsoft.com/office/drawing/2014/main" id="{700FAC46-5942-4407-9B0C-39BE9AFF741F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34" name="四角形: 角を丸くする 633">
              <a:extLst>
                <a:ext uri="{FF2B5EF4-FFF2-40B4-BE49-F238E27FC236}">
                  <a16:creationId xmlns:a16="http://schemas.microsoft.com/office/drawing/2014/main" id="{80AD1DC9-4B64-490B-902A-0BDB089E0518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5" name="テキスト ボックス 634">
              <a:extLst>
                <a:ext uri="{FF2B5EF4-FFF2-40B4-BE49-F238E27FC236}">
                  <a16:creationId xmlns:a16="http://schemas.microsoft.com/office/drawing/2014/main" id="{284201C5-B6AF-42C3-A17B-9D75D2D06CEF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654" name="グループ化 653">
            <a:extLst>
              <a:ext uri="{FF2B5EF4-FFF2-40B4-BE49-F238E27FC236}">
                <a16:creationId xmlns:a16="http://schemas.microsoft.com/office/drawing/2014/main" id="{6D3C5991-7D2C-431C-A228-9168B7777FA8}"/>
              </a:ext>
            </a:extLst>
          </p:cNvPr>
          <p:cNvGrpSpPr/>
          <p:nvPr/>
        </p:nvGrpSpPr>
        <p:grpSpPr>
          <a:xfrm>
            <a:off x="801209" y="2752580"/>
            <a:ext cx="792616" cy="1692381"/>
            <a:chOff x="5759593" y="2796170"/>
            <a:chExt cx="1388963" cy="2965690"/>
          </a:xfrm>
        </p:grpSpPr>
        <p:sp>
          <p:nvSpPr>
            <p:cNvPr id="655" name="四角形: 角を丸くする 654">
              <a:extLst>
                <a:ext uri="{FF2B5EF4-FFF2-40B4-BE49-F238E27FC236}">
                  <a16:creationId xmlns:a16="http://schemas.microsoft.com/office/drawing/2014/main" id="{D2C9AE1C-6059-4230-BBA7-9E97EC14CB63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6" name="四角形: 角を丸くする 655">
              <a:extLst>
                <a:ext uri="{FF2B5EF4-FFF2-40B4-BE49-F238E27FC236}">
                  <a16:creationId xmlns:a16="http://schemas.microsoft.com/office/drawing/2014/main" id="{1B54C92F-6931-4A77-87F9-6F8FB1D847E9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D7FCF1D8-2F79-4C3C-B46F-5C1F4528049F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8" name="四角形: 角を丸くする 657">
              <a:extLst>
                <a:ext uri="{FF2B5EF4-FFF2-40B4-BE49-F238E27FC236}">
                  <a16:creationId xmlns:a16="http://schemas.microsoft.com/office/drawing/2014/main" id="{F2CB81A4-38F7-4FBA-AC03-1F57C2BBFECE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9" name="四角形: 角を丸くする 658">
              <a:extLst>
                <a:ext uri="{FF2B5EF4-FFF2-40B4-BE49-F238E27FC236}">
                  <a16:creationId xmlns:a16="http://schemas.microsoft.com/office/drawing/2014/main" id="{55A36F56-50FB-4FEC-94D9-769BE27CDC8B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0" name="四角形: 角を丸くする 659">
              <a:extLst>
                <a:ext uri="{FF2B5EF4-FFF2-40B4-BE49-F238E27FC236}">
                  <a16:creationId xmlns:a16="http://schemas.microsoft.com/office/drawing/2014/main" id="{C7CF170E-D3D9-4E14-8BF0-0908AA4FD078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1" name="四角形: 角を丸くする 660">
              <a:extLst>
                <a:ext uri="{FF2B5EF4-FFF2-40B4-BE49-F238E27FC236}">
                  <a16:creationId xmlns:a16="http://schemas.microsoft.com/office/drawing/2014/main" id="{D3024FA2-B675-41A7-A166-3B7C7716988F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2" name="四角形: 角を丸くする 661">
              <a:extLst>
                <a:ext uri="{FF2B5EF4-FFF2-40B4-BE49-F238E27FC236}">
                  <a16:creationId xmlns:a16="http://schemas.microsoft.com/office/drawing/2014/main" id="{D77F0870-3D94-4B4B-A06B-1B6394D2D57E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3" name="テキスト ボックス 662">
              <a:extLst>
                <a:ext uri="{FF2B5EF4-FFF2-40B4-BE49-F238E27FC236}">
                  <a16:creationId xmlns:a16="http://schemas.microsoft.com/office/drawing/2014/main" id="{E48BBFAA-DD60-4E15-975B-02BDED17460B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664" name="テキスト ボックス 663">
              <a:extLst>
                <a:ext uri="{FF2B5EF4-FFF2-40B4-BE49-F238E27FC236}">
                  <a16:creationId xmlns:a16="http://schemas.microsoft.com/office/drawing/2014/main" id="{C5067421-8B3D-4578-843E-BFA6536DFE80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65" name="テキスト ボックス 664">
              <a:extLst>
                <a:ext uri="{FF2B5EF4-FFF2-40B4-BE49-F238E27FC236}">
                  <a16:creationId xmlns:a16="http://schemas.microsoft.com/office/drawing/2014/main" id="{BE5D4491-48F8-4EF7-83A6-7D77846157AE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66" name="テキスト ボックス 665">
              <a:extLst>
                <a:ext uri="{FF2B5EF4-FFF2-40B4-BE49-F238E27FC236}">
                  <a16:creationId xmlns:a16="http://schemas.microsoft.com/office/drawing/2014/main" id="{648BF9E8-E664-461A-B59A-A3E95953CFFE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67" name="テキスト ボックス 666">
              <a:extLst>
                <a:ext uri="{FF2B5EF4-FFF2-40B4-BE49-F238E27FC236}">
                  <a16:creationId xmlns:a16="http://schemas.microsoft.com/office/drawing/2014/main" id="{6D344242-1AE9-448F-817F-117AE67E033E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68" name="四角形: 角を丸くする 667">
              <a:extLst>
                <a:ext uri="{FF2B5EF4-FFF2-40B4-BE49-F238E27FC236}">
                  <a16:creationId xmlns:a16="http://schemas.microsoft.com/office/drawing/2014/main" id="{0DF7E65D-6294-4665-B0FC-C0BE1E9CF6E0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9" name="四角形: 角を丸くする 668">
              <a:extLst>
                <a:ext uri="{FF2B5EF4-FFF2-40B4-BE49-F238E27FC236}">
                  <a16:creationId xmlns:a16="http://schemas.microsoft.com/office/drawing/2014/main" id="{73FAB4E0-6067-4577-922E-82CF2930EE72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0" name="テキスト ボックス 669">
              <a:extLst>
                <a:ext uri="{FF2B5EF4-FFF2-40B4-BE49-F238E27FC236}">
                  <a16:creationId xmlns:a16="http://schemas.microsoft.com/office/drawing/2014/main" id="{DD2400B4-097F-48B9-A888-6196C033A411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71" name="テキスト ボックス 670">
              <a:extLst>
                <a:ext uri="{FF2B5EF4-FFF2-40B4-BE49-F238E27FC236}">
                  <a16:creationId xmlns:a16="http://schemas.microsoft.com/office/drawing/2014/main" id="{FF412A43-5EB2-44F4-8890-04629C0BA75A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72" name="四角形: 角を丸くする 671">
              <a:extLst>
                <a:ext uri="{FF2B5EF4-FFF2-40B4-BE49-F238E27FC236}">
                  <a16:creationId xmlns:a16="http://schemas.microsoft.com/office/drawing/2014/main" id="{CC142DBD-83FB-40A9-8C4A-F58693CEA1BE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3" name="四角形: 角を丸くする 672">
              <a:extLst>
                <a:ext uri="{FF2B5EF4-FFF2-40B4-BE49-F238E27FC236}">
                  <a16:creationId xmlns:a16="http://schemas.microsoft.com/office/drawing/2014/main" id="{D9CAAB74-7B0D-4E5B-89CF-DB98A01D63E5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4" name="テキスト ボックス 673">
              <a:extLst>
                <a:ext uri="{FF2B5EF4-FFF2-40B4-BE49-F238E27FC236}">
                  <a16:creationId xmlns:a16="http://schemas.microsoft.com/office/drawing/2014/main" id="{2CA3BA4E-8222-463C-8FFF-C222664AB465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75" name="テキスト ボックス 674">
              <a:extLst>
                <a:ext uri="{FF2B5EF4-FFF2-40B4-BE49-F238E27FC236}">
                  <a16:creationId xmlns:a16="http://schemas.microsoft.com/office/drawing/2014/main" id="{1AFA0FA7-464B-4561-A18A-0649FFA31566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76" name="テキスト ボックス 675">
              <a:extLst>
                <a:ext uri="{FF2B5EF4-FFF2-40B4-BE49-F238E27FC236}">
                  <a16:creationId xmlns:a16="http://schemas.microsoft.com/office/drawing/2014/main" id="{CECCD8EE-A458-4446-A76E-90CA3227B502}"/>
                </a:ext>
              </a:extLst>
            </p:cNvPr>
            <p:cNvSpPr txBox="1"/>
            <p:nvPr/>
          </p:nvSpPr>
          <p:spPr>
            <a:xfrm>
              <a:off x="5980393" y="3374677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77" name="テキスト ボックス 676">
              <a:extLst>
                <a:ext uri="{FF2B5EF4-FFF2-40B4-BE49-F238E27FC236}">
                  <a16:creationId xmlns:a16="http://schemas.microsoft.com/office/drawing/2014/main" id="{A2B065F9-2D25-4AB6-935E-B00132CE8564}"/>
                </a:ext>
              </a:extLst>
            </p:cNvPr>
            <p:cNvSpPr txBox="1"/>
            <p:nvPr/>
          </p:nvSpPr>
          <p:spPr>
            <a:xfrm>
              <a:off x="5982773" y="3131789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78" name="テキスト ボックス 677">
              <a:extLst>
                <a:ext uri="{FF2B5EF4-FFF2-40B4-BE49-F238E27FC236}">
                  <a16:creationId xmlns:a16="http://schemas.microsoft.com/office/drawing/2014/main" id="{097ED5A0-DC9A-46D8-8A7A-0058442F3BB8}"/>
                </a:ext>
              </a:extLst>
            </p:cNvPr>
            <p:cNvSpPr txBox="1"/>
            <p:nvPr/>
          </p:nvSpPr>
          <p:spPr>
            <a:xfrm>
              <a:off x="5980393" y="3253233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79" name="テキスト ボックス 678">
              <a:extLst>
                <a:ext uri="{FF2B5EF4-FFF2-40B4-BE49-F238E27FC236}">
                  <a16:creationId xmlns:a16="http://schemas.microsoft.com/office/drawing/2014/main" id="{87294DA8-310D-4C98-BBCE-E1B94F4D4FCC}"/>
                </a:ext>
              </a:extLst>
            </p:cNvPr>
            <p:cNvSpPr txBox="1"/>
            <p:nvPr/>
          </p:nvSpPr>
          <p:spPr>
            <a:xfrm>
              <a:off x="5982773" y="3010345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60CC0790-A4CD-4BA3-AF82-ACE4C55E26A0}"/>
                </a:ext>
              </a:extLst>
            </p:cNvPr>
            <p:cNvGrpSpPr/>
            <p:nvPr/>
          </p:nvGrpSpPr>
          <p:grpSpPr>
            <a:xfrm>
              <a:off x="6204956" y="3007213"/>
              <a:ext cx="511275" cy="569248"/>
              <a:chOff x="2360449" y="4551408"/>
              <a:chExt cx="993206" cy="999854"/>
            </a:xfrm>
          </p:grpSpPr>
          <p:sp>
            <p:nvSpPr>
              <p:cNvPr id="687" name="六角形 686">
                <a:extLst>
                  <a:ext uri="{FF2B5EF4-FFF2-40B4-BE49-F238E27FC236}">
                    <a16:creationId xmlns:a16="http://schemas.microsoft.com/office/drawing/2014/main" id="{7E0F7B7D-A594-46EA-A0C1-8B1146983F3B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8" name="六角形 687">
                <a:extLst>
                  <a:ext uri="{FF2B5EF4-FFF2-40B4-BE49-F238E27FC236}">
                    <a16:creationId xmlns:a16="http://schemas.microsoft.com/office/drawing/2014/main" id="{D8B83E05-6B23-463A-8620-7E0CC06120F1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9" name="六角形 688">
                <a:extLst>
                  <a:ext uri="{FF2B5EF4-FFF2-40B4-BE49-F238E27FC236}">
                    <a16:creationId xmlns:a16="http://schemas.microsoft.com/office/drawing/2014/main" id="{BC9585E4-B006-4FD3-99CE-8393ABF30D38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0" name="六角形 689">
                <a:extLst>
                  <a:ext uri="{FF2B5EF4-FFF2-40B4-BE49-F238E27FC236}">
                    <a16:creationId xmlns:a16="http://schemas.microsoft.com/office/drawing/2014/main" id="{95D6EB21-8729-44FC-B259-9AE733047B0F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1" name="六角形 690">
                <a:extLst>
                  <a:ext uri="{FF2B5EF4-FFF2-40B4-BE49-F238E27FC236}">
                    <a16:creationId xmlns:a16="http://schemas.microsoft.com/office/drawing/2014/main" id="{35E78919-B7D8-472D-8C2D-94B8E4D6FAC1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2" name="六角形 691">
                <a:extLst>
                  <a:ext uri="{FF2B5EF4-FFF2-40B4-BE49-F238E27FC236}">
                    <a16:creationId xmlns:a16="http://schemas.microsoft.com/office/drawing/2014/main" id="{544CA6FF-7A76-4B22-8479-A43A85C42980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3" name="六角形 692">
                <a:extLst>
                  <a:ext uri="{FF2B5EF4-FFF2-40B4-BE49-F238E27FC236}">
                    <a16:creationId xmlns:a16="http://schemas.microsoft.com/office/drawing/2014/main" id="{B0DEBAFD-98FB-4B60-A287-E9D8903398A0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4" name="六角形 693">
                <a:extLst>
                  <a:ext uri="{FF2B5EF4-FFF2-40B4-BE49-F238E27FC236}">
                    <a16:creationId xmlns:a16="http://schemas.microsoft.com/office/drawing/2014/main" id="{31FD1A5C-2C4F-4C38-AD54-7F4ED78B0B2E}"/>
                  </a:ext>
                </a:extLst>
              </p:cNvPr>
              <p:cNvSpPr/>
              <p:nvPr/>
            </p:nvSpPr>
            <p:spPr bwMode="auto">
              <a:xfrm rot="5400000">
                <a:off x="2199597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5" name="六角形 694">
                <a:extLst>
                  <a:ext uri="{FF2B5EF4-FFF2-40B4-BE49-F238E27FC236}">
                    <a16:creationId xmlns:a16="http://schemas.microsoft.com/office/drawing/2014/main" id="{FFE92ED9-6B86-4887-9D04-3256D121B8CC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6" name="六角形 695">
                <a:extLst>
                  <a:ext uri="{FF2B5EF4-FFF2-40B4-BE49-F238E27FC236}">
                    <a16:creationId xmlns:a16="http://schemas.microsoft.com/office/drawing/2014/main" id="{A6BCD802-06F9-407D-A017-1207B8A2BED0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7" name="六角形 696">
                <a:extLst>
                  <a:ext uri="{FF2B5EF4-FFF2-40B4-BE49-F238E27FC236}">
                    <a16:creationId xmlns:a16="http://schemas.microsoft.com/office/drawing/2014/main" id="{2CEC0748-1A3B-4532-893B-E3161406D72E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8" name="六角形 697">
                <a:extLst>
                  <a:ext uri="{FF2B5EF4-FFF2-40B4-BE49-F238E27FC236}">
                    <a16:creationId xmlns:a16="http://schemas.microsoft.com/office/drawing/2014/main" id="{4E562697-62CE-4E8C-9085-9869C891DC22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9" name="六角形 698">
                <a:extLst>
                  <a:ext uri="{FF2B5EF4-FFF2-40B4-BE49-F238E27FC236}">
                    <a16:creationId xmlns:a16="http://schemas.microsoft.com/office/drawing/2014/main" id="{AD3E3C7F-4017-4159-9959-559AAA6C53CE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0" name="六角形 699">
                <a:extLst>
                  <a:ext uri="{FF2B5EF4-FFF2-40B4-BE49-F238E27FC236}">
                    <a16:creationId xmlns:a16="http://schemas.microsoft.com/office/drawing/2014/main" id="{B0973FCC-80D0-4E7B-98EC-7A4A776E1174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81" name="テキスト ボックス 680">
              <a:extLst>
                <a:ext uri="{FF2B5EF4-FFF2-40B4-BE49-F238E27FC236}">
                  <a16:creationId xmlns:a16="http://schemas.microsoft.com/office/drawing/2014/main" id="{766A2C1D-06FA-42EB-84D4-9C8D20A3F6C9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682" name="正方形/長方形 681">
              <a:extLst>
                <a:ext uri="{FF2B5EF4-FFF2-40B4-BE49-F238E27FC236}">
                  <a16:creationId xmlns:a16="http://schemas.microsoft.com/office/drawing/2014/main" id="{8DCB97AE-E277-4328-80BA-6B966ABC9E42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3" name="正方形/長方形 682">
              <a:extLst>
                <a:ext uri="{FF2B5EF4-FFF2-40B4-BE49-F238E27FC236}">
                  <a16:creationId xmlns:a16="http://schemas.microsoft.com/office/drawing/2014/main" id="{D57B2792-6246-43AA-B769-AE3FEF07356E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4" name="正方形/長方形 683">
              <a:extLst>
                <a:ext uri="{FF2B5EF4-FFF2-40B4-BE49-F238E27FC236}">
                  <a16:creationId xmlns:a16="http://schemas.microsoft.com/office/drawing/2014/main" id="{D89AB00C-7E9B-4BA7-8390-DA4E4F29DA10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5" name="正方形/長方形 684">
              <a:extLst>
                <a:ext uri="{FF2B5EF4-FFF2-40B4-BE49-F238E27FC236}">
                  <a16:creationId xmlns:a16="http://schemas.microsoft.com/office/drawing/2014/main" id="{0F95A232-4C52-4FE7-B530-4A2CA2DC2D73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6" name="正方形/長方形 685">
              <a:extLst>
                <a:ext uri="{FF2B5EF4-FFF2-40B4-BE49-F238E27FC236}">
                  <a16:creationId xmlns:a16="http://schemas.microsoft.com/office/drawing/2014/main" id="{81EA9A94-46A3-4CCA-B9EA-0FC3568A5EF1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6981A937-7A55-4590-9A13-D85D6CDFB5BF}"/>
              </a:ext>
            </a:extLst>
          </p:cNvPr>
          <p:cNvGrpSpPr/>
          <p:nvPr/>
        </p:nvGrpSpPr>
        <p:grpSpPr>
          <a:xfrm>
            <a:off x="801209" y="4634493"/>
            <a:ext cx="792616" cy="1733385"/>
            <a:chOff x="7369317" y="2724315"/>
            <a:chExt cx="1388963" cy="3037545"/>
          </a:xfrm>
        </p:grpSpPr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3D0BE731-D54F-4568-B550-EB73BE218693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3" name="正方形/長方形 702">
              <a:extLst>
                <a:ext uri="{FF2B5EF4-FFF2-40B4-BE49-F238E27FC236}">
                  <a16:creationId xmlns:a16="http://schemas.microsoft.com/office/drawing/2014/main" id="{C2613A9D-0FDA-4CDB-BC32-3041A488B4DE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4" name="正方形/長方形 703">
              <a:extLst>
                <a:ext uri="{FF2B5EF4-FFF2-40B4-BE49-F238E27FC236}">
                  <a16:creationId xmlns:a16="http://schemas.microsoft.com/office/drawing/2014/main" id="{53C1BE78-4148-4FA0-95B4-DC0473EC6D7D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5" name="四角形: 角を丸くする 704">
              <a:extLst>
                <a:ext uri="{FF2B5EF4-FFF2-40B4-BE49-F238E27FC236}">
                  <a16:creationId xmlns:a16="http://schemas.microsoft.com/office/drawing/2014/main" id="{94945DDC-E7B4-45C7-91B1-2AD3DD7B3A05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6" name="四角形: 角を丸くする 705">
              <a:extLst>
                <a:ext uri="{FF2B5EF4-FFF2-40B4-BE49-F238E27FC236}">
                  <a16:creationId xmlns:a16="http://schemas.microsoft.com/office/drawing/2014/main" id="{63558244-046B-489F-B336-854D713F935B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7" name="四角形: 角を丸くする 706">
              <a:extLst>
                <a:ext uri="{FF2B5EF4-FFF2-40B4-BE49-F238E27FC236}">
                  <a16:creationId xmlns:a16="http://schemas.microsoft.com/office/drawing/2014/main" id="{77643F34-29D7-44E5-9E10-8D19F35E0661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8" name="四角形: 角を丸くする 707">
              <a:extLst>
                <a:ext uri="{FF2B5EF4-FFF2-40B4-BE49-F238E27FC236}">
                  <a16:creationId xmlns:a16="http://schemas.microsoft.com/office/drawing/2014/main" id="{4B89FC96-300C-474A-9AC4-EC115255F184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9" name="四角形: 角を丸くする 708">
              <a:extLst>
                <a:ext uri="{FF2B5EF4-FFF2-40B4-BE49-F238E27FC236}">
                  <a16:creationId xmlns:a16="http://schemas.microsoft.com/office/drawing/2014/main" id="{79C82F2D-700C-460A-9C8A-99CC495C3CA8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0" name="四角形: 角を丸くする 709">
              <a:extLst>
                <a:ext uri="{FF2B5EF4-FFF2-40B4-BE49-F238E27FC236}">
                  <a16:creationId xmlns:a16="http://schemas.microsoft.com/office/drawing/2014/main" id="{758DF222-B2F4-42C2-AB90-1E07DE759723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1" name="二等辺三角形 710">
              <a:extLst>
                <a:ext uri="{FF2B5EF4-FFF2-40B4-BE49-F238E27FC236}">
                  <a16:creationId xmlns:a16="http://schemas.microsoft.com/office/drawing/2014/main" id="{C37760FD-6844-4D28-8A91-D3A7DFC7E0F1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2" name="二等辺三角形 711">
              <a:extLst>
                <a:ext uri="{FF2B5EF4-FFF2-40B4-BE49-F238E27FC236}">
                  <a16:creationId xmlns:a16="http://schemas.microsoft.com/office/drawing/2014/main" id="{463AAD7D-009E-47FA-A37C-5B6E86B5F1AB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3" name="四角形: 角を丸くする 712">
              <a:extLst>
                <a:ext uri="{FF2B5EF4-FFF2-40B4-BE49-F238E27FC236}">
                  <a16:creationId xmlns:a16="http://schemas.microsoft.com/office/drawing/2014/main" id="{6FEA1D51-FD40-4BA5-B9D7-3590740F8F49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4" name="テキスト ボックス 713">
              <a:extLst>
                <a:ext uri="{FF2B5EF4-FFF2-40B4-BE49-F238E27FC236}">
                  <a16:creationId xmlns:a16="http://schemas.microsoft.com/office/drawing/2014/main" id="{B85E6513-DE6A-4BB0-90A1-8659C6A1701D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715" name="テキスト ボックス 714">
              <a:extLst>
                <a:ext uri="{FF2B5EF4-FFF2-40B4-BE49-F238E27FC236}">
                  <a16:creationId xmlns:a16="http://schemas.microsoft.com/office/drawing/2014/main" id="{5CA29D14-F103-4493-8683-0B949B73F1F1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716" name="テキスト ボックス 715">
              <a:extLst>
                <a:ext uri="{FF2B5EF4-FFF2-40B4-BE49-F238E27FC236}">
                  <a16:creationId xmlns:a16="http://schemas.microsoft.com/office/drawing/2014/main" id="{C34B5652-D420-490F-938E-5DD8247344EF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717" name="テキスト ボックス 716">
              <a:extLst>
                <a:ext uri="{FF2B5EF4-FFF2-40B4-BE49-F238E27FC236}">
                  <a16:creationId xmlns:a16="http://schemas.microsoft.com/office/drawing/2014/main" id="{03094F21-197D-4912-BDBA-0261B0C48FD9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18" name="テキスト ボックス 717">
              <a:extLst>
                <a:ext uri="{FF2B5EF4-FFF2-40B4-BE49-F238E27FC236}">
                  <a16:creationId xmlns:a16="http://schemas.microsoft.com/office/drawing/2014/main" id="{783E9B56-E19B-425F-8602-CD1FB0A55625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719" name="テキスト ボックス 718">
              <a:extLst>
                <a:ext uri="{FF2B5EF4-FFF2-40B4-BE49-F238E27FC236}">
                  <a16:creationId xmlns:a16="http://schemas.microsoft.com/office/drawing/2014/main" id="{69039264-FE2F-48AA-8054-2CDE89839A02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145A7AA3-D5B3-45D7-90B5-D24DB0DC5B38}"/>
                </a:ext>
              </a:extLst>
            </p:cNvPr>
            <p:cNvGrpSpPr/>
            <p:nvPr/>
          </p:nvGrpSpPr>
          <p:grpSpPr>
            <a:xfrm>
              <a:off x="7696993" y="3278983"/>
              <a:ext cx="590864" cy="569248"/>
              <a:chOff x="2360449" y="4551408"/>
              <a:chExt cx="993206" cy="999854"/>
            </a:xfrm>
          </p:grpSpPr>
          <p:sp>
            <p:nvSpPr>
              <p:cNvPr id="735" name="六角形 734">
                <a:extLst>
                  <a:ext uri="{FF2B5EF4-FFF2-40B4-BE49-F238E27FC236}">
                    <a16:creationId xmlns:a16="http://schemas.microsoft.com/office/drawing/2014/main" id="{9872275E-3519-4089-BC43-7E7B9A52B3DD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6" name="六角形 735">
                <a:extLst>
                  <a:ext uri="{FF2B5EF4-FFF2-40B4-BE49-F238E27FC236}">
                    <a16:creationId xmlns:a16="http://schemas.microsoft.com/office/drawing/2014/main" id="{11D27392-8756-4F38-BFD4-1672D1305ADA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7" name="六角形 736">
                <a:extLst>
                  <a:ext uri="{FF2B5EF4-FFF2-40B4-BE49-F238E27FC236}">
                    <a16:creationId xmlns:a16="http://schemas.microsoft.com/office/drawing/2014/main" id="{A7C8196C-0F01-4BF6-85A5-6F38893019C3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8" name="六角形 737">
                <a:extLst>
                  <a:ext uri="{FF2B5EF4-FFF2-40B4-BE49-F238E27FC236}">
                    <a16:creationId xmlns:a16="http://schemas.microsoft.com/office/drawing/2014/main" id="{30396837-709C-41BB-B7D1-80100493B95F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9" name="六角形 738">
                <a:extLst>
                  <a:ext uri="{FF2B5EF4-FFF2-40B4-BE49-F238E27FC236}">
                    <a16:creationId xmlns:a16="http://schemas.microsoft.com/office/drawing/2014/main" id="{813DC511-1668-4527-ADE1-CBC8A9373776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0" name="六角形 739">
                <a:extLst>
                  <a:ext uri="{FF2B5EF4-FFF2-40B4-BE49-F238E27FC236}">
                    <a16:creationId xmlns:a16="http://schemas.microsoft.com/office/drawing/2014/main" id="{412FE4AD-35E1-426F-8FE3-CB3304182096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1" name="六角形 740">
                <a:extLst>
                  <a:ext uri="{FF2B5EF4-FFF2-40B4-BE49-F238E27FC236}">
                    <a16:creationId xmlns:a16="http://schemas.microsoft.com/office/drawing/2014/main" id="{821CFE4C-024D-4532-8300-9F5AB8DAAAD9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2" name="六角形 741">
                <a:extLst>
                  <a:ext uri="{FF2B5EF4-FFF2-40B4-BE49-F238E27FC236}">
                    <a16:creationId xmlns:a16="http://schemas.microsoft.com/office/drawing/2014/main" id="{3F683C65-6B04-4B11-9C5A-FC9360F67E36}"/>
                  </a:ext>
                </a:extLst>
              </p:cNvPr>
              <p:cNvSpPr/>
              <p:nvPr/>
            </p:nvSpPr>
            <p:spPr bwMode="auto">
              <a:xfrm rot="5400000">
                <a:off x="2199597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3" name="六角形 742">
                <a:extLst>
                  <a:ext uri="{FF2B5EF4-FFF2-40B4-BE49-F238E27FC236}">
                    <a16:creationId xmlns:a16="http://schemas.microsoft.com/office/drawing/2014/main" id="{6BAEDA2C-F23E-4B36-A507-9544EBF61D66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4" name="六角形 743">
                <a:extLst>
                  <a:ext uri="{FF2B5EF4-FFF2-40B4-BE49-F238E27FC236}">
                    <a16:creationId xmlns:a16="http://schemas.microsoft.com/office/drawing/2014/main" id="{1554EA0A-E66F-4088-8809-47A584CA1BB4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5" name="六角形 744">
                <a:extLst>
                  <a:ext uri="{FF2B5EF4-FFF2-40B4-BE49-F238E27FC236}">
                    <a16:creationId xmlns:a16="http://schemas.microsoft.com/office/drawing/2014/main" id="{965B4DF4-3FA3-41DE-8375-80877E81C976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6" name="六角形 745">
                <a:extLst>
                  <a:ext uri="{FF2B5EF4-FFF2-40B4-BE49-F238E27FC236}">
                    <a16:creationId xmlns:a16="http://schemas.microsoft.com/office/drawing/2014/main" id="{EF5340F9-007B-4799-81A6-A9305261E38B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7" name="六角形 746">
                <a:extLst>
                  <a:ext uri="{FF2B5EF4-FFF2-40B4-BE49-F238E27FC236}">
                    <a16:creationId xmlns:a16="http://schemas.microsoft.com/office/drawing/2014/main" id="{020C8B1A-987C-4209-86CA-A63DE9F1A1AE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8" name="六角形 747">
                <a:extLst>
                  <a:ext uri="{FF2B5EF4-FFF2-40B4-BE49-F238E27FC236}">
                    <a16:creationId xmlns:a16="http://schemas.microsoft.com/office/drawing/2014/main" id="{E23900DC-F8BD-44BA-A7A4-9C8CAA305479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21" name="テキスト ボックス 720">
              <a:extLst>
                <a:ext uri="{FF2B5EF4-FFF2-40B4-BE49-F238E27FC236}">
                  <a16:creationId xmlns:a16="http://schemas.microsoft.com/office/drawing/2014/main" id="{1905FCF3-EB41-47B4-8F86-1DB8BE777076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BAC87FE1-8995-48BB-B5A0-5840C80ABBE7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733" name="正方形/長方形 732">
                <a:extLst>
                  <a:ext uri="{FF2B5EF4-FFF2-40B4-BE49-F238E27FC236}">
                    <a16:creationId xmlns:a16="http://schemas.microsoft.com/office/drawing/2014/main" id="{1ECB24DF-1927-4D7C-98AB-08897D11717E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4" name="正方形/長方形 733">
                <a:extLst>
                  <a:ext uri="{FF2B5EF4-FFF2-40B4-BE49-F238E27FC236}">
                    <a16:creationId xmlns:a16="http://schemas.microsoft.com/office/drawing/2014/main" id="{F9F3DF62-6DD4-4D77-9228-058386D5204A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23" name="テキスト ボックス 722">
              <a:extLst>
                <a:ext uri="{FF2B5EF4-FFF2-40B4-BE49-F238E27FC236}">
                  <a16:creationId xmlns:a16="http://schemas.microsoft.com/office/drawing/2014/main" id="{ED7DD216-E977-41B4-B122-44A1E38D6134}"/>
                </a:ext>
              </a:extLst>
            </p:cNvPr>
            <p:cNvSpPr txBox="1"/>
            <p:nvPr/>
          </p:nvSpPr>
          <p:spPr>
            <a:xfrm>
              <a:off x="8324115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24" name="テキスト ボックス 723">
              <a:extLst>
                <a:ext uri="{FF2B5EF4-FFF2-40B4-BE49-F238E27FC236}">
                  <a16:creationId xmlns:a16="http://schemas.microsoft.com/office/drawing/2014/main" id="{0165F44D-1183-4A65-B515-1B4AD54099A2}"/>
                </a:ext>
              </a:extLst>
            </p:cNvPr>
            <p:cNvSpPr txBox="1"/>
            <p:nvPr/>
          </p:nvSpPr>
          <p:spPr>
            <a:xfrm>
              <a:off x="7864380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25" name="テキスト ボックス 724">
              <a:extLst>
                <a:ext uri="{FF2B5EF4-FFF2-40B4-BE49-F238E27FC236}">
                  <a16:creationId xmlns:a16="http://schemas.microsoft.com/office/drawing/2014/main" id="{A0B028D3-D6E9-49C6-BB11-AB95BAC4A075}"/>
                </a:ext>
              </a:extLst>
            </p:cNvPr>
            <p:cNvSpPr txBox="1"/>
            <p:nvPr/>
          </p:nvSpPr>
          <p:spPr>
            <a:xfrm>
              <a:off x="8094247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26" name="テキスト ボックス 725">
              <a:extLst>
                <a:ext uri="{FF2B5EF4-FFF2-40B4-BE49-F238E27FC236}">
                  <a16:creationId xmlns:a16="http://schemas.microsoft.com/office/drawing/2014/main" id="{D2358CB0-3994-4BAE-B8ED-BCF9B3BE43FA}"/>
                </a:ext>
              </a:extLst>
            </p:cNvPr>
            <p:cNvSpPr txBox="1"/>
            <p:nvPr/>
          </p:nvSpPr>
          <p:spPr>
            <a:xfrm>
              <a:off x="7634513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EFEB5282-E8FB-42BA-91E7-8069F1263DA5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728" name="正方形/長方形 727">
                <a:extLst>
                  <a:ext uri="{FF2B5EF4-FFF2-40B4-BE49-F238E27FC236}">
                    <a16:creationId xmlns:a16="http://schemas.microsoft.com/office/drawing/2014/main" id="{98A960E0-214E-459F-BBCC-11012301E481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9" name="正方形/長方形 728">
                <a:extLst>
                  <a:ext uri="{FF2B5EF4-FFF2-40B4-BE49-F238E27FC236}">
                    <a16:creationId xmlns:a16="http://schemas.microsoft.com/office/drawing/2014/main" id="{03F6C7A1-CD7B-45A3-81D9-02D16B73B580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75290A1D-3B8B-4D76-AD4D-5FB0780382EA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452954CD-639D-4F6D-8668-1250B86A93FF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2" name="正方形/長方形 731">
                <a:extLst>
                  <a:ext uri="{FF2B5EF4-FFF2-40B4-BE49-F238E27FC236}">
                    <a16:creationId xmlns:a16="http://schemas.microsoft.com/office/drawing/2014/main" id="{8B9896B3-4225-4F46-A1B4-E6D6F424E74F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49" name="グループ化 748">
            <a:extLst>
              <a:ext uri="{FF2B5EF4-FFF2-40B4-BE49-F238E27FC236}">
                <a16:creationId xmlns:a16="http://schemas.microsoft.com/office/drawing/2014/main" id="{98048591-3F06-40C2-9C5B-6C88A824CA5D}"/>
              </a:ext>
            </a:extLst>
          </p:cNvPr>
          <p:cNvGrpSpPr/>
          <p:nvPr/>
        </p:nvGrpSpPr>
        <p:grpSpPr>
          <a:xfrm>
            <a:off x="2673275" y="814970"/>
            <a:ext cx="801335" cy="1692381"/>
            <a:chOff x="4170620" y="2796170"/>
            <a:chExt cx="1404241" cy="2965690"/>
          </a:xfrm>
        </p:grpSpPr>
        <p:sp>
          <p:nvSpPr>
            <p:cNvPr id="750" name="四角形: 上の 2 つの角を丸める 749">
              <a:extLst>
                <a:ext uri="{FF2B5EF4-FFF2-40B4-BE49-F238E27FC236}">
                  <a16:creationId xmlns:a16="http://schemas.microsoft.com/office/drawing/2014/main" id="{F294C446-4F38-4237-8917-520F794AC523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1" name="四角形: 上の 2 つの角を丸める 750">
              <a:extLst>
                <a:ext uri="{FF2B5EF4-FFF2-40B4-BE49-F238E27FC236}">
                  <a16:creationId xmlns:a16="http://schemas.microsoft.com/office/drawing/2014/main" id="{3BC06B9C-4E30-483E-A079-A1B74011DE17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2" name="四角形: 角を丸くする 751">
              <a:extLst>
                <a:ext uri="{FF2B5EF4-FFF2-40B4-BE49-F238E27FC236}">
                  <a16:creationId xmlns:a16="http://schemas.microsoft.com/office/drawing/2014/main" id="{71A073DD-ABE2-460B-B447-F9F36E0E602C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3" name="楕円 752">
              <a:extLst>
                <a:ext uri="{FF2B5EF4-FFF2-40B4-BE49-F238E27FC236}">
                  <a16:creationId xmlns:a16="http://schemas.microsoft.com/office/drawing/2014/main" id="{2D89B191-4C31-4F6E-BFEC-954FABBF02D6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4" name="四角形: 角を丸くする 753">
              <a:extLst>
                <a:ext uri="{FF2B5EF4-FFF2-40B4-BE49-F238E27FC236}">
                  <a16:creationId xmlns:a16="http://schemas.microsoft.com/office/drawing/2014/main" id="{BB0F9CF0-CBD3-4B73-A12C-1E0078BD6E3E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5" name="四角形: 角を丸くする 754">
              <a:extLst>
                <a:ext uri="{FF2B5EF4-FFF2-40B4-BE49-F238E27FC236}">
                  <a16:creationId xmlns:a16="http://schemas.microsoft.com/office/drawing/2014/main" id="{9AAD51B3-9A2B-48C9-A845-BC59AC88E6E4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6" name="四角形: 角を丸くする 755">
              <a:extLst>
                <a:ext uri="{FF2B5EF4-FFF2-40B4-BE49-F238E27FC236}">
                  <a16:creationId xmlns:a16="http://schemas.microsoft.com/office/drawing/2014/main" id="{2AFEADF5-8C20-4B03-803B-2B748D2D06BB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7" name="四角形: 角を丸くする 756">
              <a:extLst>
                <a:ext uri="{FF2B5EF4-FFF2-40B4-BE49-F238E27FC236}">
                  <a16:creationId xmlns:a16="http://schemas.microsoft.com/office/drawing/2014/main" id="{DED9E87D-5EAA-4A6D-B026-850631671232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8" name="四角形: 角を丸くする 757">
              <a:extLst>
                <a:ext uri="{FF2B5EF4-FFF2-40B4-BE49-F238E27FC236}">
                  <a16:creationId xmlns:a16="http://schemas.microsoft.com/office/drawing/2014/main" id="{BB5DC3C1-BFD4-4C7D-AE1A-7AA5B0A49E21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9" name="四角形: 角を丸くする 758">
              <a:extLst>
                <a:ext uri="{FF2B5EF4-FFF2-40B4-BE49-F238E27FC236}">
                  <a16:creationId xmlns:a16="http://schemas.microsoft.com/office/drawing/2014/main" id="{8C84F390-0ABF-4F53-8B7D-CC0F1E1C1997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0" name="テキスト ボックス 759">
              <a:extLst>
                <a:ext uri="{FF2B5EF4-FFF2-40B4-BE49-F238E27FC236}">
                  <a16:creationId xmlns:a16="http://schemas.microsoft.com/office/drawing/2014/main" id="{B5626B96-1B04-49D2-B3E3-C6762A38D2D2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761" name="二等辺三角形 760">
              <a:extLst>
                <a:ext uri="{FF2B5EF4-FFF2-40B4-BE49-F238E27FC236}">
                  <a16:creationId xmlns:a16="http://schemas.microsoft.com/office/drawing/2014/main" id="{11BA9742-6EC3-475D-B961-357E7C699848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2" name="二等辺三角形 761">
              <a:extLst>
                <a:ext uri="{FF2B5EF4-FFF2-40B4-BE49-F238E27FC236}">
                  <a16:creationId xmlns:a16="http://schemas.microsoft.com/office/drawing/2014/main" id="{03E46094-C6DF-4FA2-8EA0-FE0AEBF42E22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3" name="テキスト ボックス 762">
              <a:extLst>
                <a:ext uri="{FF2B5EF4-FFF2-40B4-BE49-F238E27FC236}">
                  <a16:creationId xmlns:a16="http://schemas.microsoft.com/office/drawing/2014/main" id="{9E08C991-FDD1-41DE-9F01-30CEA20A90B7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64" name="テキスト ボックス 763">
              <a:extLst>
                <a:ext uri="{FF2B5EF4-FFF2-40B4-BE49-F238E27FC236}">
                  <a16:creationId xmlns:a16="http://schemas.microsoft.com/office/drawing/2014/main" id="{C83039EB-2C3C-4A8C-8B9B-CD79130BAA12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65" name="テキスト ボックス 764">
              <a:extLst>
                <a:ext uri="{FF2B5EF4-FFF2-40B4-BE49-F238E27FC236}">
                  <a16:creationId xmlns:a16="http://schemas.microsoft.com/office/drawing/2014/main" id="{AE1F5AB9-1738-403F-8918-3193F70BDC97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66" name="テキスト ボックス 765">
              <a:extLst>
                <a:ext uri="{FF2B5EF4-FFF2-40B4-BE49-F238E27FC236}">
                  <a16:creationId xmlns:a16="http://schemas.microsoft.com/office/drawing/2014/main" id="{E10F1507-D1A6-40C2-82B4-69A785DFDD51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70B0262C-A9F9-4C85-B9AB-E96A6E45ADA2}"/>
                </a:ext>
              </a:extLst>
            </p:cNvPr>
            <p:cNvGrpSpPr/>
            <p:nvPr/>
          </p:nvGrpSpPr>
          <p:grpSpPr>
            <a:xfrm>
              <a:off x="4530705" y="3003629"/>
              <a:ext cx="290901" cy="580825"/>
              <a:chOff x="2715281" y="4551408"/>
              <a:chExt cx="638374" cy="999853"/>
            </a:xfrm>
          </p:grpSpPr>
          <p:sp>
            <p:nvSpPr>
              <p:cNvPr id="777" name="六角形 776">
                <a:extLst>
                  <a:ext uri="{FF2B5EF4-FFF2-40B4-BE49-F238E27FC236}">
                    <a16:creationId xmlns:a16="http://schemas.microsoft.com/office/drawing/2014/main" id="{38FD42D4-94B3-4951-98DA-050B31BBB07A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六角形 777">
                <a:extLst>
                  <a:ext uri="{FF2B5EF4-FFF2-40B4-BE49-F238E27FC236}">
                    <a16:creationId xmlns:a16="http://schemas.microsoft.com/office/drawing/2014/main" id="{223166B6-1AFA-45C8-8BEC-BB250312FC6A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六角形 778">
                <a:extLst>
                  <a:ext uri="{FF2B5EF4-FFF2-40B4-BE49-F238E27FC236}">
                    <a16:creationId xmlns:a16="http://schemas.microsoft.com/office/drawing/2014/main" id="{43138D56-FE39-4282-BAF1-BD915DED7D3D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0" name="六角形 779">
                <a:extLst>
                  <a:ext uri="{FF2B5EF4-FFF2-40B4-BE49-F238E27FC236}">
                    <a16:creationId xmlns:a16="http://schemas.microsoft.com/office/drawing/2014/main" id="{28E77482-530C-4396-86F0-6EBD5FBC80EC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1" name="六角形 780">
                <a:extLst>
                  <a:ext uri="{FF2B5EF4-FFF2-40B4-BE49-F238E27FC236}">
                    <a16:creationId xmlns:a16="http://schemas.microsoft.com/office/drawing/2014/main" id="{BF330F8B-F43F-4D6B-AE8F-DA212F6AF029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2" name="六角形 781">
                <a:extLst>
                  <a:ext uri="{FF2B5EF4-FFF2-40B4-BE49-F238E27FC236}">
                    <a16:creationId xmlns:a16="http://schemas.microsoft.com/office/drawing/2014/main" id="{12888513-992F-4C19-A5D9-EECD2D5D1F26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3" name="六角形 782">
                <a:extLst>
                  <a:ext uri="{FF2B5EF4-FFF2-40B4-BE49-F238E27FC236}">
                    <a16:creationId xmlns:a16="http://schemas.microsoft.com/office/drawing/2014/main" id="{F117589A-7267-49F5-B947-434156228EC6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4" name="六角形 783">
                <a:extLst>
                  <a:ext uri="{FF2B5EF4-FFF2-40B4-BE49-F238E27FC236}">
                    <a16:creationId xmlns:a16="http://schemas.microsoft.com/office/drawing/2014/main" id="{1B5ED378-0FDF-4EFB-8A7B-4EAFBED43C2B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9C6C6A94-0CF1-43C0-AC40-28E43CD0AD67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773" name="正方形/長方形 772">
                <a:extLst>
                  <a:ext uri="{FF2B5EF4-FFF2-40B4-BE49-F238E27FC236}">
                    <a16:creationId xmlns:a16="http://schemas.microsoft.com/office/drawing/2014/main" id="{F3ADAC1C-6567-492F-AE1B-E71E5D98408C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F526848A-3402-4ED8-A7EE-BB64F69322D8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5" name="正方形/長方形 774">
                <a:extLst>
                  <a:ext uri="{FF2B5EF4-FFF2-40B4-BE49-F238E27FC236}">
                    <a16:creationId xmlns:a16="http://schemas.microsoft.com/office/drawing/2014/main" id="{5267C121-85A7-4CA0-BBA0-F5B623211B49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正方形/長方形 775">
                <a:extLst>
                  <a:ext uri="{FF2B5EF4-FFF2-40B4-BE49-F238E27FC236}">
                    <a16:creationId xmlns:a16="http://schemas.microsoft.com/office/drawing/2014/main" id="{B48951B1-06CE-4568-927B-732D0943B3F2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9" name="テキスト ボックス 768">
              <a:extLst>
                <a:ext uri="{FF2B5EF4-FFF2-40B4-BE49-F238E27FC236}">
                  <a16:creationId xmlns:a16="http://schemas.microsoft.com/office/drawing/2014/main" id="{101B7771-DA0B-411B-8B7A-26D2538CBE75}"/>
                </a:ext>
              </a:extLst>
            </p:cNvPr>
            <p:cNvSpPr txBox="1"/>
            <p:nvPr/>
          </p:nvSpPr>
          <p:spPr>
            <a:xfrm>
              <a:off x="5018220" y="3483337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70" name="テキスト ボックス 769">
              <a:extLst>
                <a:ext uri="{FF2B5EF4-FFF2-40B4-BE49-F238E27FC236}">
                  <a16:creationId xmlns:a16="http://schemas.microsoft.com/office/drawing/2014/main" id="{B7364CAD-C328-4CF7-AF33-A47498AFCF94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71" name="四角形: 角を丸くする 770">
              <a:extLst>
                <a:ext uri="{FF2B5EF4-FFF2-40B4-BE49-F238E27FC236}">
                  <a16:creationId xmlns:a16="http://schemas.microsoft.com/office/drawing/2014/main" id="{58F5B27A-91BA-47A8-8AC1-E316FA213F7A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2" name="テキスト ボックス 771">
              <a:extLst>
                <a:ext uri="{FF2B5EF4-FFF2-40B4-BE49-F238E27FC236}">
                  <a16:creationId xmlns:a16="http://schemas.microsoft.com/office/drawing/2014/main" id="{81F94060-4975-452E-B7F9-3CB1B957FB3F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5D419F50-9FA1-4285-8B0C-20D904BEF747}"/>
              </a:ext>
            </a:extLst>
          </p:cNvPr>
          <p:cNvGrpSpPr/>
          <p:nvPr/>
        </p:nvGrpSpPr>
        <p:grpSpPr>
          <a:xfrm>
            <a:off x="2677634" y="2752580"/>
            <a:ext cx="792616" cy="1692381"/>
            <a:chOff x="5759593" y="2796170"/>
            <a:chExt cx="1388963" cy="2965690"/>
          </a:xfrm>
        </p:grpSpPr>
        <p:sp>
          <p:nvSpPr>
            <p:cNvPr id="786" name="四角形: 角を丸くする 785">
              <a:extLst>
                <a:ext uri="{FF2B5EF4-FFF2-40B4-BE49-F238E27FC236}">
                  <a16:creationId xmlns:a16="http://schemas.microsoft.com/office/drawing/2014/main" id="{868C312B-370E-4E5A-A7B4-DFE941204C79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7" name="四角形: 角を丸くする 786">
              <a:extLst>
                <a:ext uri="{FF2B5EF4-FFF2-40B4-BE49-F238E27FC236}">
                  <a16:creationId xmlns:a16="http://schemas.microsoft.com/office/drawing/2014/main" id="{6904CE4B-CBA1-453F-8ADF-2908C62391D3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8" name="正方形/長方形 787">
              <a:extLst>
                <a:ext uri="{FF2B5EF4-FFF2-40B4-BE49-F238E27FC236}">
                  <a16:creationId xmlns:a16="http://schemas.microsoft.com/office/drawing/2014/main" id="{473B15A1-D7CD-413A-896E-22D33191D0E7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9" name="四角形: 角を丸くする 788">
              <a:extLst>
                <a:ext uri="{FF2B5EF4-FFF2-40B4-BE49-F238E27FC236}">
                  <a16:creationId xmlns:a16="http://schemas.microsoft.com/office/drawing/2014/main" id="{1CEBF08C-9B81-435F-9D49-6DF33A5B6DA4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0" name="四角形: 角を丸くする 789">
              <a:extLst>
                <a:ext uri="{FF2B5EF4-FFF2-40B4-BE49-F238E27FC236}">
                  <a16:creationId xmlns:a16="http://schemas.microsoft.com/office/drawing/2014/main" id="{E176A88F-C9E0-4305-84F7-247EC7B2521E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1" name="四角形: 角を丸くする 790">
              <a:extLst>
                <a:ext uri="{FF2B5EF4-FFF2-40B4-BE49-F238E27FC236}">
                  <a16:creationId xmlns:a16="http://schemas.microsoft.com/office/drawing/2014/main" id="{A34F181D-0341-4039-B0C9-FA6687379FA4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2" name="四角形: 角を丸くする 791">
              <a:extLst>
                <a:ext uri="{FF2B5EF4-FFF2-40B4-BE49-F238E27FC236}">
                  <a16:creationId xmlns:a16="http://schemas.microsoft.com/office/drawing/2014/main" id="{61E8CACA-DE5D-4E00-A3B7-45031E47EE04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3" name="四角形: 角を丸くする 792">
              <a:extLst>
                <a:ext uri="{FF2B5EF4-FFF2-40B4-BE49-F238E27FC236}">
                  <a16:creationId xmlns:a16="http://schemas.microsoft.com/office/drawing/2014/main" id="{A98A410B-76C3-473A-8133-DFEC7CABBF53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4" name="テキスト ボックス 793">
              <a:extLst>
                <a:ext uri="{FF2B5EF4-FFF2-40B4-BE49-F238E27FC236}">
                  <a16:creationId xmlns:a16="http://schemas.microsoft.com/office/drawing/2014/main" id="{33CFB4CC-640C-4B0C-8742-75FF39238BC7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795" name="テキスト ボックス 794">
              <a:extLst>
                <a:ext uri="{FF2B5EF4-FFF2-40B4-BE49-F238E27FC236}">
                  <a16:creationId xmlns:a16="http://schemas.microsoft.com/office/drawing/2014/main" id="{10B1D495-6EBB-4CA7-B009-A208114657BD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96" name="テキスト ボックス 795">
              <a:extLst>
                <a:ext uri="{FF2B5EF4-FFF2-40B4-BE49-F238E27FC236}">
                  <a16:creationId xmlns:a16="http://schemas.microsoft.com/office/drawing/2014/main" id="{5455F68B-66AE-41D2-B31F-76036138CF5A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97" name="テキスト ボックス 796">
              <a:extLst>
                <a:ext uri="{FF2B5EF4-FFF2-40B4-BE49-F238E27FC236}">
                  <a16:creationId xmlns:a16="http://schemas.microsoft.com/office/drawing/2014/main" id="{48233729-9EBB-4589-9D0B-83AE94AB3E3A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98" name="テキスト ボックス 797">
              <a:extLst>
                <a:ext uri="{FF2B5EF4-FFF2-40B4-BE49-F238E27FC236}">
                  <a16:creationId xmlns:a16="http://schemas.microsoft.com/office/drawing/2014/main" id="{39EFE96F-7618-4FEE-B4DB-76321203C9C4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799" name="四角形: 角を丸くする 798">
              <a:extLst>
                <a:ext uri="{FF2B5EF4-FFF2-40B4-BE49-F238E27FC236}">
                  <a16:creationId xmlns:a16="http://schemas.microsoft.com/office/drawing/2014/main" id="{DEA9C65D-C580-4EBA-8E0C-6EF52D19D61E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0" name="四角形: 角を丸くする 799">
              <a:extLst>
                <a:ext uri="{FF2B5EF4-FFF2-40B4-BE49-F238E27FC236}">
                  <a16:creationId xmlns:a16="http://schemas.microsoft.com/office/drawing/2014/main" id="{857C5C4B-FD7C-4C68-A9CC-1BB7973C18DD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1" name="テキスト ボックス 800">
              <a:extLst>
                <a:ext uri="{FF2B5EF4-FFF2-40B4-BE49-F238E27FC236}">
                  <a16:creationId xmlns:a16="http://schemas.microsoft.com/office/drawing/2014/main" id="{09F7D274-32EA-433E-B09F-D8B575894AB8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02" name="テキスト ボックス 801">
              <a:extLst>
                <a:ext uri="{FF2B5EF4-FFF2-40B4-BE49-F238E27FC236}">
                  <a16:creationId xmlns:a16="http://schemas.microsoft.com/office/drawing/2014/main" id="{C2F3A158-ECB6-418C-9EB5-3F0DF5F68E95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03" name="四角形: 角を丸くする 802">
              <a:extLst>
                <a:ext uri="{FF2B5EF4-FFF2-40B4-BE49-F238E27FC236}">
                  <a16:creationId xmlns:a16="http://schemas.microsoft.com/office/drawing/2014/main" id="{FBDFBD8C-3973-42D9-81C7-95EBEB510F7C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4" name="四角形: 角を丸くする 803">
              <a:extLst>
                <a:ext uri="{FF2B5EF4-FFF2-40B4-BE49-F238E27FC236}">
                  <a16:creationId xmlns:a16="http://schemas.microsoft.com/office/drawing/2014/main" id="{D6C4CB2C-0594-497C-8457-ED37E049411F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5" name="テキスト ボックス 804">
              <a:extLst>
                <a:ext uri="{FF2B5EF4-FFF2-40B4-BE49-F238E27FC236}">
                  <a16:creationId xmlns:a16="http://schemas.microsoft.com/office/drawing/2014/main" id="{04E37338-7600-48F4-A8E2-ED05122F4B27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06" name="テキスト ボックス 805">
              <a:extLst>
                <a:ext uri="{FF2B5EF4-FFF2-40B4-BE49-F238E27FC236}">
                  <a16:creationId xmlns:a16="http://schemas.microsoft.com/office/drawing/2014/main" id="{BF0592D6-AADE-4FFB-98B4-378E9655E6B5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07" name="テキスト ボックス 806">
              <a:extLst>
                <a:ext uri="{FF2B5EF4-FFF2-40B4-BE49-F238E27FC236}">
                  <a16:creationId xmlns:a16="http://schemas.microsoft.com/office/drawing/2014/main" id="{007FAF1B-F311-4D4F-ADB5-E60B326E2F20}"/>
                </a:ext>
              </a:extLst>
            </p:cNvPr>
            <p:cNvSpPr txBox="1"/>
            <p:nvPr/>
          </p:nvSpPr>
          <p:spPr>
            <a:xfrm>
              <a:off x="5982773" y="3131789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EDB8ACEB-D9FC-47EB-BE4C-D66FAFDCFC33}"/>
                </a:ext>
              </a:extLst>
            </p:cNvPr>
            <p:cNvGrpSpPr/>
            <p:nvPr/>
          </p:nvGrpSpPr>
          <p:grpSpPr>
            <a:xfrm>
              <a:off x="6387612" y="3007211"/>
              <a:ext cx="328617" cy="569247"/>
              <a:chOff x="2715281" y="4551408"/>
              <a:chExt cx="638374" cy="999853"/>
            </a:xfrm>
          </p:grpSpPr>
          <p:sp>
            <p:nvSpPr>
              <p:cNvPr id="815" name="六角形 814">
                <a:extLst>
                  <a:ext uri="{FF2B5EF4-FFF2-40B4-BE49-F238E27FC236}">
                    <a16:creationId xmlns:a16="http://schemas.microsoft.com/office/drawing/2014/main" id="{2C30CAFB-DA44-4DF4-9BD8-EAD7FCF6E775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6" name="六角形 815">
                <a:extLst>
                  <a:ext uri="{FF2B5EF4-FFF2-40B4-BE49-F238E27FC236}">
                    <a16:creationId xmlns:a16="http://schemas.microsoft.com/office/drawing/2014/main" id="{7FB2E473-2BBD-427E-B2B0-D5F8699B1BDE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7" name="六角形 816">
                <a:extLst>
                  <a:ext uri="{FF2B5EF4-FFF2-40B4-BE49-F238E27FC236}">
                    <a16:creationId xmlns:a16="http://schemas.microsoft.com/office/drawing/2014/main" id="{9F22DEA2-753C-492E-9CB1-CDDEA03D5F3A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8" name="六角形 817">
                <a:extLst>
                  <a:ext uri="{FF2B5EF4-FFF2-40B4-BE49-F238E27FC236}">
                    <a16:creationId xmlns:a16="http://schemas.microsoft.com/office/drawing/2014/main" id="{8125C9C5-CB30-48F2-85AA-18E5D24ABDA1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9" name="六角形 818">
                <a:extLst>
                  <a:ext uri="{FF2B5EF4-FFF2-40B4-BE49-F238E27FC236}">
                    <a16:creationId xmlns:a16="http://schemas.microsoft.com/office/drawing/2014/main" id="{98D91492-7926-48CB-AC19-DBC3B9C2C0FF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0" name="六角形 819">
                <a:extLst>
                  <a:ext uri="{FF2B5EF4-FFF2-40B4-BE49-F238E27FC236}">
                    <a16:creationId xmlns:a16="http://schemas.microsoft.com/office/drawing/2014/main" id="{20ECB4E1-2E80-47D7-9EA5-CC7F1F08D71F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1" name="六角形 820">
                <a:extLst>
                  <a:ext uri="{FF2B5EF4-FFF2-40B4-BE49-F238E27FC236}">
                    <a16:creationId xmlns:a16="http://schemas.microsoft.com/office/drawing/2014/main" id="{6249B0F3-7FBA-4C68-881D-E74850E20D43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2" name="六角形 821">
                <a:extLst>
                  <a:ext uri="{FF2B5EF4-FFF2-40B4-BE49-F238E27FC236}">
                    <a16:creationId xmlns:a16="http://schemas.microsoft.com/office/drawing/2014/main" id="{C2C63FE2-E9F6-46B8-962C-6DAB784F15F4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09" name="テキスト ボックス 808">
              <a:extLst>
                <a:ext uri="{FF2B5EF4-FFF2-40B4-BE49-F238E27FC236}">
                  <a16:creationId xmlns:a16="http://schemas.microsoft.com/office/drawing/2014/main" id="{CB7B28C8-C15D-4DE0-898A-715C54354DC7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10" name="正方形/長方形 809">
              <a:extLst>
                <a:ext uri="{FF2B5EF4-FFF2-40B4-BE49-F238E27FC236}">
                  <a16:creationId xmlns:a16="http://schemas.microsoft.com/office/drawing/2014/main" id="{30BD1779-8580-44E5-A6A3-8D5F3DEFADD1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1" name="正方形/長方形 810">
              <a:extLst>
                <a:ext uri="{FF2B5EF4-FFF2-40B4-BE49-F238E27FC236}">
                  <a16:creationId xmlns:a16="http://schemas.microsoft.com/office/drawing/2014/main" id="{BC63F279-A3C3-488E-B04C-13DC975F062D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2" name="正方形/長方形 811">
              <a:extLst>
                <a:ext uri="{FF2B5EF4-FFF2-40B4-BE49-F238E27FC236}">
                  <a16:creationId xmlns:a16="http://schemas.microsoft.com/office/drawing/2014/main" id="{F2CAA83D-B0CD-4EF9-B3B2-B15E1370745D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3" name="正方形/長方形 812">
              <a:extLst>
                <a:ext uri="{FF2B5EF4-FFF2-40B4-BE49-F238E27FC236}">
                  <a16:creationId xmlns:a16="http://schemas.microsoft.com/office/drawing/2014/main" id="{5A41EDDD-410B-45E1-BC47-3EBB81E3971C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4" name="正方形/長方形 813">
              <a:extLst>
                <a:ext uri="{FF2B5EF4-FFF2-40B4-BE49-F238E27FC236}">
                  <a16:creationId xmlns:a16="http://schemas.microsoft.com/office/drawing/2014/main" id="{BBC762F2-60C7-43A7-B185-540547D3825A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23" name="グループ化 822">
            <a:extLst>
              <a:ext uri="{FF2B5EF4-FFF2-40B4-BE49-F238E27FC236}">
                <a16:creationId xmlns:a16="http://schemas.microsoft.com/office/drawing/2014/main" id="{88E6FE5C-C7FE-4C50-8579-66FFD54ECA97}"/>
              </a:ext>
            </a:extLst>
          </p:cNvPr>
          <p:cNvGrpSpPr/>
          <p:nvPr/>
        </p:nvGrpSpPr>
        <p:grpSpPr>
          <a:xfrm>
            <a:off x="2677634" y="4634493"/>
            <a:ext cx="792616" cy="1733385"/>
            <a:chOff x="7369317" y="2724315"/>
            <a:chExt cx="1388963" cy="3037545"/>
          </a:xfrm>
        </p:grpSpPr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DDFEAFB2-B577-4334-BC2D-3F246FC14E66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7A502005-A0D0-4BB2-867A-1B459EC9F1A1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D1264E32-5712-4B74-AE6B-80DD09771C3A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7" name="四角形: 角を丸くする 826">
              <a:extLst>
                <a:ext uri="{FF2B5EF4-FFF2-40B4-BE49-F238E27FC236}">
                  <a16:creationId xmlns:a16="http://schemas.microsoft.com/office/drawing/2014/main" id="{3E57D1E9-2E8D-42A0-B962-F35A95634606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8" name="四角形: 角を丸くする 827">
              <a:extLst>
                <a:ext uri="{FF2B5EF4-FFF2-40B4-BE49-F238E27FC236}">
                  <a16:creationId xmlns:a16="http://schemas.microsoft.com/office/drawing/2014/main" id="{AC34D980-02C0-4600-A8A2-9556CB6CF2B8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9" name="四角形: 角を丸くする 828">
              <a:extLst>
                <a:ext uri="{FF2B5EF4-FFF2-40B4-BE49-F238E27FC236}">
                  <a16:creationId xmlns:a16="http://schemas.microsoft.com/office/drawing/2014/main" id="{A798FF6C-2F50-4EC6-AF05-DAC64E28E135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0" name="四角形: 角を丸くする 829">
              <a:extLst>
                <a:ext uri="{FF2B5EF4-FFF2-40B4-BE49-F238E27FC236}">
                  <a16:creationId xmlns:a16="http://schemas.microsoft.com/office/drawing/2014/main" id="{AE70CC66-A434-4E53-86BB-E82C37E1CDC7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1" name="四角形: 角を丸くする 830">
              <a:extLst>
                <a:ext uri="{FF2B5EF4-FFF2-40B4-BE49-F238E27FC236}">
                  <a16:creationId xmlns:a16="http://schemas.microsoft.com/office/drawing/2014/main" id="{D2F148AC-914C-41DB-873B-11AB5BC87286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2" name="四角形: 角を丸くする 831">
              <a:extLst>
                <a:ext uri="{FF2B5EF4-FFF2-40B4-BE49-F238E27FC236}">
                  <a16:creationId xmlns:a16="http://schemas.microsoft.com/office/drawing/2014/main" id="{6BB4B4FF-D3D7-46F3-BF2B-C6C555541CC4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3" name="二等辺三角形 832">
              <a:extLst>
                <a:ext uri="{FF2B5EF4-FFF2-40B4-BE49-F238E27FC236}">
                  <a16:creationId xmlns:a16="http://schemas.microsoft.com/office/drawing/2014/main" id="{2FFD3D31-DDA9-470F-9DD6-ABBD9B0B716F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4" name="二等辺三角形 833">
              <a:extLst>
                <a:ext uri="{FF2B5EF4-FFF2-40B4-BE49-F238E27FC236}">
                  <a16:creationId xmlns:a16="http://schemas.microsoft.com/office/drawing/2014/main" id="{ED5908EA-20C6-4C0F-B0FA-6106E91F4751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5" name="四角形: 角を丸くする 834">
              <a:extLst>
                <a:ext uri="{FF2B5EF4-FFF2-40B4-BE49-F238E27FC236}">
                  <a16:creationId xmlns:a16="http://schemas.microsoft.com/office/drawing/2014/main" id="{AEC16C05-69BF-491C-8005-20862C0D46C3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6" name="テキスト ボックス 835">
              <a:extLst>
                <a:ext uri="{FF2B5EF4-FFF2-40B4-BE49-F238E27FC236}">
                  <a16:creationId xmlns:a16="http://schemas.microsoft.com/office/drawing/2014/main" id="{FF07CE9F-4D07-45C5-9384-3AF44DBE3814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837" name="テキスト ボックス 836">
              <a:extLst>
                <a:ext uri="{FF2B5EF4-FFF2-40B4-BE49-F238E27FC236}">
                  <a16:creationId xmlns:a16="http://schemas.microsoft.com/office/drawing/2014/main" id="{8F4D39AA-07DC-4E47-901B-D234F681F08B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838" name="テキスト ボックス 837">
              <a:extLst>
                <a:ext uri="{FF2B5EF4-FFF2-40B4-BE49-F238E27FC236}">
                  <a16:creationId xmlns:a16="http://schemas.microsoft.com/office/drawing/2014/main" id="{47760FE9-9B85-4FEA-A5C7-4EE55D882EFD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839" name="テキスト ボックス 838">
              <a:extLst>
                <a:ext uri="{FF2B5EF4-FFF2-40B4-BE49-F238E27FC236}">
                  <a16:creationId xmlns:a16="http://schemas.microsoft.com/office/drawing/2014/main" id="{4720A70A-EEA0-4781-921B-12C203CB9FAB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40" name="テキスト ボックス 839">
              <a:extLst>
                <a:ext uri="{FF2B5EF4-FFF2-40B4-BE49-F238E27FC236}">
                  <a16:creationId xmlns:a16="http://schemas.microsoft.com/office/drawing/2014/main" id="{35363A23-EBB5-40D1-8296-FFEE6EE72E5C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841" name="テキスト ボックス 840">
              <a:extLst>
                <a:ext uri="{FF2B5EF4-FFF2-40B4-BE49-F238E27FC236}">
                  <a16:creationId xmlns:a16="http://schemas.microsoft.com/office/drawing/2014/main" id="{1EB35279-D0ED-4711-BD0F-5D647D6E4ED9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842" name="グループ化 841">
              <a:extLst>
                <a:ext uri="{FF2B5EF4-FFF2-40B4-BE49-F238E27FC236}">
                  <a16:creationId xmlns:a16="http://schemas.microsoft.com/office/drawing/2014/main" id="{1DC313BC-1CED-42BC-8A9D-31DD4A965AC5}"/>
                </a:ext>
              </a:extLst>
            </p:cNvPr>
            <p:cNvGrpSpPr/>
            <p:nvPr/>
          </p:nvGrpSpPr>
          <p:grpSpPr>
            <a:xfrm>
              <a:off x="7908083" y="3278981"/>
              <a:ext cx="379772" cy="569247"/>
              <a:chOff x="2715281" y="4551408"/>
              <a:chExt cx="638374" cy="999853"/>
            </a:xfrm>
          </p:grpSpPr>
          <p:sp>
            <p:nvSpPr>
              <p:cNvPr id="854" name="六角形 853">
                <a:extLst>
                  <a:ext uri="{FF2B5EF4-FFF2-40B4-BE49-F238E27FC236}">
                    <a16:creationId xmlns:a16="http://schemas.microsoft.com/office/drawing/2014/main" id="{C497D9A9-835E-4681-8236-BF1D8859ABB4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5" name="六角形 854">
                <a:extLst>
                  <a:ext uri="{FF2B5EF4-FFF2-40B4-BE49-F238E27FC236}">
                    <a16:creationId xmlns:a16="http://schemas.microsoft.com/office/drawing/2014/main" id="{EAA8D608-03D9-4A7B-AC07-B84DFA2DD0B5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6" name="六角形 855">
                <a:extLst>
                  <a:ext uri="{FF2B5EF4-FFF2-40B4-BE49-F238E27FC236}">
                    <a16:creationId xmlns:a16="http://schemas.microsoft.com/office/drawing/2014/main" id="{2769A74D-D46B-4312-8F64-61D66F1A52E9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7" name="六角形 856">
                <a:extLst>
                  <a:ext uri="{FF2B5EF4-FFF2-40B4-BE49-F238E27FC236}">
                    <a16:creationId xmlns:a16="http://schemas.microsoft.com/office/drawing/2014/main" id="{6DCC0C55-D336-4392-90D7-504CA42CB947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8" name="六角形 857">
                <a:extLst>
                  <a:ext uri="{FF2B5EF4-FFF2-40B4-BE49-F238E27FC236}">
                    <a16:creationId xmlns:a16="http://schemas.microsoft.com/office/drawing/2014/main" id="{BAFC8FFF-44BC-4E6F-B3AF-ECF7D8C56827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9" name="六角形 858">
                <a:extLst>
                  <a:ext uri="{FF2B5EF4-FFF2-40B4-BE49-F238E27FC236}">
                    <a16:creationId xmlns:a16="http://schemas.microsoft.com/office/drawing/2014/main" id="{DB29916D-D970-4263-A978-CBAB056F81B6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0" name="六角形 859">
                <a:extLst>
                  <a:ext uri="{FF2B5EF4-FFF2-40B4-BE49-F238E27FC236}">
                    <a16:creationId xmlns:a16="http://schemas.microsoft.com/office/drawing/2014/main" id="{3178EA00-601B-4397-B902-E5EED218D45F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1" name="六角形 860">
                <a:extLst>
                  <a:ext uri="{FF2B5EF4-FFF2-40B4-BE49-F238E27FC236}">
                    <a16:creationId xmlns:a16="http://schemas.microsoft.com/office/drawing/2014/main" id="{87B16D78-1BBD-4513-A3B8-2978CCDBE65C}"/>
                  </a:ext>
                </a:extLst>
              </p:cNvPr>
              <p:cNvSpPr/>
              <p:nvPr/>
            </p:nvSpPr>
            <p:spPr bwMode="auto">
              <a:xfrm rot="5400000">
                <a:off x="2554429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43" name="テキスト ボックス 842">
              <a:extLst>
                <a:ext uri="{FF2B5EF4-FFF2-40B4-BE49-F238E27FC236}">
                  <a16:creationId xmlns:a16="http://schemas.microsoft.com/office/drawing/2014/main" id="{560B7DCA-E567-4A78-B759-A6DD5F8A054D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844" name="グループ化 843">
              <a:extLst>
                <a:ext uri="{FF2B5EF4-FFF2-40B4-BE49-F238E27FC236}">
                  <a16:creationId xmlns:a16="http://schemas.microsoft.com/office/drawing/2014/main" id="{FBC473B7-7764-49EB-8429-E4CB7AD354B6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852" name="正方形/長方形 851">
                <a:extLst>
                  <a:ext uri="{FF2B5EF4-FFF2-40B4-BE49-F238E27FC236}">
                    <a16:creationId xmlns:a16="http://schemas.microsoft.com/office/drawing/2014/main" id="{080F9B77-9ED0-4FB1-B2CB-81F9D40539AA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3" name="正方形/長方形 852">
                <a:extLst>
                  <a:ext uri="{FF2B5EF4-FFF2-40B4-BE49-F238E27FC236}">
                    <a16:creationId xmlns:a16="http://schemas.microsoft.com/office/drawing/2014/main" id="{6F4B5BDE-78BB-465F-9E02-AD16E039E4F2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45" name="テキスト ボックス 844">
              <a:extLst>
                <a:ext uri="{FF2B5EF4-FFF2-40B4-BE49-F238E27FC236}">
                  <a16:creationId xmlns:a16="http://schemas.microsoft.com/office/drawing/2014/main" id="{105F226F-B0D9-49F7-A323-CE72B7C7904D}"/>
                </a:ext>
              </a:extLst>
            </p:cNvPr>
            <p:cNvSpPr txBox="1"/>
            <p:nvPr/>
          </p:nvSpPr>
          <p:spPr>
            <a:xfrm>
              <a:off x="7864380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6211784E-8104-4823-89B9-4D401B2CD36C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847" name="正方形/長方形 846">
                <a:extLst>
                  <a:ext uri="{FF2B5EF4-FFF2-40B4-BE49-F238E27FC236}">
                    <a16:creationId xmlns:a16="http://schemas.microsoft.com/office/drawing/2014/main" id="{C39E2E3D-C8D0-4FAA-AB68-21252A49CB79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8" name="正方形/長方形 847">
                <a:extLst>
                  <a:ext uri="{FF2B5EF4-FFF2-40B4-BE49-F238E27FC236}">
                    <a16:creationId xmlns:a16="http://schemas.microsoft.com/office/drawing/2014/main" id="{7527664A-AD8E-4563-884B-A0BE26E540F9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9" name="正方形/長方形 848">
                <a:extLst>
                  <a:ext uri="{FF2B5EF4-FFF2-40B4-BE49-F238E27FC236}">
                    <a16:creationId xmlns:a16="http://schemas.microsoft.com/office/drawing/2014/main" id="{2664F04F-15E4-4EF4-8677-FBCC9D3F18A3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0" name="正方形/長方形 849">
                <a:extLst>
                  <a:ext uri="{FF2B5EF4-FFF2-40B4-BE49-F238E27FC236}">
                    <a16:creationId xmlns:a16="http://schemas.microsoft.com/office/drawing/2014/main" id="{F293035B-5421-48D1-8E5F-035C5F1CC5C1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1" name="正方形/長方形 850">
                <a:extLst>
                  <a:ext uri="{FF2B5EF4-FFF2-40B4-BE49-F238E27FC236}">
                    <a16:creationId xmlns:a16="http://schemas.microsoft.com/office/drawing/2014/main" id="{C8B50023-AB81-45C0-A5E9-DE635684EA8A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62" name="グループ化 861">
            <a:extLst>
              <a:ext uri="{FF2B5EF4-FFF2-40B4-BE49-F238E27FC236}">
                <a16:creationId xmlns:a16="http://schemas.microsoft.com/office/drawing/2014/main" id="{A1620646-850A-40C8-8372-CED6A5DB2D60}"/>
              </a:ext>
            </a:extLst>
          </p:cNvPr>
          <p:cNvGrpSpPr/>
          <p:nvPr/>
        </p:nvGrpSpPr>
        <p:grpSpPr>
          <a:xfrm>
            <a:off x="4521125" y="814970"/>
            <a:ext cx="801335" cy="1692381"/>
            <a:chOff x="4170620" y="2796170"/>
            <a:chExt cx="1404241" cy="2965690"/>
          </a:xfrm>
        </p:grpSpPr>
        <p:sp>
          <p:nvSpPr>
            <p:cNvPr id="863" name="四角形: 上の 2 つの角を丸める 862">
              <a:extLst>
                <a:ext uri="{FF2B5EF4-FFF2-40B4-BE49-F238E27FC236}">
                  <a16:creationId xmlns:a16="http://schemas.microsoft.com/office/drawing/2014/main" id="{5E76D167-E9E4-4109-898E-6178E3B6B93D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4" name="四角形: 上の 2 つの角を丸める 863">
              <a:extLst>
                <a:ext uri="{FF2B5EF4-FFF2-40B4-BE49-F238E27FC236}">
                  <a16:creationId xmlns:a16="http://schemas.microsoft.com/office/drawing/2014/main" id="{48AF2F3D-3CC3-43F1-8EF6-C073726E5455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5" name="四角形: 角を丸くする 864">
              <a:extLst>
                <a:ext uri="{FF2B5EF4-FFF2-40B4-BE49-F238E27FC236}">
                  <a16:creationId xmlns:a16="http://schemas.microsoft.com/office/drawing/2014/main" id="{7FE80194-3AB6-4B43-8048-90E31E3B595A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6" name="楕円 865">
              <a:extLst>
                <a:ext uri="{FF2B5EF4-FFF2-40B4-BE49-F238E27FC236}">
                  <a16:creationId xmlns:a16="http://schemas.microsoft.com/office/drawing/2014/main" id="{5D9D0C16-E380-4993-B408-F7F49D7C459D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7" name="四角形: 角を丸くする 866">
              <a:extLst>
                <a:ext uri="{FF2B5EF4-FFF2-40B4-BE49-F238E27FC236}">
                  <a16:creationId xmlns:a16="http://schemas.microsoft.com/office/drawing/2014/main" id="{623BF7C3-DD5E-49B6-A3E3-39C53B2D932A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8" name="四角形: 角を丸くする 867">
              <a:extLst>
                <a:ext uri="{FF2B5EF4-FFF2-40B4-BE49-F238E27FC236}">
                  <a16:creationId xmlns:a16="http://schemas.microsoft.com/office/drawing/2014/main" id="{69CD7F22-2BF7-471F-B6C1-DD6AB8C64D7C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9" name="四角形: 角を丸くする 868">
              <a:extLst>
                <a:ext uri="{FF2B5EF4-FFF2-40B4-BE49-F238E27FC236}">
                  <a16:creationId xmlns:a16="http://schemas.microsoft.com/office/drawing/2014/main" id="{F160019F-BCBA-4E38-8DE9-74EAACD7E862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0" name="四角形: 角を丸くする 869">
              <a:extLst>
                <a:ext uri="{FF2B5EF4-FFF2-40B4-BE49-F238E27FC236}">
                  <a16:creationId xmlns:a16="http://schemas.microsoft.com/office/drawing/2014/main" id="{64985AE7-0584-4DA9-9CD6-9964A9EC5AE0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1" name="四角形: 角を丸くする 870">
              <a:extLst>
                <a:ext uri="{FF2B5EF4-FFF2-40B4-BE49-F238E27FC236}">
                  <a16:creationId xmlns:a16="http://schemas.microsoft.com/office/drawing/2014/main" id="{29180A28-2071-4116-ABEE-715E37482BFF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2" name="四角形: 角を丸くする 871">
              <a:extLst>
                <a:ext uri="{FF2B5EF4-FFF2-40B4-BE49-F238E27FC236}">
                  <a16:creationId xmlns:a16="http://schemas.microsoft.com/office/drawing/2014/main" id="{EA4E70A7-7228-4766-8FDC-C535680E8DD3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3" name="テキスト ボックス 872">
              <a:extLst>
                <a:ext uri="{FF2B5EF4-FFF2-40B4-BE49-F238E27FC236}">
                  <a16:creationId xmlns:a16="http://schemas.microsoft.com/office/drawing/2014/main" id="{B09E11BD-ED4E-48C4-A259-4036F07E48C5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874" name="二等辺三角形 873">
              <a:extLst>
                <a:ext uri="{FF2B5EF4-FFF2-40B4-BE49-F238E27FC236}">
                  <a16:creationId xmlns:a16="http://schemas.microsoft.com/office/drawing/2014/main" id="{2BD5C278-632C-4D8D-92B8-BD9D3B403012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5" name="二等辺三角形 874">
              <a:extLst>
                <a:ext uri="{FF2B5EF4-FFF2-40B4-BE49-F238E27FC236}">
                  <a16:creationId xmlns:a16="http://schemas.microsoft.com/office/drawing/2014/main" id="{B9013EF9-C37F-403F-AAB2-3428C01F0A45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6" name="テキスト ボックス 875">
              <a:extLst>
                <a:ext uri="{FF2B5EF4-FFF2-40B4-BE49-F238E27FC236}">
                  <a16:creationId xmlns:a16="http://schemas.microsoft.com/office/drawing/2014/main" id="{886AD158-CFF8-483B-A59D-2E2DECF357A3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77" name="テキスト ボックス 876">
              <a:extLst>
                <a:ext uri="{FF2B5EF4-FFF2-40B4-BE49-F238E27FC236}">
                  <a16:creationId xmlns:a16="http://schemas.microsoft.com/office/drawing/2014/main" id="{2E584E15-3D81-44BB-84F8-8FDA61DCD9E3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78" name="テキスト ボックス 877">
              <a:extLst>
                <a:ext uri="{FF2B5EF4-FFF2-40B4-BE49-F238E27FC236}">
                  <a16:creationId xmlns:a16="http://schemas.microsoft.com/office/drawing/2014/main" id="{65F35142-A518-4802-930B-072C990C06AC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79" name="テキスト ボックス 878">
              <a:extLst>
                <a:ext uri="{FF2B5EF4-FFF2-40B4-BE49-F238E27FC236}">
                  <a16:creationId xmlns:a16="http://schemas.microsoft.com/office/drawing/2014/main" id="{2080DA5A-AFBE-4229-A962-A155BE9B5C01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544D9B46-56B2-4AA6-9850-A1390616A0FB}"/>
                </a:ext>
              </a:extLst>
            </p:cNvPr>
            <p:cNvGrpSpPr/>
            <p:nvPr/>
          </p:nvGrpSpPr>
          <p:grpSpPr>
            <a:xfrm>
              <a:off x="4369013" y="3003631"/>
              <a:ext cx="452595" cy="580826"/>
              <a:chOff x="2360449" y="4551408"/>
              <a:chExt cx="993206" cy="999854"/>
            </a:xfrm>
          </p:grpSpPr>
          <p:sp>
            <p:nvSpPr>
              <p:cNvPr id="890" name="六角形 889">
                <a:extLst>
                  <a:ext uri="{FF2B5EF4-FFF2-40B4-BE49-F238E27FC236}">
                    <a16:creationId xmlns:a16="http://schemas.microsoft.com/office/drawing/2014/main" id="{226A9DE5-62AD-4B29-9601-C66B9027A31C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1" name="六角形 890">
                <a:extLst>
                  <a:ext uri="{FF2B5EF4-FFF2-40B4-BE49-F238E27FC236}">
                    <a16:creationId xmlns:a16="http://schemas.microsoft.com/office/drawing/2014/main" id="{A3E971D9-03FC-48AD-BDE1-164CF87A9EFA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2" name="六角形 891">
                <a:extLst>
                  <a:ext uri="{FF2B5EF4-FFF2-40B4-BE49-F238E27FC236}">
                    <a16:creationId xmlns:a16="http://schemas.microsoft.com/office/drawing/2014/main" id="{2D1781EA-7CBC-4504-B3D4-84E7E1B6F980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3" name="六角形 892">
                <a:extLst>
                  <a:ext uri="{FF2B5EF4-FFF2-40B4-BE49-F238E27FC236}">
                    <a16:creationId xmlns:a16="http://schemas.microsoft.com/office/drawing/2014/main" id="{229D3F08-D222-49A3-BC4D-AA8A8A7EB90A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4" name="六角形 893">
                <a:extLst>
                  <a:ext uri="{FF2B5EF4-FFF2-40B4-BE49-F238E27FC236}">
                    <a16:creationId xmlns:a16="http://schemas.microsoft.com/office/drawing/2014/main" id="{ACF8464E-7490-4AAE-96D0-B874957E17EC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5" name="六角形 894">
                <a:extLst>
                  <a:ext uri="{FF2B5EF4-FFF2-40B4-BE49-F238E27FC236}">
                    <a16:creationId xmlns:a16="http://schemas.microsoft.com/office/drawing/2014/main" id="{57DCA22E-5A50-4318-AAD0-8E214BDBBF9F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6" name="六角形 895">
                <a:extLst>
                  <a:ext uri="{FF2B5EF4-FFF2-40B4-BE49-F238E27FC236}">
                    <a16:creationId xmlns:a16="http://schemas.microsoft.com/office/drawing/2014/main" id="{A0B0C411-FCF7-4C80-B90D-64CCEDA58FB5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7" name="六角形 896">
                <a:extLst>
                  <a:ext uri="{FF2B5EF4-FFF2-40B4-BE49-F238E27FC236}">
                    <a16:creationId xmlns:a16="http://schemas.microsoft.com/office/drawing/2014/main" id="{C4D1E877-994E-4739-8001-08F22A6991F5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8" name="六角形 897">
                <a:extLst>
                  <a:ext uri="{FF2B5EF4-FFF2-40B4-BE49-F238E27FC236}">
                    <a16:creationId xmlns:a16="http://schemas.microsoft.com/office/drawing/2014/main" id="{F76B2D1E-DF47-4ABA-95AE-A59CC138A1AA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9" name="六角形 898">
                <a:extLst>
                  <a:ext uri="{FF2B5EF4-FFF2-40B4-BE49-F238E27FC236}">
                    <a16:creationId xmlns:a16="http://schemas.microsoft.com/office/drawing/2014/main" id="{05BF9D74-C528-49BE-A1E1-C40943AE3CBC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0" name="六角形 899">
                <a:extLst>
                  <a:ext uri="{FF2B5EF4-FFF2-40B4-BE49-F238E27FC236}">
                    <a16:creationId xmlns:a16="http://schemas.microsoft.com/office/drawing/2014/main" id="{83D30F24-4E9D-424E-A8D7-611F2EC0930C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1" name="六角形 900">
                <a:extLst>
                  <a:ext uri="{FF2B5EF4-FFF2-40B4-BE49-F238E27FC236}">
                    <a16:creationId xmlns:a16="http://schemas.microsoft.com/office/drawing/2014/main" id="{8C3987EC-54D5-4E12-9F09-170344E38DD8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41A91AAB-E599-43B4-8AAF-A0714C412074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886" name="正方形/長方形 885">
                <a:extLst>
                  <a:ext uri="{FF2B5EF4-FFF2-40B4-BE49-F238E27FC236}">
                    <a16:creationId xmlns:a16="http://schemas.microsoft.com/office/drawing/2014/main" id="{BD56BE94-BF88-4E00-A120-7BC6291E4613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7" name="正方形/長方形 886">
                <a:extLst>
                  <a:ext uri="{FF2B5EF4-FFF2-40B4-BE49-F238E27FC236}">
                    <a16:creationId xmlns:a16="http://schemas.microsoft.com/office/drawing/2014/main" id="{3EBDC0BD-7F20-436D-9F79-C6E5EE6AF2B9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8" name="正方形/長方形 887">
                <a:extLst>
                  <a:ext uri="{FF2B5EF4-FFF2-40B4-BE49-F238E27FC236}">
                    <a16:creationId xmlns:a16="http://schemas.microsoft.com/office/drawing/2014/main" id="{816D4A6F-5978-4CA4-8FCB-785FABC6882D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9" name="正方形/長方形 888">
                <a:extLst>
                  <a:ext uri="{FF2B5EF4-FFF2-40B4-BE49-F238E27FC236}">
                    <a16:creationId xmlns:a16="http://schemas.microsoft.com/office/drawing/2014/main" id="{1D28852B-004E-410F-B619-AAABA40A95D6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82" name="テキスト ボックス 881">
              <a:extLst>
                <a:ext uri="{FF2B5EF4-FFF2-40B4-BE49-F238E27FC236}">
                  <a16:creationId xmlns:a16="http://schemas.microsoft.com/office/drawing/2014/main" id="{9F95EA61-84A4-48C6-AA28-5C47CF1B6EA1}"/>
                </a:ext>
              </a:extLst>
            </p:cNvPr>
            <p:cNvSpPr txBox="1"/>
            <p:nvPr/>
          </p:nvSpPr>
          <p:spPr>
            <a:xfrm>
              <a:off x="5223075" y="3361893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83" name="テキスト ボックス 882">
              <a:extLst>
                <a:ext uri="{FF2B5EF4-FFF2-40B4-BE49-F238E27FC236}">
                  <a16:creationId xmlns:a16="http://schemas.microsoft.com/office/drawing/2014/main" id="{258A274F-0B4D-4AC8-B238-CA5B6215C869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84" name="四角形: 角を丸くする 883">
              <a:extLst>
                <a:ext uri="{FF2B5EF4-FFF2-40B4-BE49-F238E27FC236}">
                  <a16:creationId xmlns:a16="http://schemas.microsoft.com/office/drawing/2014/main" id="{7F9BB518-6E4C-44AD-A00A-0FC99AC12D6C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5" name="テキスト ボックス 884">
              <a:extLst>
                <a:ext uri="{FF2B5EF4-FFF2-40B4-BE49-F238E27FC236}">
                  <a16:creationId xmlns:a16="http://schemas.microsoft.com/office/drawing/2014/main" id="{6FF23B6A-9E9E-47BE-8930-70898F178DFC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902" name="グループ化 901">
            <a:extLst>
              <a:ext uri="{FF2B5EF4-FFF2-40B4-BE49-F238E27FC236}">
                <a16:creationId xmlns:a16="http://schemas.microsoft.com/office/drawing/2014/main" id="{89E30CBD-0248-4A0D-A645-22E7F0A13BFA}"/>
              </a:ext>
            </a:extLst>
          </p:cNvPr>
          <p:cNvGrpSpPr/>
          <p:nvPr/>
        </p:nvGrpSpPr>
        <p:grpSpPr>
          <a:xfrm>
            <a:off x="4525484" y="2752580"/>
            <a:ext cx="792616" cy="1692381"/>
            <a:chOff x="5759593" y="2796170"/>
            <a:chExt cx="1388963" cy="2965690"/>
          </a:xfrm>
        </p:grpSpPr>
        <p:sp>
          <p:nvSpPr>
            <p:cNvPr id="903" name="四角形: 角を丸くする 902">
              <a:extLst>
                <a:ext uri="{FF2B5EF4-FFF2-40B4-BE49-F238E27FC236}">
                  <a16:creationId xmlns:a16="http://schemas.microsoft.com/office/drawing/2014/main" id="{69BFF09E-C8F1-472B-814F-C4E54D1E785A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4" name="四角形: 角を丸くする 903">
              <a:extLst>
                <a:ext uri="{FF2B5EF4-FFF2-40B4-BE49-F238E27FC236}">
                  <a16:creationId xmlns:a16="http://schemas.microsoft.com/office/drawing/2014/main" id="{302C317C-AAD2-4703-B052-7D8254D91290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5" name="正方形/長方形 904">
              <a:extLst>
                <a:ext uri="{FF2B5EF4-FFF2-40B4-BE49-F238E27FC236}">
                  <a16:creationId xmlns:a16="http://schemas.microsoft.com/office/drawing/2014/main" id="{9D8A194D-A846-4EC5-984A-20AE2E237D25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6" name="四角形: 角を丸くする 905">
              <a:extLst>
                <a:ext uri="{FF2B5EF4-FFF2-40B4-BE49-F238E27FC236}">
                  <a16:creationId xmlns:a16="http://schemas.microsoft.com/office/drawing/2014/main" id="{F8F92E74-F7EB-434B-B0F9-239ABBCDF10D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7" name="四角形: 角を丸くする 906">
              <a:extLst>
                <a:ext uri="{FF2B5EF4-FFF2-40B4-BE49-F238E27FC236}">
                  <a16:creationId xmlns:a16="http://schemas.microsoft.com/office/drawing/2014/main" id="{D00F8772-8864-4F06-85DC-B6A082200C70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8" name="四角形: 角を丸くする 907">
              <a:extLst>
                <a:ext uri="{FF2B5EF4-FFF2-40B4-BE49-F238E27FC236}">
                  <a16:creationId xmlns:a16="http://schemas.microsoft.com/office/drawing/2014/main" id="{952E125B-9159-46CB-9E56-9721256F0E4E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9" name="四角形: 角を丸くする 908">
              <a:extLst>
                <a:ext uri="{FF2B5EF4-FFF2-40B4-BE49-F238E27FC236}">
                  <a16:creationId xmlns:a16="http://schemas.microsoft.com/office/drawing/2014/main" id="{1B75613C-9B18-4853-B315-785477E64B6A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0" name="四角形: 角を丸くする 909">
              <a:extLst>
                <a:ext uri="{FF2B5EF4-FFF2-40B4-BE49-F238E27FC236}">
                  <a16:creationId xmlns:a16="http://schemas.microsoft.com/office/drawing/2014/main" id="{2AD011ED-8480-41C0-AC59-EEA01FAB03AD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1" name="テキスト ボックス 910">
              <a:extLst>
                <a:ext uri="{FF2B5EF4-FFF2-40B4-BE49-F238E27FC236}">
                  <a16:creationId xmlns:a16="http://schemas.microsoft.com/office/drawing/2014/main" id="{FECBBB80-9275-4854-9EA6-4C20776AAF0D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912" name="テキスト ボックス 911">
              <a:extLst>
                <a:ext uri="{FF2B5EF4-FFF2-40B4-BE49-F238E27FC236}">
                  <a16:creationId xmlns:a16="http://schemas.microsoft.com/office/drawing/2014/main" id="{FDF7DC3A-405A-4E9F-929B-13C78612D14A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13" name="テキスト ボックス 912">
              <a:extLst>
                <a:ext uri="{FF2B5EF4-FFF2-40B4-BE49-F238E27FC236}">
                  <a16:creationId xmlns:a16="http://schemas.microsoft.com/office/drawing/2014/main" id="{C383C899-D61A-4183-A03B-777AC3C42914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14" name="テキスト ボックス 913">
              <a:extLst>
                <a:ext uri="{FF2B5EF4-FFF2-40B4-BE49-F238E27FC236}">
                  <a16:creationId xmlns:a16="http://schemas.microsoft.com/office/drawing/2014/main" id="{E38EEB0F-40B5-40DB-AF32-62096141374F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15" name="テキスト ボックス 914">
              <a:extLst>
                <a:ext uri="{FF2B5EF4-FFF2-40B4-BE49-F238E27FC236}">
                  <a16:creationId xmlns:a16="http://schemas.microsoft.com/office/drawing/2014/main" id="{2F6AB653-E754-4B1F-B830-907931978F16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16" name="四角形: 角を丸くする 915">
              <a:extLst>
                <a:ext uri="{FF2B5EF4-FFF2-40B4-BE49-F238E27FC236}">
                  <a16:creationId xmlns:a16="http://schemas.microsoft.com/office/drawing/2014/main" id="{2D4112CC-BF89-496F-AADD-262E3EC6BE94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7" name="四角形: 角を丸くする 916">
              <a:extLst>
                <a:ext uri="{FF2B5EF4-FFF2-40B4-BE49-F238E27FC236}">
                  <a16:creationId xmlns:a16="http://schemas.microsoft.com/office/drawing/2014/main" id="{7B465574-3F7F-476D-A4B6-8F58E7411AE9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8" name="テキスト ボックス 917">
              <a:extLst>
                <a:ext uri="{FF2B5EF4-FFF2-40B4-BE49-F238E27FC236}">
                  <a16:creationId xmlns:a16="http://schemas.microsoft.com/office/drawing/2014/main" id="{AE6D0737-CE3E-4B12-9819-11B63ED7E5BE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19" name="テキスト ボックス 918">
              <a:extLst>
                <a:ext uri="{FF2B5EF4-FFF2-40B4-BE49-F238E27FC236}">
                  <a16:creationId xmlns:a16="http://schemas.microsoft.com/office/drawing/2014/main" id="{BE4BC9A4-09EE-4A19-8D90-88E48E8EB98E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20" name="四角形: 角を丸くする 919">
              <a:extLst>
                <a:ext uri="{FF2B5EF4-FFF2-40B4-BE49-F238E27FC236}">
                  <a16:creationId xmlns:a16="http://schemas.microsoft.com/office/drawing/2014/main" id="{E67D90F8-D945-470D-BB91-CB54D15C7EEA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1" name="四角形: 角を丸くする 920">
              <a:extLst>
                <a:ext uri="{FF2B5EF4-FFF2-40B4-BE49-F238E27FC236}">
                  <a16:creationId xmlns:a16="http://schemas.microsoft.com/office/drawing/2014/main" id="{D44FB78B-ED1D-4F64-A43A-0B665A36D533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2" name="テキスト ボックス 921">
              <a:extLst>
                <a:ext uri="{FF2B5EF4-FFF2-40B4-BE49-F238E27FC236}">
                  <a16:creationId xmlns:a16="http://schemas.microsoft.com/office/drawing/2014/main" id="{516C1E95-A024-47DD-B1F2-4F1D86BFD2A5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23" name="テキスト ボックス 922">
              <a:extLst>
                <a:ext uri="{FF2B5EF4-FFF2-40B4-BE49-F238E27FC236}">
                  <a16:creationId xmlns:a16="http://schemas.microsoft.com/office/drawing/2014/main" id="{251AA9B7-4F4F-43BA-B69D-18DBBBB6BE03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24" name="テキスト ボックス 923">
              <a:extLst>
                <a:ext uri="{FF2B5EF4-FFF2-40B4-BE49-F238E27FC236}">
                  <a16:creationId xmlns:a16="http://schemas.microsoft.com/office/drawing/2014/main" id="{1E7BB9D8-62E7-4747-9EBA-14F82EBD5C1F}"/>
                </a:ext>
              </a:extLst>
            </p:cNvPr>
            <p:cNvSpPr txBox="1"/>
            <p:nvPr/>
          </p:nvSpPr>
          <p:spPr>
            <a:xfrm>
              <a:off x="5980393" y="3253233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D8215FCC-9408-4335-8A11-F4143A3A1D32}"/>
                </a:ext>
              </a:extLst>
            </p:cNvPr>
            <p:cNvGrpSpPr/>
            <p:nvPr/>
          </p:nvGrpSpPr>
          <p:grpSpPr>
            <a:xfrm>
              <a:off x="6204956" y="3007213"/>
              <a:ext cx="511275" cy="569248"/>
              <a:chOff x="2360449" y="4551408"/>
              <a:chExt cx="993206" cy="999854"/>
            </a:xfrm>
          </p:grpSpPr>
          <p:sp>
            <p:nvSpPr>
              <p:cNvPr id="932" name="六角形 931">
                <a:extLst>
                  <a:ext uri="{FF2B5EF4-FFF2-40B4-BE49-F238E27FC236}">
                    <a16:creationId xmlns:a16="http://schemas.microsoft.com/office/drawing/2014/main" id="{DA817FDB-6BD5-40E7-AB49-50E0BC5B8715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3" name="六角形 932">
                <a:extLst>
                  <a:ext uri="{FF2B5EF4-FFF2-40B4-BE49-F238E27FC236}">
                    <a16:creationId xmlns:a16="http://schemas.microsoft.com/office/drawing/2014/main" id="{6CA1D01D-013A-4A36-BFF0-6048897A2428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4" name="六角形 933">
                <a:extLst>
                  <a:ext uri="{FF2B5EF4-FFF2-40B4-BE49-F238E27FC236}">
                    <a16:creationId xmlns:a16="http://schemas.microsoft.com/office/drawing/2014/main" id="{FB3F19A7-E9AF-49E9-BF4F-F82E05161784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5" name="六角形 934">
                <a:extLst>
                  <a:ext uri="{FF2B5EF4-FFF2-40B4-BE49-F238E27FC236}">
                    <a16:creationId xmlns:a16="http://schemas.microsoft.com/office/drawing/2014/main" id="{39C0DF78-5E00-4C94-87BB-5FA3FB7C3AE0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6" name="六角形 935">
                <a:extLst>
                  <a:ext uri="{FF2B5EF4-FFF2-40B4-BE49-F238E27FC236}">
                    <a16:creationId xmlns:a16="http://schemas.microsoft.com/office/drawing/2014/main" id="{4CF0D3C7-18F9-4DDD-B594-D7F8F40AB1D7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7" name="六角形 936">
                <a:extLst>
                  <a:ext uri="{FF2B5EF4-FFF2-40B4-BE49-F238E27FC236}">
                    <a16:creationId xmlns:a16="http://schemas.microsoft.com/office/drawing/2014/main" id="{3E6A018C-1B22-4F6A-8E14-96DBCC8A8CB9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8" name="六角形 937">
                <a:extLst>
                  <a:ext uri="{FF2B5EF4-FFF2-40B4-BE49-F238E27FC236}">
                    <a16:creationId xmlns:a16="http://schemas.microsoft.com/office/drawing/2014/main" id="{90AEB973-7E72-424F-B0FE-8D649A07DD00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9" name="六角形 938">
                <a:extLst>
                  <a:ext uri="{FF2B5EF4-FFF2-40B4-BE49-F238E27FC236}">
                    <a16:creationId xmlns:a16="http://schemas.microsoft.com/office/drawing/2014/main" id="{D1A1A4F2-A683-4289-B20F-24C405578C15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0" name="六角形 939">
                <a:extLst>
                  <a:ext uri="{FF2B5EF4-FFF2-40B4-BE49-F238E27FC236}">
                    <a16:creationId xmlns:a16="http://schemas.microsoft.com/office/drawing/2014/main" id="{D67DD84E-DDF8-4733-AAC3-B61158B4394F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1" name="六角形 940">
                <a:extLst>
                  <a:ext uri="{FF2B5EF4-FFF2-40B4-BE49-F238E27FC236}">
                    <a16:creationId xmlns:a16="http://schemas.microsoft.com/office/drawing/2014/main" id="{BB1CD922-7364-470B-BC15-1DB6B0ACEC35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2" name="六角形 941">
                <a:extLst>
                  <a:ext uri="{FF2B5EF4-FFF2-40B4-BE49-F238E27FC236}">
                    <a16:creationId xmlns:a16="http://schemas.microsoft.com/office/drawing/2014/main" id="{F3C75EC4-BFF5-41D5-95E8-82814D41C092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3" name="六角形 942">
                <a:extLst>
                  <a:ext uri="{FF2B5EF4-FFF2-40B4-BE49-F238E27FC236}">
                    <a16:creationId xmlns:a16="http://schemas.microsoft.com/office/drawing/2014/main" id="{EC797162-A284-4168-B97C-112A1171FB7D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26" name="テキスト ボックス 925">
              <a:extLst>
                <a:ext uri="{FF2B5EF4-FFF2-40B4-BE49-F238E27FC236}">
                  <a16:creationId xmlns:a16="http://schemas.microsoft.com/office/drawing/2014/main" id="{B279D1A4-6800-4D14-AAE0-8B2E4D8EA426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27" name="正方形/長方形 926">
              <a:extLst>
                <a:ext uri="{FF2B5EF4-FFF2-40B4-BE49-F238E27FC236}">
                  <a16:creationId xmlns:a16="http://schemas.microsoft.com/office/drawing/2014/main" id="{FCADF660-35DA-4ABB-992E-8CED92EA7943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8" name="正方形/長方形 927">
              <a:extLst>
                <a:ext uri="{FF2B5EF4-FFF2-40B4-BE49-F238E27FC236}">
                  <a16:creationId xmlns:a16="http://schemas.microsoft.com/office/drawing/2014/main" id="{3F353C95-BED7-43FC-AC8A-2376CD4875CC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9" name="正方形/長方形 928">
              <a:extLst>
                <a:ext uri="{FF2B5EF4-FFF2-40B4-BE49-F238E27FC236}">
                  <a16:creationId xmlns:a16="http://schemas.microsoft.com/office/drawing/2014/main" id="{0B2789C1-9BA9-49DD-98D0-06382CABEEEE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0" name="正方形/長方形 929">
              <a:extLst>
                <a:ext uri="{FF2B5EF4-FFF2-40B4-BE49-F238E27FC236}">
                  <a16:creationId xmlns:a16="http://schemas.microsoft.com/office/drawing/2014/main" id="{14C52F78-2365-43EA-8693-37E2E22DFC05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1" name="正方形/長方形 930">
              <a:extLst>
                <a:ext uri="{FF2B5EF4-FFF2-40B4-BE49-F238E27FC236}">
                  <a16:creationId xmlns:a16="http://schemas.microsoft.com/office/drawing/2014/main" id="{CBA91DA4-F7FC-44CC-876A-C4D3EF2D1CA5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44" name="グループ化 943">
            <a:extLst>
              <a:ext uri="{FF2B5EF4-FFF2-40B4-BE49-F238E27FC236}">
                <a16:creationId xmlns:a16="http://schemas.microsoft.com/office/drawing/2014/main" id="{E7A5730C-A208-4898-A124-BB95FED510E4}"/>
              </a:ext>
            </a:extLst>
          </p:cNvPr>
          <p:cNvGrpSpPr/>
          <p:nvPr/>
        </p:nvGrpSpPr>
        <p:grpSpPr>
          <a:xfrm>
            <a:off x="4525484" y="4634493"/>
            <a:ext cx="792616" cy="1733385"/>
            <a:chOff x="7369317" y="2724315"/>
            <a:chExt cx="1388963" cy="3037545"/>
          </a:xfrm>
        </p:grpSpPr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6583217C-096B-4D78-9418-DB16866D77C5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6" name="正方形/長方形 945">
              <a:extLst>
                <a:ext uri="{FF2B5EF4-FFF2-40B4-BE49-F238E27FC236}">
                  <a16:creationId xmlns:a16="http://schemas.microsoft.com/office/drawing/2014/main" id="{EE4E9C73-49CE-4E67-8228-4238193BC2DA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7" name="正方形/長方形 946">
              <a:extLst>
                <a:ext uri="{FF2B5EF4-FFF2-40B4-BE49-F238E27FC236}">
                  <a16:creationId xmlns:a16="http://schemas.microsoft.com/office/drawing/2014/main" id="{4E9451FD-38FE-4567-8940-D95C686B3813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8" name="四角形: 角を丸くする 947">
              <a:extLst>
                <a:ext uri="{FF2B5EF4-FFF2-40B4-BE49-F238E27FC236}">
                  <a16:creationId xmlns:a16="http://schemas.microsoft.com/office/drawing/2014/main" id="{34A07DE7-B42E-4E9A-98F8-62B2C251AD72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9" name="四角形: 角を丸くする 948">
              <a:extLst>
                <a:ext uri="{FF2B5EF4-FFF2-40B4-BE49-F238E27FC236}">
                  <a16:creationId xmlns:a16="http://schemas.microsoft.com/office/drawing/2014/main" id="{63D7234D-E05F-424F-89CF-B2E9117F9DFC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0" name="四角形: 角を丸くする 949">
              <a:extLst>
                <a:ext uri="{FF2B5EF4-FFF2-40B4-BE49-F238E27FC236}">
                  <a16:creationId xmlns:a16="http://schemas.microsoft.com/office/drawing/2014/main" id="{AA5F7C01-35B8-4667-8ABC-18AF6D3B3CD5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1" name="四角形: 角を丸くする 950">
              <a:extLst>
                <a:ext uri="{FF2B5EF4-FFF2-40B4-BE49-F238E27FC236}">
                  <a16:creationId xmlns:a16="http://schemas.microsoft.com/office/drawing/2014/main" id="{F2959D42-D75F-4EEA-BCDB-BABF09F4ACF3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2" name="四角形: 角を丸くする 951">
              <a:extLst>
                <a:ext uri="{FF2B5EF4-FFF2-40B4-BE49-F238E27FC236}">
                  <a16:creationId xmlns:a16="http://schemas.microsoft.com/office/drawing/2014/main" id="{13048157-F1CF-4396-8DEA-C100E6E34374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3" name="四角形: 角を丸くする 952">
              <a:extLst>
                <a:ext uri="{FF2B5EF4-FFF2-40B4-BE49-F238E27FC236}">
                  <a16:creationId xmlns:a16="http://schemas.microsoft.com/office/drawing/2014/main" id="{BEE79A5C-3E5D-4B08-8994-18691C081F0D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4" name="二等辺三角形 953">
              <a:extLst>
                <a:ext uri="{FF2B5EF4-FFF2-40B4-BE49-F238E27FC236}">
                  <a16:creationId xmlns:a16="http://schemas.microsoft.com/office/drawing/2014/main" id="{7B47DB3C-48BA-413F-ABBC-86BCDF7D22F1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5" name="二等辺三角形 954">
              <a:extLst>
                <a:ext uri="{FF2B5EF4-FFF2-40B4-BE49-F238E27FC236}">
                  <a16:creationId xmlns:a16="http://schemas.microsoft.com/office/drawing/2014/main" id="{76D2D1FE-2BEA-4576-A298-7F6EC589D150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6" name="四角形: 角を丸くする 955">
              <a:extLst>
                <a:ext uri="{FF2B5EF4-FFF2-40B4-BE49-F238E27FC236}">
                  <a16:creationId xmlns:a16="http://schemas.microsoft.com/office/drawing/2014/main" id="{7EE50038-047C-4D57-A074-872D93E2D477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7" name="テキスト ボックス 956">
              <a:extLst>
                <a:ext uri="{FF2B5EF4-FFF2-40B4-BE49-F238E27FC236}">
                  <a16:creationId xmlns:a16="http://schemas.microsoft.com/office/drawing/2014/main" id="{0CC6DFF2-AA94-4E81-94D5-5E1CB5C7B6AB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958" name="テキスト ボックス 957">
              <a:extLst>
                <a:ext uri="{FF2B5EF4-FFF2-40B4-BE49-F238E27FC236}">
                  <a16:creationId xmlns:a16="http://schemas.microsoft.com/office/drawing/2014/main" id="{5CEFECE0-FEC6-40CF-9430-E67873385ABA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959" name="テキスト ボックス 958">
              <a:extLst>
                <a:ext uri="{FF2B5EF4-FFF2-40B4-BE49-F238E27FC236}">
                  <a16:creationId xmlns:a16="http://schemas.microsoft.com/office/drawing/2014/main" id="{55DAD79E-912F-40AD-9B90-925D56412FDA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960" name="テキスト ボックス 959">
              <a:extLst>
                <a:ext uri="{FF2B5EF4-FFF2-40B4-BE49-F238E27FC236}">
                  <a16:creationId xmlns:a16="http://schemas.microsoft.com/office/drawing/2014/main" id="{5F5ADB0C-3FCC-47E8-BFD8-6C372655583C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961" name="テキスト ボックス 960">
              <a:extLst>
                <a:ext uri="{FF2B5EF4-FFF2-40B4-BE49-F238E27FC236}">
                  <a16:creationId xmlns:a16="http://schemas.microsoft.com/office/drawing/2014/main" id="{D6AE9FB1-311A-4B72-8E31-0ED0BEACAD61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962" name="テキスト ボックス 961">
              <a:extLst>
                <a:ext uri="{FF2B5EF4-FFF2-40B4-BE49-F238E27FC236}">
                  <a16:creationId xmlns:a16="http://schemas.microsoft.com/office/drawing/2014/main" id="{C53C6DF8-02F8-4E15-860D-0AFC4B5E7D85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D336353A-7610-47E9-98BE-8F0AD55EA521}"/>
                </a:ext>
              </a:extLst>
            </p:cNvPr>
            <p:cNvGrpSpPr/>
            <p:nvPr/>
          </p:nvGrpSpPr>
          <p:grpSpPr>
            <a:xfrm>
              <a:off x="7696993" y="3278983"/>
              <a:ext cx="590864" cy="569248"/>
              <a:chOff x="2360449" y="4551408"/>
              <a:chExt cx="993206" cy="999854"/>
            </a:xfrm>
          </p:grpSpPr>
          <p:sp>
            <p:nvSpPr>
              <p:cNvPr id="975" name="六角形 974">
                <a:extLst>
                  <a:ext uri="{FF2B5EF4-FFF2-40B4-BE49-F238E27FC236}">
                    <a16:creationId xmlns:a16="http://schemas.microsoft.com/office/drawing/2014/main" id="{E1D2744D-D995-4C57-8395-CFF8BDC9BDA6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6" name="六角形 975">
                <a:extLst>
                  <a:ext uri="{FF2B5EF4-FFF2-40B4-BE49-F238E27FC236}">
                    <a16:creationId xmlns:a16="http://schemas.microsoft.com/office/drawing/2014/main" id="{E65F883A-1999-4D0E-9BEE-8A15AE4ED42D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7" name="六角形 976">
                <a:extLst>
                  <a:ext uri="{FF2B5EF4-FFF2-40B4-BE49-F238E27FC236}">
                    <a16:creationId xmlns:a16="http://schemas.microsoft.com/office/drawing/2014/main" id="{634FCB52-137C-49C6-88E6-A531EABEDAE3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8" name="六角形 977">
                <a:extLst>
                  <a:ext uri="{FF2B5EF4-FFF2-40B4-BE49-F238E27FC236}">
                    <a16:creationId xmlns:a16="http://schemas.microsoft.com/office/drawing/2014/main" id="{E0D24291-03C3-44DF-9BDD-72509516A302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9" name="六角形 978">
                <a:extLst>
                  <a:ext uri="{FF2B5EF4-FFF2-40B4-BE49-F238E27FC236}">
                    <a16:creationId xmlns:a16="http://schemas.microsoft.com/office/drawing/2014/main" id="{92C47E41-F37A-4C16-BA83-3566857F9ADB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0" name="六角形 979">
                <a:extLst>
                  <a:ext uri="{FF2B5EF4-FFF2-40B4-BE49-F238E27FC236}">
                    <a16:creationId xmlns:a16="http://schemas.microsoft.com/office/drawing/2014/main" id="{202E8E0C-22B9-4417-B03B-1D3E0435B320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1" name="六角形 980">
                <a:extLst>
                  <a:ext uri="{FF2B5EF4-FFF2-40B4-BE49-F238E27FC236}">
                    <a16:creationId xmlns:a16="http://schemas.microsoft.com/office/drawing/2014/main" id="{5B0293D2-18A6-4E2E-96DF-D4E52247EF75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2" name="六角形 981">
                <a:extLst>
                  <a:ext uri="{FF2B5EF4-FFF2-40B4-BE49-F238E27FC236}">
                    <a16:creationId xmlns:a16="http://schemas.microsoft.com/office/drawing/2014/main" id="{B7D18ED2-4A90-4F41-886D-1878EEE0C079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3" name="六角形 982">
                <a:extLst>
                  <a:ext uri="{FF2B5EF4-FFF2-40B4-BE49-F238E27FC236}">
                    <a16:creationId xmlns:a16="http://schemas.microsoft.com/office/drawing/2014/main" id="{20A84779-3C01-4347-8B45-B187A0ADEFB9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4" name="六角形 983">
                <a:extLst>
                  <a:ext uri="{FF2B5EF4-FFF2-40B4-BE49-F238E27FC236}">
                    <a16:creationId xmlns:a16="http://schemas.microsoft.com/office/drawing/2014/main" id="{A1C640D5-E8F3-4D5E-9490-8A33BF80F266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5" name="六角形 984">
                <a:extLst>
                  <a:ext uri="{FF2B5EF4-FFF2-40B4-BE49-F238E27FC236}">
                    <a16:creationId xmlns:a16="http://schemas.microsoft.com/office/drawing/2014/main" id="{51773142-D7DE-452E-A935-FAE2FBF85B70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6" name="六角形 985">
                <a:extLst>
                  <a:ext uri="{FF2B5EF4-FFF2-40B4-BE49-F238E27FC236}">
                    <a16:creationId xmlns:a16="http://schemas.microsoft.com/office/drawing/2014/main" id="{675874B8-5AB6-4D20-A6F7-91760496B89A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4" name="テキスト ボックス 963">
              <a:extLst>
                <a:ext uri="{FF2B5EF4-FFF2-40B4-BE49-F238E27FC236}">
                  <a16:creationId xmlns:a16="http://schemas.microsoft.com/office/drawing/2014/main" id="{E1B8EE9D-5796-45FE-82E1-53C735B0C22B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965" name="グループ化 964">
              <a:extLst>
                <a:ext uri="{FF2B5EF4-FFF2-40B4-BE49-F238E27FC236}">
                  <a16:creationId xmlns:a16="http://schemas.microsoft.com/office/drawing/2014/main" id="{A29F3F01-0513-4B9A-9EA1-70D0780B321F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973" name="正方形/長方形 972">
                <a:extLst>
                  <a:ext uri="{FF2B5EF4-FFF2-40B4-BE49-F238E27FC236}">
                    <a16:creationId xmlns:a16="http://schemas.microsoft.com/office/drawing/2014/main" id="{5DC4523A-45A4-4E40-B8CF-02D313C7AD01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4" name="正方形/長方形 973">
                <a:extLst>
                  <a:ext uri="{FF2B5EF4-FFF2-40B4-BE49-F238E27FC236}">
                    <a16:creationId xmlns:a16="http://schemas.microsoft.com/office/drawing/2014/main" id="{7E32649D-7E15-4210-86A4-563993A148C2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6" name="テキスト ボックス 965">
              <a:extLst>
                <a:ext uri="{FF2B5EF4-FFF2-40B4-BE49-F238E27FC236}">
                  <a16:creationId xmlns:a16="http://schemas.microsoft.com/office/drawing/2014/main" id="{74303F44-A1DF-4F4C-8544-F2980B4698B9}"/>
                </a:ext>
              </a:extLst>
            </p:cNvPr>
            <p:cNvSpPr txBox="1"/>
            <p:nvPr/>
          </p:nvSpPr>
          <p:spPr>
            <a:xfrm>
              <a:off x="8094247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3CFCE221-4F10-439F-8BC7-9E372DD84071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968" name="正方形/長方形 967">
                <a:extLst>
                  <a:ext uri="{FF2B5EF4-FFF2-40B4-BE49-F238E27FC236}">
                    <a16:creationId xmlns:a16="http://schemas.microsoft.com/office/drawing/2014/main" id="{6B784E3C-9B48-4709-921E-34069149C7FB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9" name="正方形/長方形 968">
                <a:extLst>
                  <a:ext uri="{FF2B5EF4-FFF2-40B4-BE49-F238E27FC236}">
                    <a16:creationId xmlns:a16="http://schemas.microsoft.com/office/drawing/2014/main" id="{FDA83911-4A46-48CC-A2E9-1A13A0908759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0" name="正方形/長方形 969">
                <a:extLst>
                  <a:ext uri="{FF2B5EF4-FFF2-40B4-BE49-F238E27FC236}">
                    <a16:creationId xmlns:a16="http://schemas.microsoft.com/office/drawing/2014/main" id="{FB97359C-61A1-4DAC-A727-B7EE57A5E305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1" name="正方形/長方形 970">
                <a:extLst>
                  <a:ext uri="{FF2B5EF4-FFF2-40B4-BE49-F238E27FC236}">
                    <a16:creationId xmlns:a16="http://schemas.microsoft.com/office/drawing/2014/main" id="{0AD29D53-AEE7-41F4-8E9F-70958C388B18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887ED33E-D3B1-42BA-BADA-F443D3833B56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87" name="グループ化 986">
            <a:extLst>
              <a:ext uri="{FF2B5EF4-FFF2-40B4-BE49-F238E27FC236}">
                <a16:creationId xmlns:a16="http://schemas.microsoft.com/office/drawing/2014/main" id="{489C9252-FF5E-47A4-85B8-4A3346EEA866}"/>
              </a:ext>
            </a:extLst>
          </p:cNvPr>
          <p:cNvGrpSpPr/>
          <p:nvPr/>
        </p:nvGrpSpPr>
        <p:grpSpPr>
          <a:xfrm>
            <a:off x="6416600" y="814970"/>
            <a:ext cx="801335" cy="1692381"/>
            <a:chOff x="4170620" y="2796170"/>
            <a:chExt cx="1404241" cy="2965690"/>
          </a:xfrm>
        </p:grpSpPr>
        <p:sp>
          <p:nvSpPr>
            <p:cNvPr id="988" name="四角形: 上の 2 つの角を丸める 987">
              <a:extLst>
                <a:ext uri="{FF2B5EF4-FFF2-40B4-BE49-F238E27FC236}">
                  <a16:creationId xmlns:a16="http://schemas.microsoft.com/office/drawing/2014/main" id="{6F13C2FD-096D-4ABA-98CA-8F27BC1DC994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9" name="四角形: 上の 2 つの角を丸める 988">
              <a:extLst>
                <a:ext uri="{FF2B5EF4-FFF2-40B4-BE49-F238E27FC236}">
                  <a16:creationId xmlns:a16="http://schemas.microsoft.com/office/drawing/2014/main" id="{0DBEA4BA-27D8-4DDB-9879-BFF4B01BDEA8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0" name="四角形: 角を丸くする 989">
              <a:extLst>
                <a:ext uri="{FF2B5EF4-FFF2-40B4-BE49-F238E27FC236}">
                  <a16:creationId xmlns:a16="http://schemas.microsoft.com/office/drawing/2014/main" id="{C2427438-5FE8-486A-8D13-ADEAE6F02C6C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1" name="楕円 990">
              <a:extLst>
                <a:ext uri="{FF2B5EF4-FFF2-40B4-BE49-F238E27FC236}">
                  <a16:creationId xmlns:a16="http://schemas.microsoft.com/office/drawing/2014/main" id="{7B49135C-6637-44E2-9487-3566557D6DAD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2" name="四角形: 角を丸くする 991">
              <a:extLst>
                <a:ext uri="{FF2B5EF4-FFF2-40B4-BE49-F238E27FC236}">
                  <a16:creationId xmlns:a16="http://schemas.microsoft.com/office/drawing/2014/main" id="{C48CCB46-C608-4AB0-A5CC-14747A9EA81C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3" name="四角形: 角を丸くする 992">
              <a:extLst>
                <a:ext uri="{FF2B5EF4-FFF2-40B4-BE49-F238E27FC236}">
                  <a16:creationId xmlns:a16="http://schemas.microsoft.com/office/drawing/2014/main" id="{8AA2A36B-8A96-4962-A738-768E6A67289F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4" name="四角形: 角を丸くする 993">
              <a:extLst>
                <a:ext uri="{FF2B5EF4-FFF2-40B4-BE49-F238E27FC236}">
                  <a16:creationId xmlns:a16="http://schemas.microsoft.com/office/drawing/2014/main" id="{2F335B84-CA33-43B0-B40A-21FA7C1822B5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5" name="四角形: 角を丸くする 994">
              <a:extLst>
                <a:ext uri="{FF2B5EF4-FFF2-40B4-BE49-F238E27FC236}">
                  <a16:creationId xmlns:a16="http://schemas.microsoft.com/office/drawing/2014/main" id="{F0FEDE4E-BF13-4ED9-8571-77BB47C78D71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6" name="四角形: 角を丸くする 995">
              <a:extLst>
                <a:ext uri="{FF2B5EF4-FFF2-40B4-BE49-F238E27FC236}">
                  <a16:creationId xmlns:a16="http://schemas.microsoft.com/office/drawing/2014/main" id="{2D7CE5B6-CC47-490A-8120-8569A4266451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7" name="四角形: 角を丸くする 996">
              <a:extLst>
                <a:ext uri="{FF2B5EF4-FFF2-40B4-BE49-F238E27FC236}">
                  <a16:creationId xmlns:a16="http://schemas.microsoft.com/office/drawing/2014/main" id="{A39E5FE5-84BA-437C-93AB-FE2E001788C0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8" name="テキスト ボックス 997">
              <a:extLst>
                <a:ext uri="{FF2B5EF4-FFF2-40B4-BE49-F238E27FC236}">
                  <a16:creationId xmlns:a16="http://schemas.microsoft.com/office/drawing/2014/main" id="{7DE3BC6C-1F2C-4EE5-AC35-BEA45DFEE309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999" name="二等辺三角形 998">
              <a:extLst>
                <a:ext uri="{FF2B5EF4-FFF2-40B4-BE49-F238E27FC236}">
                  <a16:creationId xmlns:a16="http://schemas.microsoft.com/office/drawing/2014/main" id="{19C00E9C-0C86-4F2E-A284-CB67A3741E35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0" name="二等辺三角形 999">
              <a:extLst>
                <a:ext uri="{FF2B5EF4-FFF2-40B4-BE49-F238E27FC236}">
                  <a16:creationId xmlns:a16="http://schemas.microsoft.com/office/drawing/2014/main" id="{CF464E2A-5581-498B-81BF-D03CBCE2048E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1" name="テキスト ボックス 1000">
              <a:extLst>
                <a:ext uri="{FF2B5EF4-FFF2-40B4-BE49-F238E27FC236}">
                  <a16:creationId xmlns:a16="http://schemas.microsoft.com/office/drawing/2014/main" id="{59AA1A33-10A6-4ABD-9034-8262EB7C323B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02" name="テキスト ボックス 1001">
              <a:extLst>
                <a:ext uri="{FF2B5EF4-FFF2-40B4-BE49-F238E27FC236}">
                  <a16:creationId xmlns:a16="http://schemas.microsoft.com/office/drawing/2014/main" id="{C613D421-144D-4864-AB80-85CEB8630617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03" name="テキスト ボックス 1002">
              <a:extLst>
                <a:ext uri="{FF2B5EF4-FFF2-40B4-BE49-F238E27FC236}">
                  <a16:creationId xmlns:a16="http://schemas.microsoft.com/office/drawing/2014/main" id="{387339B7-307D-4ABE-AEDC-52B4377FB225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04" name="テキスト ボックス 1003">
              <a:extLst>
                <a:ext uri="{FF2B5EF4-FFF2-40B4-BE49-F238E27FC236}">
                  <a16:creationId xmlns:a16="http://schemas.microsoft.com/office/drawing/2014/main" id="{FC68C161-637F-485F-8BE7-DD4C066791B3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EA5F84FD-3E1B-4095-9BA0-0C4B1D3E6BF8}"/>
                </a:ext>
              </a:extLst>
            </p:cNvPr>
            <p:cNvGrpSpPr/>
            <p:nvPr/>
          </p:nvGrpSpPr>
          <p:grpSpPr>
            <a:xfrm>
              <a:off x="4396805" y="3003629"/>
              <a:ext cx="424803" cy="580825"/>
              <a:chOff x="2421438" y="4551408"/>
              <a:chExt cx="932217" cy="999853"/>
            </a:xfrm>
          </p:grpSpPr>
          <p:sp>
            <p:nvSpPr>
              <p:cNvPr id="1015" name="六角形 1014">
                <a:extLst>
                  <a:ext uri="{FF2B5EF4-FFF2-40B4-BE49-F238E27FC236}">
                    <a16:creationId xmlns:a16="http://schemas.microsoft.com/office/drawing/2014/main" id="{3894AC45-F39B-4F43-AC38-4A4414FFC9FE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6" name="六角形 1015">
                <a:extLst>
                  <a:ext uri="{FF2B5EF4-FFF2-40B4-BE49-F238E27FC236}">
                    <a16:creationId xmlns:a16="http://schemas.microsoft.com/office/drawing/2014/main" id="{D12C69BB-ECCD-4784-8497-5E39D5C32881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7" name="六角形 1016">
                <a:extLst>
                  <a:ext uri="{FF2B5EF4-FFF2-40B4-BE49-F238E27FC236}">
                    <a16:creationId xmlns:a16="http://schemas.microsoft.com/office/drawing/2014/main" id="{8E1E9A6E-87A5-4E3C-B2B1-BF382D0EE598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8" name="六角形 1017">
                <a:extLst>
                  <a:ext uri="{FF2B5EF4-FFF2-40B4-BE49-F238E27FC236}">
                    <a16:creationId xmlns:a16="http://schemas.microsoft.com/office/drawing/2014/main" id="{2671B047-FC41-4112-A878-D40206A4F276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9" name="六角形 1018">
                <a:extLst>
                  <a:ext uri="{FF2B5EF4-FFF2-40B4-BE49-F238E27FC236}">
                    <a16:creationId xmlns:a16="http://schemas.microsoft.com/office/drawing/2014/main" id="{C67B4229-62B0-4876-BBAC-E356D960EE1A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0" name="六角形 1019">
                <a:extLst>
                  <a:ext uri="{FF2B5EF4-FFF2-40B4-BE49-F238E27FC236}">
                    <a16:creationId xmlns:a16="http://schemas.microsoft.com/office/drawing/2014/main" id="{58F82A1F-B590-41FA-A9AF-8A41A1194EA3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96CF6828-BAAB-43A2-ACD1-9DCAF7FFD201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1011" name="正方形/長方形 1010">
                <a:extLst>
                  <a:ext uri="{FF2B5EF4-FFF2-40B4-BE49-F238E27FC236}">
                    <a16:creationId xmlns:a16="http://schemas.microsoft.com/office/drawing/2014/main" id="{21FA9038-015E-4F9E-9BE6-F3FBB56F0926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2" name="正方形/長方形 1011">
                <a:extLst>
                  <a:ext uri="{FF2B5EF4-FFF2-40B4-BE49-F238E27FC236}">
                    <a16:creationId xmlns:a16="http://schemas.microsoft.com/office/drawing/2014/main" id="{13075905-193B-45BD-9A36-B9A8B4178E6D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3" name="正方形/長方形 1012">
                <a:extLst>
                  <a:ext uri="{FF2B5EF4-FFF2-40B4-BE49-F238E27FC236}">
                    <a16:creationId xmlns:a16="http://schemas.microsoft.com/office/drawing/2014/main" id="{2C556314-E410-4001-ADC8-E204EFC82B8E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4" name="正方形/長方形 1013">
                <a:extLst>
                  <a:ext uri="{FF2B5EF4-FFF2-40B4-BE49-F238E27FC236}">
                    <a16:creationId xmlns:a16="http://schemas.microsoft.com/office/drawing/2014/main" id="{F55BC5D6-47FD-4C07-991E-5DBD78794FF2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07" name="テキスト ボックス 1006">
              <a:extLst>
                <a:ext uri="{FF2B5EF4-FFF2-40B4-BE49-F238E27FC236}">
                  <a16:creationId xmlns:a16="http://schemas.microsoft.com/office/drawing/2014/main" id="{E24B05EC-5894-4138-AF2A-595E005549B3}"/>
                </a:ext>
              </a:extLst>
            </p:cNvPr>
            <p:cNvSpPr txBox="1"/>
            <p:nvPr/>
          </p:nvSpPr>
          <p:spPr>
            <a:xfrm>
              <a:off x="5223075" y="3483337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08" name="テキスト ボックス 1007">
              <a:extLst>
                <a:ext uri="{FF2B5EF4-FFF2-40B4-BE49-F238E27FC236}">
                  <a16:creationId xmlns:a16="http://schemas.microsoft.com/office/drawing/2014/main" id="{5CB82FA0-E22D-4F97-A3F4-EC81BAAC4B0F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09" name="四角形: 角を丸くする 1008">
              <a:extLst>
                <a:ext uri="{FF2B5EF4-FFF2-40B4-BE49-F238E27FC236}">
                  <a16:creationId xmlns:a16="http://schemas.microsoft.com/office/drawing/2014/main" id="{672596A8-FDAA-428E-A28B-89C14B8E1DA0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0" name="テキスト ボックス 1009">
              <a:extLst>
                <a:ext uri="{FF2B5EF4-FFF2-40B4-BE49-F238E27FC236}">
                  <a16:creationId xmlns:a16="http://schemas.microsoft.com/office/drawing/2014/main" id="{1EE5BD2B-F28E-46B9-80A9-AA346215048D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BD42A419-469A-4332-83BC-AE74050CB644}"/>
              </a:ext>
            </a:extLst>
          </p:cNvPr>
          <p:cNvGrpSpPr/>
          <p:nvPr/>
        </p:nvGrpSpPr>
        <p:grpSpPr>
          <a:xfrm>
            <a:off x="6420959" y="2752580"/>
            <a:ext cx="792616" cy="1692381"/>
            <a:chOff x="5759593" y="2796170"/>
            <a:chExt cx="1388963" cy="2965690"/>
          </a:xfrm>
        </p:grpSpPr>
        <p:sp>
          <p:nvSpPr>
            <p:cNvPr id="1022" name="四角形: 角を丸くする 1021">
              <a:extLst>
                <a:ext uri="{FF2B5EF4-FFF2-40B4-BE49-F238E27FC236}">
                  <a16:creationId xmlns:a16="http://schemas.microsoft.com/office/drawing/2014/main" id="{EE6D3EDF-A4EF-4F09-8E48-66524BBE575C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3" name="四角形: 角を丸くする 1022">
              <a:extLst>
                <a:ext uri="{FF2B5EF4-FFF2-40B4-BE49-F238E27FC236}">
                  <a16:creationId xmlns:a16="http://schemas.microsoft.com/office/drawing/2014/main" id="{59D5A777-7185-4328-A77D-DFC6D96C9FD9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4" name="正方形/長方形 1023">
              <a:extLst>
                <a:ext uri="{FF2B5EF4-FFF2-40B4-BE49-F238E27FC236}">
                  <a16:creationId xmlns:a16="http://schemas.microsoft.com/office/drawing/2014/main" id="{B48F2820-E45A-4293-A277-EA3013367603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5" name="四角形: 角を丸くする 1024">
              <a:extLst>
                <a:ext uri="{FF2B5EF4-FFF2-40B4-BE49-F238E27FC236}">
                  <a16:creationId xmlns:a16="http://schemas.microsoft.com/office/drawing/2014/main" id="{DDA342F1-D387-4E28-AAA5-F2AEFC6B5C27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6" name="四角形: 角を丸くする 1025">
              <a:extLst>
                <a:ext uri="{FF2B5EF4-FFF2-40B4-BE49-F238E27FC236}">
                  <a16:creationId xmlns:a16="http://schemas.microsoft.com/office/drawing/2014/main" id="{1CC5BD21-4BCE-48C8-AB4A-AB17F76183CF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7" name="四角形: 角を丸くする 1026">
              <a:extLst>
                <a:ext uri="{FF2B5EF4-FFF2-40B4-BE49-F238E27FC236}">
                  <a16:creationId xmlns:a16="http://schemas.microsoft.com/office/drawing/2014/main" id="{23AC77FB-1BFE-4E84-A63F-D62FB408DF62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8" name="四角形: 角を丸くする 1027">
              <a:extLst>
                <a:ext uri="{FF2B5EF4-FFF2-40B4-BE49-F238E27FC236}">
                  <a16:creationId xmlns:a16="http://schemas.microsoft.com/office/drawing/2014/main" id="{42155817-C480-44AD-B815-2E42022F6F51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9" name="四角形: 角を丸くする 1028">
              <a:extLst>
                <a:ext uri="{FF2B5EF4-FFF2-40B4-BE49-F238E27FC236}">
                  <a16:creationId xmlns:a16="http://schemas.microsoft.com/office/drawing/2014/main" id="{91B4F095-E354-458E-BA2F-15F401A2BDA2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0" name="テキスト ボックス 1029">
              <a:extLst>
                <a:ext uri="{FF2B5EF4-FFF2-40B4-BE49-F238E27FC236}">
                  <a16:creationId xmlns:a16="http://schemas.microsoft.com/office/drawing/2014/main" id="{3CD1DA8E-715A-45A6-B153-8943994EB115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031" name="テキスト ボックス 1030">
              <a:extLst>
                <a:ext uri="{FF2B5EF4-FFF2-40B4-BE49-F238E27FC236}">
                  <a16:creationId xmlns:a16="http://schemas.microsoft.com/office/drawing/2014/main" id="{7C00CAE7-81E1-4537-820E-436B7DFDA802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32" name="テキスト ボックス 1031">
              <a:extLst>
                <a:ext uri="{FF2B5EF4-FFF2-40B4-BE49-F238E27FC236}">
                  <a16:creationId xmlns:a16="http://schemas.microsoft.com/office/drawing/2014/main" id="{C83C6EDF-3BB7-4238-B03B-A7CFE7DEA510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33" name="テキスト ボックス 1032">
              <a:extLst>
                <a:ext uri="{FF2B5EF4-FFF2-40B4-BE49-F238E27FC236}">
                  <a16:creationId xmlns:a16="http://schemas.microsoft.com/office/drawing/2014/main" id="{CA5C4C35-3E2F-440A-B8AE-72F7472ECA2D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34" name="テキスト ボックス 1033">
              <a:extLst>
                <a:ext uri="{FF2B5EF4-FFF2-40B4-BE49-F238E27FC236}">
                  <a16:creationId xmlns:a16="http://schemas.microsoft.com/office/drawing/2014/main" id="{DB1E421E-8414-43AA-B97C-E60395832D36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35" name="四角形: 角を丸くする 1034">
              <a:extLst>
                <a:ext uri="{FF2B5EF4-FFF2-40B4-BE49-F238E27FC236}">
                  <a16:creationId xmlns:a16="http://schemas.microsoft.com/office/drawing/2014/main" id="{214DE878-0017-4998-A144-540A185227C0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6" name="四角形: 角を丸くする 1035">
              <a:extLst>
                <a:ext uri="{FF2B5EF4-FFF2-40B4-BE49-F238E27FC236}">
                  <a16:creationId xmlns:a16="http://schemas.microsoft.com/office/drawing/2014/main" id="{99266741-C9A8-403C-933F-377CF11965DA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7" name="テキスト ボックス 1036">
              <a:extLst>
                <a:ext uri="{FF2B5EF4-FFF2-40B4-BE49-F238E27FC236}">
                  <a16:creationId xmlns:a16="http://schemas.microsoft.com/office/drawing/2014/main" id="{03368B87-D16D-4CC7-8C21-7F17DF0FF0B6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38" name="テキスト ボックス 1037">
              <a:extLst>
                <a:ext uri="{FF2B5EF4-FFF2-40B4-BE49-F238E27FC236}">
                  <a16:creationId xmlns:a16="http://schemas.microsoft.com/office/drawing/2014/main" id="{C59D187C-9E89-4402-8FC3-359091CE08BB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39" name="四角形: 角を丸くする 1038">
              <a:extLst>
                <a:ext uri="{FF2B5EF4-FFF2-40B4-BE49-F238E27FC236}">
                  <a16:creationId xmlns:a16="http://schemas.microsoft.com/office/drawing/2014/main" id="{1C9A87F8-3BC3-4789-BA01-F2C5599B1661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0" name="四角形: 角を丸くする 1039">
              <a:extLst>
                <a:ext uri="{FF2B5EF4-FFF2-40B4-BE49-F238E27FC236}">
                  <a16:creationId xmlns:a16="http://schemas.microsoft.com/office/drawing/2014/main" id="{788C1F4D-0119-434B-9B7F-39CB92CFD4FD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1" name="テキスト ボックス 1040">
              <a:extLst>
                <a:ext uri="{FF2B5EF4-FFF2-40B4-BE49-F238E27FC236}">
                  <a16:creationId xmlns:a16="http://schemas.microsoft.com/office/drawing/2014/main" id="{918C4CA4-E4DA-4CD4-83BC-5F2CE8650A1A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42" name="テキスト ボックス 1041">
              <a:extLst>
                <a:ext uri="{FF2B5EF4-FFF2-40B4-BE49-F238E27FC236}">
                  <a16:creationId xmlns:a16="http://schemas.microsoft.com/office/drawing/2014/main" id="{DD09369D-9F47-4B33-A2A9-68371D7134D4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43" name="テキスト ボックス 1042">
              <a:extLst>
                <a:ext uri="{FF2B5EF4-FFF2-40B4-BE49-F238E27FC236}">
                  <a16:creationId xmlns:a16="http://schemas.microsoft.com/office/drawing/2014/main" id="{0992083E-6D5C-4C10-8893-9798C2D4C7BC}"/>
                </a:ext>
              </a:extLst>
            </p:cNvPr>
            <p:cNvSpPr txBox="1"/>
            <p:nvPr/>
          </p:nvSpPr>
          <p:spPr>
            <a:xfrm>
              <a:off x="5980393" y="3374677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2778BB80-8522-440D-877F-63FF1B182A63}"/>
                </a:ext>
              </a:extLst>
            </p:cNvPr>
            <p:cNvGrpSpPr/>
            <p:nvPr/>
          </p:nvGrpSpPr>
          <p:grpSpPr>
            <a:xfrm>
              <a:off x="6236353" y="3007211"/>
              <a:ext cx="479880" cy="569247"/>
              <a:chOff x="2421438" y="4551408"/>
              <a:chExt cx="932217" cy="999853"/>
            </a:xfrm>
          </p:grpSpPr>
          <p:sp>
            <p:nvSpPr>
              <p:cNvPr id="1051" name="六角形 1050">
                <a:extLst>
                  <a:ext uri="{FF2B5EF4-FFF2-40B4-BE49-F238E27FC236}">
                    <a16:creationId xmlns:a16="http://schemas.microsoft.com/office/drawing/2014/main" id="{3DB217CC-3505-4BD6-8004-76228F5DB1C9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2" name="六角形 1051">
                <a:extLst>
                  <a:ext uri="{FF2B5EF4-FFF2-40B4-BE49-F238E27FC236}">
                    <a16:creationId xmlns:a16="http://schemas.microsoft.com/office/drawing/2014/main" id="{DD82A7E6-F729-484C-BFAD-89D8C50015D5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3" name="六角形 1052">
                <a:extLst>
                  <a:ext uri="{FF2B5EF4-FFF2-40B4-BE49-F238E27FC236}">
                    <a16:creationId xmlns:a16="http://schemas.microsoft.com/office/drawing/2014/main" id="{D4D86674-A3A5-42F5-9034-45429852FC7C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4" name="六角形 1053">
                <a:extLst>
                  <a:ext uri="{FF2B5EF4-FFF2-40B4-BE49-F238E27FC236}">
                    <a16:creationId xmlns:a16="http://schemas.microsoft.com/office/drawing/2014/main" id="{972D33FB-359D-4FE1-92A8-3E835353E204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5" name="六角形 1054">
                <a:extLst>
                  <a:ext uri="{FF2B5EF4-FFF2-40B4-BE49-F238E27FC236}">
                    <a16:creationId xmlns:a16="http://schemas.microsoft.com/office/drawing/2014/main" id="{D3F4CE51-FFBF-46CC-AEB0-F7AA76EA6E81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6" name="六角形 1055">
                <a:extLst>
                  <a:ext uri="{FF2B5EF4-FFF2-40B4-BE49-F238E27FC236}">
                    <a16:creationId xmlns:a16="http://schemas.microsoft.com/office/drawing/2014/main" id="{75765438-E92A-47DB-9476-CC753633C582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45" name="テキスト ボックス 1044">
              <a:extLst>
                <a:ext uri="{FF2B5EF4-FFF2-40B4-BE49-F238E27FC236}">
                  <a16:creationId xmlns:a16="http://schemas.microsoft.com/office/drawing/2014/main" id="{E608E46B-706F-480A-B1AA-B76C2A860462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46" name="正方形/長方形 1045">
              <a:extLst>
                <a:ext uri="{FF2B5EF4-FFF2-40B4-BE49-F238E27FC236}">
                  <a16:creationId xmlns:a16="http://schemas.microsoft.com/office/drawing/2014/main" id="{209AD963-B54C-4DFB-B651-D6C6361DF8A3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7" name="正方形/長方形 1046">
              <a:extLst>
                <a:ext uri="{FF2B5EF4-FFF2-40B4-BE49-F238E27FC236}">
                  <a16:creationId xmlns:a16="http://schemas.microsoft.com/office/drawing/2014/main" id="{3FD93FB0-D0F4-4788-9B8D-C108A25591C4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8" name="正方形/長方形 1047">
              <a:extLst>
                <a:ext uri="{FF2B5EF4-FFF2-40B4-BE49-F238E27FC236}">
                  <a16:creationId xmlns:a16="http://schemas.microsoft.com/office/drawing/2014/main" id="{6AAF25CF-DA84-4DFC-8255-44EB14E0EE93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9" name="正方形/長方形 1048">
              <a:extLst>
                <a:ext uri="{FF2B5EF4-FFF2-40B4-BE49-F238E27FC236}">
                  <a16:creationId xmlns:a16="http://schemas.microsoft.com/office/drawing/2014/main" id="{90FDA0D0-0ABB-4D7F-9530-023EC0771823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0" name="正方形/長方形 1049">
              <a:extLst>
                <a:ext uri="{FF2B5EF4-FFF2-40B4-BE49-F238E27FC236}">
                  <a16:creationId xmlns:a16="http://schemas.microsoft.com/office/drawing/2014/main" id="{EB80BEEB-6F09-4260-A223-8B86C75E8754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57" name="グループ化 1056">
            <a:extLst>
              <a:ext uri="{FF2B5EF4-FFF2-40B4-BE49-F238E27FC236}">
                <a16:creationId xmlns:a16="http://schemas.microsoft.com/office/drawing/2014/main" id="{C730C88F-A0B8-41FB-BA98-DE7A0D8D0DD6}"/>
              </a:ext>
            </a:extLst>
          </p:cNvPr>
          <p:cNvGrpSpPr/>
          <p:nvPr/>
        </p:nvGrpSpPr>
        <p:grpSpPr>
          <a:xfrm>
            <a:off x="6420959" y="4634493"/>
            <a:ext cx="792616" cy="1733385"/>
            <a:chOff x="7369317" y="2724315"/>
            <a:chExt cx="1388963" cy="3037545"/>
          </a:xfrm>
        </p:grpSpPr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1B73C245-3A70-4490-82E7-A78618CEF646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9" name="正方形/長方形 1058">
              <a:extLst>
                <a:ext uri="{FF2B5EF4-FFF2-40B4-BE49-F238E27FC236}">
                  <a16:creationId xmlns:a16="http://schemas.microsoft.com/office/drawing/2014/main" id="{44608AF0-CD5E-4A82-8DD9-527CC3FEBBF8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0" name="正方形/長方形 1059">
              <a:extLst>
                <a:ext uri="{FF2B5EF4-FFF2-40B4-BE49-F238E27FC236}">
                  <a16:creationId xmlns:a16="http://schemas.microsoft.com/office/drawing/2014/main" id="{9B18CFB5-189D-4566-B6F2-31EE24C61C44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1" name="四角形: 角を丸くする 1060">
              <a:extLst>
                <a:ext uri="{FF2B5EF4-FFF2-40B4-BE49-F238E27FC236}">
                  <a16:creationId xmlns:a16="http://schemas.microsoft.com/office/drawing/2014/main" id="{26D6569B-C23D-4DB4-B583-03A9CAB95E59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2" name="四角形: 角を丸くする 1061">
              <a:extLst>
                <a:ext uri="{FF2B5EF4-FFF2-40B4-BE49-F238E27FC236}">
                  <a16:creationId xmlns:a16="http://schemas.microsoft.com/office/drawing/2014/main" id="{B38CB440-B38B-445E-9566-1A8F78DA849B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3" name="四角形: 角を丸くする 1062">
              <a:extLst>
                <a:ext uri="{FF2B5EF4-FFF2-40B4-BE49-F238E27FC236}">
                  <a16:creationId xmlns:a16="http://schemas.microsoft.com/office/drawing/2014/main" id="{1A246EB2-18CB-4A72-B27D-D2284C01CB42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4" name="四角形: 角を丸くする 1063">
              <a:extLst>
                <a:ext uri="{FF2B5EF4-FFF2-40B4-BE49-F238E27FC236}">
                  <a16:creationId xmlns:a16="http://schemas.microsoft.com/office/drawing/2014/main" id="{BEF4820F-B949-4FAE-A824-CCB43A311E61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5" name="四角形: 角を丸くする 1064">
              <a:extLst>
                <a:ext uri="{FF2B5EF4-FFF2-40B4-BE49-F238E27FC236}">
                  <a16:creationId xmlns:a16="http://schemas.microsoft.com/office/drawing/2014/main" id="{469D849A-36F1-4219-A1A9-69089D40E34F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6" name="四角形: 角を丸くする 1065">
              <a:extLst>
                <a:ext uri="{FF2B5EF4-FFF2-40B4-BE49-F238E27FC236}">
                  <a16:creationId xmlns:a16="http://schemas.microsoft.com/office/drawing/2014/main" id="{62CB1B0F-D228-475D-BCC2-FAD784330FCB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7" name="二等辺三角形 1066">
              <a:extLst>
                <a:ext uri="{FF2B5EF4-FFF2-40B4-BE49-F238E27FC236}">
                  <a16:creationId xmlns:a16="http://schemas.microsoft.com/office/drawing/2014/main" id="{70168747-9ABF-4C2B-BC9E-81352AA19BA2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8" name="二等辺三角形 1067">
              <a:extLst>
                <a:ext uri="{FF2B5EF4-FFF2-40B4-BE49-F238E27FC236}">
                  <a16:creationId xmlns:a16="http://schemas.microsoft.com/office/drawing/2014/main" id="{FA2DE032-7B87-4CDC-A8C8-C05927DEEF2A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9" name="四角形: 角を丸くする 1068">
              <a:extLst>
                <a:ext uri="{FF2B5EF4-FFF2-40B4-BE49-F238E27FC236}">
                  <a16:creationId xmlns:a16="http://schemas.microsoft.com/office/drawing/2014/main" id="{432A87E9-FB32-4154-A15D-32203116D0FB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0" name="テキスト ボックス 1069">
              <a:extLst>
                <a:ext uri="{FF2B5EF4-FFF2-40B4-BE49-F238E27FC236}">
                  <a16:creationId xmlns:a16="http://schemas.microsoft.com/office/drawing/2014/main" id="{FEA73DE6-4CC9-4C47-860E-7BF126A0E6BF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071" name="テキスト ボックス 1070">
              <a:extLst>
                <a:ext uri="{FF2B5EF4-FFF2-40B4-BE49-F238E27FC236}">
                  <a16:creationId xmlns:a16="http://schemas.microsoft.com/office/drawing/2014/main" id="{273425D1-9F0F-43C9-9E6F-D935DCB12DF2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072" name="テキスト ボックス 1071">
              <a:extLst>
                <a:ext uri="{FF2B5EF4-FFF2-40B4-BE49-F238E27FC236}">
                  <a16:creationId xmlns:a16="http://schemas.microsoft.com/office/drawing/2014/main" id="{F7B188C4-A1B0-4B95-B625-91626F6BCCB0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1073" name="テキスト ボックス 1072">
              <a:extLst>
                <a:ext uri="{FF2B5EF4-FFF2-40B4-BE49-F238E27FC236}">
                  <a16:creationId xmlns:a16="http://schemas.microsoft.com/office/drawing/2014/main" id="{7F80ED2E-A074-48BC-BABA-A14237DB75A4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74" name="テキスト ボックス 1073">
              <a:extLst>
                <a:ext uri="{FF2B5EF4-FFF2-40B4-BE49-F238E27FC236}">
                  <a16:creationId xmlns:a16="http://schemas.microsoft.com/office/drawing/2014/main" id="{28D85561-8434-452D-8FAB-B1260EF594EC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1075" name="テキスト ボックス 1074">
              <a:extLst>
                <a:ext uri="{FF2B5EF4-FFF2-40B4-BE49-F238E27FC236}">
                  <a16:creationId xmlns:a16="http://schemas.microsoft.com/office/drawing/2014/main" id="{D79D761D-C075-4867-9BF1-E79E3ACE647D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D2D237F5-3EEF-406C-8F8B-45D65D139425}"/>
                </a:ext>
              </a:extLst>
            </p:cNvPr>
            <p:cNvGrpSpPr/>
            <p:nvPr/>
          </p:nvGrpSpPr>
          <p:grpSpPr>
            <a:xfrm>
              <a:off x="7733275" y="3278981"/>
              <a:ext cx="554581" cy="569247"/>
              <a:chOff x="2421438" y="4551408"/>
              <a:chExt cx="932217" cy="999853"/>
            </a:xfrm>
          </p:grpSpPr>
          <p:sp>
            <p:nvSpPr>
              <p:cNvPr id="1088" name="六角形 1087">
                <a:extLst>
                  <a:ext uri="{FF2B5EF4-FFF2-40B4-BE49-F238E27FC236}">
                    <a16:creationId xmlns:a16="http://schemas.microsoft.com/office/drawing/2014/main" id="{10A4E640-6504-42C2-8D1D-95B7814DDD45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9" name="六角形 1088">
                <a:extLst>
                  <a:ext uri="{FF2B5EF4-FFF2-40B4-BE49-F238E27FC236}">
                    <a16:creationId xmlns:a16="http://schemas.microsoft.com/office/drawing/2014/main" id="{F3F21EC8-94A8-4E10-8CD3-82AEA6F03AC1}"/>
                  </a:ext>
                </a:extLst>
              </p:cNvPr>
              <p:cNvSpPr/>
              <p:nvPr/>
            </p:nvSpPr>
            <p:spPr bwMode="auto">
              <a:xfrm rot="5400000">
                <a:off x="3084654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0" name="六角形 1089">
                <a:extLst>
                  <a:ext uri="{FF2B5EF4-FFF2-40B4-BE49-F238E27FC236}">
                    <a16:creationId xmlns:a16="http://schemas.microsoft.com/office/drawing/2014/main" id="{27F8F0BE-5D81-4020-B47D-59994F8F9AB7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1" name="六角形 1090">
                <a:extLst>
                  <a:ext uri="{FF2B5EF4-FFF2-40B4-BE49-F238E27FC236}">
                    <a16:creationId xmlns:a16="http://schemas.microsoft.com/office/drawing/2014/main" id="{B937BAC8-8EF1-4F3F-B462-A738B06FD190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2" name="六角形 1091">
                <a:extLst>
                  <a:ext uri="{FF2B5EF4-FFF2-40B4-BE49-F238E27FC236}">
                    <a16:creationId xmlns:a16="http://schemas.microsoft.com/office/drawing/2014/main" id="{CC5542D5-4AC6-4385-87BB-C4330BD2693C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3" name="六角形 1092">
                <a:extLst>
                  <a:ext uri="{FF2B5EF4-FFF2-40B4-BE49-F238E27FC236}">
                    <a16:creationId xmlns:a16="http://schemas.microsoft.com/office/drawing/2014/main" id="{98AF709B-7C7F-427A-9129-1D8DFEE5A3C2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7" name="テキスト ボックス 1076">
              <a:extLst>
                <a:ext uri="{FF2B5EF4-FFF2-40B4-BE49-F238E27FC236}">
                  <a16:creationId xmlns:a16="http://schemas.microsoft.com/office/drawing/2014/main" id="{E05F996C-DEE3-439B-B47A-9351035EAA40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C86C3F6A-C03B-48AA-9DD4-2C7CCBA41F06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1086" name="正方形/長方形 1085">
                <a:extLst>
                  <a:ext uri="{FF2B5EF4-FFF2-40B4-BE49-F238E27FC236}">
                    <a16:creationId xmlns:a16="http://schemas.microsoft.com/office/drawing/2014/main" id="{DA37F144-360E-446F-94EC-B607E7C47BE9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3B69FC21-0026-4094-8B78-ACCCDA46718C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9" name="テキスト ボックス 1078">
              <a:extLst>
                <a:ext uri="{FF2B5EF4-FFF2-40B4-BE49-F238E27FC236}">
                  <a16:creationId xmlns:a16="http://schemas.microsoft.com/office/drawing/2014/main" id="{4988C6B6-3B8E-483F-ABEA-462A5FAF88A2}"/>
                </a:ext>
              </a:extLst>
            </p:cNvPr>
            <p:cNvSpPr txBox="1"/>
            <p:nvPr/>
          </p:nvSpPr>
          <p:spPr>
            <a:xfrm>
              <a:off x="8324115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DFCB84CE-0092-49D0-9193-DD9800FE17E9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1081" name="正方形/長方形 1080">
                <a:extLst>
                  <a:ext uri="{FF2B5EF4-FFF2-40B4-BE49-F238E27FC236}">
                    <a16:creationId xmlns:a16="http://schemas.microsoft.com/office/drawing/2014/main" id="{3F6C54B9-86C4-4DC9-9B1F-A5B61511EA12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2" name="正方形/長方形 1081">
                <a:extLst>
                  <a:ext uri="{FF2B5EF4-FFF2-40B4-BE49-F238E27FC236}">
                    <a16:creationId xmlns:a16="http://schemas.microsoft.com/office/drawing/2014/main" id="{E6715431-0D3D-4750-B2B6-AEEB04E5334B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3" name="正方形/長方形 1082">
                <a:extLst>
                  <a:ext uri="{FF2B5EF4-FFF2-40B4-BE49-F238E27FC236}">
                    <a16:creationId xmlns:a16="http://schemas.microsoft.com/office/drawing/2014/main" id="{EBF1F0B2-6C98-460E-B100-96AA195929B0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4" name="正方形/長方形 1083">
                <a:extLst>
                  <a:ext uri="{FF2B5EF4-FFF2-40B4-BE49-F238E27FC236}">
                    <a16:creationId xmlns:a16="http://schemas.microsoft.com/office/drawing/2014/main" id="{D252110C-FAEE-4F6B-BDAA-01AE54462012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5" name="正方形/長方形 1084">
                <a:extLst>
                  <a:ext uri="{FF2B5EF4-FFF2-40B4-BE49-F238E27FC236}">
                    <a16:creationId xmlns:a16="http://schemas.microsoft.com/office/drawing/2014/main" id="{6BCE0411-1A6B-4F39-A134-3DF295ABF25C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94" name="グループ化 1093">
            <a:extLst>
              <a:ext uri="{FF2B5EF4-FFF2-40B4-BE49-F238E27FC236}">
                <a16:creationId xmlns:a16="http://schemas.microsoft.com/office/drawing/2014/main" id="{1E1AD128-4F3D-49A4-A730-B648C7D04D47}"/>
              </a:ext>
            </a:extLst>
          </p:cNvPr>
          <p:cNvGrpSpPr/>
          <p:nvPr/>
        </p:nvGrpSpPr>
        <p:grpSpPr>
          <a:xfrm>
            <a:off x="8273975" y="814970"/>
            <a:ext cx="801335" cy="1692381"/>
            <a:chOff x="4170620" y="2796170"/>
            <a:chExt cx="1404241" cy="2965690"/>
          </a:xfrm>
        </p:grpSpPr>
        <p:sp>
          <p:nvSpPr>
            <p:cNvPr id="1095" name="四角形: 上の 2 つの角を丸める 1094">
              <a:extLst>
                <a:ext uri="{FF2B5EF4-FFF2-40B4-BE49-F238E27FC236}">
                  <a16:creationId xmlns:a16="http://schemas.microsoft.com/office/drawing/2014/main" id="{15156A89-2166-42D2-B14E-500700F1B2CF}"/>
                </a:ext>
              </a:extLst>
            </p:cNvPr>
            <p:cNvSpPr/>
            <p:nvPr/>
          </p:nvSpPr>
          <p:spPr bwMode="auto">
            <a:xfrm>
              <a:off x="4170620" y="2796170"/>
              <a:ext cx="1404241" cy="2965690"/>
            </a:xfrm>
            <a:prstGeom prst="round2SameRect">
              <a:avLst>
                <a:gd name="adj1" fmla="val 6719"/>
                <a:gd name="adj2" fmla="val 50000"/>
              </a:avLst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6" name="四角形: 上の 2 つの角を丸める 1095">
              <a:extLst>
                <a:ext uri="{FF2B5EF4-FFF2-40B4-BE49-F238E27FC236}">
                  <a16:creationId xmlns:a16="http://schemas.microsoft.com/office/drawing/2014/main" id="{95867591-07F4-4F8A-AA08-007397714E4C}"/>
                </a:ext>
              </a:extLst>
            </p:cNvPr>
            <p:cNvSpPr/>
            <p:nvPr/>
          </p:nvSpPr>
          <p:spPr bwMode="auto">
            <a:xfrm>
              <a:off x="4220454" y="2859702"/>
              <a:ext cx="1296632" cy="2843030"/>
            </a:xfrm>
            <a:prstGeom prst="round2SameRect">
              <a:avLst>
                <a:gd name="adj1" fmla="val 4290"/>
                <a:gd name="adj2" fmla="val 50000"/>
              </a:avLst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7" name="四角形: 角を丸くする 1096">
              <a:extLst>
                <a:ext uri="{FF2B5EF4-FFF2-40B4-BE49-F238E27FC236}">
                  <a16:creationId xmlns:a16="http://schemas.microsoft.com/office/drawing/2014/main" id="{13DE0F7B-D673-41CD-AC22-594D19ED1B29}"/>
                </a:ext>
              </a:extLst>
            </p:cNvPr>
            <p:cNvSpPr/>
            <p:nvPr/>
          </p:nvSpPr>
          <p:spPr bwMode="auto">
            <a:xfrm>
              <a:off x="4292697" y="2937744"/>
              <a:ext cx="1152146" cy="712601"/>
            </a:xfrm>
            <a:prstGeom prst="roundRect">
              <a:avLst>
                <a:gd name="adj" fmla="val 7849"/>
              </a:avLst>
            </a:prstGeom>
            <a:solidFill>
              <a:srgbClr val="66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8" name="楕円 1097">
              <a:extLst>
                <a:ext uri="{FF2B5EF4-FFF2-40B4-BE49-F238E27FC236}">
                  <a16:creationId xmlns:a16="http://schemas.microsoft.com/office/drawing/2014/main" id="{6A58F32A-3A9C-4A60-8AFA-C1EC30164F45}"/>
                </a:ext>
              </a:extLst>
            </p:cNvPr>
            <p:cNvSpPr/>
            <p:nvPr/>
          </p:nvSpPr>
          <p:spPr bwMode="auto">
            <a:xfrm>
              <a:off x="4642246" y="4006012"/>
              <a:ext cx="460562" cy="46056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9" name="四角形: 角を丸くする 1098">
              <a:extLst>
                <a:ext uri="{FF2B5EF4-FFF2-40B4-BE49-F238E27FC236}">
                  <a16:creationId xmlns:a16="http://schemas.microsoft.com/office/drawing/2014/main" id="{9A90447B-8A22-46B2-8C4D-9BC2B29A0B99}"/>
                </a:ext>
              </a:extLst>
            </p:cNvPr>
            <p:cNvSpPr/>
            <p:nvPr/>
          </p:nvSpPr>
          <p:spPr bwMode="auto">
            <a:xfrm>
              <a:off x="4295249" y="4531726"/>
              <a:ext cx="541242" cy="217180"/>
            </a:xfrm>
            <a:prstGeom prst="roundRect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0" name="四角形: 角を丸くする 1099">
              <a:extLst>
                <a:ext uri="{FF2B5EF4-FFF2-40B4-BE49-F238E27FC236}">
                  <a16:creationId xmlns:a16="http://schemas.microsoft.com/office/drawing/2014/main" id="{DBA29A1D-E25C-490D-993F-5CEFE9EF64F9}"/>
                </a:ext>
              </a:extLst>
            </p:cNvPr>
            <p:cNvSpPr/>
            <p:nvPr/>
          </p:nvSpPr>
          <p:spPr bwMode="auto">
            <a:xfrm>
              <a:off x="4908048" y="453172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1" name="四角形: 角を丸くする 1100">
              <a:extLst>
                <a:ext uri="{FF2B5EF4-FFF2-40B4-BE49-F238E27FC236}">
                  <a16:creationId xmlns:a16="http://schemas.microsoft.com/office/drawing/2014/main" id="{7D77ABBE-F7FC-4B0E-9949-8EC1978BC452}"/>
                </a:ext>
              </a:extLst>
            </p:cNvPr>
            <p:cNvSpPr/>
            <p:nvPr/>
          </p:nvSpPr>
          <p:spPr bwMode="auto">
            <a:xfrm>
              <a:off x="4295249" y="4823073"/>
              <a:ext cx="541242" cy="217180"/>
            </a:xfrm>
            <a:prstGeom prst="round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2" name="四角形: 角を丸くする 1101">
              <a:extLst>
                <a:ext uri="{FF2B5EF4-FFF2-40B4-BE49-F238E27FC236}">
                  <a16:creationId xmlns:a16="http://schemas.microsoft.com/office/drawing/2014/main" id="{0F569D83-A7CA-4136-87EB-1AFFC2B591BD}"/>
                </a:ext>
              </a:extLst>
            </p:cNvPr>
            <p:cNvSpPr/>
            <p:nvPr/>
          </p:nvSpPr>
          <p:spPr bwMode="auto">
            <a:xfrm>
              <a:off x="4908048" y="4823073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3" name="四角形: 角を丸くする 1102">
              <a:extLst>
                <a:ext uri="{FF2B5EF4-FFF2-40B4-BE49-F238E27FC236}">
                  <a16:creationId xmlns:a16="http://schemas.microsoft.com/office/drawing/2014/main" id="{48EC0D5E-2C56-44BD-B29D-4DD21715BB34}"/>
                </a:ext>
              </a:extLst>
            </p:cNvPr>
            <p:cNvSpPr/>
            <p:nvPr/>
          </p:nvSpPr>
          <p:spPr bwMode="auto">
            <a:xfrm>
              <a:off x="4295249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4" name="四角形: 角を丸くする 1103">
              <a:extLst>
                <a:ext uri="{FF2B5EF4-FFF2-40B4-BE49-F238E27FC236}">
                  <a16:creationId xmlns:a16="http://schemas.microsoft.com/office/drawing/2014/main" id="{4440BE63-49F2-4CC1-AA7D-149D07540CB2}"/>
                </a:ext>
              </a:extLst>
            </p:cNvPr>
            <p:cNvSpPr/>
            <p:nvPr/>
          </p:nvSpPr>
          <p:spPr bwMode="auto">
            <a:xfrm>
              <a:off x="4908048" y="3745685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5" name="テキスト ボックス 1104">
              <a:extLst>
                <a:ext uri="{FF2B5EF4-FFF2-40B4-BE49-F238E27FC236}">
                  <a16:creationId xmlns:a16="http://schemas.microsoft.com/office/drawing/2014/main" id="{E2E5189C-0998-412A-8E5B-4A34E92F7F2B}"/>
                </a:ext>
              </a:extLst>
            </p:cNvPr>
            <p:cNvSpPr txBox="1"/>
            <p:nvPr/>
          </p:nvSpPr>
          <p:spPr>
            <a:xfrm>
              <a:off x="4720785" y="4110038"/>
              <a:ext cx="311822" cy="2297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106" name="二等辺三角形 1105">
              <a:extLst>
                <a:ext uri="{FF2B5EF4-FFF2-40B4-BE49-F238E27FC236}">
                  <a16:creationId xmlns:a16="http://schemas.microsoft.com/office/drawing/2014/main" id="{09272F5F-8D4B-432A-811D-AD6145F66DFE}"/>
                </a:ext>
              </a:extLst>
            </p:cNvPr>
            <p:cNvSpPr/>
            <p:nvPr/>
          </p:nvSpPr>
          <p:spPr bwMode="auto">
            <a:xfrm>
              <a:off x="4476510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7" name="二等辺三角形 1106">
              <a:extLst>
                <a:ext uri="{FF2B5EF4-FFF2-40B4-BE49-F238E27FC236}">
                  <a16:creationId xmlns:a16="http://schemas.microsoft.com/office/drawing/2014/main" id="{8EE4457B-9FF4-4F7B-B45D-46CE64EF0139}"/>
                </a:ext>
              </a:extLst>
            </p:cNvPr>
            <p:cNvSpPr/>
            <p:nvPr/>
          </p:nvSpPr>
          <p:spPr bwMode="auto">
            <a:xfrm rot="10800000">
              <a:off x="5083299" y="3807126"/>
              <a:ext cx="190740" cy="95132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8" name="テキスト ボックス 1107">
              <a:extLst>
                <a:ext uri="{FF2B5EF4-FFF2-40B4-BE49-F238E27FC236}">
                  <a16:creationId xmlns:a16="http://schemas.microsoft.com/office/drawing/2014/main" id="{3F40C37C-C9F6-48C3-A88E-B317E693367F}"/>
                </a:ext>
              </a:extLst>
            </p:cNvPr>
            <p:cNvSpPr txBox="1"/>
            <p:nvPr/>
          </p:nvSpPr>
          <p:spPr>
            <a:xfrm>
              <a:off x="44557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09" name="テキスト ボックス 1108">
              <a:extLst>
                <a:ext uri="{FF2B5EF4-FFF2-40B4-BE49-F238E27FC236}">
                  <a16:creationId xmlns:a16="http://schemas.microsoft.com/office/drawing/2014/main" id="{D1C87B0F-8F72-4CAD-A8C0-647833C313DC}"/>
                </a:ext>
              </a:extLst>
            </p:cNvPr>
            <p:cNvSpPr txBox="1"/>
            <p:nvPr/>
          </p:nvSpPr>
          <p:spPr>
            <a:xfrm>
              <a:off x="44557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10" name="テキスト ボックス 1109">
              <a:extLst>
                <a:ext uri="{FF2B5EF4-FFF2-40B4-BE49-F238E27FC236}">
                  <a16:creationId xmlns:a16="http://schemas.microsoft.com/office/drawing/2014/main" id="{97288421-6247-4065-AD40-3F6C5D499812}"/>
                </a:ext>
              </a:extLst>
            </p:cNvPr>
            <p:cNvSpPr txBox="1"/>
            <p:nvPr/>
          </p:nvSpPr>
          <p:spPr>
            <a:xfrm>
              <a:off x="5078036" y="45831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11" name="テキスト ボックス 1110">
              <a:extLst>
                <a:ext uri="{FF2B5EF4-FFF2-40B4-BE49-F238E27FC236}">
                  <a16:creationId xmlns:a16="http://schemas.microsoft.com/office/drawing/2014/main" id="{7E56A703-38CE-47DC-B74C-25AAD29D9B4F}"/>
                </a:ext>
              </a:extLst>
            </p:cNvPr>
            <p:cNvSpPr txBox="1"/>
            <p:nvPr/>
          </p:nvSpPr>
          <p:spPr>
            <a:xfrm>
              <a:off x="5078036" y="4887961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6CC530E4-054E-40B1-937E-6CD1CBA95842}"/>
                </a:ext>
              </a:extLst>
            </p:cNvPr>
            <p:cNvGrpSpPr/>
            <p:nvPr/>
          </p:nvGrpSpPr>
          <p:grpSpPr>
            <a:xfrm>
              <a:off x="4369013" y="3003631"/>
              <a:ext cx="452595" cy="580826"/>
              <a:chOff x="2360449" y="4551408"/>
              <a:chExt cx="993206" cy="999854"/>
            </a:xfrm>
          </p:grpSpPr>
          <p:sp>
            <p:nvSpPr>
              <p:cNvPr id="1122" name="六角形 1121">
                <a:extLst>
                  <a:ext uri="{FF2B5EF4-FFF2-40B4-BE49-F238E27FC236}">
                    <a16:creationId xmlns:a16="http://schemas.microsoft.com/office/drawing/2014/main" id="{7AF9F597-6202-4A78-A48C-5E7757C4892A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3" name="六角形 1122">
                <a:extLst>
                  <a:ext uri="{FF2B5EF4-FFF2-40B4-BE49-F238E27FC236}">
                    <a16:creationId xmlns:a16="http://schemas.microsoft.com/office/drawing/2014/main" id="{94F2DD3D-70C0-48DF-A693-2FDFFE758C96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4" name="六角形 1123">
                <a:extLst>
                  <a:ext uri="{FF2B5EF4-FFF2-40B4-BE49-F238E27FC236}">
                    <a16:creationId xmlns:a16="http://schemas.microsoft.com/office/drawing/2014/main" id="{3125FA27-612E-4819-A552-4F511D14F203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5" name="六角形 1124">
                <a:extLst>
                  <a:ext uri="{FF2B5EF4-FFF2-40B4-BE49-F238E27FC236}">
                    <a16:creationId xmlns:a16="http://schemas.microsoft.com/office/drawing/2014/main" id="{CBD44C84-1156-48FA-B9AD-6DC6990CB57E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6" name="六角形 1125">
                <a:extLst>
                  <a:ext uri="{FF2B5EF4-FFF2-40B4-BE49-F238E27FC236}">
                    <a16:creationId xmlns:a16="http://schemas.microsoft.com/office/drawing/2014/main" id="{CA4AA021-CB97-4925-8F69-B0FCFE86A4C3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7" name="六角形 1126">
                <a:extLst>
                  <a:ext uri="{FF2B5EF4-FFF2-40B4-BE49-F238E27FC236}">
                    <a16:creationId xmlns:a16="http://schemas.microsoft.com/office/drawing/2014/main" id="{AA31B6BF-4952-4478-822E-3C16428FD24A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8" name="六角形 1127">
                <a:extLst>
                  <a:ext uri="{FF2B5EF4-FFF2-40B4-BE49-F238E27FC236}">
                    <a16:creationId xmlns:a16="http://schemas.microsoft.com/office/drawing/2014/main" id="{F3196CB5-99E4-478F-B54C-60F81F61D983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9" name="六角形 1128">
                <a:extLst>
                  <a:ext uri="{FF2B5EF4-FFF2-40B4-BE49-F238E27FC236}">
                    <a16:creationId xmlns:a16="http://schemas.microsoft.com/office/drawing/2014/main" id="{0EEC4D57-1257-4F5E-9BD1-FD5DEA8F469F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0" name="六角形 1129">
                <a:extLst>
                  <a:ext uri="{FF2B5EF4-FFF2-40B4-BE49-F238E27FC236}">
                    <a16:creationId xmlns:a16="http://schemas.microsoft.com/office/drawing/2014/main" id="{73A8F204-1A0A-4019-B0F8-51D9304FE4CA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1" name="六角形 1130">
                <a:extLst>
                  <a:ext uri="{FF2B5EF4-FFF2-40B4-BE49-F238E27FC236}">
                    <a16:creationId xmlns:a16="http://schemas.microsoft.com/office/drawing/2014/main" id="{4772E231-CEA5-456F-9BE0-6964DEEF1842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2" name="六角形 1131">
                <a:extLst>
                  <a:ext uri="{FF2B5EF4-FFF2-40B4-BE49-F238E27FC236}">
                    <a16:creationId xmlns:a16="http://schemas.microsoft.com/office/drawing/2014/main" id="{D19441F0-B836-4805-B4A7-B850DAF2D138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62D8A4DB-179D-4337-99F9-11DBFDA48F2C}"/>
                </a:ext>
              </a:extLst>
            </p:cNvPr>
            <p:cNvGrpSpPr/>
            <p:nvPr/>
          </p:nvGrpSpPr>
          <p:grpSpPr>
            <a:xfrm>
              <a:off x="5056027" y="3003631"/>
              <a:ext cx="331180" cy="231862"/>
              <a:chOff x="5056027" y="3003631"/>
              <a:chExt cx="331180" cy="231862"/>
            </a:xfrm>
          </p:grpSpPr>
          <p:sp>
            <p:nvSpPr>
              <p:cNvPr id="1118" name="正方形/長方形 1117">
                <a:extLst>
                  <a:ext uri="{FF2B5EF4-FFF2-40B4-BE49-F238E27FC236}">
                    <a16:creationId xmlns:a16="http://schemas.microsoft.com/office/drawing/2014/main" id="{467C78FF-0A25-4E2B-A65B-E2431A78E393}"/>
                  </a:ext>
                </a:extLst>
              </p:cNvPr>
              <p:cNvSpPr/>
              <p:nvPr/>
            </p:nvSpPr>
            <p:spPr bwMode="auto">
              <a:xfrm>
                <a:off x="5327489" y="3003631"/>
                <a:ext cx="59718" cy="231862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9" name="正方形/長方形 1118">
                <a:extLst>
                  <a:ext uri="{FF2B5EF4-FFF2-40B4-BE49-F238E27FC236}">
                    <a16:creationId xmlns:a16="http://schemas.microsoft.com/office/drawing/2014/main" id="{474759A6-DE97-43B0-BB2F-1DF84A10661B}"/>
                  </a:ext>
                </a:extLst>
              </p:cNvPr>
              <p:cNvSpPr/>
              <p:nvPr/>
            </p:nvSpPr>
            <p:spPr bwMode="auto">
              <a:xfrm>
                <a:off x="5237001" y="3036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0" name="正方形/長方形 1119">
                <a:extLst>
                  <a:ext uri="{FF2B5EF4-FFF2-40B4-BE49-F238E27FC236}">
                    <a16:creationId xmlns:a16="http://schemas.microsoft.com/office/drawing/2014/main" id="{DC098B1D-B4C0-4E8F-A3A9-6737CAD90957}"/>
                  </a:ext>
                </a:extLst>
              </p:cNvPr>
              <p:cNvSpPr/>
              <p:nvPr/>
            </p:nvSpPr>
            <p:spPr bwMode="auto">
              <a:xfrm>
                <a:off x="5146514" y="3067050"/>
                <a:ext cx="59718" cy="10502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1" name="正方形/長方形 1120">
                <a:extLst>
                  <a:ext uri="{FF2B5EF4-FFF2-40B4-BE49-F238E27FC236}">
                    <a16:creationId xmlns:a16="http://schemas.microsoft.com/office/drawing/2014/main" id="{6AA1BEDD-E297-481E-8E17-F3A36D6FF481}"/>
                  </a:ext>
                </a:extLst>
              </p:cNvPr>
              <p:cNvSpPr/>
              <p:nvPr/>
            </p:nvSpPr>
            <p:spPr bwMode="auto">
              <a:xfrm>
                <a:off x="5056027" y="3095625"/>
                <a:ext cx="59718" cy="47874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14" name="テキスト ボックス 1113">
              <a:extLst>
                <a:ext uri="{FF2B5EF4-FFF2-40B4-BE49-F238E27FC236}">
                  <a16:creationId xmlns:a16="http://schemas.microsoft.com/office/drawing/2014/main" id="{50D077CF-0417-46E6-B64B-4D9870B14CDC}"/>
                </a:ext>
              </a:extLst>
            </p:cNvPr>
            <p:cNvSpPr txBox="1"/>
            <p:nvPr/>
          </p:nvSpPr>
          <p:spPr>
            <a:xfrm>
              <a:off x="5018220" y="3361893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15" name="テキスト ボックス 1114">
              <a:extLst>
                <a:ext uri="{FF2B5EF4-FFF2-40B4-BE49-F238E27FC236}">
                  <a16:creationId xmlns:a16="http://schemas.microsoft.com/office/drawing/2014/main" id="{4731B6DF-99EB-4FE4-B7A8-58A5C57BFCC3}"/>
                </a:ext>
              </a:extLst>
            </p:cNvPr>
            <p:cNvSpPr txBox="1"/>
            <p:nvPr/>
          </p:nvSpPr>
          <p:spPr>
            <a:xfrm>
              <a:off x="4859703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16" name="四角形: 角を丸くする 1115">
              <a:extLst>
                <a:ext uri="{FF2B5EF4-FFF2-40B4-BE49-F238E27FC236}">
                  <a16:creationId xmlns:a16="http://schemas.microsoft.com/office/drawing/2014/main" id="{AA3C5142-E2CC-4FE5-932F-91271015B6B2}"/>
                </a:ext>
              </a:extLst>
            </p:cNvPr>
            <p:cNvSpPr/>
            <p:nvPr/>
          </p:nvSpPr>
          <p:spPr bwMode="auto">
            <a:xfrm>
              <a:off x="4604909" y="5139806"/>
              <a:ext cx="541242" cy="217180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7" name="テキスト ボックス 1116">
              <a:extLst>
                <a:ext uri="{FF2B5EF4-FFF2-40B4-BE49-F238E27FC236}">
                  <a16:creationId xmlns:a16="http://schemas.microsoft.com/office/drawing/2014/main" id="{FC2E36BD-4F37-484D-9FC3-687E5DFF639B}"/>
                </a:ext>
              </a:extLst>
            </p:cNvPr>
            <p:cNvSpPr txBox="1"/>
            <p:nvPr/>
          </p:nvSpPr>
          <p:spPr>
            <a:xfrm>
              <a:off x="4675649" y="5200109"/>
              <a:ext cx="401176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タイマー設定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1133" name="グループ化 1132">
            <a:extLst>
              <a:ext uri="{FF2B5EF4-FFF2-40B4-BE49-F238E27FC236}">
                <a16:creationId xmlns:a16="http://schemas.microsoft.com/office/drawing/2014/main" id="{23572DC4-3CB8-4CED-ACDF-4E61642515C5}"/>
              </a:ext>
            </a:extLst>
          </p:cNvPr>
          <p:cNvGrpSpPr/>
          <p:nvPr/>
        </p:nvGrpSpPr>
        <p:grpSpPr>
          <a:xfrm>
            <a:off x="8278334" y="2752580"/>
            <a:ext cx="792616" cy="1692381"/>
            <a:chOff x="5759593" y="2796170"/>
            <a:chExt cx="1388963" cy="2965690"/>
          </a:xfrm>
        </p:grpSpPr>
        <p:sp>
          <p:nvSpPr>
            <p:cNvPr id="1134" name="四角形: 角を丸くする 1133">
              <a:extLst>
                <a:ext uri="{FF2B5EF4-FFF2-40B4-BE49-F238E27FC236}">
                  <a16:creationId xmlns:a16="http://schemas.microsoft.com/office/drawing/2014/main" id="{EB8E69CA-95BE-4010-9C50-F52C49B6C08C}"/>
                </a:ext>
              </a:extLst>
            </p:cNvPr>
            <p:cNvSpPr/>
            <p:nvPr/>
          </p:nvSpPr>
          <p:spPr bwMode="auto">
            <a:xfrm>
              <a:off x="5759593" y="2796170"/>
              <a:ext cx="1388963" cy="2965690"/>
            </a:xfrm>
            <a:prstGeom prst="roundRect">
              <a:avLst>
                <a:gd name="adj" fmla="val 5695"/>
              </a:avLst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5" name="四角形: 角を丸くする 1134">
              <a:extLst>
                <a:ext uri="{FF2B5EF4-FFF2-40B4-BE49-F238E27FC236}">
                  <a16:creationId xmlns:a16="http://schemas.microsoft.com/office/drawing/2014/main" id="{295A5738-D4C3-4FBC-A0AB-4F53761F244E}"/>
                </a:ext>
              </a:extLst>
            </p:cNvPr>
            <p:cNvSpPr/>
            <p:nvPr/>
          </p:nvSpPr>
          <p:spPr bwMode="auto">
            <a:xfrm>
              <a:off x="5873937" y="2905125"/>
              <a:ext cx="1160276" cy="1784015"/>
            </a:xfrm>
            <a:prstGeom prst="roundRect">
              <a:avLst>
                <a:gd name="adj" fmla="val 2822"/>
              </a:avLst>
            </a:prstGeom>
            <a:solidFill>
              <a:srgbClr val="000000">
                <a:lumMod val="65000"/>
                <a:lumOff val="3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6" name="正方形/長方形 1135">
              <a:extLst>
                <a:ext uri="{FF2B5EF4-FFF2-40B4-BE49-F238E27FC236}">
                  <a16:creationId xmlns:a16="http://schemas.microsoft.com/office/drawing/2014/main" id="{DD6CDFF0-87A9-4FB6-B1C7-6D30202F391A}"/>
                </a:ext>
              </a:extLst>
            </p:cNvPr>
            <p:cNvSpPr/>
            <p:nvPr/>
          </p:nvSpPr>
          <p:spPr bwMode="auto">
            <a:xfrm>
              <a:off x="5935848" y="2973079"/>
              <a:ext cx="1036452" cy="641930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7" name="四角形: 角を丸くする 1136">
              <a:extLst>
                <a:ext uri="{FF2B5EF4-FFF2-40B4-BE49-F238E27FC236}">
                  <a16:creationId xmlns:a16="http://schemas.microsoft.com/office/drawing/2014/main" id="{D4EEDD28-6854-4842-BBF4-437EE644B528}"/>
                </a:ext>
              </a:extLst>
            </p:cNvPr>
            <p:cNvSpPr/>
            <p:nvPr/>
          </p:nvSpPr>
          <p:spPr bwMode="auto">
            <a:xfrm>
              <a:off x="5943064" y="3723963"/>
              <a:ext cx="1029235" cy="238901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8" name="四角形: 角を丸くする 1137">
              <a:extLst>
                <a:ext uri="{FF2B5EF4-FFF2-40B4-BE49-F238E27FC236}">
                  <a16:creationId xmlns:a16="http://schemas.microsoft.com/office/drawing/2014/main" id="{37CF0DA4-478C-4FD7-A59E-24832FCBA068}"/>
                </a:ext>
              </a:extLst>
            </p:cNvPr>
            <p:cNvSpPr/>
            <p:nvPr/>
          </p:nvSpPr>
          <p:spPr bwMode="auto">
            <a:xfrm>
              <a:off x="5943064" y="4040114"/>
              <a:ext cx="495101" cy="238901"/>
            </a:xfrm>
            <a:prstGeom prst="round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9" name="四角形: 角を丸くする 1138">
              <a:extLst>
                <a:ext uri="{FF2B5EF4-FFF2-40B4-BE49-F238E27FC236}">
                  <a16:creationId xmlns:a16="http://schemas.microsoft.com/office/drawing/2014/main" id="{2B498CBC-4F1E-404C-8900-63BCAAF68902}"/>
                </a:ext>
              </a:extLst>
            </p:cNvPr>
            <p:cNvSpPr/>
            <p:nvPr/>
          </p:nvSpPr>
          <p:spPr bwMode="auto">
            <a:xfrm>
              <a:off x="6477198" y="4040114"/>
              <a:ext cx="495101" cy="238901"/>
            </a:xfrm>
            <a:prstGeom prst="roundRect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0" name="四角形: 角を丸くする 1139">
              <a:extLst>
                <a:ext uri="{FF2B5EF4-FFF2-40B4-BE49-F238E27FC236}">
                  <a16:creationId xmlns:a16="http://schemas.microsoft.com/office/drawing/2014/main" id="{9E4A1936-FEFC-4294-9E33-F092C89CF0D3}"/>
                </a:ext>
              </a:extLst>
            </p:cNvPr>
            <p:cNvSpPr/>
            <p:nvPr/>
          </p:nvSpPr>
          <p:spPr bwMode="auto">
            <a:xfrm>
              <a:off x="5943064" y="4340151"/>
              <a:ext cx="495101" cy="238901"/>
            </a:xfrm>
            <a:prstGeom prst="round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1" name="四角形: 角を丸くする 1140">
              <a:extLst>
                <a:ext uri="{FF2B5EF4-FFF2-40B4-BE49-F238E27FC236}">
                  <a16:creationId xmlns:a16="http://schemas.microsoft.com/office/drawing/2014/main" id="{7EC2FCF1-9803-4522-8FCF-2BAF4210116E}"/>
                </a:ext>
              </a:extLst>
            </p:cNvPr>
            <p:cNvSpPr/>
            <p:nvPr/>
          </p:nvSpPr>
          <p:spPr bwMode="auto">
            <a:xfrm>
              <a:off x="6477198" y="4340151"/>
              <a:ext cx="495101" cy="238901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2" name="テキスト ボックス 1141">
              <a:extLst>
                <a:ext uri="{FF2B5EF4-FFF2-40B4-BE49-F238E27FC236}">
                  <a16:creationId xmlns:a16="http://schemas.microsoft.com/office/drawing/2014/main" id="{A20A7559-AEC8-4232-82F0-3CD944A1E3B5}"/>
                </a:ext>
              </a:extLst>
            </p:cNvPr>
            <p:cNvSpPr txBox="1"/>
            <p:nvPr/>
          </p:nvSpPr>
          <p:spPr>
            <a:xfrm>
              <a:off x="6104153" y="3774574"/>
              <a:ext cx="668024" cy="1376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</a:t>
              </a:r>
              <a:r>
                <a:rPr kumimoji="1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 </a:t>
              </a: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切／入</a:t>
              </a:r>
            </a:p>
          </p:txBody>
        </p:sp>
        <p:sp>
          <p:nvSpPr>
            <p:cNvPr id="1143" name="テキスト ボックス 1142">
              <a:extLst>
                <a:ext uri="{FF2B5EF4-FFF2-40B4-BE49-F238E27FC236}">
                  <a16:creationId xmlns:a16="http://schemas.microsoft.com/office/drawing/2014/main" id="{E676CE95-9EAC-4E2C-8673-A621D983A08D}"/>
                </a:ext>
              </a:extLst>
            </p:cNvPr>
            <p:cNvSpPr txBox="1"/>
            <p:nvPr/>
          </p:nvSpPr>
          <p:spPr>
            <a:xfrm>
              <a:off x="6089274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44" name="テキスト ボックス 1143">
              <a:extLst>
                <a:ext uri="{FF2B5EF4-FFF2-40B4-BE49-F238E27FC236}">
                  <a16:creationId xmlns:a16="http://schemas.microsoft.com/office/drawing/2014/main" id="{AAC80ABD-674E-4EF0-AC18-322F86ACF4FA}"/>
                </a:ext>
              </a:extLst>
            </p:cNvPr>
            <p:cNvSpPr txBox="1"/>
            <p:nvPr/>
          </p:nvSpPr>
          <p:spPr>
            <a:xfrm>
              <a:off x="6089274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45" name="テキスト ボックス 1144">
              <a:extLst>
                <a:ext uri="{FF2B5EF4-FFF2-40B4-BE49-F238E27FC236}">
                  <a16:creationId xmlns:a16="http://schemas.microsoft.com/office/drawing/2014/main" id="{6ACFA2DC-EA83-46A3-82B0-377963DBB85D}"/>
                </a:ext>
              </a:extLst>
            </p:cNvPr>
            <p:cNvSpPr txBox="1"/>
            <p:nvPr/>
          </p:nvSpPr>
          <p:spPr>
            <a:xfrm>
              <a:off x="6620292" y="41021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46" name="テキスト ボックス 1145">
              <a:extLst>
                <a:ext uri="{FF2B5EF4-FFF2-40B4-BE49-F238E27FC236}">
                  <a16:creationId xmlns:a16="http://schemas.microsoft.com/office/drawing/2014/main" id="{8E79FD0C-D6DB-4768-ABD9-73059FB9FFEC}"/>
                </a:ext>
              </a:extLst>
            </p:cNvPr>
            <p:cNvSpPr txBox="1"/>
            <p:nvPr/>
          </p:nvSpPr>
          <p:spPr>
            <a:xfrm>
              <a:off x="6620292" y="4406949"/>
              <a:ext cx="202680" cy="1078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47" name="四角形: 角を丸くする 1146">
              <a:extLst>
                <a:ext uri="{FF2B5EF4-FFF2-40B4-BE49-F238E27FC236}">
                  <a16:creationId xmlns:a16="http://schemas.microsoft.com/office/drawing/2014/main" id="{D9D16753-CC6C-4D80-8BEB-AC6464A0824E}"/>
                </a:ext>
              </a:extLst>
            </p:cNvPr>
            <p:cNvSpPr/>
            <p:nvPr/>
          </p:nvSpPr>
          <p:spPr bwMode="auto">
            <a:xfrm>
              <a:off x="5943064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8" name="四角形: 角を丸くする 1147">
              <a:extLst>
                <a:ext uri="{FF2B5EF4-FFF2-40B4-BE49-F238E27FC236}">
                  <a16:creationId xmlns:a16="http://schemas.microsoft.com/office/drawing/2014/main" id="{827946A6-D684-4732-9704-86DFF292F35B}"/>
                </a:ext>
              </a:extLst>
            </p:cNvPr>
            <p:cNvSpPr/>
            <p:nvPr/>
          </p:nvSpPr>
          <p:spPr bwMode="auto">
            <a:xfrm>
              <a:off x="6477198" y="4848226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9" name="テキスト ボックス 1148">
              <a:extLst>
                <a:ext uri="{FF2B5EF4-FFF2-40B4-BE49-F238E27FC236}">
                  <a16:creationId xmlns:a16="http://schemas.microsoft.com/office/drawing/2014/main" id="{EEC0C4D7-6C69-4D06-A927-77E744CB0F7A}"/>
                </a:ext>
              </a:extLst>
            </p:cNvPr>
            <p:cNvSpPr txBox="1"/>
            <p:nvPr/>
          </p:nvSpPr>
          <p:spPr>
            <a:xfrm>
              <a:off x="6068533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50" name="テキスト ボックス 1149">
              <a:extLst>
                <a:ext uri="{FF2B5EF4-FFF2-40B4-BE49-F238E27FC236}">
                  <a16:creationId xmlns:a16="http://schemas.microsoft.com/office/drawing/2014/main" id="{853572F0-A81E-4DF3-ABEE-0D0690E9D643}"/>
                </a:ext>
              </a:extLst>
            </p:cNvPr>
            <p:cNvSpPr txBox="1"/>
            <p:nvPr/>
          </p:nvSpPr>
          <p:spPr>
            <a:xfrm>
              <a:off x="6599551" y="4895850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向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51" name="四角形: 角を丸くする 1150">
              <a:extLst>
                <a:ext uri="{FF2B5EF4-FFF2-40B4-BE49-F238E27FC236}">
                  <a16:creationId xmlns:a16="http://schemas.microsoft.com/office/drawing/2014/main" id="{C3489BF1-74AA-4B2C-9656-7795F8C15415}"/>
                </a:ext>
              </a:extLst>
            </p:cNvPr>
            <p:cNvSpPr/>
            <p:nvPr/>
          </p:nvSpPr>
          <p:spPr bwMode="auto">
            <a:xfrm>
              <a:off x="5943064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2" name="四角形: 角を丸くする 1151">
              <a:extLst>
                <a:ext uri="{FF2B5EF4-FFF2-40B4-BE49-F238E27FC236}">
                  <a16:creationId xmlns:a16="http://schemas.microsoft.com/office/drawing/2014/main" id="{3FBDECD5-6971-4FAB-877F-17F7E384F477}"/>
                </a:ext>
              </a:extLst>
            </p:cNvPr>
            <p:cNvSpPr/>
            <p:nvPr/>
          </p:nvSpPr>
          <p:spPr bwMode="auto">
            <a:xfrm>
              <a:off x="6477198" y="5081588"/>
              <a:ext cx="495101" cy="175252"/>
            </a:xfrm>
            <a:prstGeom prst="roundRect">
              <a:avLst/>
            </a:pr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3" name="テキスト ボックス 1152">
              <a:extLst>
                <a:ext uri="{FF2B5EF4-FFF2-40B4-BE49-F238E27FC236}">
                  <a16:creationId xmlns:a16="http://schemas.microsoft.com/office/drawing/2014/main" id="{00815333-605B-4FC1-B963-C7DDB8B2EE67}"/>
                </a:ext>
              </a:extLst>
            </p:cNvPr>
            <p:cNvSpPr txBox="1"/>
            <p:nvPr/>
          </p:nvSpPr>
          <p:spPr>
            <a:xfrm>
              <a:off x="6068533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快　眠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54" name="テキスト ボックス 1153">
              <a:extLst>
                <a:ext uri="{FF2B5EF4-FFF2-40B4-BE49-F238E27FC236}">
                  <a16:creationId xmlns:a16="http://schemas.microsoft.com/office/drawing/2014/main" id="{72ADCB5C-24AD-47C5-84A0-EB4A0D65C9A2}"/>
                </a:ext>
              </a:extLst>
            </p:cNvPr>
            <p:cNvSpPr txBox="1"/>
            <p:nvPr/>
          </p:nvSpPr>
          <p:spPr>
            <a:xfrm>
              <a:off x="6599551" y="5129212"/>
              <a:ext cx="244162" cy="825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　量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55" name="テキスト ボックス 1154">
              <a:extLst>
                <a:ext uri="{FF2B5EF4-FFF2-40B4-BE49-F238E27FC236}">
                  <a16:creationId xmlns:a16="http://schemas.microsoft.com/office/drawing/2014/main" id="{2D010D02-CF5B-41B2-A084-D8FA26B4C485}"/>
                </a:ext>
              </a:extLst>
            </p:cNvPr>
            <p:cNvSpPr txBox="1"/>
            <p:nvPr/>
          </p:nvSpPr>
          <p:spPr>
            <a:xfrm>
              <a:off x="5982773" y="3010345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807AECC4-6073-46F8-B98D-BBA6B3261EB7}"/>
                </a:ext>
              </a:extLst>
            </p:cNvPr>
            <p:cNvGrpSpPr/>
            <p:nvPr/>
          </p:nvGrpSpPr>
          <p:grpSpPr>
            <a:xfrm>
              <a:off x="6204956" y="3007213"/>
              <a:ext cx="511275" cy="569248"/>
              <a:chOff x="2360449" y="4551408"/>
              <a:chExt cx="993206" cy="999854"/>
            </a:xfrm>
          </p:grpSpPr>
          <p:sp>
            <p:nvSpPr>
              <p:cNvPr id="1163" name="六角形 1162">
                <a:extLst>
                  <a:ext uri="{FF2B5EF4-FFF2-40B4-BE49-F238E27FC236}">
                    <a16:creationId xmlns:a16="http://schemas.microsoft.com/office/drawing/2014/main" id="{BDD3672F-2FD9-47A9-A659-7961B06CEF32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4" name="六角形 1163">
                <a:extLst>
                  <a:ext uri="{FF2B5EF4-FFF2-40B4-BE49-F238E27FC236}">
                    <a16:creationId xmlns:a16="http://schemas.microsoft.com/office/drawing/2014/main" id="{190596C3-0630-4DEF-B689-D4D797C0C641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5" name="六角形 1164">
                <a:extLst>
                  <a:ext uri="{FF2B5EF4-FFF2-40B4-BE49-F238E27FC236}">
                    <a16:creationId xmlns:a16="http://schemas.microsoft.com/office/drawing/2014/main" id="{59585281-83C0-493C-8A60-754E63D33BBC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6" name="六角形 1165">
                <a:extLst>
                  <a:ext uri="{FF2B5EF4-FFF2-40B4-BE49-F238E27FC236}">
                    <a16:creationId xmlns:a16="http://schemas.microsoft.com/office/drawing/2014/main" id="{7864A4EC-F03B-442C-99D2-DBB655367673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7" name="六角形 1166">
                <a:extLst>
                  <a:ext uri="{FF2B5EF4-FFF2-40B4-BE49-F238E27FC236}">
                    <a16:creationId xmlns:a16="http://schemas.microsoft.com/office/drawing/2014/main" id="{0B811FF2-9A12-423F-A538-ACB83E215B90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8" name="六角形 1167">
                <a:extLst>
                  <a:ext uri="{FF2B5EF4-FFF2-40B4-BE49-F238E27FC236}">
                    <a16:creationId xmlns:a16="http://schemas.microsoft.com/office/drawing/2014/main" id="{C91086BC-FFD1-431B-B4CA-389B5C20C734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9" name="六角形 1168">
                <a:extLst>
                  <a:ext uri="{FF2B5EF4-FFF2-40B4-BE49-F238E27FC236}">
                    <a16:creationId xmlns:a16="http://schemas.microsoft.com/office/drawing/2014/main" id="{479A7E89-1CAC-421C-BDC6-3A241C2C5D10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0" name="六角形 1169">
                <a:extLst>
                  <a:ext uri="{FF2B5EF4-FFF2-40B4-BE49-F238E27FC236}">
                    <a16:creationId xmlns:a16="http://schemas.microsoft.com/office/drawing/2014/main" id="{CAC9D175-0101-44F7-B9AE-0DF16C7E006D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1" name="六角形 1170">
                <a:extLst>
                  <a:ext uri="{FF2B5EF4-FFF2-40B4-BE49-F238E27FC236}">
                    <a16:creationId xmlns:a16="http://schemas.microsoft.com/office/drawing/2014/main" id="{7764457A-E1D2-47C8-BEAB-E8408B0BB699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2" name="六角形 1171">
                <a:extLst>
                  <a:ext uri="{FF2B5EF4-FFF2-40B4-BE49-F238E27FC236}">
                    <a16:creationId xmlns:a16="http://schemas.microsoft.com/office/drawing/2014/main" id="{3CE954FF-2796-473C-A2FA-6999B9B5E01A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3" name="六角形 1172">
                <a:extLst>
                  <a:ext uri="{FF2B5EF4-FFF2-40B4-BE49-F238E27FC236}">
                    <a16:creationId xmlns:a16="http://schemas.microsoft.com/office/drawing/2014/main" id="{41DB8215-AD93-48C7-8758-FAFF13DA4A33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57" name="テキスト ボックス 1156">
              <a:extLst>
                <a:ext uri="{FF2B5EF4-FFF2-40B4-BE49-F238E27FC236}">
                  <a16:creationId xmlns:a16="http://schemas.microsoft.com/office/drawing/2014/main" id="{77CB34DD-145E-4871-9302-76F11EC35203}"/>
                </a:ext>
              </a:extLst>
            </p:cNvPr>
            <p:cNvSpPr txBox="1"/>
            <p:nvPr/>
          </p:nvSpPr>
          <p:spPr>
            <a:xfrm>
              <a:off x="6741501" y="3483337"/>
              <a:ext cx="95678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58" name="正方形/長方形 1157">
              <a:extLst>
                <a:ext uri="{FF2B5EF4-FFF2-40B4-BE49-F238E27FC236}">
                  <a16:creationId xmlns:a16="http://schemas.microsoft.com/office/drawing/2014/main" id="{17363C15-A6F2-450F-B1B2-C43D06B85CEF}"/>
                </a:ext>
              </a:extLst>
            </p:cNvPr>
            <p:cNvSpPr/>
            <p:nvPr/>
          </p:nvSpPr>
          <p:spPr bwMode="auto">
            <a:xfrm rot="5400000">
              <a:off x="6810408" y="2975820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9" name="正方形/長方形 1158">
              <a:extLst>
                <a:ext uri="{FF2B5EF4-FFF2-40B4-BE49-F238E27FC236}">
                  <a16:creationId xmlns:a16="http://schemas.microsoft.com/office/drawing/2014/main" id="{87E0537F-29C0-494A-8B07-A07759BC95B1}"/>
                </a:ext>
              </a:extLst>
            </p:cNvPr>
            <p:cNvSpPr/>
            <p:nvPr/>
          </p:nvSpPr>
          <p:spPr bwMode="auto">
            <a:xfrm rot="5400000">
              <a:off x="6810408" y="3049638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0" name="正方形/長方形 1159">
              <a:extLst>
                <a:ext uri="{FF2B5EF4-FFF2-40B4-BE49-F238E27FC236}">
                  <a16:creationId xmlns:a16="http://schemas.microsoft.com/office/drawing/2014/main" id="{2AE5D456-2759-456A-9AEB-FAA650596620}"/>
                </a:ext>
              </a:extLst>
            </p:cNvPr>
            <p:cNvSpPr/>
            <p:nvPr/>
          </p:nvSpPr>
          <p:spPr bwMode="auto">
            <a:xfrm rot="5400000">
              <a:off x="6810408" y="3123457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1" name="正方形/長方形 1160">
              <a:extLst>
                <a:ext uri="{FF2B5EF4-FFF2-40B4-BE49-F238E27FC236}">
                  <a16:creationId xmlns:a16="http://schemas.microsoft.com/office/drawing/2014/main" id="{7586BDE9-925E-47E9-B9E1-1F524DF4EA1D}"/>
                </a:ext>
              </a:extLst>
            </p:cNvPr>
            <p:cNvSpPr/>
            <p:nvPr/>
          </p:nvSpPr>
          <p:spPr bwMode="auto">
            <a:xfrm rot="5400000">
              <a:off x="6810408" y="3197275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2" name="正方形/長方形 1161">
              <a:extLst>
                <a:ext uri="{FF2B5EF4-FFF2-40B4-BE49-F238E27FC236}">
                  <a16:creationId xmlns:a16="http://schemas.microsoft.com/office/drawing/2014/main" id="{D989EC44-03FF-4C44-8B63-31B3E8466431}"/>
                </a:ext>
              </a:extLst>
            </p:cNvPr>
            <p:cNvSpPr/>
            <p:nvPr/>
          </p:nvSpPr>
          <p:spPr bwMode="auto">
            <a:xfrm rot="5400000">
              <a:off x="6810408" y="3271094"/>
              <a:ext cx="59718" cy="166936"/>
            </a:xfrm>
            <a:prstGeom prst="rect">
              <a:avLst/>
            </a:prstGeom>
            <a:solidFill>
              <a:srgbClr val="000000">
                <a:lumMod val="95000"/>
                <a:lumOff val="5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74" name="グループ化 1173">
            <a:extLst>
              <a:ext uri="{FF2B5EF4-FFF2-40B4-BE49-F238E27FC236}">
                <a16:creationId xmlns:a16="http://schemas.microsoft.com/office/drawing/2014/main" id="{77A775A2-A365-4046-8185-48515E2B8FD2}"/>
              </a:ext>
            </a:extLst>
          </p:cNvPr>
          <p:cNvGrpSpPr/>
          <p:nvPr/>
        </p:nvGrpSpPr>
        <p:grpSpPr>
          <a:xfrm>
            <a:off x="8278334" y="4634493"/>
            <a:ext cx="792616" cy="1733385"/>
            <a:chOff x="7369317" y="2724315"/>
            <a:chExt cx="1388963" cy="3037545"/>
          </a:xfrm>
        </p:grpSpPr>
        <p:sp>
          <p:nvSpPr>
            <p:cNvPr id="1175" name="フリーフォーム: 図形 1174">
              <a:extLst>
                <a:ext uri="{FF2B5EF4-FFF2-40B4-BE49-F238E27FC236}">
                  <a16:creationId xmlns:a16="http://schemas.microsoft.com/office/drawing/2014/main" id="{A2857843-263E-4A89-9BA5-F298652ADB7F}"/>
                </a:ext>
              </a:extLst>
            </p:cNvPr>
            <p:cNvSpPr/>
            <p:nvPr/>
          </p:nvSpPr>
          <p:spPr bwMode="auto">
            <a:xfrm>
              <a:off x="7369317" y="2724315"/>
              <a:ext cx="1388963" cy="3037545"/>
            </a:xfrm>
            <a:custGeom>
              <a:avLst/>
              <a:gdLst>
                <a:gd name="connsiteX0" fmla="*/ 694482 w 1388963"/>
                <a:gd name="connsiteY0" fmla="*/ 0 h 3107220"/>
                <a:gd name="connsiteX1" fmla="*/ 1322046 w 1388963"/>
                <a:gd name="connsiteY1" fmla="*/ 69151 h 3107220"/>
                <a:gd name="connsiteX2" fmla="*/ 1337524 w 1388963"/>
                <a:gd name="connsiteY2" fmla="*/ 77440 h 3107220"/>
                <a:gd name="connsiteX3" fmla="*/ 1340652 w 1388963"/>
                <a:gd name="connsiteY3" fmla="*/ 78071 h 3107220"/>
                <a:gd name="connsiteX4" fmla="*/ 1348176 w 1388963"/>
                <a:gd name="connsiteY4" fmla="*/ 83144 h 3107220"/>
                <a:gd name="connsiteX5" fmla="*/ 1361732 w 1388963"/>
                <a:gd name="connsiteY5" fmla="*/ 90404 h 3107220"/>
                <a:gd name="connsiteX6" fmla="*/ 1363660 w 1388963"/>
                <a:gd name="connsiteY6" fmla="*/ 93584 h 3107220"/>
                <a:gd name="connsiteX7" fmla="*/ 1365795 w 1388963"/>
                <a:gd name="connsiteY7" fmla="*/ 95023 h 3107220"/>
                <a:gd name="connsiteX8" fmla="*/ 1388963 w 1388963"/>
                <a:gd name="connsiteY8" fmla="*/ 150956 h 3107220"/>
                <a:gd name="connsiteX9" fmla="*/ 1388963 w 1388963"/>
                <a:gd name="connsiteY9" fmla="*/ 2958444 h 3107220"/>
                <a:gd name="connsiteX10" fmla="*/ 1382747 w 1388963"/>
                <a:gd name="connsiteY10" fmla="*/ 2989234 h 3107220"/>
                <a:gd name="connsiteX11" fmla="*/ 1374289 w 1388963"/>
                <a:gd name="connsiteY11" fmla="*/ 3001779 h 3107220"/>
                <a:gd name="connsiteX12" fmla="*/ 1375569 w 1388963"/>
                <a:gd name="connsiteY12" fmla="*/ 3003709 h 3107220"/>
                <a:gd name="connsiteX13" fmla="*/ 694482 w 1388963"/>
                <a:gd name="connsiteY13" fmla="*/ 3107220 h 3107220"/>
                <a:gd name="connsiteX14" fmla="*/ 13395 w 1388963"/>
                <a:gd name="connsiteY14" fmla="*/ 3003709 h 3107220"/>
                <a:gd name="connsiteX15" fmla="*/ 14675 w 1388963"/>
                <a:gd name="connsiteY15" fmla="*/ 3001780 h 3107220"/>
                <a:gd name="connsiteX16" fmla="*/ 6216 w 1388963"/>
                <a:gd name="connsiteY16" fmla="*/ 2989234 h 3107220"/>
                <a:gd name="connsiteX17" fmla="*/ 0 w 1388963"/>
                <a:gd name="connsiteY17" fmla="*/ 2958444 h 3107220"/>
                <a:gd name="connsiteX18" fmla="*/ 0 w 1388963"/>
                <a:gd name="connsiteY18" fmla="*/ 150956 h 3107220"/>
                <a:gd name="connsiteX19" fmla="*/ 23169 w 1388963"/>
                <a:gd name="connsiteY19" fmla="*/ 95023 h 3107220"/>
                <a:gd name="connsiteX20" fmla="*/ 25305 w 1388963"/>
                <a:gd name="connsiteY20" fmla="*/ 93583 h 3107220"/>
                <a:gd name="connsiteX21" fmla="*/ 27233 w 1388963"/>
                <a:gd name="connsiteY21" fmla="*/ 90404 h 3107220"/>
                <a:gd name="connsiteX22" fmla="*/ 40784 w 1388963"/>
                <a:gd name="connsiteY22" fmla="*/ 83147 h 3107220"/>
                <a:gd name="connsiteX23" fmla="*/ 48312 w 1388963"/>
                <a:gd name="connsiteY23" fmla="*/ 78071 h 3107220"/>
                <a:gd name="connsiteX24" fmla="*/ 51441 w 1388963"/>
                <a:gd name="connsiteY24" fmla="*/ 77440 h 3107220"/>
                <a:gd name="connsiteX25" fmla="*/ 66918 w 1388963"/>
                <a:gd name="connsiteY25" fmla="*/ 69151 h 3107220"/>
                <a:gd name="connsiteX26" fmla="*/ 694482 w 1388963"/>
                <a:gd name="connsiteY26" fmla="*/ 0 h 31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88963" h="3107220">
                  <a:moveTo>
                    <a:pt x="694482" y="0"/>
                  </a:moveTo>
                  <a:cubicBezTo>
                    <a:pt x="976598" y="0"/>
                    <a:pt x="1218651" y="28514"/>
                    <a:pt x="1322046" y="69151"/>
                  </a:cubicBezTo>
                  <a:lnTo>
                    <a:pt x="1337524" y="77440"/>
                  </a:lnTo>
                  <a:lnTo>
                    <a:pt x="1340652" y="78071"/>
                  </a:lnTo>
                  <a:lnTo>
                    <a:pt x="1348176" y="83144"/>
                  </a:lnTo>
                  <a:lnTo>
                    <a:pt x="1361732" y="90404"/>
                  </a:lnTo>
                  <a:lnTo>
                    <a:pt x="1363660" y="93584"/>
                  </a:lnTo>
                  <a:lnTo>
                    <a:pt x="1365795" y="95023"/>
                  </a:lnTo>
                  <a:cubicBezTo>
                    <a:pt x="1380109" y="109338"/>
                    <a:pt x="1388963" y="129113"/>
                    <a:pt x="1388963" y="150956"/>
                  </a:cubicBezTo>
                  <a:lnTo>
                    <a:pt x="1388963" y="2958444"/>
                  </a:lnTo>
                  <a:cubicBezTo>
                    <a:pt x="1388963" y="2969366"/>
                    <a:pt x="1386750" y="2979770"/>
                    <a:pt x="1382747" y="2989234"/>
                  </a:cubicBezTo>
                  <a:lnTo>
                    <a:pt x="1374289" y="3001779"/>
                  </a:lnTo>
                  <a:lnTo>
                    <a:pt x="1375569" y="3003709"/>
                  </a:lnTo>
                  <a:cubicBezTo>
                    <a:pt x="1375569" y="3060877"/>
                    <a:pt x="1070636" y="3107220"/>
                    <a:pt x="694482" y="3107220"/>
                  </a:cubicBezTo>
                  <a:cubicBezTo>
                    <a:pt x="318328" y="3107220"/>
                    <a:pt x="13395" y="3060877"/>
                    <a:pt x="13395" y="3003709"/>
                  </a:cubicBezTo>
                  <a:lnTo>
                    <a:pt x="14675" y="3001780"/>
                  </a:lnTo>
                  <a:lnTo>
                    <a:pt x="6216" y="2989234"/>
                  </a:lnTo>
                  <a:cubicBezTo>
                    <a:pt x="2213" y="2979770"/>
                    <a:pt x="0" y="2969366"/>
                    <a:pt x="0" y="2958444"/>
                  </a:cubicBezTo>
                  <a:lnTo>
                    <a:pt x="0" y="150956"/>
                  </a:lnTo>
                  <a:cubicBezTo>
                    <a:pt x="0" y="129113"/>
                    <a:pt x="8854" y="109338"/>
                    <a:pt x="23169" y="95023"/>
                  </a:cubicBezTo>
                  <a:lnTo>
                    <a:pt x="25305" y="93583"/>
                  </a:lnTo>
                  <a:lnTo>
                    <a:pt x="27233" y="90404"/>
                  </a:lnTo>
                  <a:lnTo>
                    <a:pt x="40784" y="83147"/>
                  </a:lnTo>
                  <a:lnTo>
                    <a:pt x="48312" y="78071"/>
                  </a:lnTo>
                  <a:lnTo>
                    <a:pt x="51441" y="77440"/>
                  </a:lnTo>
                  <a:lnTo>
                    <a:pt x="66918" y="69151"/>
                  </a:lnTo>
                  <a:cubicBezTo>
                    <a:pt x="170313" y="28514"/>
                    <a:pt x="412367" y="0"/>
                    <a:pt x="694482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1905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6" name="正方形/長方形 1175">
              <a:extLst>
                <a:ext uri="{FF2B5EF4-FFF2-40B4-BE49-F238E27FC236}">
                  <a16:creationId xmlns:a16="http://schemas.microsoft.com/office/drawing/2014/main" id="{292752EA-C42F-477D-BCCE-2270B44370E0}"/>
                </a:ext>
              </a:extLst>
            </p:cNvPr>
            <p:cNvSpPr/>
            <p:nvPr/>
          </p:nvSpPr>
          <p:spPr bwMode="auto">
            <a:xfrm>
              <a:off x="7545572" y="2973079"/>
              <a:ext cx="1036452" cy="117265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7" name="正方形/長方形 1176">
              <a:extLst>
                <a:ext uri="{FF2B5EF4-FFF2-40B4-BE49-F238E27FC236}">
                  <a16:creationId xmlns:a16="http://schemas.microsoft.com/office/drawing/2014/main" id="{D06DE7CD-4F36-44B0-8B30-76112638B115}"/>
                </a:ext>
              </a:extLst>
            </p:cNvPr>
            <p:cNvSpPr/>
            <p:nvPr/>
          </p:nvSpPr>
          <p:spPr bwMode="auto">
            <a:xfrm>
              <a:off x="7588433" y="3021573"/>
              <a:ext cx="950730" cy="1075666"/>
            </a:xfrm>
            <a:prstGeom prst="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8" name="四角形: 角を丸くする 1177">
              <a:extLst>
                <a:ext uri="{FF2B5EF4-FFF2-40B4-BE49-F238E27FC236}">
                  <a16:creationId xmlns:a16="http://schemas.microsoft.com/office/drawing/2014/main" id="{F7A704AE-035E-46DD-B5C3-10BD499FABA7}"/>
                </a:ext>
              </a:extLst>
            </p:cNvPr>
            <p:cNvSpPr/>
            <p:nvPr/>
          </p:nvSpPr>
          <p:spPr bwMode="auto">
            <a:xfrm>
              <a:off x="7518284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9" name="四角形: 角を丸くする 1178">
              <a:extLst>
                <a:ext uri="{FF2B5EF4-FFF2-40B4-BE49-F238E27FC236}">
                  <a16:creationId xmlns:a16="http://schemas.microsoft.com/office/drawing/2014/main" id="{7ED93D07-8D84-49E9-ADE1-6E5822FA79CA}"/>
                </a:ext>
              </a:extLst>
            </p:cNvPr>
            <p:cNvSpPr/>
            <p:nvPr/>
          </p:nvSpPr>
          <p:spPr bwMode="auto">
            <a:xfrm>
              <a:off x="7896563" y="4679728"/>
              <a:ext cx="315035" cy="52820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0" name="四角形: 角を丸くする 1179">
              <a:extLst>
                <a:ext uri="{FF2B5EF4-FFF2-40B4-BE49-F238E27FC236}">
                  <a16:creationId xmlns:a16="http://schemas.microsoft.com/office/drawing/2014/main" id="{8AF9D7BF-C835-49F4-BBBF-976616DE3BA6}"/>
                </a:ext>
              </a:extLst>
            </p:cNvPr>
            <p:cNvSpPr/>
            <p:nvPr/>
          </p:nvSpPr>
          <p:spPr bwMode="auto">
            <a:xfrm>
              <a:off x="7518284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1" name="四角形: 角を丸くする 1180">
              <a:extLst>
                <a:ext uri="{FF2B5EF4-FFF2-40B4-BE49-F238E27FC236}">
                  <a16:creationId xmlns:a16="http://schemas.microsoft.com/office/drawing/2014/main" id="{17A72895-7754-445D-90DA-7ECDBD2986D1}"/>
                </a:ext>
              </a:extLst>
            </p:cNvPr>
            <p:cNvSpPr/>
            <p:nvPr/>
          </p:nvSpPr>
          <p:spPr bwMode="auto">
            <a:xfrm>
              <a:off x="8266989" y="4679543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2" name="四角形: 角を丸くする 1181">
              <a:extLst>
                <a:ext uri="{FF2B5EF4-FFF2-40B4-BE49-F238E27FC236}">
                  <a16:creationId xmlns:a16="http://schemas.microsoft.com/office/drawing/2014/main" id="{B7333119-6AEF-478F-A618-6695C2087B5F}"/>
                </a:ext>
              </a:extLst>
            </p:cNvPr>
            <p:cNvSpPr/>
            <p:nvPr/>
          </p:nvSpPr>
          <p:spPr bwMode="auto">
            <a:xfrm>
              <a:off x="8266989" y="4999310"/>
              <a:ext cx="315035" cy="20548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3" name="四角形: 角を丸くする 1182">
              <a:extLst>
                <a:ext uri="{FF2B5EF4-FFF2-40B4-BE49-F238E27FC236}">
                  <a16:creationId xmlns:a16="http://schemas.microsoft.com/office/drawing/2014/main" id="{4FEF795F-065F-437B-9B83-B68B2EAD7C63}"/>
                </a:ext>
              </a:extLst>
            </p:cNvPr>
            <p:cNvSpPr/>
            <p:nvPr/>
          </p:nvSpPr>
          <p:spPr bwMode="auto">
            <a:xfrm>
              <a:off x="7551344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4" name="二等辺三角形 1183">
              <a:extLst>
                <a:ext uri="{FF2B5EF4-FFF2-40B4-BE49-F238E27FC236}">
                  <a16:creationId xmlns:a16="http://schemas.microsoft.com/office/drawing/2014/main" id="{27160644-C21F-4654-A296-863B7CCBEF74}"/>
                </a:ext>
              </a:extLst>
            </p:cNvPr>
            <p:cNvSpPr/>
            <p:nvPr/>
          </p:nvSpPr>
          <p:spPr bwMode="auto">
            <a:xfrm>
              <a:off x="7997585" y="4734409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5" name="二等辺三角形 1184">
              <a:extLst>
                <a:ext uri="{FF2B5EF4-FFF2-40B4-BE49-F238E27FC236}">
                  <a16:creationId xmlns:a16="http://schemas.microsoft.com/office/drawing/2014/main" id="{FB08D9FC-A0B3-4CD2-A9F9-FA83CBF39D7E}"/>
                </a:ext>
              </a:extLst>
            </p:cNvPr>
            <p:cNvSpPr/>
            <p:nvPr/>
          </p:nvSpPr>
          <p:spPr bwMode="auto">
            <a:xfrm rot="10800000">
              <a:off x="7997585" y="5068218"/>
              <a:ext cx="108190" cy="88416"/>
            </a:xfrm>
            <a:prstGeom prst="triangl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6" name="四角形: 角を丸くする 1185">
              <a:extLst>
                <a:ext uri="{FF2B5EF4-FFF2-40B4-BE49-F238E27FC236}">
                  <a16:creationId xmlns:a16="http://schemas.microsoft.com/office/drawing/2014/main" id="{6ED5FA7D-AAED-456B-B325-CF94A01A59F6}"/>
                </a:ext>
              </a:extLst>
            </p:cNvPr>
            <p:cNvSpPr/>
            <p:nvPr/>
          </p:nvSpPr>
          <p:spPr bwMode="auto">
            <a:xfrm>
              <a:off x="8144192" y="4276153"/>
              <a:ext cx="461996" cy="27525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63500" h="38100" prst="coolSlant"/>
            </a:sp3d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7" name="テキスト ボックス 1186">
              <a:extLst>
                <a:ext uri="{FF2B5EF4-FFF2-40B4-BE49-F238E27FC236}">
                  <a16:creationId xmlns:a16="http://schemas.microsoft.com/office/drawing/2014/main" id="{A5E9B07F-B909-47DF-9625-CE11976F620F}"/>
                </a:ext>
              </a:extLst>
            </p:cNvPr>
            <p:cNvSpPr txBox="1"/>
            <p:nvPr/>
          </p:nvSpPr>
          <p:spPr>
            <a:xfrm>
              <a:off x="7682415" y="4366006"/>
              <a:ext cx="20111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188" name="テキスト ボックス 1187">
              <a:extLst>
                <a:ext uri="{FF2B5EF4-FFF2-40B4-BE49-F238E27FC236}">
                  <a16:creationId xmlns:a16="http://schemas.microsoft.com/office/drawing/2014/main" id="{348D7F89-E2C7-4BA0-B201-9D925C27C121}"/>
                </a:ext>
              </a:extLst>
            </p:cNvPr>
            <p:cNvSpPr txBox="1"/>
            <p:nvPr/>
          </p:nvSpPr>
          <p:spPr>
            <a:xfrm>
              <a:off x="8222165" y="4366006"/>
              <a:ext cx="321760" cy="10512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189" name="テキスト ボックス 1188">
              <a:extLst>
                <a:ext uri="{FF2B5EF4-FFF2-40B4-BE49-F238E27FC236}">
                  <a16:creationId xmlns:a16="http://schemas.microsoft.com/office/drawing/2014/main" id="{40EC2B04-F914-4060-A8AA-8C543D55D8C6}"/>
                </a:ext>
              </a:extLst>
            </p:cNvPr>
            <p:cNvSpPr txBox="1"/>
            <p:nvPr/>
          </p:nvSpPr>
          <p:spPr>
            <a:xfrm>
              <a:off x="7598445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タイマー</a:t>
              </a:r>
            </a:p>
          </p:txBody>
        </p:sp>
        <p:sp>
          <p:nvSpPr>
            <p:cNvPr id="1190" name="テキスト ボックス 1189">
              <a:extLst>
                <a:ext uri="{FF2B5EF4-FFF2-40B4-BE49-F238E27FC236}">
                  <a16:creationId xmlns:a16="http://schemas.microsoft.com/office/drawing/2014/main" id="{192EBFD6-5506-43F7-A176-7597A0DBA745}"/>
                </a:ext>
              </a:extLst>
            </p:cNvPr>
            <p:cNvSpPr txBox="1"/>
            <p:nvPr/>
          </p:nvSpPr>
          <p:spPr>
            <a:xfrm>
              <a:off x="7598445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ドライ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191" name="テキスト ボックス 1190">
              <a:extLst>
                <a:ext uri="{FF2B5EF4-FFF2-40B4-BE49-F238E27FC236}">
                  <a16:creationId xmlns:a16="http://schemas.microsoft.com/office/drawing/2014/main" id="{802E2B6A-F317-4E99-93D7-A982C11E2089}"/>
                </a:ext>
              </a:extLst>
            </p:cNvPr>
            <p:cNvSpPr txBox="1"/>
            <p:nvPr/>
          </p:nvSpPr>
          <p:spPr>
            <a:xfrm>
              <a:off x="8338220" y="473710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向</a:t>
              </a:r>
            </a:p>
          </p:txBody>
        </p:sp>
        <p:sp>
          <p:nvSpPr>
            <p:cNvPr id="1192" name="テキスト ボックス 1191">
              <a:extLst>
                <a:ext uri="{FF2B5EF4-FFF2-40B4-BE49-F238E27FC236}">
                  <a16:creationId xmlns:a16="http://schemas.microsoft.com/office/drawing/2014/main" id="{08E5360E-BD05-411D-A915-44CBA0C663BF}"/>
                </a:ext>
              </a:extLst>
            </p:cNvPr>
            <p:cNvSpPr txBox="1"/>
            <p:nvPr/>
          </p:nvSpPr>
          <p:spPr>
            <a:xfrm>
              <a:off x="8338220" y="5060950"/>
              <a:ext cx="183480" cy="872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風 量</a:t>
              </a:r>
            </a:p>
          </p:txBody>
        </p:sp>
        <p:grpSp>
          <p:nvGrpSpPr>
            <p:cNvPr id="1193" name="グループ化 1192">
              <a:extLst>
                <a:ext uri="{FF2B5EF4-FFF2-40B4-BE49-F238E27FC236}">
                  <a16:creationId xmlns:a16="http://schemas.microsoft.com/office/drawing/2014/main" id="{7A96F2C6-9E17-4550-A67C-3C1A53AD50DB}"/>
                </a:ext>
              </a:extLst>
            </p:cNvPr>
            <p:cNvGrpSpPr/>
            <p:nvPr/>
          </p:nvGrpSpPr>
          <p:grpSpPr>
            <a:xfrm>
              <a:off x="7696993" y="3278983"/>
              <a:ext cx="590864" cy="569248"/>
              <a:chOff x="2360449" y="4551408"/>
              <a:chExt cx="993206" cy="999854"/>
            </a:xfrm>
          </p:grpSpPr>
          <p:sp>
            <p:nvSpPr>
              <p:cNvPr id="1205" name="六角形 1204">
                <a:extLst>
                  <a:ext uri="{FF2B5EF4-FFF2-40B4-BE49-F238E27FC236}">
                    <a16:creationId xmlns:a16="http://schemas.microsoft.com/office/drawing/2014/main" id="{D313159D-F99E-4F00-9EA3-CD751B74E116}"/>
                  </a:ext>
                </a:extLst>
              </p:cNvPr>
              <p:cNvSpPr/>
              <p:nvPr/>
            </p:nvSpPr>
            <p:spPr bwMode="auto">
              <a:xfrm rot="5400000">
                <a:off x="2729822" y="477474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6" name="六角形 1205">
                <a:extLst>
                  <a:ext uri="{FF2B5EF4-FFF2-40B4-BE49-F238E27FC236}">
                    <a16:creationId xmlns:a16="http://schemas.microsoft.com/office/drawing/2014/main" id="{92D25E33-2B9A-46C4-B2B7-A3C7A92F26AF}"/>
                  </a:ext>
                </a:extLst>
              </p:cNvPr>
              <p:cNvSpPr/>
              <p:nvPr/>
            </p:nvSpPr>
            <p:spPr bwMode="auto">
              <a:xfrm rot="10800000">
                <a:off x="2951663" y="4551408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7" name="六角形 1206">
                <a:extLst>
                  <a:ext uri="{FF2B5EF4-FFF2-40B4-BE49-F238E27FC236}">
                    <a16:creationId xmlns:a16="http://schemas.microsoft.com/office/drawing/2014/main" id="{D195C3AC-CFCA-4F28-B4F8-0AAE06971404}"/>
                  </a:ext>
                </a:extLst>
              </p:cNvPr>
              <p:cNvSpPr/>
              <p:nvPr/>
            </p:nvSpPr>
            <p:spPr bwMode="auto">
              <a:xfrm rot="10800000">
                <a:off x="2951663" y="499670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8" name="六角形 1207">
                <a:extLst>
                  <a:ext uri="{FF2B5EF4-FFF2-40B4-BE49-F238E27FC236}">
                    <a16:creationId xmlns:a16="http://schemas.microsoft.com/office/drawing/2014/main" id="{F2DF7DFC-B1EF-4020-A8A8-8E9ADC16BBF3}"/>
                  </a:ext>
                </a:extLst>
              </p:cNvPr>
              <p:cNvSpPr/>
              <p:nvPr/>
            </p:nvSpPr>
            <p:spPr bwMode="auto">
              <a:xfrm rot="5400000">
                <a:off x="2729822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9" name="六角形 1208">
                <a:extLst>
                  <a:ext uri="{FF2B5EF4-FFF2-40B4-BE49-F238E27FC236}">
                    <a16:creationId xmlns:a16="http://schemas.microsoft.com/office/drawing/2014/main" id="{6D4B2FBC-EF87-4BEC-AE25-108E3679BB73}"/>
                  </a:ext>
                </a:extLst>
              </p:cNvPr>
              <p:cNvSpPr/>
              <p:nvPr/>
            </p:nvSpPr>
            <p:spPr bwMode="auto">
              <a:xfrm rot="5400000">
                <a:off x="3084654" y="5221152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0" name="六角形 1209">
                <a:extLst>
                  <a:ext uri="{FF2B5EF4-FFF2-40B4-BE49-F238E27FC236}">
                    <a16:creationId xmlns:a16="http://schemas.microsoft.com/office/drawing/2014/main" id="{CF2E127A-1BC8-4AF6-A6DE-BA39476BC2A2}"/>
                  </a:ext>
                </a:extLst>
              </p:cNvPr>
              <p:cNvSpPr/>
              <p:nvPr/>
            </p:nvSpPr>
            <p:spPr bwMode="auto">
              <a:xfrm rot="10800000">
                <a:off x="2951663" y="5443112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1" name="六角形 1210">
                <a:extLst>
                  <a:ext uri="{FF2B5EF4-FFF2-40B4-BE49-F238E27FC236}">
                    <a16:creationId xmlns:a16="http://schemas.microsoft.com/office/drawing/2014/main" id="{1A8DAA25-0C89-4266-96C2-F81349E7B37D}"/>
                  </a:ext>
                </a:extLst>
              </p:cNvPr>
              <p:cNvSpPr/>
              <p:nvPr/>
            </p:nvSpPr>
            <p:spPr bwMode="auto">
              <a:xfrm rot="10800000">
                <a:off x="2421438" y="4551409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2" name="六角形 1211">
                <a:extLst>
                  <a:ext uri="{FF2B5EF4-FFF2-40B4-BE49-F238E27FC236}">
                    <a16:creationId xmlns:a16="http://schemas.microsoft.com/office/drawing/2014/main" id="{F91C637C-15F0-46BA-8495-F7E02C3E591A}"/>
                  </a:ext>
                </a:extLst>
              </p:cNvPr>
              <p:cNvSpPr/>
              <p:nvPr/>
            </p:nvSpPr>
            <p:spPr bwMode="auto">
              <a:xfrm rot="5400000">
                <a:off x="2554429" y="477474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3" name="六角形 1212">
                <a:extLst>
                  <a:ext uri="{FF2B5EF4-FFF2-40B4-BE49-F238E27FC236}">
                    <a16:creationId xmlns:a16="http://schemas.microsoft.com/office/drawing/2014/main" id="{F0206F18-4E93-4BEE-9C90-3538F8790B53}"/>
                  </a:ext>
                </a:extLst>
              </p:cNvPr>
              <p:cNvSpPr/>
              <p:nvPr/>
            </p:nvSpPr>
            <p:spPr bwMode="auto">
              <a:xfrm rot="10800000">
                <a:off x="2421438" y="499670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4" name="六角形 1213">
                <a:extLst>
                  <a:ext uri="{FF2B5EF4-FFF2-40B4-BE49-F238E27FC236}">
                    <a16:creationId xmlns:a16="http://schemas.microsoft.com/office/drawing/2014/main" id="{472CD370-62DB-404E-9ADB-B6FC336822E3}"/>
                  </a:ext>
                </a:extLst>
              </p:cNvPr>
              <p:cNvSpPr/>
              <p:nvPr/>
            </p:nvSpPr>
            <p:spPr bwMode="auto">
              <a:xfrm rot="5400000">
                <a:off x="2199597" y="5221153"/>
                <a:ext cx="429854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5" name="六角形 1214">
                <a:extLst>
                  <a:ext uri="{FF2B5EF4-FFF2-40B4-BE49-F238E27FC236}">
                    <a16:creationId xmlns:a16="http://schemas.microsoft.com/office/drawing/2014/main" id="{2248C019-2D44-4913-91CF-983E6594962E}"/>
                  </a:ext>
                </a:extLst>
              </p:cNvPr>
              <p:cNvSpPr/>
              <p:nvPr/>
            </p:nvSpPr>
            <p:spPr bwMode="auto">
              <a:xfrm rot="10800000">
                <a:off x="2421438" y="5443113"/>
                <a:ext cx="336152" cy="108149"/>
              </a:xfrm>
              <a:prstGeom prst="hexagon">
                <a:avLst>
                  <a:gd name="adj" fmla="val 61577"/>
                  <a:gd name="vf" fmla="val 115470"/>
                </a:avLst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94" name="テキスト ボックス 1193">
              <a:extLst>
                <a:ext uri="{FF2B5EF4-FFF2-40B4-BE49-F238E27FC236}">
                  <a16:creationId xmlns:a16="http://schemas.microsoft.com/office/drawing/2014/main" id="{3AB39B8E-0C1B-43F9-9537-047B0D3D6147}"/>
                </a:ext>
              </a:extLst>
            </p:cNvPr>
            <p:cNvSpPr txBox="1"/>
            <p:nvPr/>
          </p:nvSpPr>
          <p:spPr>
            <a:xfrm>
              <a:off x="8324138" y="3711994"/>
              <a:ext cx="139973" cy="13623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195" name="グループ化 1194">
              <a:extLst>
                <a:ext uri="{FF2B5EF4-FFF2-40B4-BE49-F238E27FC236}">
                  <a16:creationId xmlns:a16="http://schemas.microsoft.com/office/drawing/2014/main" id="{B7D68769-9FBD-4803-8008-6D30FF99F07D}"/>
                </a:ext>
              </a:extLst>
            </p:cNvPr>
            <p:cNvGrpSpPr/>
            <p:nvPr/>
          </p:nvGrpSpPr>
          <p:grpSpPr>
            <a:xfrm>
              <a:off x="7572375" y="3180475"/>
              <a:ext cx="966788" cy="753349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1203" name="正方形/長方形 1202">
                <a:extLst>
                  <a:ext uri="{FF2B5EF4-FFF2-40B4-BE49-F238E27FC236}">
                    <a16:creationId xmlns:a16="http://schemas.microsoft.com/office/drawing/2014/main" id="{38BED02F-DF8D-4FB2-BE24-66F571E9EAF5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4" name="正方形/長方形 1203">
                <a:extLst>
                  <a:ext uri="{FF2B5EF4-FFF2-40B4-BE49-F238E27FC236}">
                    <a16:creationId xmlns:a16="http://schemas.microsoft.com/office/drawing/2014/main" id="{AF524CD8-F49F-4857-9326-4216E7015900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96" name="テキスト ボックス 1195">
              <a:extLst>
                <a:ext uri="{FF2B5EF4-FFF2-40B4-BE49-F238E27FC236}">
                  <a16:creationId xmlns:a16="http://schemas.microsoft.com/office/drawing/2014/main" id="{718AC581-64FD-4E30-B8FA-0236A5E40C7B}"/>
                </a:ext>
              </a:extLst>
            </p:cNvPr>
            <p:cNvSpPr txBox="1"/>
            <p:nvPr/>
          </p:nvSpPr>
          <p:spPr>
            <a:xfrm>
              <a:off x="7634513" y="3055551"/>
              <a:ext cx="174983" cy="93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197" name="グループ化 1196">
              <a:extLst>
                <a:ext uri="{FF2B5EF4-FFF2-40B4-BE49-F238E27FC236}">
                  <a16:creationId xmlns:a16="http://schemas.microsoft.com/office/drawing/2014/main" id="{447006B6-C85D-47E1-80AD-B4EFF60DCE6B}"/>
                </a:ext>
              </a:extLst>
            </p:cNvPr>
            <p:cNvGrpSpPr/>
            <p:nvPr/>
          </p:nvGrpSpPr>
          <p:grpSpPr>
            <a:xfrm rot="5400000">
              <a:off x="7752705" y="3842240"/>
              <a:ext cx="99013" cy="340424"/>
              <a:chOff x="7199711" y="3029429"/>
              <a:chExt cx="166936" cy="354992"/>
            </a:xfrm>
          </p:grpSpPr>
          <p:sp>
            <p:nvSpPr>
              <p:cNvPr id="1198" name="正方形/長方形 1197">
                <a:extLst>
                  <a:ext uri="{FF2B5EF4-FFF2-40B4-BE49-F238E27FC236}">
                    <a16:creationId xmlns:a16="http://schemas.microsoft.com/office/drawing/2014/main" id="{BE409F0A-1BFA-40D8-AA80-4D171A758BC4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9" name="正方形/長方形 1198">
                <a:extLst>
                  <a:ext uri="{FF2B5EF4-FFF2-40B4-BE49-F238E27FC236}">
                    <a16:creationId xmlns:a16="http://schemas.microsoft.com/office/drawing/2014/main" id="{8E97843C-DF40-446E-BB74-A6D1E494E90C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0" name="正方形/長方形 1199">
                <a:extLst>
                  <a:ext uri="{FF2B5EF4-FFF2-40B4-BE49-F238E27FC236}">
                    <a16:creationId xmlns:a16="http://schemas.microsoft.com/office/drawing/2014/main" id="{43F47985-945E-4364-97F5-D95281A011B9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1" name="正方形/長方形 1200">
                <a:extLst>
                  <a:ext uri="{FF2B5EF4-FFF2-40B4-BE49-F238E27FC236}">
                    <a16:creationId xmlns:a16="http://schemas.microsoft.com/office/drawing/2014/main" id="{BF232B6E-5BE1-40F6-A2F2-2B79E97DFE60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2" name="正方形/長方形 1201">
                <a:extLst>
                  <a:ext uri="{FF2B5EF4-FFF2-40B4-BE49-F238E27FC236}">
                    <a16:creationId xmlns:a16="http://schemas.microsoft.com/office/drawing/2014/main" id="{8B02E180-225E-4350-8D1C-4F30472E0E2B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388</Words>
  <PresentationFormat>A4 210 x 297 mm</PresentationFormat>
  <Paragraphs>298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pptx846_エアコンのリモコンのイラスト</dc:title>
  <dc:subject>pptx846_エアコンのリモコンのイラスト</dc:subject>
  <dc:creator>digipot.net</dc:creator>
  <cp:revision>1</cp:revision>
  <dcterms:created xsi:type="dcterms:W3CDTF">2018-05-20T00:31:01Z</dcterms:created>
  <dcterms:modified xsi:type="dcterms:W3CDTF">2018-09-09T06:59:35Z</dcterms:modified>
  <cp:version>1</cp:version>
</cp:coreProperties>
</file>