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21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824BF4-7D24-4092-B059-9CCC4EA9450A}"/>
              </a:ext>
            </a:extLst>
          </p:cNvPr>
          <p:cNvGrpSpPr/>
          <p:nvPr/>
        </p:nvGrpSpPr>
        <p:grpSpPr>
          <a:xfrm>
            <a:off x="435409" y="855169"/>
            <a:ext cx="1569570" cy="1569570"/>
            <a:chOff x="435409" y="855169"/>
            <a:chExt cx="1569570" cy="156957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FBC9E3-46A0-4EF3-A851-E45EEA71C8E9}"/>
                </a:ext>
              </a:extLst>
            </p:cNvPr>
            <p:cNvGrpSpPr/>
            <p:nvPr/>
          </p:nvGrpSpPr>
          <p:grpSpPr>
            <a:xfrm>
              <a:off x="435409" y="855169"/>
              <a:ext cx="1569570" cy="1569570"/>
              <a:chOff x="435409" y="855169"/>
              <a:chExt cx="1569570" cy="1569570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F6B9915-B5E1-4711-AC3C-069B967C9759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: 塗りつぶしなし 20">
                <a:extLst>
                  <a:ext uri="{FF2B5EF4-FFF2-40B4-BE49-F238E27FC236}">
                    <a16:creationId xmlns:a16="http://schemas.microsoft.com/office/drawing/2014/main" id="{31B0E230-27CD-43F0-AE0B-4031001537B2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A70D4D4-B5DE-4B28-A588-D472428920A3}"/>
                </a:ext>
              </a:extLst>
            </p:cNvPr>
            <p:cNvGrpSpPr/>
            <p:nvPr/>
          </p:nvGrpSpPr>
          <p:grpSpPr>
            <a:xfrm>
              <a:off x="617394" y="1042103"/>
              <a:ext cx="1199307" cy="1223203"/>
              <a:chOff x="4349045" y="4915079"/>
              <a:chExt cx="1199307" cy="1223203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8C4FD17C-3583-4FF2-8ADB-6587591F1F02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A51028E7-7CFD-41BF-A4AA-3D8B62C55462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B9E3A0F0-AD51-49BF-B43A-0E7F084CB2B2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A9958B4-F195-4373-A181-BFACCD121C6E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299CB64-72A9-4B3B-B6D1-B2F2B4A88EB7}"/>
                  </a:ext>
                </a:extLst>
              </p:cNvPr>
              <p:cNvSpPr/>
              <p:nvPr/>
            </p:nvSpPr>
            <p:spPr bwMode="auto">
              <a:xfrm rot="1800000">
                <a:off x="4912287" y="5191050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3EE4F8B-40B7-42F1-A267-80D447648F01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5D6A9B71-C404-455E-938B-F767767DA29D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1EB56FEC-DDAB-40B7-A1D1-C6CAF032B219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BBD5E061-A8F8-4A20-9E4A-ED30134EB4CA}"/>
                  </a:ext>
                </a:extLst>
              </p:cNvPr>
              <p:cNvSpPr txBox="1"/>
              <p:nvPr/>
            </p:nvSpPr>
            <p:spPr>
              <a:xfrm>
                <a:off x="5138471" y="4968033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 1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7F37254F-CBAB-4CA7-83F4-3DC53CF10383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82D5FA76-8AD1-48CE-B74D-5EA0C61A02DC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B531F9CE-118F-4801-9FE4-8C13D2DAA98B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D263E39E-1ABD-471F-922D-D82CF74C0588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691FB1C6-1258-4BF2-AA9A-0A9765B5FE38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FA25A3C-C413-4594-9D24-2AB04C044CBD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8586992-B1BA-4B2A-BF19-F38F9D5E2441}"/>
              </a:ext>
            </a:extLst>
          </p:cNvPr>
          <p:cNvGrpSpPr/>
          <p:nvPr/>
        </p:nvGrpSpPr>
        <p:grpSpPr>
          <a:xfrm>
            <a:off x="7909359" y="855169"/>
            <a:ext cx="1569570" cy="1569570"/>
            <a:chOff x="7909359" y="855169"/>
            <a:chExt cx="1569570" cy="156957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1563064-0B59-43C9-AE96-FD66191344C9}"/>
                </a:ext>
              </a:extLst>
            </p:cNvPr>
            <p:cNvGrpSpPr/>
            <p:nvPr/>
          </p:nvGrpSpPr>
          <p:grpSpPr>
            <a:xfrm>
              <a:off x="7909359" y="855169"/>
              <a:ext cx="1569570" cy="1569570"/>
              <a:chOff x="435409" y="855169"/>
              <a:chExt cx="1569570" cy="1569570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21E8768-A6F2-415D-9B8C-30F7022600D1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: 塗りつぶしなし 40">
                <a:extLst>
                  <a:ext uri="{FF2B5EF4-FFF2-40B4-BE49-F238E27FC236}">
                    <a16:creationId xmlns:a16="http://schemas.microsoft.com/office/drawing/2014/main" id="{5010A444-21CB-41EA-8460-3E45E78C0FBC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9F2EDF7-6C6B-4B4A-971C-52E28A178D44}"/>
                </a:ext>
              </a:extLst>
            </p:cNvPr>
            <p:cNvGrpSpPr/>
            <p:nvPr/>
          </p:nvGrpSpPr>
          <p:grpSpPr>
            <a:xfrm>
              <a:off x="8093136" y="1035634"/>
              <a:ext cx="1204620" cy="1236141"/>
              <a:chOff x="6213292" y="4908610"/>
              <a:chExt cx="1204620" cy="1236141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5ABE74DA-C864-46F3-ACEF-34CB9644AD8A}"/>
                  </a:ext>
                </a:extLst>
              </p:cNvPr>
              <p:cNvSpPr txBox="1"/>
              <p:nvPr/>
            </p:nvSpPr>
            <p:spPr>
              <a:xfrm>
                <a:off x="6752023" y="4908610"/>
                <a:ext cx="130862" cy="145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FAE5D8B6-1695-4066-BCB9-C097F9C599D7}"/>
                  </a:ext>
                </a:extLst>
              </p:cNvPr>
              <p:cNvSpPr txBox="1"/>
              <p:nvPr/>
            </p:nvSpPr>
            <p:spPr>
              <a:xfrm>
                <a:off x="6752023" y="5999675"/>
                <a:ext cx="130862" cy="145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4D1B3258-CAF2-46EF-A8A2-026DBCEFDAFD}"/>
                  </a:ext>
                </a:extLst>
              </p:cNvPr>
              <p:cNvSpPr txBox="1"/>
              <p:nvPr/>
            </p:nvSpPr>
            <p:spPr>
              <a:xfrm>
                <a:off x="6213292" y="5457825"/>
                <a:ext cx="130862" cy="145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77FF7D4-5E29-4FE2-8192-36AFC0582BA1}"/>
                  </a:ext>
                </a:extLst>
              </p:cNvPr>
              <p:cNvSpPr txBox="1"/>
              <p:nvPr/>
            </p:nvSpPr>
            <p:spPr>
              <a:xfrm>
                <a:off x="7287050" y="5457825"/>
                <a:ext cx="130862" cy="145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23A67CB-90AE-45A4-A0C3-ED5F10EFB6B9}"/>
                  </a:ext>
                </a:extLst>
              </p:cNvPr>
              <p:cNvSpPr/>
              <p:nvPr/>
            </p:nvSpPr>
            <p:spPr bwMode="auto">
              <a:xfrm rot="9000000">
                <a:off x="6782175" y="5403010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6AD58DF8-84F6-4559-A423-6C94A75C4DE7}"/>
                  </a:ext>
                </a:extLst>
              </p:cNvPr>
              <p:cNvSpPr/>
              <p:nvPr/>
            </p:nvSpPr>
            <p:spPr bwMode="auto">
              <a:xfrm>
                <a:off x="6742823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1D7D90AC-5BA8-431E-8B08-E78B302FDD53}"/>
                  </a:ext>
                </a:extLst>
              </p:cNvPr>
              <p:cNvSpPr/>
              <p:nvPr/>
            </p:nvSpPr>
            <p:spPr bwMode="auto">
              <a:xfrm>
                <a:off x="6776498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BF2DC799-E9FC-47D2-8136-00E4C757B0A5}"/>
                  </a:ext>
                </a:extLst>
              </p:cNvPr>
              <p:cNvSpPr txBox="1"/>
              <p:nvPr/>
            </p:nvSpPr>
            <p:spPr>
              <a:xfrm>
                <a:off x="6489544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C97D0CF4-FADB-479B-B2B7-5F152AC16B44}"/>
                  </a:ext>
                </a:extLst>
              </p:cNvPr>
              <p:cNvSpPr txBox="1"/>
              <p:nvPr/>
            </p:nvSpPr>
            <p:spPr>
              <a:xfrm>
                <a:off x="7034897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464C76D9-DBC4-4EB4-857E-EDB483389AEC}"/>
                  </a:ext>
                </a:extLst>
              </p:cNvPr>
              <p:cNvSpPr txBox="1"/>
              <p:nvPr/>
            </p:nvSpPr>
            <p:spPr>
              <a:xfrm>
                <a:off x="6314718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0E34D002-B8AA-4176-BFE5-B19E324CBC99}"/>
                  </a:ext>
                </a:extLst>
              </p:cNvPr>
              <p:cNvSpPr txBox="1"/>
              <p:nvPr/>
            </p:nvSpPr>
            <p:spPr>
              <a:xfrm>
                <a:off x="7223246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2C749607-90A5-4DC6-83AF-CF828DEB7D4B}"/>
                  </a:ext>
                </a:extLst>
              </p:cNvPr>
              <p:cNvSpPr txBox="1"/>
              <p:nvPr/>
            </p:nvSpPr>
            <p:spPr>
              <a:xfrm>
                <a:off x="6314718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D662A3D3-0D11-4292-8338-8A495DA43FDD}"/>
                  </a:ext>
                </a:extLst>
              </p:cNvPr>
              <p:cNvSpPr txBox="1"/>
              <p:nvPr/>
            </p:nvSpPr>
            <p:spPr>
              <a:xfrm>
                <a:off x="7223246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D86FEC98-CA97-4AC2-8610-10BD908578BC}"/>
                  </a:ext>
                </a:extLst>
              </p:cNvPr>
              <p:cNvSpPr txBox="1"/>
              <p:nvPr/>
            </p:nvSpPr>
            <p:spPr>
              <a:xfrm>
                <a:off x="6489544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BBFFEFC2-83F7-4462-A3DC-B8638B7CD697}"/>
                  </a:ext>
                </a:extLst>
              </p:cNvPr>
              <p:cNvSpPr txBox="1"/>
              <p:nvPr/>
            </p:nvSpPr>
            <p:spPr>
              <a:xfrm>
                <a:off x="6979335" y="5842802"/>
                <a:ext cx="231090" cy="256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5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68B4E2-82AC-42D2-9692-4275037B3483}"/>
              </a:ext>
            </a:extLst>
          </p:cNvPr>
          <p:cNvGrpSpPr/>
          <p:nvPr/>
        </p:nvGrpSpPr>
        <p:grpSpPr>
          <a:xfrm>
            <a:off x="6017059" y="2779219"/>
            <a:ext cx="1569570" cy="1569570"/>
            <a:chOff x="6017059" y="2779219"/>
            <a:chExt cx="1569570" cy="1569570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A378CD3-4FFE-412C-980D-3D2FA9B35BAB}"/>
                </a:ext>
              </a:extLst>
            </p:cNvPr>
            <p:cNvGrpSpPr/>
            <p:nvPr/>
          </p:nvGrpSpPr>
          <p:grpSpPr>
            <a:xfrm>
              <a:off x="6017059" y="2779219"/>
              <a:ext cx="1569570" cy="1569570"/>
              <a:chOff x="435409" y="855169"/>
              <a:chExt cx="1569570" cy="1569570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C034F4E9-17D3-4C1E-A298-5B6AA68FC961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: 塗りつぶしなし 60">
                <a:extLst>
                  <a:ext uri="{FF2B5EF4-FFF2-40B4-BE49-F238E27FC236}">
                    <a16:creationId xmlns:a16="http://schemas.microsoft.com/office/drawing/2014/main" id="{E4140F43-C818-4DF9-AD4A-85521B560F8F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CDE0425-D1D4-42CA-9368-70073C359E59}"/>
                </a:ext>
              </a:extLst>
            </p:cNvPr>
            <p:cNvGrpSpPr/>
            <p:nvPr/>
          </p:nvGrpSpPr>
          <p:grpSpPr>
            <a:xfrm>
              <a:off x="6180615" y="2974515"/>
              <a:ext cx="1230031" cy="1223203"/>
              <a:chOff x="4318321" y="4915079"/>
              <a:chExt cx="1230031" cy="1223203"/>
            </a:xfrm>
          </p:grpSpPr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EFC43A13-F680-40C5-ADA5-B70C889C38A0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283CEEF4-6679-4700-B319-3ECEAEF4CE8B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BEE62A34-0443-414C-94C7-2ABA5FF1975A}"/>
                  </a:ext>
                </a:extLst>
              </p:cNvPr>
              <p:cNvSpPr txBox="1"/>
              <p:nvPr/>
            </p:nvSpPr>
            <p:spPr>
              <a:xfrm>
                <a:off x="4318321" y="5423186"/>
                <a:ext cx="193354" cy="2143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9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F2A12960-F06A-4E9B-9E24-6C7866AD15A0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43C01C1-C96C-4670-85D2-97D3B640166C}"/>
                  </a:ext>
                </a:extLst>
              </p:cNvPr>
              <p:cNvSpPr/>
              <p:nvPr/>
            </p:nvSpPr>
            <p:spPr bwMode="auto">
              <a:xfrm rot="16200000">
                <a:off x="4728547" y="52924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1F487A1-E2C0-4DDA-862E-AD9B0D974434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96B3C22B-C100-4DDD-AD65-13AA447CD41D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028F7334-06FE-4AAB-A207-98ADE6FEFBF8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EBD1E5C5-FFD8-4C79-B1BC-205ED9BABF5D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3444BC71-F635-459C-BCA0-F368F144BF9F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F153F47A-1564-4150-B4D1-2C0A8D9626AD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6DF52F79-17AC-4D63-BCB1-C4DAE7C4681E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675CE5FC-F480-4010-BF56-A9054269D068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BFA85B97-D799-4694-970A-0907E9F2E73D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958D265B-9D44-4152-813B-3889B81B969E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7C3385BF-6D4C-4271-BC3E-3889AF1C2BAF}"/>
              </a:ext>
            </a:extLst>
          </p:cNvPr>
          <p:cNvGrpSpPr/>
          <p:nvPr/>
        </p:nvGrpSpPr>
        <p:grpSpPr>
          <a:xfrm>
            <a:off x="6017059" y="855169"/>
            <a:ext cx="1569570" cy="1569570"/>
            <a:chOff x="6017059" y="855169"/>
            <a:chExt cx="1569570" cy="156957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37B66D4-DC10-4890-91F2-54F9E7BCABE7}"/>
                </a:ext>
              </a:extLst>
            </p:cNvPr>
            <p:cNvGrpSpPr/>
            <p:nvPr/>
          </p:nvGrpSpPr>
          <p:grpSpPr>
            <a:xfrm>
              <a:off x="6017059" y="855169"/>
              <a:ext cx="1569570" cy="1569570"/>
              <a:chOff x="435409" y="855169"/>
              <a:chExt cx="1569570" cy="1569570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2B9A176B-3568-4BDC-B328-7274228E53F2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: 塗りつぶしなし 80">
                <a:extLst>
                  <a:ext uri="{FF2B5EF4-FFF2-40B4-BE49-F238E27FC236}">
                    <a16:creationId xmlns:a16="http://schemas.microsoft.com/office/drawing/2014/main" id="{6B733864-5CF4-4891-B987-76A5AABB1606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21F00CB-C709-4787-870C-D398E74FDA09}"/>
                </a:ext>
              </a:extLst>
            </p:cNvPr>
            <p:cNvGrpSpPr/>
            <p:nvPr/>
          </p:nvGrpSpPr>
          <p:grpSpPr>
            <a:xfrm>
              <a:off x="6218094" y="1042103"/>
              <a:ext cx="1199307" cy="1223203"/>
              <a:chOff x="4349045" y="4915079"/>
              <a:chExt cx="1199307" cy="1223203"/>
            </a:xfrm>
          </p:grpSpPr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C3758BEC-7852-478C-B00D-64B2B4704540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07D20256-0292-4CEF-A2AF-1AAA5799E0D5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4F1BEE77-024E-4A4A-A831-F46D23D7276E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1EE165A5-8D5A-4A45-B4B9-8767A2DC4699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3279920-ADDD-44B5-9CAF-13DD72137D89}"/>
                  </a:ext>
                </a:extLst>
              </p:cNvPr>
              <p:cNvSpPr/>
              <p:nvPr/>
            </p:nvSpPr>
            <p:spPr bwMode="auto">
              <a:xfrm rot="7200000">
                <a:off x="4957629" y="536218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16009F8-3FA9-4B98-8A39-B02582EF3719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12F5E59-39FE-4CB7-A940-A23BD8DA2172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5F744A68-7CF3-470D-B6DC-5948E3E95542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09334C69-1177-4CF7-8EB6-B05559546A07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FCC31B54-BBD1-494B-8372-6AAE00399E6B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6A1B8388-B368-4516-B67A-FAE5710B04AA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FDBFB337-8641-4D78-8CE1-85D0893A814D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CE460D98-B1ED-4A5B-A72B-4E15DB40CD3D}"/>
                  </a:ext>
                </a:extLst>
              </p:cNvPr>
              <p:cNvSpPr txBox="1"/>
              <p:nvPr/>
            </p:nvSpPr>
            <p:spPr>
              <a:xfrm>
                <a:off x="5326820" y="5685941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4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9E9FB3E7-ECDF-4C65-ABF2-0E44457AA651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CAE3C5F8-D47B-4DA5-AB47-E183508CED89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6526B25-000C-4574-9E12-A0E490EE74F4}"/>
              </a:ext>
            </a:extLst>
          </p:cNvPr>
          <p:cNvGrpSpPr/>
          <p:nvPr/>
        </p:nvGrpSpPr>
        <p:grpSpPr>
          <a:xfrm>
            <a:off x="2289609" y="855169"/>
            <a:ext cx="1569570" cy="1569570"/>
            <a:chOff x="2289609" y="855169"/>
            <a:chExt cx="1569570" cy="1569570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5FC0B3A4-CF39-4CC7-9351-2F9D15ADFACC}"/>
                </a:ext>
              </a:extLst>
            </p:cNvPr>
            <p:cNvGrpSpPr/>
            <p:nvPr/>
          </p:nvGrpSpPr>
          <p:grpSpPr>
            <a:xfrm>
              <a:off x="2289609" y="855169"/>
              <a:ext cx="1569570" cy="1569570"/>
              <a:chOff x="435409" y="855169"/>
              <a:chExt cx="1569570" cy="1569570"/>
            </a:xfrm>
          </p:grpSpPr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E651F7A-4A34-4C41-A65E-EA59C7618170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: 塗りつぶしなし 100">
                <a:extLst>
                  <a:ext uri="{FF2B5EF4-FFF2-40B4-BE49-F238E27FC236}">
                    <a16:creationId xmlns:a16="http://schemas.microsoft.com/office/drawing/2014/main" id="{D7A62C09-1CFF-4234-9C86-CCF544B6CDAF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97A91EDE-D1B9-4B52-AD47-10DAAA9AE371}"/>
                </a:ext>
              </a:extLst>
            </p:cNvPr>
            <p:cNvGrpSpPr/>
            <p:nvPr/>
          </p:nvGrpSpPr>
          <p:grpSpPr>
            <a:xfrm>
              <a:off x="2467955" y="1042103"/>
              <a:ext cx="1199307" cy="1223203"/>
              <a:chOff x="4349045" y="4915079"/>
              <a:chExt cx="1199307" cy="1223203"/>
            </a:xfrm>
          </p:grpSpPr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BF74CE65-11DB-4F83-BAEF-E7979C84FD1B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C09EC725-6DB8-49A9-A895-E37565E8744B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42CCE6B8-7D7C-43A1-9636-1175B3598966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19202FA1-B506-4E6E-A054-CC48E5EF4DF8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40AC53F-4768-4865-82D1-08DA4DA722FE}"/>
                  </a:ext>
                </a:extLst>
              </p:cNvPr>
              <p:cNvSpPr/>
              <p:nvPr/>
            </p:nvSpPr>
            <p:spPr bwMode="auto">
              <a:xfrm rot="3600000">
                <a:off x="4957937" y="5242794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85EEA7B-AF4B-46C5-AB45-145124AAED5E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49EEC077-616B-4D1B-A7BF-072BEDF56908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8734E950-F562-4A08-960A-ACDB5D90A73C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DA1F23C1-E377-4F46-AD4C-F51B5B6B4E5C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3E509124-441A-4C60-A454-B7B4D54E1C40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C7568A41-4E12-4A50-AF1E-9648124BFCD9}"/>
                  </a:ext>
                </a:extLst>
              </p:cNvPr>
              <p:cNvSpPr txBox="1"/>
              <p:nvPr/>
            </p:nvSpPr>
            <p:spPr>
              <a:xfrm>
                <a:off x="5326820" y="5161496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2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96F13FEF-AB25-4972-B018-20ED8F417133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20F607FB-133A-4A9E-8039-5C50E815787C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4FA324A1-CD2F-4D42-B17F-4ECB0F6197D0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8E4250AB-EBEF-496C-A648-2F73494A7A00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5E5CE602-6781-41E5-BBE6-C6C880E6194A}"/>
              </a:ext>
            </a:extLst>
          </p:cNvPr>
          <p:cNvGrpSpPr/>
          <p:nvPr/>
        </p:nvGrpSpPr>
        <p:grpSpPr>
          <a:xfrm>
            <a:off x="435409" y="2779219"/>
            <a:ext cx="1569570" cy="1569570"/>
            <a:chOff x="435409" y="2779219"/>
            <a:chExt cx="1569570" cy="1569570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9AF70A8-96E5-45C4-BB8B-519492E392C6}"/>
                </a:ext>
              </a:extLst>
            </p:cNvPr>
            <p:cNvGrpSpPr/>
            <p:nvPr/>
          </p:nvGrpSpPr>
          <p:grpSpPr>
            <a:xfrm>
              <a:off x="435409" y="2779219"/>
              <a:ext cx="1569570" cy="1569570"/>
              <a:chOff x="435409" y="855169"/>
              <a:chExt cx="1569570" cy="1569570"/>
            </a:xfrm>
          </p:grpSpPr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F5FBC993-DEBD-4350-A7C8-FF9A5955E9CD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90B4CF5F-2E41-4945-AB7D-C06113A6F8AE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CB80F54-FB73-4B43-8ED5-9B6EB2806EED}"/>
                </a:ext>
              </a:extLst>
            </p:cNvPr>
            <p:cNvGrpSpPr/>
            <p:nvPr/>
          </p:nvGrpSpPr>
          <p:grpSpPr>
            <a:xfrm>
              <a:off x="617394" y="2977583"/>
              <a:ext cx="1199307" cy="1259221"/>
              <a:chOff x="4349045" y="4915079"/>
              <a:chExt cx="1199307" cy="1259221"/>
            </a:xfrm>
          </p:grpSpPr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ADD5D2AE-A3DF-4441-BA24-BEB66188D396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1B90E167-59B5-4886-9DD3-3AE79912C2CE}"/>
                  </a:ext>
                </a:extLst>
              </p:cNvPr>
              <p:cNvSpPr txBox="1"/>
              <p:nvPr/>
            </p:nvSpPr>
            <p:spPr>
              <a:xfrm>
                <a:off x="4861644" y="5970126"/>
                <a:ext cx="184170" cy="2041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6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057598BE-36D1-47D2-93A3-37D1AD802FD6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2E080D4F-BBFB-4E7C-B207-F2DF3603891E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7475DAF-0590-4D09-BB0C-A35101E8B38B}"/>
                  </a:ext>
                </a:extLst>
              </p:cNvPr>
              <p:cNvSpPr/>
              <p:nvPr/>
            </p:nvSpPr>
            <p:spPr bwMode="auto">
              <a:xfrm rot="10800000">
                <a:off x="4855547" y="54257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95F6218-B75D-4103-AD8B-97C41530B0E9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D758E4B3-EAD2-4C00-A281-12B61514D759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9E1FAE13-EA4E-4D2A-9DAF-365E2CDE96A4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72E478CC-B78C-4331-91C7-707C01BCCBE7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5AC5A3DC-61C7-4381-9AD4-4342B9AF4BCD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AADE41EA-B8EB-405A-98FC-69FA876F0BD3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1764C3D4-92C7-476E-8850-01C39E40A506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220B09B2-7F7C-4DB7-9196-15AC869873E6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A4312947-311B-481F-8B0D-B3E34582574C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9E593D79-9A8E-41C5-8C5C-BBEA328A57BE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8576D3A-CBA2-418A-9E5B-464AE3EB2B4E}"/>
              </a:ext>
            </a:extLst>
          </p:cNvPr>
          <p:cNvGrpSpPr/>
          <p:nvPr/>
        </p:nvGrpSpPr>
        <p:grpSpPr>
          <a:xfrm>
            <a:off x="2289609" y="2779219"/>
            <a:ext cx="1569570" cy="1569570"/>
            <a:chOff x="2289609" y="2779219"/>
            <a:chExt cx="1569570" cy="1569570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9674B39-E8EB-4A26-8721-D9F9A61AA878}"/>
                </a:ext>
              </a:extLst>
            </p:cNvPr>
            <p:cNvGrpSpPr/>
            <p:nvPr/>
          </p:nvGrpSpPr>
          <p:grpSpPr>
            <a:xfrm>
              <a:off x="2289609" y="2779219"/>
              <a:ext cx="1569570" cy="1569570"/>
              <a:chOff x="435409" y="855169"/>
              <a:chExt cx="1569570" cy="1569570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6BB43B6-9BB6-4A54-9F8F-A69B371589CD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: 塗りつぶしなし 140">
                <a:extLst>
                  <a:ext uri="{FF2B5EF4-FFF2-40B4-BE49-F238E27FC236}">
                    <a16:creationId xmlns:a16="http://schemas.microsoft.com/office/drawing/2014/main" id="{E8235A85-5F21-4AA7-A8CA-D85F2F2C14EB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1018DE44-3261-4838-AF77-48DBF2822CC3}"/>
                </a:ext>
              </a:extLst>
            </p:cNvPr>
            <p:cNvGrpSpPr/>
            <p:nvPr/>
          </p:nvGrpSpPr>
          <p:grpSpPr>
            <a:xfrm>
              <a:off x="2467955" y="2977583"/>
              <a:ext cx="1199307" cy="1223203"/>
              <a:chOff x="4349045" y="4915079"/>
              <a:chExt cx="1199307" cy="1223203"/>
            </a:xfrm>
          </p:grpSpPr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03C757A0-CCAE-494B-8C8F-59120134DA15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B0F3F4E7-0914-485C-89DF-11E8EBCC8495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6AA71365-7FB4-4BDC-BB5E-13E3AAD8AA9F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B1046669-61B8-48CB-9C9F-D8EB8A53E028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CBB2434-2FB7-490F-8D2C-2177F0E5B94C}"/>
                  </a:ext>
                </a:extLst>
              </p:cNvPr>
              <p:cNvSpPr/>
              <p:nvPr/>
            </p:nvSpPr>
            <p:spPr bwMode="auto">
              <a:xfrm rot="12600000">
                <a:off x="4792047" y="54067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3D58A56-8538-46F8-84CD-5AC9E471CE84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0BEB5983-B868-4221-AF56-EC61E2ABF8DC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28066BDE-B147-4A4C-931E-6802E702CAD1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7D77BF8D-0596-49C4-A512-316852EA2D4D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3760D36C-A1FB-4F43-9ADA-BB20319EC4FD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617297C8-F84D-47EF-81FA-8FE9DC59B5DE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11A1497A-E46E-4701-BA56-18E13117133A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B14F6EED-54EC-42FF-AEBB-3C812FE6B50E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3F931F7D-8256-45FB-9386-10EB6DB7C4A3}"/>
                  </a:ext>
                </a:extLst>
              </p:cNvPr>
              <p:cNvSpPr txBox="1"/>
              <p:nvPr/>
            </p:nvSpPr>
            <p:spPr>
              <a:xfrm>
                <a:off x="4593118" y="5868146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7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27729A3D-2702-4699-9890-80443BB98BAB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B6C7C94E-660C-46E8-84BA-C87D262B87BB}"/>
              </a:ext>
            </a:extLst>
          </p:cNvPr>
          <p:cNvGrpSpPr/>
          <p:nvPr/>
        </p:nvGrpSpPr>
        <p:grpSpPr>
          <a:xfrm>
            <a:off x="7909359" y="2779219"/>
            <a:ext cx="1569570" cy="1569570"/>
            <a:chOff x="7909359" y="2779219"/>
            <a:chExt cx="1569570" cy="1569570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58F30B4-7058-4032-88B1-B16F205E3D60}"/>
                </a:ext>
              </a:extLst>
            </p:cNvPr>
            <p:cNvGrpSpPr/>
            <p:nvPr/>
          </p:nvGrpSpPr>
          <p:grpSpPr>
            <a:xfrm>
              <a:off x="7909359" y="2779219"/>
              <a:ext cx="1569570" cy="1569570"/>
              <a:chOff x="435409" y="855169"/>
              <a:chExt cx="1569570" cy="1569570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DEB41588-DE46-43ED-A14A-964C1B700DC9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円: 塗りつぶしなし 160">
                <a:extLst>
                  <a:ext uri="{FF2B5EF4-FFF2-40B4-BE49-F238E27FC236}">
                    <a16:creationId xmlns:a16="http://schemas.microsoft.com/office/drawing/2014/main" id="{93F61513-EDF9-40A4-AFAA-25BEC0803F46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72590FB-E7F7-4F1E-BE54-61C46DC407B2}"/>
                </a:ext>
              </a:extLst>
            </p:cNvPr>
            <p:cNvGrpSpPr/>
            <p:nvPr/>
          </p:nvGrpSpPr>
          <p:grpSpPr>
            <a:xfrm>
              <a:off x="8092614" y="2977583"/>
              <a:ext cx="1199307" cy="1223203"/>
              <a:chOff x="4349045" y="4915079"/>
              <a:chExt cx="1199307" cy="1223203"/>
            </a:xfrm>
          </p:grpSpPr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C57D4084-0BF6-4301-BDE7-D33A50126326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6" name="テキスト ボックス 145">
                <a:extLst>
                  <a:ext uri="{FF2B5EF4-FFF2-40B4-BE49-F238E27FC236}">
                    <a16:creationId xmlns:a16="http://schemas.microsoft.com/office/drawing/2014/main" id="{2980E931-4455-480E-BF51-2779B5A6A500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7" name="テキスト ボックス 146">
                <a:extLst>
                  <a:ext uri="{FF2B5EF4-FFF2-40B4-BE49-F238E27FC236}">
                    <a16:creationId xmlns:a16="http://schemas.microsoft.com/office/drawing/2014/main" id="{428CC7A7-C2C0-423B-81C1-93DE9A349BA5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8" name="テキスト ボックス 147">
                <a:extLst>
                  <a:ext uri="{FF2B5EF4-FFF2-40B4-BE49-F238E27FC236}">
                    <a16:creationId xmlns:a16="http://schemas.microsoft.com/office/drawing/2014/main" id="{4C8A32BF-8BA9-417E-BCA9-7A4250CE169D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8EFD3C3-64B0-4272-B7E7-5A280F2960DF}"/>
                  </a:ext>
                </a:extLst>
              </p:cNvPr>
              <p:cNvSpPr/>
              <p:nvPr/>
            </p:nvSpPr>
            <p:spPr bwMode="auto">
              <a:xfrm rot="18000000">
                <a:off x="4742834" y="52352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BDF686E-550D-4D0D-B87E-BACEF06AAF8D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D6EDAA6C-7D8A-4C60-96F3-1D106D55599E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83FDD903-4FBC-4C74-8A4A-63738133AB81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CE18C19E-EAEB-4E2C-9918-3ECE1AD9E2BB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B5F38DC1-9997-45FA-975E-3D2093C07ECB}"/>
                  </a:ext>
                </a:extLst>
              </p:cNvPr>
              <p:cNvSpPr txBox="1"/>
              <p:nvPr/>
            </p:nvSpPr>
            <p:spPr>
              <a:xfrm>
                <a:off x="4397808" y="5138787"/>
                <a:ext cx="226336" cy="2509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7D1431CD-4563-4EC4-9135-8BC3C56FCE04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3AD9F32A-4AB5-47E0-B8D6-F7B6C2A7D6F8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FF64394C-FC72-438C-B973-4239C06E3E6A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6CD34646-0E58-4483-B0FB-D797900C927D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C7BBCE64-1AB8-4B13-AF1D-96294F436962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D5320D18-F6CC-4BD6-AECE-CBF7BFE5838D}"/>
              </a:ext>
            </a:extLst>
          </p:cNvPr>
          <p:cNvGrpSpPr/>
          <p:nvPr/>
        </p:nvGrpSpPr>
        <p:grpSpPr>
          <a:xfrm>
            <a:off x="4162859" y="855169"/>
            <a:ext cx="1569570" cy="1569570"/>
            <a:chOff x="4162859" y="855169"/>
            <a:chExt cx="1569570" cy="1569570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91529AF6-4173-4A79-B67F-49537E94B7C6}"/>
                </a:ext>
              </a:extLst>
            </p:cNvPr>
            <p:cNvGrpSpPr/>
            <p:nvPr/>
          </p:nvGrpSpPr>
          <p:grpSpPr>
            <a:xfrm>
              <a:off x="4162859" y="855169"/>
              <a:ext cx="1569570" cy="1569570"/>
              <a:chOff x="435409" y="855169"/>
              <a:chExt cx="1569570" cy="1569570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3B7878BF-926E-46AE-A853-804DFBDD2F8B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: 塗りつぶしなし 180">
                <a:extLst>
                  <a:ext uri="{FF2B5EF4-FFF2-40B4-BE49-F238E27FC236}">
                    <a16:creationId xmlns:a16="http://schemas.microsoft.com/office/drawing/2014/main" id="{B0160C8B-9BDF-40D7-A53D-191D6DC32C01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F8F1BEE-CA3C-4754-80FA-EF4E4A81EDC9}"/>
                </a:ext>
              </a:extLst>
            </p:cNvPr>
            <p:cNvGrpSpPr/>
            <p:nvPr/>
          </p:nvGrpSpPr>
          <p:grpSpPr>
            <a:xfrm>
              <a:off x="4350095" y="1042103"/>
              <a:ext cx="1231796" cy="1223203"/>
              <a:chOff x="4349045" y="4915079"/>
              <a:chExt cx="1231796" cy="1223203"/>
            </a:xfrm>
          </p:grpSpPr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8EA05238-1BB9-4A5C-8CDC-D873769C41CC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26E7F4B3-089B-4D4E-B13F-0F1B8D744F55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42F01FFF-67EE-4ACB-B268-5708B23F02AA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1FCF9C76-A9F9-43BE-B69D-C9D1F39E3A52}"/>
                  </a:ext>
                </a:extLst>
              </p:cNvPr>
              <p:cNvSpPr txBox="1"/>
              <p:nvPr/>
            </p:nvSpPr>
            <p:spPr>
              <a:xfrm>
                <a:off x="5396671" y="5428276"/>
                <a:ext cx="184170" cy="2041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3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3861B63E-DBB4-421B-B86E-A18B8DC2D5D9}"/>
                  </a:ext>
                </a:extLst>
              </p:cNvPr>
              <p:cNvSpPr/>
              <p:nvPr/>
            </p:nvSpPr>
            <p:spPr bwMode="auto">
              <a:xfrm rot="5400000">
                <a:off x="4982547" y="52987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A822F877-4AC4-4EEF-B279-3A37F5A1BBB7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EC2C5BAB-6370-4E92-885E-788728699F7C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B105A481-0E18-434E-9670-BA39508B7421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D821B856-4FEC-418A-9CE0-61D72EBFCD93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12843DC0-DEB4-4907-A238-EAF278B68101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D11082C0-BB96-43C8-9BD5-FD6DD082D34C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F3FEA78D-1BBA-4E19-8D9B-9EAF9F9FB1E4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7" name="テキスト ボックス 176">
                <a:extLst>
                  <a:ext uri="{FF2B5EF4-FFF2-40B4-BE49-F238E27FC236}">
                    <a16:creationId xmlns:a16="http://schemas.microsoft.com/office/drawing/2014/main" id="{5B64F2A0-AD0E-4D50-8E9B-4583BF646894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8" name="テキスト ボックス 177">
                <a:extLst>
                  <a:ext uri="{FF2B5EF4-FFF2-40B4-BE49-F238E27FC236}">
                    <a16:creationId xmlns:a16="http://schemas.microsoft.com/office/drawing/2014/main" id="{38BD1D5E-F5FB-4B31-8463-D2A2E456EC6E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964D3A74-728B-49AB-A120-4F5095C4665B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9477917-7345-45A9-8605-4FC992696FC9}"/>
              </a:ext>
            </a:extLst>
          </p:cNvPr>
          <p:cNvGrpSpPr/>
          <p:nvPr/>
        </p:nvGrpSpPr>
        <p:grpSpPr>
          <a:xfrm>
            <a:off x="4162859" y="2779219"/>
            <a:ext cx="1569570" cy="1569570"/>
            <a:chOff x="4162859" y="2779219"/>
            <a:chExt cx="1569570" cy="1569570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B09DF51C-EF8B-4E48-B0FD-3596DC74C2DF}"/>
                </a:ext>
              </a:extLst>
            </p:cNvPr>
            <p:cNvGrpSpPr/>
            <p:nvPr/>
          </p:nvGrpSpPr>
          <p:grpSpPr>
            <a:xfrm>
              <a:off x="4162859" y="2779219"/>
              <a:ext cx="1569570" cy="1569570"/>
              <a:chOff x="435409" y="855169"/>
              <a:chExt cx="1569570" cy="1569570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7D54A4C-59A3-4381-BD14-4BA6D902C56D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: 塗りつぶしなし 200">
                <a:extLst>
                  <a:ext uri="{FF2B5EF4-FFF2-40B4-BE49-F238E27FC236}">
                    <a16:creationId xmlns:a16="http://schemas.microsoft.com/office/drawing/2014/main" id="{0BF3C316-2D7E-474F-9921-ACEA87D941B5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F316DA1-6C56-4D70-9F83-B28BB9B09ADF}"/>
                </a:ext>
              </a:extLst>
            </p:cNvPr>
            <p:cNvGrpSpPr/>
            <p:nvPr/>
          </p:nvGrpSpPr>
          <p:grpSpPr>
            <a:xfrm>
              <a:off x="4350095" y="2977583"/>
              <a:ext cx="1199307" cy="1223203"/>
              <a:chOff x="4349045" y="4915079"/>
              <a:chExt cx="1199307" cy="1223203"/>
            </a:xfrm>
          </p:grpSpPr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77020649-5C5B-4DC7-9393-FEA47C4FCAC8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DC72560A-D2BC-4180-A0D1-A27CA06F92BC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F0264E9C-9830-4237-A40E-BBB14E9BBE22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8" name="テキスト ボックス 187">
                <a:extLst>
                  <a:ext uri="{FF2B5EF4-FFF2-40B4-BE49-F238E27FC236}">
                    <a16:creationId xmlns:a16="http://schemas.microsoft.com/office/drawing/2014/main" id="{0FD0CB6E-5763-4A3B-AAB3-E41623B5EC96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73B3A54-FB91-4202-BAFA-A026FFB046B2}"/>
                  </a:ext>
                </a:extLst>
              </p:cNvPr>
              <p:cNvSpPr/>
              <p:nvPr/>
            </p:nvSpPr>
            <p:spPr bwMode="auto">
              <a:xfrm rot="14400000">
                <a:off x="4741247" y="53622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76569F44-7F3C-45A3-9DA8-4733EAD1089E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F420A3E1-AEDC-4C68-829A-7DB590CE4141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テキスト ボックス 191">
                <a:extLst>
                  <a:ext uri="{FF2B5EF4-FFF2-40B4-BE49-F238E27FC236}">
                    <a16:creationId xmlns:a16="http://schemas.microsoft.com/office/drawing/2014/main" id="{6A68D616-94A9-46CB-9B1A-5C085577CCBE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3" name="テキスト ボックス 192">
                <a:extLst>
                  <a:ext uri="{FF2B5EF4-FFF2-40B4-BE49-F238E27FC236}">
                    <a16:creationId xmlns:a16="http://schemas.microsoft.com/office/drawing/2014/main" id="{AA6BDB85-FCFC-46A2-B056-06E6E16D4047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4" name="テキスト ボックス 193">
                <a:extLst>
                  <a:ext uri="{FF2B5EF4-FFF2-40B4-BE49-F238E27FC236}">
                    <a16:creationId xmlns:a16="http://schemas.microsoft.com/office/drawing/2014/main" id="{93680869-4781-4E12-AC62-377FD4C25579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5" name="テキスト ボックス 194">
                <a:extLst>
                  <a:ext uri="{FF2B5EF4-FFF2-40B4-BE49-F238E27FC236}">
                    <a16:creationId xmlns:a16="http://schemas.microsoft.com/office/drawing/2014/main" id="{04B17D10-8273-4649-A6EE-9E6BBD48321A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1EF0F9B5-7A44-4D15-94FF-49D1C1CC1A0E}"/>
                  </a:ext>
                </a:extLst>
              </p:cNvPr>
              <p:cNvSpPr txBox="1"/>
              <p:nvPr/>
            </p:nvSpPr>
            <p:spPr>
              <a:xfrm>
                <a:off x="4418292" y="5685941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8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97" name="テキスト ボックス 196">
                <a:extLst>
                  <a:ext uri="{FF2B5EF4-FFF2-40B4-BE49-F238E27FC236}">
                    <a16:creationId xmlns:a16="http://schemas.microsoft.com/office/drawing/2014/main" id="{97E1181D-4A4E-4AF2-A7C2-F087B09D7B11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D15D33CC-189D-4132-9000-D6429036474F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60C52A5C-7BC0-4BEE-AB4E-82D08B6940D5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9086E6E7-6249-4775-B18F-C750DBE888BC}"/>
              </a:ext>
            </a:extLst>
          </p:cNvPr>
          <p:cNvGrpSpPr/>
          <p:nvPr/>
        </p:nvGrpSpPr>
        <p:grpSpPr>
          <a:xfrm>
            <a:off x="435409" y="4741369"/>
            <a:ext cx="1569570" cy="1569570"/>
            <a:chOff x="435409" y="4741369"/>
            <a:chExt cx="1569570" cy="1569570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6C87C35F-EE1C-45C6-9F0B-0BBCD5A13295}"/>
                </a:ext>
              </a:extLst>
            </p:cNvPr>
            <p:cNvGrpSpPr/>
            <p:nvPr/>
          </p:nvGrpSpPr>
          <p:grpSpPr>
            <a:xfrm>
              <a:off x="435409" y="4741369"/>
              <a:ext cx="1569570" cy="1569570"/>
              <a:chOff x="435409" y="855169"/>
              <a:chExt cx="1569570" cy="1569570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1B7EE769-31E7-4876-AFB1-78261913A5A1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: 塗りつぶしなし 220">
                <a:extLst>
                  <a:ext uri="{FF2B5EF4-FFF2-40B4-BE49-F238E27FC236}">
                    <a16:creationId xmlns:a16="http://schemas.microsoft.com/office/drawing/2014/main" id="{0F3E1308-60E6-44DD-B8A7-809B2CE975BE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AF8BAE6D-B73A-42EE-8832-D7A4E374F846}"/>
                </a:ext>
              </a:extLst>
            </p:cNvPr>
            <p:cNvGrpSpPr/>
            <p:nvPr/>
          </p:nvGrpSpPr>
          <p:grpSpPr>
            <a:xfrm>
              <a:off x="617394" y="4928303"/>
              <a:ext cx="1199307" cy="1223203"/>
              <a:chOff x="4349045" y="4915079"/>
              <a:chExt cx="1199307" cy="1223203"/>
            </a:xfrm>
          </p:grpSpPr>
          <p:sp>
            <p:nvSpPr>
              <p:cNvPr id="205" name="テキスト ボックス 204">
                <a:extLst>
                  <a:ext uri="{FF2B5EF4-FFF2-40B4-BE49-F238E27FC236}">
                    <a16:creationId xmlns:a16="http://schemas.microsoft.com/office/drawing/2014/main" id="{849BC6FF-2DA3-4B7B-87F7-0E19826551BC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6" name="テキスト ボックス 205">
                <a:extLst>
                  <a:ext uri="{FF2B5EF4-FFF2-40B4-BE49-F238E27FC236}">
                    <a16:creationId xmlns:a16="http://schemas.microsoft.com/office/drawing/2014/main" id="{D1790ACE-F760-4E3E-BC95-106032E50534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7" name="テキスト ボックス 206">
                <a:extLst>
                  <a:ext uri="{FF2B5EF4-FFF2-40B4-BE49-F238E27FC236}">
                    <a16:creationId xmlns:a16="http://schemas.microsoft.com/office/drawing/2014/main" id="{04FA4F68-66F7-41CD-8273-9AEE2D81F897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8" name="テキスト ボックス 207">
                <a:extLst>
                  <a:ext uri="{FF2B5EF4-FFF2-40B4-BE49-F238E27FC236}">
                    <a16:creationId xmlns:a16="http://schemas.microsoft.com/office/drawing/2014/main" id="{0C1F1191-3779-4F3D-A67A-099DEC7CF4A1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7047BD8-94C4-4CC8-ADE5-951BFE5C2E71}"/>
                  </a:ext>
                </a:extLst>
              </p:cNvPr>
              <p:cNvSpPr/>
              <p:nvPr/>
            </p:nvSpPr>
            <p:spPr bwMode="auto">
              <a:xfrm rot="19800000">
                <a:off x="4792047" y="5190808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E2BBC7C8-5D46-4DED-912B-2743471844BC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CF29120D-DA83-4852-93FA-09A6BCEA3F76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3A2B8F19-AF83-487E-A6A8-BAF4275E6691}"/>
                  </a:ext>
                </a:extLst>
              </p:cNvPr>
              <p:cNvSpPr txBox="1"/>
              <p:nvPr/>
            </p:nvSpPr>
            <p:spPr>
              <a:xfrm>
                <a:off x="4593118" y="4968033"/>
                <a:ext cx="185368" cy="20549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11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8357B37C-040A-45FD-B414-7F5D1FE3E259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98E3243F-9EFC-4B5B-B4DC-478A4EB0A50E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441B888D-E3C3-4E11-8260-D5DA39140BD0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E37AE793-C195-4DA8-AE14-68FEFE03BED0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80415218-FA7E-4CEA-A32A-7C5D4F823D1A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8" name="テキスト ボックス 217">
                <a:extLst>
                  <a:ext uri="{FF2B5EF4-FFF2-40B4-BE49-F238E27FC236}">
                    <a16:creationId xmlns:a16="http://schemas.microsoft.com/office/drawing/2014/main" id="{208B1DBE-6647-4DDB-9A2D-360006D19B6B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9" name="テキスト ボックス 218">
                <a:extLst>
                  <a:ext uri="{FF2B5EF4-FFF2-40B4-BE49-F238E27FC236}">
                    <a16:creationId xmlns:a16="http://schemas.microsoft.com/office/drawing/2014/main" id="{77A36423-AAA2-494D-9E3C-4E91A47B7B72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277478CF-3035-4963-8638-E722B93D9A4F}"/>
              </a:ext>
            </a:extLst>
          </p:cNvPr>
          <p:cNvGrpSpPr/>
          <p:nvPr/>
        </p:nvGrpSpPr>
        <p:grpSpPr>
          <a:xfrm>
            <a:off x="2289609" y="4741369"/>
            <a:ext cx="1569570" cy="1569570"/>
            <a:chOff x="2289609" y="4741369"/>
            <a:chExt cx="1569570" cy="1569570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0F6C3B3B-35AF-4EB2-88DE-EFCA0315C6E7}"/>
                </a:ext>
              </a:extLst>
            </p:cNvPr>
            <p:cNvGrpSpPr/>
            <p:nvPr/>
          </p:nvGrpSpPr>
          <p:grpSpPr>
            <a:xfrm>
              <a:off x="2289609" y="4741369"/>
              <a:ext cx="1569570" cy="1569570"/>
              <a:chOff x="435409" y="855169"/>
              <a:chExt cx="1569570" cy="1569570"/>
            </a:xfrm>
          </p:grpSpPr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30DE9ABA-A4CF-463F-B17F-1DE2E84265D2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: 塗りつぶしなし 240">
                <a:extLst>
                  <a:ext uri="{FF2B5EF4-FFF2-40B4-BE49-F238E27FC236}">
                    <a16:creationId xmlns:a16="http://schemas.microsoft.com/office/drawing/2014/main" id="{92C57E56-E22F-427E-8E74-326891A7C9CE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5A64D43-7EF9-4AEF-8E4D-F78BA3E6D4B1}"/>
                </a:ext>
              </a:extLst>
            </p:cNvPr>
            <p:cNvGrpSpPr/>
            <p:nvPr/>
          </p:nvGrpSpPr>
          <p:grpSpPr>
            <a:xfrm>
              <a:off x="2467955" y="4892285"/>
              <a:ext cx="1199307" cy="1259221"/>
              <a:chOff x="4349045" y="4879061"/>
              <a:chExt cx="1199307" cy="1259221"/>
            </a:xfrm>
          </p:grpSpPr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F3103D24-4EC5-4542-A181-E0D07EC9900D}"/>
                  </a:ext>
                </a:extLst>
              </p:cNvPr>
              <p:cNvSpPr txBox="1"/>
              <p:nvPr/>
            </p:nvSpPr>
            <p:spPr>
              <a:xfrm>
                <a:off x="4861644" y="4879061"/>
                <a:ext cx="184170" cy="2041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12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EA6B2920-9C82-49DF-8394-ACCFB4B5A2EA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E40D29F7-9DAE-4E46-904F-C5611120AE16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388B84DF-940D-4506-A490-96CB3209418F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0EEC52C-452C-4403-8670-BED077CAF61C}"/>
                  </a:ext>
                </a:extLst>
              </p:cNvPr>
              <p:cNvSpPr/>
              <p:nvPr/>
            </p:nvSpPr>
            <p:spPr bwMode="auto">
              <a:xfrm>
                <a:off x="4855547" y="51781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9B2A5C9-953F-4D84-AFAF-7A167C36BC3F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EF3453EA-A13B-489B-8525-8D8546D47975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71B1718A-AB86-4FE1-84C9-D6B6532579F1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7D5A6CA2-C2BE-4EA5-B8F1-57F00BBE16E3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95C5716D-259B-4F69-8A43-6F820FDB749D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E13314AC-B6F4-45D8-9797-FFFEF98C698E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E8E7BCC3-F175-419D-8878-DED8E2C2EC23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0D467D5B-2E81-4601-A893-0BF84B7E4B49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A33C8B87-CE12-4CF5-A0FF-B9EDBFD3FEC3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B5F0FBE4-39F3-4DDD-A39B-39C6DAA3ABAC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5258180-D363-49C9-820C-3E04E23FF800}"/>
              </a:ext>
            </a:extLst>
          </p:cNvPr>
          <p:cNvGrpSpPr/>
          <p:nvPr/>
        </p:nvGrpSpPr>
        <p:grpSpPr>
          <a:xfrm>
            <a:off x="4178229" y="4741369"/>
            <a:ext cx="1569570" cy="1569570"/>
            <a:chOff x="2289609" y="4741369"/>
            <a:chExt cx="1569570" cy="1569570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F356B938-2629-4B4C-9AF3-A3BE31AF8B56}"/>
                </a:ext>
              </a:extLst>
            </p:cNvPr>
            <p:cNvGrpSpPr/>
            <p:nvPr/>
          </p:nvGrpSpPr>
          <p:grpSpPr>
            <a:xfrm>
              <a:off x="2289609" y="4741369"/>
              <a:ext cx="1569570" cy="1569570"/>
              <a:chOff x="435409" y="855169"/>
              <a:chExt cx="1569570" cy="1569570"/>
            </a:xfrm>
          </p:grpSpPr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805E2873-8FA9-4DE9-86A1-93AE69C1E95D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円: 塗りつぶしなし 260">
                <a:extLst>
                  <a:ext uri="{FF2B5EF4-FFF2-40B4-BE49-F238E27FC236}">
                    <a16:creationId xmlns:a16="http://schemas.microsoft.com/office/drawing/2014/main" id="{30F2316C-B75A-4C41-BE79-F57DAC9D0398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ED733765-B8FC-4E0B-9117-B4599B8CF6C1}"/>
                </a:ext>
              </a:extLst>
            </p:cNvPr>
            <p:cNvGrpSpPr/>
            <p:nvPr/>
          </p:nvGrpSpPr>
          <p:grpSpPr>
            <a:xfrm>
              <a:off x="2467955" y="4926806"/>
              <a:ext cx="1199307" cy="1224700"/>
              <a:chOff x="4349045" y="4913582"/>
              <a:chExt cx="1199307" cy="1224700"/>
            </a:xfrm>
          </p:grpSpPr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55037444-FA2B-46EB-B6B9-18E71A199ACF}"/>
                  </a:ext>
                </a:extLst>
              </p:cNvPr>
              <p:cNvSpPr txBox="1"/>
              <p:nvPr/>
            </p:nvSpPr>
            <p:spPr>
              <a:xfrm>
                <a:off x="4890204" y="4913582"/>
                <a:ext cx="141006" cy="14107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71CB60D7-0CB7-42AE-93FF-A775A797828B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F9FC3891-BA41-4FB0-9061-EE189A2E40EF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9B33C9D7-D402-48A8-81BF-7F8C708A9708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0D630D03-9EB8-48C5-AF1A-F046386F5DCC}"/>
                  </a:ext>
                </a:extLst>
              </p:cNvPr>
              <p:cNvSpPr/>
              <p:nvPr/>
            </p:nvSpPr>
            <p:spPr bwMode="auto">
              <a:xfrm>
                <a:off x="4855547" y="51781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40C721EF-679C-4C73-B76C-D027DEF32EE7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C10B7A12-F3B0-4F51-A081-CE70987F91C1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E3F0F81F-10AC-48C3-9FC7-8C013E12F126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C3ECB4F8-1665-4432-80A2-070195086130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02F18788-BE34-4234-89E8-575C7E08AE29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9B4F0A37-B042-4D11-A5FA-D8BCDEA4B9AB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94073B3A-2694-4FDE-87FB-6E5E9273F499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72EF49A1-A4EC-498F-A6B2-B751D98D1B8B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ED6207DE-B223-4966-A6BF-4DAB93D7EEE5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D03F206C-DA2B-495B-B5FA-3C557A44D37B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435657-6235-4262-A95E-0292076F45CF}"/>
              </a:ext>
            </a:extLst>
          </p:cNvPr>
          <p:cNvGrpSpPr/>
          <p:nvPr/>
        </p:nvGrpSpPr>
        <p:grpSpPr>
          <a:xfrm>
            <a:off x="435409" y="855169"/>
            <a:ext cx="1569570" cy="1569570"/>
            <a:chOff x="435409" y="855169"/>
            <a:chExt cx="1569570" cy="156957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21D9E1F-672B-41FB-80C5-B10E93A42977}"/>
                </a:ext>
              </a:extLst>
            </p:cNvPr>
            <p:cNvGrpSpPr/>
            <p:nvPr/>
          </p:nvGrpSpPr>
          <p:grpSpPr>
            <a:xfrm>
              <a:off x="435409" y="855169"/>
              <a:ext cx="1569570" cy="1569570"/>
              <a:chOff x="435409" y="855169"/>
              <a:chExt cx="1569570" cy="1569570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0389D9DB-5238-4F81-BE15-049FED271548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: 塗りつぶしなし 20">
                <a:extLst>
                  <a:ext uri="{FF2B5EF4-FFF2-40B4-BE49-F238E27FC236}">
                    <a16:creationId xmlns:a16="http://schemas.microsoft.com/office/drawing/2014/main" id="{A7491B35-5341-4338-AACF-0313431F70FB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51AB810-2C81-4D66-A5E6-3C6D15741650}"/>
                </a:ext>
              </a:extLst>
            </p:cNvPr>
            <p:cNvGrpSpPr/>
            <p:nvPr/>
          </p:nvGrpSpPr>
          <p:grpSpPr>
            <a:xfrm>
              <a:off x="617394" y="1042103"/>
              <a:ext cx="1199307" cy="1223203"/>
              <a:chOff x="4349045" y="4915079"/>
              <a:chExt cx="1199307" cy="1223203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2230648-A64E-4809-83BD-76EA87E9E04F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E5E695E1-3E80-4036-BC90-F5A0FA58D073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9F6B2632-237B-490B-AEE9-6571A857AF35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36471FC5-4ADF-487B-BB22-1808D33ED8B3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0777512-9D2A-4D5A-8FD8-C6FA19FE23E0}"/>
                  </a:ext>
                </a:extLst>
              </p:cNvPr>
              <p:cNvSpPr/>
              <p:nvPr/>
            </p:nvSpPr>
            <p:spPr bwMode="auto">
              <a:xfrm rot="1800000">
                <a:off x="4912287" y="5191050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2652311-619A-4565-8910-73EB7541E77A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588B63F-8F94-4000-81AF-FA196DF31107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BCF12017-0C1F-45DB-88AB-41661A9B3127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E954AFDF-1CC0-4389-AD79-1073D991383A}"/>
                  </a:ext>
                </a:extLst>
              </p:cNvPr>
              <p:cNvSpPr txBox="1"/>
              <p:nvPr/>
            </p:nvSpPr>
            <p:spPr>
              <a:xfrm>
                <a:off x="5138471" y="4968033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 1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257F71FF-FCF8-4103-BF64-4455B1B8EDD6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E2DFEAA-5C75-4B6C-990C-39750CD9407D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B039FE9C-9833-4138-B4A9-E9AEC39A1EF7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34DCACDB-A803-4C1B-AB6E-0D176475D4CF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B9F0C4B8-C1EE-49DE-870D-5CAA653B7111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81B28A1-5709-4D81-9655-B6E41BC7F2D1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2E158F0-17C6-4592-860A-BF18BD5CDD24}"/>
              </a:ext>
            </a:extLst>
          </p:cNvPr>
          <p:cNvGrpSpPr/>
          <p:nvPr/>
        </p:nvGrpSpPr>
        <p:grpSpPr>
          <a:xfrm>
            <a:off x="7909359" y="855169"/>
            <a:ext cx="1569570" cy="1569570"/>
            <a:chOff x="7909359" y="855169"/>
            <a:chExt cx="1569570" cy="156957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E41F335-97A6-40CE-934D-AF413C84F5D3}"/>
                </a:ext>
              </a:extLst>
            </p:cNvPr>
            <p:cNvGrpSpPr/>
            <p:nvPr/>
          </p:nvGrpSpPr>
          <p:grpSpPr>
            <a:xfrm>
              <a:off x="7909359" y="855169"/>
              <a:ext cx="1569570" cy="1569570"/>
              <a:chOff x="435409" y="855169"/>
              <a:chExt cx="1569570" cy="1569570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44AEA9E5-EC46-429D-AAC2-2D8A84952502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: 塗りつぶしなし 40">
                <a:extLst>
                  <a:ext uri="{FF2B5EF4-FFF2-40B4-BE49-F238E27FC236}">
                    <a16:creationId xmlns:a16="http://schemas.microsoft.com/office/drawing/2014/main" id="{CBBBBD59-1BE0-4EE1-AE49-FF69C2D6559A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5BFF2E9-B714-45A0-A5F1-73883DD5BCAD}"/>
                </a:ext>
              </a:extLst>
            </p:cNvPr>
            <p:cNvGrpSpPr/>
            <p:nvPr/>
          </p:nvGrpSpPr>
          <p:grpSpPr>
            <a:xfrm>
              <a:off x="8093136" y="1035634"/>
              <a:ext cx="1204620" cy="1236141"/>
              <a:chOff x="6213292" y="4908610"/>
              <a:chExt cx="1204620" cy="1236141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92C0CE63-ED23-4128-918E-9140E41F2011}"/>
                  </a:ext>
                </a:extLst>
              </p:cNvPr>
              <p:cNvSpPr txBox="1"/>
              <p:nvPr/>
            </p:nvSpPr>
            <p:spPr>
              <a:xfrm>
                <a:off x="6752023" y="4908610"/>
                <a:ext cx="130862" cy="145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636FA478-BCB7-4783-804C-153924BBFC56}"/>
                  </a:ext>
                </a:extLst>
              </p:cNvPr>
              <p:cNvSpPr txBox="1"/>
              <p:nvPr/>
            </p:nvSpPr>
            <p:spPr>
              <a:xfrm>
                <a:off x="6752023" y="5999675"/>
                <a:ext cx="130862" cy="145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D6ACDB5-A9BC-49B2-AE2F-59EE6774906E}"/>
                  </a:ext>
                </a:extLst>
              </p:cNvPr>
              <p:cNvSpPr txBox="1"/>
              <p:nvPr/>
            </p:nvSpPr>
            <p:spPr>
              <a:xfrm>
                <a:off x="6213292" y="5457825"/>
                <a:ext cx="130862" cy="145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E7E672CE-B308-4E8F-BFDB-F1F8884E17F8}"/>
                  </a:ext>
                </a:extLst>
              </p:cNvPr>
              <p:cNvSpPr txBox="1"/>
              <p:nvPr/>
            </p:nvSpPr>
            <p:spPr>
              <a:xfrm>
                <a:off x="7287050" y="5457825"/>
                <a:ext cx="130862" cy="145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80F01D4-4113-4700-8AC6-85C4556E505D}"/>
                  </a:ext>
                </a:extLst>
              </p:cNvPr>
              <p:cNvSpPr/>
              <p:nvPr/>
            </p:nvSpPr>
            <p:spPr bwMode="auto">
              <a:xfrm rot="9000000">
                <a:off x="6782175" y="5403010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EEB5BA1-E615-42E6-BB53-B28AB5AF0BFB}"/>
                  </a:ext>
                </a:extLst>
              </p:cNvPr>
              <p:cNvSpPr/>
              <p:nvPr/>
            </p:nvSpPr>
            <p:spPr bwMode="auto">
              <a:xfrm>
                <a:off x="6742823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1BE495B5-E00F-4EA5-A46D-4F567847E6E4}"/>
                  </a:ext>
                </a:extLst>
              </p:cNvPr>
              <p:cNvSpPr/>
              <p:nvPr/>
            </p:nvSpPr>
            <p:spPr bwMode="auto">
              <a:xfrm>
                <a:off x="6776498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7DC9CDF0-05C8-49AB-A3C2-3B15921D3094}"/>
                  </a:ext>
                </a:extLst>
              </p:cNvPr>
              <p:cNvSpPr txBox="1"/>
              <p:nvPr/>
            </p:nvSpPr>
            <p:spPr>
              <a:xfrm>
                <a:off x="6489544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ADD4FAC1-D18A-4DB0-A326-7BFCCF49C703}"/>
                  </a:ext>
                </a:extLst>
              </p:cNvPr>
              <p:cNvSpPr txBox="1"/>
              <p:nvPr/>
            </p:nvSpPr>
            <p:spPr>
              <a:xfrm>
                <a:off x="7034897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C319FA6C-8E84-4775-A9FA-5B1D3F661838}"/>
                  </a:ext>
                </a:extLst>
              </p:cNvPr>
              <p:cNvSpPr txBox="1"/>
              <p:nvPr/>
            </p:nvSpPr>
            <p:spPr>
              <a:xfrm>
                <a:off x="6314718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1B8E7729-B610-49A5-A7E9-6C635860293D}"/>
                  </a:ext>
                </a:extLst>
              </p:cNvPr>
              <p:cNvSpPr txBox="1"/>
              <p:nvPr/>
            </p:nvSpPr>
            <p:spPr>
              <a:xfrm>
                <a:off x="7223246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C1AF2BB5-49B0-43B8-805D-6B6BEB041479}"/>
                  </a:ext>
                </a:extLst>
              </p:cNvPr>
              <p:cNvSpPr txBox="1"/>
              <p:nvPr/>
            </p:nvSpPr>
            <p:spPr>
              <a:xfrm>
                <a:off x="6314718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7D355E5A-73E6-47DF-AF2C-07F60554E637}"/>
                  </a:ext>
                </a:extLst>
              </p:cNvPr>
              <p:cNvSpPr txBox="1"/>
              <p:nvPr/>
            </p:nvSpPr>
            <p:spPr>
              <a:xfrm>
                <a:off x="7223246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696F0B48-CFA4-4644-B3AC-582D556DAA80}"/>
                  </a:ext>
                </a:extLst>
              </p:cNvPr>
              <p:cNvSpPr txBox="1"/>
              <p:nvPr/>
            </p:nvSpPr>
            <p:spPr>
              <a:xfrm>
                <a:off x="6489544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4C959EA1-F44D-4D0E-B26D-D1EC409CE1E2}"/>
                  </a:ext>
                </a:extLst>
              </p:cNvPr>
              <p:cNvSpPr txBox="1"/>
              <p:nvPr/>
            </p:nvSpPr>
            <p:spPr>
              <a:xfrm>
                <a:off x="6979335" y="5842802"/>
                <a:ext cx="231090" cy="2561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5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CC748A8-F3D9-402E-8E4A-B44DDD6F92CE}"/>
              </a:ext>
            </a:extLst>
          </p:cNvPr>
          <p:cNvGrpSpPr/>
          <p:nvPr/>
        </p:nvGrpSpPr>
        <p:grpSpPr>
          <a:xfrm>
            <a:off x="6017059" y="2779219"/>
            <a:ext cx="1569570" cy="1569570"/>
            <a:chOff x="6017059" y="2779219"/>
            <a:chExt cx="1569570" cy="1569570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4C8C87C-27DF-4684-AE2E-E16792F26C5F}"/>
                </a:ext>
              </a:extLst>
            </p:cNvPr>
            <p:cNvGrpSpPr/>
            <p:nvPr/>
          </p:nvGrpSpPr>
          <p:grpSpPr>
            <a:xfrm>
              <a:off x="6017059" y="2779219"/>
              <a:ext cx="1569570" cy="1569570"/>
              <a:chOff x="435409" y="855169"/>
              <a:chExt cx="1569570" cy="1569570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DF76373-F702-432C-BD05-63ABA8663FB8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: 塗りつぶしなし 60">
                <a:extLst>
                  <a:ext uri="{FF2B5EF4-FFF2-40B4-BE49-F238E27FC236}">
                    <a16:creationId xmlns:a16="http://schemas.microsoft.com/office/drawing/2014/main" id="{77D8083C-41F9-4177-9675-C76D40CC9785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68579D7-E6A9-4C10-9755-795D5C921FF4}"/>
                </a:ext>
              </a:extLst>
            </p:cNvPr>
            <p:cNvGrpSpPr/>
            <p:nvPr/>
          </p:nvGrpSpPr>
          <p:grpSpPr>
            <a:xfrm>
              <a:off x="6180615" y="2974515"/>
              <a:ext cx="1230031" cy="1223203"/>
              <a:chOff x="4318321" y="4915079"/>
              <a:chExt cx="1230031" cy="1223203"/>
            </a:xfrm>
          </p:grpSpPr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B2F4EEE6-079C-45FE-81E0-B8BCBE620D0B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7AF8ACD5-4846-4C00-A62D-EA7EE0B09679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8115DD68-C2EE-44ED-9801-84AA269EEB79}"/>
                  </a:ext>
                </a:extLst>
              </p:cNvPr>
              <p:cNvSpPr txBox="1"/>
              <p:nvPr/>
            </p:nvSpPr>
            <p:spPr>
              <a:xfrm>
                <a:off x="4318321" y="5423186"/>
                <a:ext cx="193354" cy="2143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9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D63CDED5-EFAD-4A80-A7DC-9804F6EAE069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7263FC1-947E-4FE2-8545-F851BEE15387}"/>
                  </a:ext>
                </a:extLst>
              </p:cNvPr>
              <p:cNvSpPr/>
              <p:nvPr/>
            </p:nvSpPr>
            <p:spPr bwMode="auto">
              <a:xfrm rot="16200000">
                <a:off x="4728547" y="52924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16D4BF0-E934-4D08-A3D3-119C611579C1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E5BC4550-00B0-4F9E-89A9-FCE34C23868B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F05FF2F2-CD06-421A-AA05-5FCBFBA96040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901E4527-4DBB-4DFF-8A8A-FB3AB730AD5B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879A9AAA-2402-4CE9-B532-77745B6C59DB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7F16385F-6929-4248-9CC1-4CABD665F6ED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F01AC632-208D-46B4-A9FC-CE1FF3F01DFE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E27EB9F0-8C20-4DBB-9788-F8574EBD35C3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A5E1B083-CD20-4D45-AE32-369D789DEBBD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6925DDBB-DA0D-469F-8F8A-A59845F5E947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CFB4DAE-E1CA-48EA-AA59-07AC2A36BD32}"/>
              </a:ext>
            </a:extLst>
          </p:cNvPr>
          <p:cNvGrpSpPr/>
          <p:nvPr/>
        </p:nvGrpSpPr>
        <p:grpSpPr>
          <a:xfrm>
            <a:off x="6017059" y="855169"/>
            <a:ext cx="1569570" cy="1569570"/>
            <a:chOff x="6017059" y="855169"/>
            <a:chExt cx="1569570" cy="156957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03387E2E-27C2-4BAF-98F3-9AC2CE7FB270}"/>
                </a:ext>
              </a:extLst>
            </p:cNvPr>
            <p:cNvGrpSpPr/>
            <p:nvPr/>
          </p:nvGrpSpPr>
          <p:grpSpPr>
            <a:xfrm>
              <a:off x="6017059" y="855169"/>
              <a:ext cx="1569570" cy="1569570"/>
              <a:chOff x="435409" y="855169"/>
              <a:chExt cx="1569570" cy="1569570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5853D51F-EA8F-4B4F-A3E0-CAA01CDF5150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: 塗りつぶしなし 80">
                <a:extLst>
                  <a:ext uri="{FF2B5EF4-FFF2-40B4-BE49-F238E27FC236}">
                    <a16:creationId xmlns:a16="http://schemas.microsoft.com/office/drawing/2014/main" id="{1FBF0D96-8240-4FB1-AEC4-7049C0375850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CE8D9BE-A7CA-494F-B670-1AEDB818B92B}"/>
                </a:ext>
              </a:extLst>
            </p:cNvPr>
            <p:cNvGrpSpPr/>
            <p:nvPr/>
          </p:nvGrpSpPr>
          <p:grpSpPr>
            <a:xfrm>
              <a:off x="6218094" y="1042103"/>
              <a:ext cx="1199307" cy="1223203"/>
              <a:chOff x="4349045" y="4915079"/>
              <a:chExt cx="1199307" cy="1223203"/>
            </a:xfrm>
          </p:grpSpPr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95AF29A8-9835-4168-9BB1-218103770DEF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390A99E7-85F7-49E0-B607-606B1A2EF28E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275ACF3D-6E20-4F66-8E4A-B62CFA07B05D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7B3132D4-C11B-4B53-A85C-592CF37AE6E3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AD708ED-10F6-47AD-8255-CCC1332C2566}"/>
                  </a:ext>
                </a:extLst>
              </p:cNvPr>
              <p:cNvSpPr/>
              <p:nvPr/>
            </p:nvSpPr>
            <p:spPr bwMode="auto">
              <a:xfrm rot="7200000">
                <a:off x="4957629" y="536218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9941936-6EBA-4E94-8C64-60E3258FB0C9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9F4CEBE-912E-4826-87B0-DA3FE7B3F2EC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F6A948D1-5CA1-4F97-97CA-F74AC3AB1927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F491DDE3-E34E-4520-BCAC-7F89F3C1BAD8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8BD0A5AF-E085-4942-A9C3-E945074BA6AA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8B357368-CD35-4B0F-A7CA-99E6E8274993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FAECBA9D-0671-4EE3-A99D-7574E5B7E0E9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C723944C-D12C-47A4-91F1-166CAF68EBC3}"/>
                  </a:ext>
                </a:extLst>
              </p:cNvPr>
              <p:cNvSpPr txBox="1"/>
              <p:nvPr/>
            </p:nvSpPr>
            <p:spPr>
              <a:xfrm>
                <a:off x="5326820" y="5685941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4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ADF04F81-14C9-4BA7-9E48-1B60B6AE7DFE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DA10EF08-BBEC-4FE0-92AC-C8E5537C97F2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B79C7721-14AF-41D6-96CB-D3583D31CF91}"/>
              </a:ext>
            </a:extLst>
          </p:cNvPr>
          <p:cNvGrpSpPr/>
          <p:nvPr/>
        </p:nvGrpSpPr>
        <p:grpSpPr>
          <a:xfrm>
            <a:off x="2289609" y="855169"/>
            <a:ext cx="1569570" cy="1569570"/>
            <a:chOff x="2289609" y="855169"/>
            <a:chExt cx="1569570" cy="1569570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8E1BF352-0BB2-4368-BE97-70D1E3C9EF98}"/>
                </a:ext>
              </a:extLst>
            </p:cNvPr>
            <p:cNvGrpSpPr/>
            <p:nvPr/>
          </p:nvGrpSpPr>
          <p:grpSpPr>
            <a:xfrm>
              <a:off x="2289609" y="855169"/>
              <a:ext cx="1569570" cy="1569570"/>
              <a:chOff x="435409" y="855169"/>
              <a:chExt cx="1569570" cy="1569570"/>
            </a:xfrm>
          </p:grpSpPr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224C6817-F9EE-4E90-BFD2-0F7DD398D2D2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: 塗りつぶしなし 100">
                <a:extLst>
                  <a:ext uri="{FF2B5EF4-FFF2-40B4-BE49-F238E27FC236}">
                    <a16:creationId xmlns:a16="http://schemas.microsoft.com/office/drawing/2014/main" id="{40D24306-8558-4671-9FC0-23F38DACF9A6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22FA00B8-5C1D-411C-888F-4630AFECCC26}"/>
                </a:ext>
              </a:extLst>
            </p:cNvPr>
            <p:cNvGrpSpPr/>
            <p:nvPr/>
          </p:nvGrpSpPr>
          <p:grpSpPr>
            <a:xfrm>
              <a:off x="2467955" y="1042103"/>
              <a:ext cx="1199307" cy="1223203"/>
              <a:chOff x="4349045" y="4915079"/>
              <a:chExt cx="1199307" cy="1223203"/>
            </a:xfrm>
          </p:grpSpPr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AE562131-8F65-45DA-8896-76E66DD77D2F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29249740-5817-488F-8855-9472B7FDF59A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7FDB77F5-7CEB-42BB-83D5-9A15D5FFA57A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2C80E7D2-2048-4424-ADC4-DE296798705C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C6B258F-9FB0-46F2-953B-EC40A2CACB20}"/>
                  </a:ext>
                </a:extLst>
              </p:cNvPr>
              <p:cNvSpPr/>
              <p:nvPr/>
            </p:nvSpPr>
            <p:spPr bwMode="auto">
              <a:xfrm rot="3600000">
                <a:off x="4957937" y="5242794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E2ADF0F-0785-41A7-99AA-08FE6310174B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DA3A44AE-82CB-4C17-8A12-E36B9EF9B8E6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7FEF67DD-2704-449C-8FB7-AD97909F9556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351320EB-55C7-4DED-A73C-A76F588E9A43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2B7724D1-3155-4954-948C-CFB1949B92DA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4A243CF3-A5C1-431B-BD45-3253F85D2A6F}"/>
                  </a:ext>
                </a:extLst>
              </p:cNvPr>
              <p:cNvSpPr txBox="1"/>
              <p:nvPr/>
            </p:nvSpPr>
            <p:spPr>
              <a:xfrm>
                <a:off x="5326820" y="5161496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2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884D65B7-4D93-4D8D-85A9-33BE7097380C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592C26B4-A312-45EA-838C-E5460226DDE3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AAF0439B-9D41-4680-89EE-F3EF842C2864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811A6FE8-252B-454B-AFEF-D36812506166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363640C6-9DEE-4121-B88C-E16E76DDC7C0}"/>
              </a:ext>
            </a:extLst>
          </p:cNvPr>
          <p:cNvGrpSpPr/>
          <p:nvPr/>
        </p:nvGrpSpPr>
        <p:grpSpPr>
          <a:xfrm>
            <a:off x="435409" y="2779219"/>
            <a:ext cx="1569570" cy="1569570"/>
            <a:chOff x="435409" y="2779219"/>
            <a:chExt cx="1569570" cy="1569570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976BBF86-E912-4892-B487-CC9F79BD561B}"/>
                </a:ext>
              </a:extLst>
            </p:cNvPr>
            <p:cNvGrpSpPr/>
            <p:nvPr/>
          </p:nvGrpSpPr>
          <p:grpSpPr>
            <a:xfrm>
              <a:off x="435409" y="2779219"/>
              <a:ext cx="1569570" cy="1569570"/>
              <a:chOff x="435409" y="855169"/>
              <a:chExt cx="1569570" cy="1569570"/>
            </a:xfrm>
          </p:grpSpPr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B5FB3D8B-553E-415D-9676-F904ADE9F6B2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A5A6538B-3314-44E1-96EA-6436FE9AE90B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97508F33-4BA0-4327-A614-9B7423F7D5F6}"/>
                </a:ext>
              </a:extLst>
            </p:cNvPr>
            <p:cNvGrpSpPr/>
            <p:nvPr/>
          </p:nvGrpSpPr>
          <p:grpSpPr>
            <a:xfrm>
              <a:off x="617394" y="2977583"/>
              <a:ext cx="1199307" cy="1259221"/>
              <a:chOff x="4349045" y="4915079"/>
              <a:chExt cx="1199307" cy="1259221"/>
            </a:xfrm>
          </p:grpSpPr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E4AD1FD9-E94E-4E3F-ABB4-65BC09B26017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0E18467C-46CC-4121-98BD-E0268AFE2144}"/>
                  </a:ext>
                </a:extLst>
              </p:cNvPr>
              <p:cNvSpPr txBox="1"/>
              <p:nvPr/>
            </p:nvSpPr>
            <p:spPr>
              <a:xfrm>
                <a:off x="4861644" y="5970126"/>
                <a:ext cx="184170" cy="2041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6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45D59B1C-6B99-4113-A9C1-1B95CBC1C1AA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EFB74025-BA10-479F-97AB-A424D49DA792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33C27F14-A3D2-487A-AB54-DCC4A1CB1FC7}"/>
                  </a:ext>
                </a:extLst>
              </p:cNvPr>
              <p:cNvSpPr/>
              <p:nvPr/>
            </p:nvSpPr>
            <p:spPr bwMode="auto">
              <a:xfrm rot="10800000">
                <a:off x="4855547" y="54257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0FD6C6B-5D34-4E4D-9ED7-A5BD84FD661E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5C3796B5-57B0-4146-9480-FEC6A1ABA293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084A3FE3-99E3-488E-BB09-97F12A6C969E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3F77A7BA-FF74-4290-A2D1-9F7ECBE719BC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A9BAC004-8868-46A5-8D7A-4796B2912BE1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70AA0A4D-5F79-457B-9005-744A279BD211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6A2EF27E-2E5C-4A23-8605-17B514720B24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4F32AE1F-7481-4342-8754-9329F5B6D66B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29994F08-ED86-4599-B199-4C5AD2C89899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C39D122F-FDB5-438A-ADF8-CE35ED1C66CE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C55A7DF-AEFE-43FB-90D0-5338838DD860}"/>
              </a:ext>
            </a:extLst>
          </p:cNvPr>
          <p:cNvGrpSpPr/>
          <p:nvPr/>
        </p:nvGrpSpPr>
        <p:grpSpPr>
          <a:xfrm>
            <a:off x="2289609" y="2779219"/>
            <a:ext cx="1569570" cy="1569570"/>
            <a:chOff x="2289609" y="2779219"/>
            <a:chExt cx="1569570" cy="1569570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022009C-E29C-4692-95BD-00D5B99D0E58}"/>
                </a:ext>
              </a:extLst>
            </p:cNvPr>
            <p:cNvGrpSpPr/>
            <p:nvPr/>
          </p:nvGrpSpPr>
          <p:grpSpPr>
            <a:xfrm>
              <a:off x="2289609" y="2779219"/>
              <a:ext cx="1569570" cy="1569570"/>
              <a:chOff x="435409" y="855169"/>
              <a:chExt cx="1569570" cy="1569570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70AC78E3-75C8-443A-8A18-6C400BCF2C5E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: 塗りつぶしなし 140">
                <a:extLst>
                  <a:ext uri="{FF2B5EF4-FFF2-40B4-BE49-F238E27FC236}">
                    <a16:creationId xmlns:a16="http://schemas.microsoft.com/office/drawing/2014/main" id="{A1C74B14-6452-43A8-86FC-908E8840DB69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4131A1DD-DFC3-4F6B-83BC-4DDA606101D7}"/>
                </a:ext>
              </a:extLst>
            </p:cNvPr>
            <p:cNvGrpSpPr/>
            <p:nvPr/>
          </p:nvGrpSpPr>
          <p:grpSpPr>
            <a:xfrm>
              <a:off x="2467955" y="2977583"/>
              <a:ext cx="1199307" cy="1223203"/>
              <a:chOff x="4349045" y="4915079"/>
              <a:chExt cx="1199307" cy="1223203"/>
            </a:xfrm>
          </p:grpSpPr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C69C71A7-6BC1-4C7C-AB1C-70BD39A23362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10E33A3D-84C5-4BCF-945F-25C6459BDEB6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814DF2E2-F7B1-4344-A9B4-623AC0933EE8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1B8FC2CB-D288-42AD-B81C-8A51CB724363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6A78CFE-42A0-4860-B0D2-83F22DD01E29}"/>
                  </a:ext>
                </a:extLst>
              </p:cNvPr>
              <p:cNvSpPr/>
              <p:nvPr/>
            </p:nvSpPr>
            <p:spPr bwMode="auto">
              <a:xfrm rot="12600000">
                <a:off x="4792047" y="54067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786A46D-662D-4914-A6F0-A21056F3BBF6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2FBC598F-182C-4218-8392-E48D49E75E01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63B674A8-13FF-4492-92F0-131F80A9CEC6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A7E2DD82-A5FB-4283-A985-4FE1368DD335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F4E3628E-A48D-442D-BA5D-EDEA06E85932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125B57EB-E0F0-4A82-A7C7-A3AAA14FDBC3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6DC9F6C6-3D6D-4954-A249-30736CDDA2E0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A406DA58-7989-4B15-BFA0-313FD2F84F51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38" name="テキスト ボックス 137">
                <a:extLst>
                  <a:ext uri="{FF2B5EF4-FFF2-40B4-BE49-F238E27FC236}">
                    <a16:creationId xmlns:a16="http://schemas.microsoft.com/office/drawing/2014/main" id="{50FD1A64-6A96-4A84-8E1E-0588710F7BBB}"/>
                  </a:ext>
                </a:extLst>
              </p:cNvPr>
              <p:cNvSpPr txBox="1"/>
              <p:nvPr/>
            </p:nvSpPr>
            <p:spPr>
              <a:xfrm>
                <a:off x="4593118" y="5868146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7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39" name="テキスト ボックス 138">
                <a:extLst>
                  <a:ext uri="{FF2B5EF4-FFF2-40B4-BE49-F238E27FC236}">
                    <a16:creationId xmlns:a16="http://schemas.microsoft.com/office/drawing/2014/main" id="{198632E9-82F7-45B0-97AB-36D860B050B5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39D3C8B3-45CD-412F-A8D7-6BA198FD344E}"/>
              </a:ext>
            </a:extLst>
          </p:cNvPr>
          <p:cNvGrpSpPr/>
          <p:nvPr/>
        </p:nvGrpSpPr>
        <p:grpSpPr>
          <a:xfrm>
            <a:off x="7909359" y="2779219"/>
            <a:ext cx="1569570" cy="1569570"/>
            <a:chOff x="7909359" y="2779219"/>
            <a:chExt cx="1569570" cy="1569570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0A9CDB5-4DB9-4AB8-B3CF-E6F118422729}"/>
                </a:ext>
              </a:extLst>
            </p:cNvPr>
            <p:cNvGrpSpPr/>
            <p:nvPr/>
          </p:nvGrpSpPr>
          <p:grpSpPr>
            <a:xfrm>
              <a:off x="7909359" y="2779219"/>
              <a:ext cx="1569570" cy="1569570"/>
              <a:chOff x="435409" y="855169"/>
              <a:chExt cx="1569570" cy="1569570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4ECB72F3-AF0B-49F7-9FC3-DF4AC6FE5F59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円: 塗りつぶしなし 160">
                <a:extLst>
                  <a:ext uri="{FF2B5EF4-FFF2-40B4-BE49-F238E27FC236}">
                    <a16:creationId xmlns:a16="http://schemas.microsoft.com/office/drawing/2014/main" id="{B61EB00A-E964-43A6-B25B-2C6D79A302CC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A8C7DEA-7EE8-4AEA-A601-166FCB10B3A9}"/>
                </a:ext>
              </a:extLst>
            </p:cNvPr>
            <p:cNvGrpSpPr/>
            <p:nvPr/>
          </p:nvGrpSpPr>
          <p:grpSpPr>
            <a:xfrm>
              <a:off x="8092614" y="2977583"/>
              <a:ext cx="1199307" cy="1223203"/>
              <a:chOff x="4349045" y="4915079"/>
              <a:chExt cx="1199307" cy="1223203"/>
            </a:xfrm>
          </p:grpSpPr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9EFE685C-D4C6-4836-B131-880F954D9043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6" name="テキスト ボックス 145">
                <a:extLst>
                  <a:ext uri="{FF2B5EF4-FFF2-40B4-BE49-F238E27FC236}">
                    <a16:creationId xmlns:a16="http://schemas.microsoft.com/office/drawing/2014/main" id="{8343BDBF-9F01-4A64-A5CE-E854A02356DE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7" name="テキスト ボックス 146">
                <a:extLst>
                  <a:ext uri="{FF2B5EF4-FFF2-40B4-BE49-F238E27FC236}">
                    <a16:creationId xmlns:a16="http://schemas.microsoft.com/office/drawing/2014/main" id="{E851407F-92B7-4A7C-9001-8AE8BF990AB9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8" name="テキスト ボックス 147">
                <a:extLst>
                  <a:ext uri="{FF2B5EF4-FFF2-40B4-BE49-F238E27FC236}">
                    <a16:creationId xmlns:a16="http://schemas.microsoft.com/office/drawing/2014/main" id="{9CFBF5A2-8E28-4ADE-8246-89114C0C07CF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231152BC-A960-4E42-B790-2E6DCCBF3679}"/>
                  </a:ext>
                </a:extLst>
              </p:cNvPr>
              <p:cNvSpPr/>
              <p:nvPr/>
            </p:nvSpPr>
            <p:spPr bwMode="auto">
              <a:xfrm rot="18000000">
                <a:off x="4742834" y="52352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CFBA7D2-6CAD-4426-AFAD-85D3E9A7DF97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4F4A9C7B-9A42-4C6D-B695-E9C4B967B679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98665BDB-1F82-4B4F-96EA-41DAE7120AAD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BBD1EC81-943D-4043-A77F-C4EEDC69164C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29A5B76A-5FC4-4907-8335-2FA2137730BF}"/>
                  </a:ext>
                </a:extLst>
              </p:cNvPr>
              <p:cNvSpPr txBox="1"/>
              <p:nvPr/>
            </p:nvSpPr>
            <p:spPr>
              <a:xfrm>
                <a:off x="4397808" y="5138787"/>
                <a:ext cx="226336" cy="2509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84591AF1-D7E4-48AD-8974-8F9B8CF87BC8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5BC016F5-C25A-49C0-B182-8FF92C7D1F01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A7828B4F-CF72-4BE7-850F-3250DC8647AF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D525CE99-DE31-4215-BC98-4C8E8ECE93BD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420DDD33-0731-43A8-93DC-CCF322DE2DD9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7F76C322-F41D-4A46-AA75-C33ECD5BB243}"/>
              </a:ext>
            </a:extLst>
          </p:cNvPr>
          <p:cNvGrpSpPr/>
          <p:nvPr/>
        </p:nvGrpSpPr>
        <p:grpSpPr>
          <a:xfrm>
            <a:off x="4162859" y="855169"/>
            <a:ext cx="1569570" cy="1569570"/>
            <a:chOff x="4162859" y="855169"/>
            <a:chExt cx="1569570" cy="1569570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B8D0733F-650F-4D74-92AF-A92AB0A5835C}"/>
                </a:ext>
              </a:extLst>
            </p:cNvPr>
            <p:cNvGrpSpPr/>
            <p:nvPr/>
          </p:nvGrpSpPr>
          <p:grpSpPr>
            <a:xfrm>
              <a:off x="4162859" y="855169"/>
              <a:ext cx="1569570" cy="1569570"/>
              <a:chOff x="435409" y="855169"/>
              <a:chExt cx="1569570" cy="1569570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15AE4CCB-CF0E-4EE6-A7BB-B22F20415FD7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: 塗りつぶしなし 180">
                <a:extLst>
                  <a:ext uri="{FF2B5EF4-FFF2-40B4-BE49-F238E27FC236}">
                    <a16:creationId xmlns:a16="http://schemas.microsoft.com/office/drawing/2014/main" id="{B67363AC-1756-4B67-85CE-93F29B6801C8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FC9C2963-B167-4886-AC44-58CC9A13D0CA}"/>
                </a:ext>
              </a:extLst>
            </p:cNvPr>
            <p:cNvGrpSpPr/>
            <p:nvPr/>
          </p:nvGrpSpPr>
          <p:grpSpPr>
            <a:xfrm>
              <a:off x="4350095" y="1042103"/>
              <a:ext cx="1231796" cy="1223203"/>
              <a:chOff x="4349045" y="4915079"/>
              <a:chExt cx="1231796" cy="1223203"/>
            </a:xfrm>
          </p:grpSpPr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BA33E53F-820C-454A-9A19-FEC2A7E97378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90F890E0-BB52-433E-8BFC-6453644C1B37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008EA093-6FD3-46DA-B14F-B92EA86E916F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7EB514D9-130C-44C0-813C-298403956562}"/>
                  </a:ext>
                </a:extLst>
              </p:cNvPr>
              <p:cNvSpPr txBox="1"/>
              <p:nvPr/>
            </p:nvSpPr>
            <p:spPr>
              <a:xfrm>
                <a:off x="5396671" y="5428276"/>
                <a:ext cx="184170" cy="2041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3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2DBC76F8-2F83-4D3E-9CDA-144011627F8C}"/>
                  </a:ext>
                </a:extLst>
              </p:cNvPr>
              <p:cNvSpPr/>
              <p:nvPr/>
            </p:nvSpPr>
            <p:spPr bwMode="auto">
              <a:xfrm rot="5400000">
                <a:off x="4982547" y="52987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6B130C2-7E2F-4F23-A787-06D44565D306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5C251BBC-3A3E-4658-BC3A-AFB42DB48809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71CDAFDA-CABA-4CB6-A723-FC1B61C46967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876D6863-5121-4805-9039-38D1D455BD9D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498F9E5B-C5D9-4962-8D4E-658A45BD4E83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9783FE4E-38FB-4882-99E5-2AFC5056BF26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43AA2D1C-CEAE-4427-8A49-11462231F71E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7" name="テキスト ボックス 176">
                <a:extLst>
                  <a:ext uri="{FF2B5EF4-FFF2-40B4-BE49-F238E27FC236}">
                    <a16:creationId xmlns:a16="http://schemas.microsoft.com/office/drawing/2014/main" id="{075B62FA-252C-4638-A356-2C816762245B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8" name="テキスト ボックス 177">
                <a:extLst>
                  <a:ext uri="{FF2B5EF4-FFF2-40B4-BE49-F238E27FC236}">
                    <a16:creationId xmlns:a16="http://schemas.microsoft.com/office/drawing/2014/main" id="{1B525EE9-010A-4097-84BA-F89F09C4DB1A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41DDEE50-18C6-49BC-BD79-187DFE563CCC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F2D4CCE8-D4BF-4CE6-9971-30481D63BD90}"/>
              </a:ext>
            </a:extLst>
          </p:cNvPr>
          <p:cNvGrpSpPr/>
          <p:nvPr/>
        </p:nvGrpSpPr>
        <p:grpSpPr>
          <a:xfrm>
            <a:off x="4162859" y="2779219"/>
            <a:ext cx="1569570" cy="1569570"/>
            <a:chOff x="4162859" y="2779219"/>
            <a:chExt cx="1569570" cy="1569570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35B6A59B-2329-4F9B-B588-89163BA25313}"/>
                </a:ext>
              </a:extLst>
            </p:cNvPr>
            <p:cNvGrpSpPr/>
            <p:nvPr/>
          </p:nvGrpSpPr>
          <p:grpSpPr>
            <a:xfrm>
              <a:off x="4162859" y="2779219"/>
              <a:ext cx="1569570" cy="1569570"/>
              <a:chOff x="435409" y="855169"/>
              <a:chExt cx="1569570" cy="1569570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B55BC6F-6BEE-4AF2-9514-F95B7BD82F45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: 塗りつぶしなし 200">
                <a:extLst>
                  <a:ext uri="{FF2B5EF4-FFF2-40B4-BE49-F238E27FC236}">
                    <a16:creationId xmlns:a16="http://schemas.microsoft.com/office/drawing/2014/main" id="{875F7330-2493-49C8-B746-F890F2B22A14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1728B230-7030-41EB-9F76-185655238883}"/>
                </a:ext>
              </a:extLst>
            </p:cNvPr>
            <p:cNvGrpSpPr/>
            <p:nvPr/>
          </p:nvGrpSpPr>
          <p:grpSpPr>
            <a:xfrm>
              <a:off x="4350095" y="2977583"/>
              <a:ext cx="1199307" cy="1223203"/>
              <a:chOff x="4349045" y="4915079"/>
              <a:chExt cx="1199307" cy="1223203"/>
            </a:xfrm>
          </p:grpSpPr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1A5CD42-B03C-41F4-9F59-859A9A29CD7F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0EBF1473-5505-4F8B-9E68-49513316950F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3C196E24-9D05-48C9-85FE-2E894AAFBD81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8" name="テキスト ボックス 187">
                <a:extLst>
                  <a:ext uri="{FF2B5EF4-FFF2-40B4-BE49-F238E27FC236}">
                    <a16:creationId xmlns:a16="http://schemas.microsoft.com/office/drawing/2014/main" id="{362BA483-EA39-4DBD-B079-C24AB605A9DA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5D571E1-A90E-4376-8954-1AE090732929}"/>
                  </a:ext>
                </a:extLst>
              </p:cNvPr>
              <p:cNvSpPr/>
              <p:nvPr/>
            </p:nvSpPr>
            <p:spPr bwMode="auto">
              <a:xfrm rot="14400000">
                <a:off x="4741247" y="536225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AC2BD92D-6DC3-4AF0-912A-F36BA7632D69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B8104DA-9066-4FF1-B7C5-FC94E5903201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テキスト ボックス 191">
                <a:extLst>
                  <a:ext uri="{FF2B5EF4-FFF2-40B4-BE49-F238E27FC236}">
                    <a16:creationId xmlns:a16="http://schemas.microsoft.com/office/drawing/2014/main" id="{EC26C7E4-DC61-4773-9428-143DBDF71C3F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3" name="テキスト ボックス 192">
                <a:extLst>
                  <a:ext uri="{FF2B5EF4-FFF2-40B4-BE49-F238E27FC236}">
                    <a16:creationId xmlns:a16="http://schemas.microsoft.com/office/drawing/2014/main" id="{A5CF9A0D-1821-4916-AB61-08D0C7FCE914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4" name="テキスト ボックス 193">
                <a:extLst>
                  <a:ext uri="{FF2B5EF4-FFF2-40B4-BE49-F238E27FC236}">
                    <a16:creationId xmlns:a16="http://schemas.microsoft.com/office/drawing/2014/main" id="{62F83342-7B75-4814-87B4-095BFA3C9F15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5" name="テキスト ボックス 194">
                <a:extLst>
                  <a:ext uri="{FF2B5EF4-FFF2-40B4-BE49-F238E27FC236}">
                    <a16:creationId xmlns:a16="http://schemas.microsoft.com/office/drawing/2014/main" id="{FA23D01F-AB5B-4537-865A-4B91DFBC1C8E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6" name="テキスト ボックス 195">
                <a:extLst>
                  <a:ext uri="{FF2B5EF4-FFF2-40B4-BE49-F238E27FC236}">
                    <a16:creationId xmlns:a16="http://schemas.microsoft.com/office/drawing/2014/main" id="{631F28B3-7573-414D-AA52-97ABA06B128B}"/>
                  </a:ext>
                </a:extLst>
              </p:cNvPr>
              <p:cNvSpPr txBox="1"/>
              <p:nvPr/>
            </p:nvSpPr>
            <p:spPr>
              <a:xfrm>
                <a:off x="4418292" y="5685941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8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197" name="テキスト ボックス 196">
                <a:extLst>
                  <a:ext uri="{FF2B5EF4-FFF2-40B4-BE49-F238E27FC236}">
                    <a16:creationId xmlns:a16="http://schemas.microsoft.com/office/drawing/2014/main" id="{006BE190-CE37-4856-A522-D953CE39699C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0713F6BC-F0E1-406B-8CBD-F88D9C989CC8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098A9873-EFB1-4873-8209-75B3E078F7D7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A8C0ED9F-F218-443F-8050-5539C7AB9DAC}"/>
              </a:ext>
            </a:extLst>
          </p:cNvPr>
          <p:cNvGrpSpPr/>
          <p:nvPr/>
        </p:nvGrpSpPr>
        <p:grpSpPr>
          <a:xfrm>
            <a:off x="435409" y="4741369"/>
            <a:ext cx="1569570" cy="1569570"/>
            <a:chOff x="435409" y="4741369"/>
            <a:chExt cx="1569570" cy="1569570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00EFD89D-CEF6-4785-8BA4-D2954769EFDE}"/>
                </a:ext>
              </a:extLst>
            </p:cNvPr>
            <p:cNvGrpSpPr/>
            <p:nvPr/>
          </p:nvGrpSpPr>
          <p:grpSpPr>
            <a:xfrm>
              <a:off x="435409" y="4741369"/>
              <a:ext cx="1569570" cy="1569570"/>
              <a:chOff x="435409" y="855169"/>
              <a:chExt cx="1569570" cy="1569570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D4756F21-850B-4C9E-BF0F-59F191D59ED1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: 塗りつぶしなし 220">
                <a:extLst>
                  <a:ext uri="{FF2B5EF4-FFF2-40B4-BE49-F238E27FC236}">
                    <a16:creationId xmlns:a16="http://schemas.microsoft.com/office/drawing/2014/main" id="{86F97022-AB25-4D56-B54B-A200FC172727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30F70C66-9E6A-4474-B285-412682DFEE2D}"/>
                </a:ext>
              </a:extLst>
            </p:cNvPr>
            <p:cNvGrpSpPr/>
            <p:nvPr/>
          </p:nvGrpSpPr>
          <p:grpSpPr>
            <a:xfrm>
              <a:off x="617394" y="4928303"/>
              <a:ext cx="1199307" cy="1223203"/>
              <a:chOff x="4349045" y="4915079"/>
              <a:chExt cx="1199307" cy="1223203"/>
            </a:xfrm>
          </p:grpSpPr>
          <p:sp>
            <p:nvSpPr>
              <p:cNvPr id="205" name="テキスト ボックス 204">
                <a:extLst>
                  <a:ext uri="{FF2B5EF4-FFF2-40B4-BE49-F238E27FC236}">
                    <a16:creationId xmlns:a16="http://schemas.microsoft.com/office/drawing/2014/main" id="{0ED4FF0D-D7F0-46D7-9DBC-B5EC382CD664}"/>
                  </a:ext>
                </a:extLst>
              </p:cNvPr>
              <p:cNvSpPr txBox="1"/>
              <p:nvPr/>
            </p:nvSpPr>
            <p:spPr>
              <a:xfrm>
                <a:off x="4894133" y="4915079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6" name="テキスト ボックス 205">
                <a:extLst>
                  <a:ext uri="{FF2B5EF4-FFF2-40B4-BE49-F238E27FC236}">
                    <a16:creationId xmlns:a16="http://schemas.microsoft.com/office/drawing/2014/main" id="{DC447566-D23C-4445-A6D4-1623EBDE310B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7" name="テキスト ボックス 206">
                <a:extLst>
                  <a:ext uri="{FF2B5EF4-FFF2-40B4-BE49-F238E27FC236}">
                    <a16:creationId xmlns:a16="http://schemas.microsoft.com/office/drawing/2014/main" id="{D22FA4E0-681C-45F1-ABAA-B06D6F731980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8" name="テキスト ボックス 207">
                <a:extLst>
                  <a:ext uri="{FF2B5EF4-FFF2-40B4-BE49-F238E27FC236}">
                    <a16:creationId xmlns:a16="http://schemas.microsoft.com/office/drawing/2014/main" id="{1EE81FF9-628F-4EE1-8CDE-1847F7820875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4A11096-990B-40B2-A2BE-EF87189E30B7}"/>
                  </a:ext>
                </a:extLst>
              </p:cNvPr>
              <p:cNvSpPr/>
              <p:nvPr/>
            </p:nvSpPr>
            <p:spPr bwMode="auto">
              <a:xfrm rot="19800000">
                <a:off x="4792047" y="5190808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5807C89-C546-47A2-95D7-673E87AE4D0D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3E3BF8AF-4897-48EC-A4AB-C06F1F98CDED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B8CF8155-F281-4197-B26B-6442E4CFDF2D}"/>
                  </a:ext>
                </a:extLst>
              </p:cNvPr>
              <p:cNvSpPr txBox="1"/>
              <p:nvPr/>
            </p:nvSpPr>
            <p:spPr>
              <a:xfrm>
                <a:off x="4593118" y="4968033"/>
                <a:ext cx="185368" cy="2054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11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914ECFF5-98DD-4A8A-A821-B1AE679BC257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781AB07E-B30A-42C9-86DF-E94D004EFC56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A400367E-AB15-4A95-92FD-355252F6E0D9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6" name="テキスト ボックス 215">
                <a:extLst>
                  <a:ext uri="{FF2B5EF4-FFF2-40B4-BE49-F238E27FC236}">
                    <a16:creationId xmlns:a16="http://schemas.microsoft.com/office/drawing/2014/main" id="{90D847C6-CE6C-4E82-9101-D5E4157FA654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7" name="テキスト ボックス 216">
                <a:extLst>
                  <a:ext uri="{FF2B5EF4-FFF2-40B4-BE49-F238E27FC236}">
                    <a16:creationId xmlns:a16="http://schemas.microsoft.com/office/drawing/2014/main" id="{B05AF46B-4AF8-4BD4-B115-A69F3D04C1EB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8" name="テキスト ボックス 217">
                <a:extLst>
                  <a:ext uri="{FF2B5EF4-FFF2-40B4-BE49-F238E27FC236}">
                    <a16:creationId xmlns:a16="http://schemas.microsoft.com/office/drawing/2014/main" id="{EC9D1E9E-C906-44F1-BC73-F53DF5F4E9C7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19" name="テキスト ボックス 218">
                <a:extLst>
                  <a:ext uri="{FF2B5EF4-FFF2-40B4-BE49-F238E27FC236}">
                    <a16:creationId xmlns:a16="http://schemas.microsoft.com/office/drawing/2014/main" id="{35DCD735-31C5-4615-8FD6-24460F6D2C6A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2015EF45-58AB-4B48-9B19-ED8FBC2B8C40}"/>
              </a:ext>
            </a:extLst>
          </p:cNvPr>
          <p:cNvGrpSpPr/>
          <p:nvPr/>
        </p:nvGrpSpPr>
        <p:grpSpPr>
          <a:xfrm>
            <a:off x="2289609" y="4741369"/>
            <a:ext cx="1569570" cy="1569570"/>
            <a:chOff x="2289609" y="4741369"/>
            <a:chExt cx="1569570" cy="1569570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4DAAE9CD-DEAB-4AB2-8498-C740BDBFFBE3}"/>
                </a:ext>
              </a:extLst>
            </p:cNvPr>
            <p:cNvGrpSpPr/>
            <p:nvPr/>
          </p:nvGrpSpPr>
          <p:grpSpPr>
            <a:xfrm>
              <a:off x="2289609" y="4741369"/>
              <a:ext cx="1569570" cy="1569570"/>
              <a:chOff x="435409" y="855169"/>
              <a:chExt cx="1569570" cy="1569570"/>
            </a:xfrm>
          </p:grpSpPr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B9FD0585-553B-4C3F-8B62-92101A17A2CF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: 塗りつぶしなし 240">
                <a:extLst>
                  <a:ext uri="{FF2B5EF4-FFF2-40B4-BE49-F238E27FC236}">
                    <a16:creationId xmlns:a16="http://schemas.microsoft.com/office/drawing/2014/main" id="{5C41B051-449E-487B-809D-2822E5FA4701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CC7D4116-54A2-4F48-A98D-BAF764230FA1}"/>
                </a:ext>
              </a:extLst>
            </p:cNvPr>
            <p:cNvGrpSpPr/>
            <p:nvPr/>
          </p:nvGrpSpPr>
          <p:grpSpPr>
            <a:xfrm>
              <a:off x="2467955" y="4892285"/>
              <a:ext cx="1199307" cy="1259221"/>
              <a:chOff x="4349045" y="4879061"/>
              <a:chExt cx="1199307" cy="1259221"/>
            </a:xfrm>
          </p:grpSpPr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B32BC253-0CA3-4253-8E96-0500BEA2D1D6}"/>
                  </a:ext>
                </a:extLst>
              </p:cNvPr>
              <p:cNvSpPr txBox="1"/>
              <p:nvPr/>
            </p:nvSpPr>
            <p:spPr>
              <a:xfrm>
                <a:off x="4861644" y="4879061"/>
                <a:ext cx="184170" cy="2041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  <a:latin typeface="+mn-lt"/>
                  </a:rPr>
                  <a:t>12</a:t>
                </a:r>
                <a:endParaRPr kumimoji="1" lang="ja-JP" altLang="en-US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673FB749-4D6A-4AFB-84E3-13AA390C2471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2F8DC061-CAAD-47A8-B84B-187004016665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33D86BF9-50F4-484A-A286-D214DC41C9B7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F95B8A0-0C2E-42C7-B06B-B9F2424A3C60}"/>
                  </a:ext>
                </a:extLst>
              </p:cNvPr>
              <p:cNvSpPr/>
              <p:nvPr/>
            </p:nvSpPr>
            <p:spPr bwMode="auto">
              <a:xfrm>
                <a:off x="4855547" y="51781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68D464C-9319-4AE7-ADF4-20DE33A47B5A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E8EAFD41-FB24-48B0-A915-172563DFC4C2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テキスト ボックス 231">
                <a:extLst>
                  <a:ext uri="{FF2B5EF4-FFF2-40B4-BE49-F238E27FC236}">
                    <a16:creationId xmlns:a16="http://schemas.microsoft.com/office/drawing/2014/main" id="{D2F80A62-79FC-41A9-B6B9-0F7C4DA7F440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BCBC6DC9-95AE-44F0-A20F-6F81EA8E2EC3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31A1C103-0C5E-4715-9DDF-6093D7772C98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124EDDB5-83B7-4312-A628-904A2575A337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DEE4450C-730A-4CE5-82A9-6322D43978F6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ACF17372-F5B7-408C-ACA3-D1C1F791723A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9AB6D57E-6916-422C-B7D6-35AB87954119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9C98B3AB-FAE6-4A5A-92ED-0B41E246010D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1E645B1B-CAAB-4D02-AD3E-30DB02FD9FEF}"/>
              </a:ext>
            </a:extLst>
          </p:cNvPr>
          <p:cNvGrpSpPr/>
          <p:nvPr/>
        </p:nvGrpSpPr>
        <p:grpSpPr>
          <a:xfrm>
            <a:off x="4178229" y="4741369"/>
            <a:ext cx="1569570" cy="1569570"/>
            <a:chOff x="2289609" y="4741369"/>
            <a:chExt cx="1569570" cy="1569570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917506F8-6A8C-4196-B35A-794316785B69}"/>
                </a:ext>
              </a:extLst>
            </p:cNvPr>
            <p:cNvGrpSpPr/>
            <p:nvPr/>
          </p:nvGrpSpPr>
          <p:grpSpPr>
            <a:xfrm>
              <a:off x="2289609" y="4741369"/>
              <a:ext cx="1569570" cy="1569570"/>
              <a:chOff x="435409" y="855169"/>
              <a:chExt cx="1569570" cy="1569570"/>
            </a:xfrm>
          </p:grpSpPr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7BB1D20D-1519-4391-86F3-3CDB21C0D4AD}"/>
                  </a:ext>
                </a:extLst>
              </p:cNvPr>
              <p:cNvSpPr/>
              <p:nvPr/>
            </p:nvSpPr>
            <p:spPr bwMode="auto">
              <a:xfrm>
                <a:off x="487788" y="898836"/>
                <a:ext cx="1474362" cy="14743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円: 塗りつぶしなし 260">
                <a:extLst>
                  <a:ext uri="{FF2B5EF4-FFF2-40B4-BE49-F238E27FC236}">
                    <a16:creationId xmlns:a16="http://schemas.microsoft.com/office/drawing/2014/main" id="{65A46E91-1713-41ED-89BA-DC85E2A964EF}"/>
                  </a:ext>
                </a:extLst>
              </p:cNvPr>
              <p:cNvSpPr/>
              <p:nvPr/>
            </p:nvSpPr>
            <p:spPr bwMode="auto">
              <a:xfrm>
                <a:off x="435409" y="855169"/>
                <a:ext cx="1569570" cy="1569570"/>
              </a:xfrm>
              <a:prstGeom prst="donut">
                <a:avLst>
                  <a:gd name="adj" fmla="val 4767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1"/>
              </a:gradFill>
              <a:ln w="254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A4691A39-7CCE-497C-8C7F-5781A4432F79}"/>
                </a:ext>
              </a:extLst>
            </p:cNvPr>
            <p:cNvGrpSpPr/>
            <p:nvPr/>
          </p:nvGrpSpPr>
          <p:grpSpPr>
            <a:xfrm>
              <a:off x="2467955" y="4926806"/>
              <a:ext cx="1199307" cy="1224700"/>
              <a:chOff x="4349045" y="4913582"/>
              <a:chExt cx="1199307" cy="1224700"/>
            </a:xfrm>
          </p:grpSpPr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F9F0B2A6-7342-4B62-B797-F18C0B64EC4C}"/>
                  </a:ext>
                </a:extLst>
              </p:cNvPr>
              <p:cNvSpPr txBox="1"/>
              <p:nvPr/>
            </p:nvSpPr>
            <p:spPr>
              <a:xfrm>
                <a:off x="4890204" y="4913582"/>
                <a:ext cx="141006" cy="1410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78C7D6C0-01D8-4388-8476-04F2C9193CD7}"/>
                  </a:ext>
                </a:extLst>
              </p:cNvPr>
              <p:cNvSpPr txBox="1"/>
              <p:nvPr/>
            </p:nvSpPr>
            <p:spPr>
              <a:xfrm>
                <a:off x="4894133" y="600614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6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0A6EEB6D-4DCE-44DC-A928-A49A01B6538B}"/>
                  </a:ext>
                </a:extLst>
              </p:cNvPr>
              <p:cNvSpPr txBox="1"/>
              <p:nvPr/>
            </p:nvSpPr>
            <p:spPr>
              <a:xfrm>
                <a:off x="4349045" y="5457247"/>
                <a:ext cx="131906" cy="1462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9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CEFB6184-341A-490A-9C60-1F25A0979808}"/>
                  </a:ext>
                </a:extLst>
              </p:cNvPr>
              <p:cNvSpPr txBox="1"/>
              <p:nvPr/>
            </p:nvSpPr>
            <p:spPr>
              <a:xfrm>
                <a:off x="5429160" y="5464294"/>
                <a:ext cx="119192" cy="132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3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0B318A61-BD69-4FC8-B2E3-673501A536E6}"/>
                  </a:ext>
                </a:extLst>
              </p:cNvPr>
              <p:cNvSpPr/>
              <p:nvPr/>
            </p:nvSpPr>
            <p:spPr bwMode="auto">
              <a:xfrm>
                <a:off x="4855547" y="5178109"/>
                <a:ext cx="202714" cy="450148"/>
              </a:xfrm>
              <a:custGeom>
                <a:avLst/>
                <a:gdLst>
                  <a:gd name="connsiteX0" fmla="*/ 60876 w 202714"/>
                  <a:gd name="connsiteY0" fmla="*/ 0 h 450148"/>
                  <a:gd name="connsiteX1" fmla="*/ 141838 w 202714"/>
                  <a:gd name="connsiteY1" fmla="*/ 0 h 450148"/>
                  <a:gd name="connsiteX2" fmla="*/ 159217 w 202714"/>
                  <a:gd name="connsiteY2" fmla="*/ 267810 h 450148"/>
                  <a:gd name="connsiteX3" fmla="*/ 173028 w 202714"/>
                  <a:gd name="connsiteY3" fmla="*/ 277121 h 450148"/>
                  <a:gd name="connsiteX4" fmla="*/ 202714 w 202714"/>
                  <a:gd name="connsiteY4" fmla="*/ 348791 h 450148"/>
                  <a:gd name="connsiteX5" fmla="*/ 101357 w 202714"/>
                  <a:gd name="connsiteY5" fmla="*/ 450148 h 450148"/>
                  <a:gd name="connsiteX6" fmla="*/ 0 w 202714"/>
                  <a:gd name="connsiteY6" fmla="*/ 348791 h 450148"/>
                  <a:gd name="connsiteX7" fmla="*/ 29687 w 202714"/>
                  <a:gd name="connsiteY7" fmla="*/ 277121 h 450148"/>
                  <a:gd name="connsiteX8" fmla="*/ 43498 w 202714"/>
                  <a:gd name="connsiteY8" fmla="*/ 267810 h 450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714" h="450148">
                    <a:moveTo>
                      <a:pt x="60876" y="0"/>
                    </a:moveTo>
                    <a:lnTo>
                      <a:pt x="141838" y="0"/>
                    </a:lnTo>
                    <a:lnTo>
                      <a:pt x="159217" y="267810"/>
                    </a:lnTo>
                    <a:lnTo>
                      <a:pt x="173028" y="277121"/>
                    </a:lnTo>
                    <a:cubicBezTo>
                      <a:pt x="191370" y="295463"/>
                      <a:pt x="202714" y="320802"/>
                      <a:pt x="202714" y="348791"/>
                    </a:cubicBezTo>
                    <a:cubicBezTo>
                      <a:pt x="202714" y="404769"/>
                      <a:pt x="157335" y="450148"/>
                      <a:pt x="101357" y="450148"/>
                    </a:cubicBezTo>
                    <a:cubicBezTo>
                      <a:pt x="45379" y="450148"/>
                      <a:pt x="0" y="404769"/>
                      <a:pt x="0" y="348791"/>
                    </a:cubicBezTo>
                    <a:cubicBezTo>
                      <a:pt x="0" y="320802"/>
                      <a:pt x="11345" y="295463"/>
                      <a:pt x="29687" y="277121"/>
                    </a:cubicBezTo>
                    <a:lnTo>
                      <a:pt x="43498" y="26781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07570BC-76D7-4F7A-86FF-C1F7CC08A606}"/>
                  </a:ext>
                </a:extLst>
              </p:cNvPr>
              <p:cNvSpPr/>
              <p:nvPr/>
            </p:nvSpPr>
            <p:spPr bwMode="auto">
              <a:xfrm>
                <a:off x="4879098" y="5027581"/>
                <a:ext cx="149262" cy="567600"/>
              </a:xfrm>
              <a:custGeom>
                <a:avLst/>
                <a:gdLst>
                  <a:gd name="connsiteX0" fmla="*/ 67121 w 149262"/>
                  <a:gd name="connsiteY0" fmla="*/ 0 h 567600"/>
                  <a:gd name="connsiteX1" fmla="*/ 82141 w 149262"/>
                  <a:gd name="connsiteY1" fmla="*/ 0 h 567600"/>
                  <a:gd name="connsiteX2" fmla="*/ 103566 w 149262"/>
                  <a:gd name="connsiteY2" fmla="*/ 424180 h 567600"/>
                  <a:gd name="connsiteX3" fmla="*/ 103681 w 149262"/>
                  <a:gd name="connsiteY3" fmla="*/ 424203 h 567600"/>
                  <a:gd name="connsiteX4" fmla="*/ 149262 w 149262"/>
                  <a:gd name="connsiteY4" fmla="*/ 492969 h 567600"/>
                  <a:gd name="connsiteX5" fmla="*/ 74631 w 149262"/>
                  <a:gd name="connsiteY5" fmla="*/ 567600 h 567600"/>
                  <a:gd name="connsiteX6" fmla="*/ 0 w 149262"/>
                  <a:gd name="connsiteY6" fmla="*/ 492969 h 567600"/>
                  <a:gd name="connsiteX7" fmla="*/ 45581 w 149262"/>
                  <a:gd name="connsiteY7" fmla="*/ 424203 h 567600"/>
                  <a:gd name="connsiteX8" fmla="*/ 45697 w 149262"/>
                  <a:gd name="connsiteY8" fmla="*/ 424180 h 56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262" h="567600">
                    <a:moveTo>
                      <a:pt x="67121" y="0"/>
                    </a:moveTo>
                    <a:lnTo>
                      <a:pt x="82141" y="0"/>
                    </a:lnTo>
                    <a:lnTo>
                      <a:pt x="103566" y="424180"/>
                    </a:lnTo>
                    <a:lnTo>
                      <a:pt x="103681" y="424203"/>
                    </a:lnTo>
                    <a:cubicBezTo>
                      <a:pt x="130467" y="435533"/>
                      <a:pt x="149262" y="462056"/>
                      <a:pt x="149262" y="492969"/>
                    </a:cubicBezTo>
                    <a:cubicBezTo>
                      <a:pt x="149262" y="534187"/>
                      <a:pt x="115849" y="567600"/>
                      <a:pt x="74631" y="567600"/>
                    </a:cubicBezTo>
                    <a:cubicBezTo>
                      <a:pt x="33413" y="567600"/>
                      <a:pt x="0" y="534187"/>
                      <a:pt x="0" y="492969"/>
                    </a:cubicBezTo>
                    <a:cubicBezTo>
                      <a:pt x="0" y="462056"/>
                      <a:pt x="18795" y="435533"/>
                      <a:pt x="45581" y="424203"/>
                    </a:cubicBezTo>
                    <a:lnTo>
                      <a:pt x="45697" y="42418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C2CFCE87-9A0D-4EBC-B5D4-34AFBF600762}"/>
                  </a:ext>
                </a:extLst>
              </p:cNvPr>
              <p:cNvSpPr/>
              <p:nvPr/>
            </p:nvSpPr>
            <p:spPr bwMode="auto">
              <a:xfrm>
                <a:off x="4912773" y="5479594"/>
                <a:ext cx="81912" cy="8191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29DA14A0-BCE1-4600-A4C8-0C4FC84C6D25}"/>
                  </a:ext>
                </a:extLst>
              </p:cNvPr>
              <p:cNvSpPr txBox="1"/>
              <p:nvPr/>
            </p:nvSpPr>
            <p:spPr>
              <a:xfrm>
                <a:off x="4625819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7F44E356-CBA3-4366-9C32-C637920582E1}"/>
                  </a:ext>
                </a:extLst>
              </p:cNvPr>
              <p:cNvSpPr txBox="1"/>
              <p:nvPr/>
            </p:nvSpPr>
            <p:spPr>
              <a:xfrm>
                <a:off x="5171172" y="5004285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 1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71929EB5-6256-470C-B073-AB85FE704D81}"/>
                  </a:ext>
                </a:extLst>
              </p:cNvPr>
              <p:cNvSpPr txBox="1"/>
              <p:nvPr/>
            </p:nvSpPr>
            <p:spPr>
              <a:xfrm>
                <a:off x="4450993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10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166F98D3-F207-4810-BAB7-8C1B5A9D6490}"/>
                  </a:ext>
                </a:extLst>
              </p:cNvPr>
              <p:cNvSpPr txBox="1"/>
              <p:nvPr/>
            </p:nvSpPr>
            <p:spPr>
              <a:xfrm>
                <a:off x="5359521" y="519774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2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32B799E4-0D7E-4247-850D-1CD2AFBAB7A5}"/>
                  </a:ext>
                </a:extLst>
              </p:cNvPr>
              <p:cNvSpPr txBox="1"/>
              <p:nvPr/>
            </p:nvSpPr>
            <p:spPr>
              <a:xfrm>
                <a:off x="4450993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8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3E0C619F-D9AE-4051-9336-7D441A1E86C1}"/>
                  </a:ext>
                </a:extLst>
              </p:cNvPr>
              <p:cNvSpPr txBox="1"/>
              <p:nvPr/>
            </p:nvSpPr>
            <p:spPr>
              <a:xfrm>
                <a:off x="5359521" y="5722193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4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0CE871CF-9569-4807-AAFA-24062AADAB3F}"/>
                  </a:ext>
                </a:extLst>
              </p:cNvPr>
              <p:cNvSpPr txBox="1"/>
              <p:nvPr/>
            </p:nvSpPr>
            <p:spPr>
              <a:xfrm>
                <a:off x="4625819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7</a:t>
                </a:r>
                <a:endParaRPr kumimoji="1" lang="ja-JP" altLang="en-US" dirty="0">
                  <a:latin typeface="+mn-lt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C77CCED7-4F14-4EEE-910B-AD5C97C096AF}"/>
                  </a:ext>
                </a:extLst>
              </p:cNvPr>
              <p:cNvSpPr txBox="1"/>
              <p:nvPr/>
            </p:nvSpPr>
            <p:spPr>
              <a:xfrm>
                <a:off x="5171172" y="5904398"/>
                <a:ext cx="119966" cy="1329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latin typeface="+mn-lt"/>
                  </a:rPr>
                  <a:t>5</a:t>
                </a:r>
                <a:endParaRPr kumimoji="1" lang="ja-JP" altLang="en-US" dirty="0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338</Words>
  <PresentationFormat>A4 210 x 297 mm</PresentationFormat>
  <Paragraphs>312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pptx844_アナログ時計と時間別のイラスト（２）</dc:title>
  <dc:subject>pptx844_アナログ時計と時間別のイラスト（２）</dc:subject>
  <dc:creator>digipot.net</dc:creator>
  <cp:revision>1</cp:revision>
  <dcterms:created xsi:type="dcterms:W3CDTF">2018-05-20T00:31:01Z</dcterms:created>
  <dcterms:modified xsi:type="dcterms:W3CDTF">2018-09-04T00:38:43Z</dcterms:modified>
  <cp:version>1</cp:version>
</cp:coreProperties>
</file>