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623F06B-5762-4F9C-9FEF-68756F7C290B}"/>
              </a:ext>
            </a:extLst>
          </p:cNvPr>
          <p:cNvGrpSpPr/>
          <p:nvPr/>
        </p:nvGrpSpPr>
        <p:grpSpPr>
          <a:xfrm>
            <a:off x="435409" y="855169"/>
            <a:ext cx="1573339" cy="1584810"/>
            <a:chOff x="4167060" y="4728145"/>
            <a:chExt cx="1573339" cy="158481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EB71CBE-54D7-4EE2-B21C-01E63456C9EC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8E62839-3774-439B-B17F-DE2665BD64E4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6A0B50CF-C4F8-40D5-BB63-88B16E072437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EC16898-8510-4BE9-9772-71EA84D77178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A5BE7AE-4E5D-4F61-90DA-88C8BA589964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F5F8207-3C2C-4B44-AC06-F376B91520FA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BE89356-7F94-4496-951C-F549CA8F5C24}"/>
                </a:ext>
              </a:extLst>
            </p:cNvPr>
            <p:cNvSpPr/>
            <p:nvPr/>
          </p:nvSpPr>
          <p:spPr bwMode="auto">
            <a:xfrm rot="1800000">
              <a:off x="4912287" y="5191050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5C6F220-9F9A-4281-AB5F-04B9DB87DA94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6C212F1C-4859-46F1-B2BE-343AB8EBEC74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898C15D-47F8-4149-BCE7-2FC569F636E0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F598C32-B40B-4305-80D5-8670A29ECA4B}"/>
                </a:ext>
              </a:extLst>
            </p:cNvPr>
            <p:cNvSpPr txBox="1"/>
            <p:nvPr/>
          </p:nvSpPr>
          <p:spPr>
            <a:xfrm>
              <a:off x="5138471" y="4968033"/>
              <a:ext cx="185368" cy="2054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 1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EE3D3E98-AF48-4B9C-80CE-4E4F08B4E51F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419EF964-1EEF-4C76-A4C7-94D70501CE55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EA1996B-9F35-412A-8E96-06AAE64B8F3A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42EF1940-4DF4-49DC-8E5E-C665D82A5969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CB65C11D-B1B5-4157-B4DB-C1927C31586E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2CB2EEE-3508-4B6A-98CD-346AE115B02B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8F9F78C-D029-44B8-A759-0F8AD945BFC1}"/>
              </a:ext>
            </a:extLst>
          </p:cNvPr>
          <p:cNvGrpSpPr/>
          <p:nvPr/>
        </p:nvGrpSpPr>
        <p:grpSpPr>
          <a:xfrm>
            <a:off x="7910629" y="855169"/>
            <a:ext cx="1573339" cy="1584810"/>
            <a:chOff x="6030785" y="4728145"/>
            <a:chExt cx="1573339" cy="1584810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7B9C6135-8E47-45BD-A6F9-C8078A0ED410}"/>
                </a:ext>
              </a:extLst>
            </p:cNvPr>
            <p:cNvSpPr/>
            <p:nvPr/>
          </p:nvSpPr>
          <p:spPr bwMode="auto">
            <a:xfrm>
              <a:off x="6030785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02484887-E979-4E83-834E-54F4C43F5F5A}"/>
                </a:ext>
              </a:extLst>
            </p:cNvPr>
            <p:cNvSpPr/>
            <p:nvPr/>
          </p:nvSpPr>
          <p:spPr bwMode="auto">
            <a:xfrm>
              <a:off x="6145083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A2EAC1E2-DF26-43D0-9808-7460C0F313A5}"/>
                </a:ext>
              </a:extLst>
            </p:cNvPr>
            <p:cNvSpPr txBox="1"/>
            <p:nvPr/>
          </p:nvSpPr>
          <p:spPr>
            <a:xfrm>
              <a:off x="6752023" y="4908610"/>
              <a:ext cx="130862" cy="1450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FF22DE01-E1C5-45C7-A290-972CB41A710B}"/>
                </a:ext>
              </a:extLst>
            </p:cNvPr>
            <p:cNvSpPr txBox="1"/>
            <p:nvPr/>
          </p:nvSpPr>
          <p:spPr>
            <a:xfrm>
              <a:off x="6752023" y="5999675"/>
              <a:ext cx="130862" cy="1450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B3730BD-709F-4264-B596-A2F0A4B37C52}"/>
                </a:ext>
              </a:extLst>
            </p:cNvPr>
            <p:cNvSpPr txBox="1"/>
            <p:nvPr/>
          </p:nvSpPr>
          <p:spPr>
            <a:xfrm>
              <a:off x="6213292" y="5457825"/>
              <a:ext cx="130862" cy="1450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22AABD82-C557-45EE-8307-1FEFEE76360A}"/>
                </a:ext>
              </a:extLst>
            </p:cNvPr>
            <p:cNvSpPr txBox="1"/>
            <p:nvPr/>
          </p:nvSpPr>
          <p:spPr>
            <a:xfrm>
              <a:off x="7287050" y="5457825"/>
              <a:ext cx="130862" cy="1450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C0F11AD-5F53-4DCD-B233-1DC687FA5C4E}"/>
                </a:ext>
              </a:extLst>
            </p:cNvPr>
            <p:cNvSpPr/>
            <p:nvPr/>
          </p:nvSpPr>
          <p:spPr bwMode="auto">
            <a:xfrm rot="9000000">
              <a:off x="6782175" y="5403010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77CEAEA-E53A-441E-BF75-0CA4562B508C}"/>
                </a:ext>
              </a:extLst>
            </p:cNvPr>
            <p:cNvSpPr/>
            <p:nvPr/>
          </p:nvSpPr>
          <p:spPr bwMode="auto">
            <a:xfrm>
              <a:off x="6742823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93FEEEC0-377B-4CC1-BCCA-11FA24F9A48D}"/>
                </a:ext>
              </a:extLst>
            </p:cNvPr>
            <p:cNvSpPr/>
            <p:nvPr/>
          </p:nvSpPr>
          <p:spPr bwMode="auto">
            <a:xfrm>
              <a:off x="6776498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6B5AD78A-EBF1-4F9B-8295-FD5CDEAD0E89}"/>
                </a:ext>
              </a:extLst>
            </p:cNvPr>
            <p:cNvSpPr txBox="1"/>
            <p:nvPr/>
          </p:nvSpPr>
          <p:spPr>
            <a:xfrm>
              <a:off x="6489544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AF881EB8-E91B-45E3-A350-3F54E5B6F913}"/>
                </a:ext>
              </a:extLst>
            </p:cNvPr>
            <p:cNvSpPr txBox="1"/>
            <p:nvPr/>
          </p:nvSpPr>
          <p:spPr>
            <a:xfrm>
              <a:off x="7034897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DCC0EAAC-B3EC-4611-9911-8676723F208A}"/>
                </a:ext>
              </a:extLst>
            </p:cNvPr>
            <p:cNvSpPr txBox="1"/>
            <p:nvPr/>
          </p:nvSpPr>
          <p:spPr>
            <a:xfrm>
              <a:off x="6314718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0210A439-3DA4-4B95-AF60-4CC442B583B2}"/>
                </a:ext>
              </a:extLst>
            </p:cNvPr>
            <p:cNvSpPr txBox="1"/>
            <p:nvPr/>
          </p:nvSpPr>
          <p:spPr>
            <a:xfrm>
              <a:off x="7223246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F5B34694-9BD4-44A2-A106-1F23B075D3C6}"/>
                </a:ext>
              </a:extLst>
            </p:cNvPr>
            <p:cNvSpPr txBox="1"/>
            <p:nvPr/>
          </p:nvSpPr>
          <p:spPr>
            <a:xfrm>
              <a:off x="6314718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D566FF94-ADC3-40AF-AF03-036F06A51713}"/>
                </a:ext>
              </a:extLst>
            </p:cNvPr>
            <p:cNvSpPr txBox="1"/>
            <p:nvPr/>
          </p:nvSpPr>
          <p:spPr>
            <a:xfrm>
              <a:off x="7223246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44A0F178-647E-4B64-AA3E-8BFBAF857563}"/>
                </a:ext>
              </a:extLst>
            </p:cNvPr>
            <p:cNvSpPr txBox="1"/>
            <p:nvPr/>
          </p:nvSpPr>
          <p:spPr>
            <a:xfrm>
              <a:off x="6489544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CE4052D-3EBC-4377-AC69-CB01BDC034E2}"/>
                </a:ext>
              </a:extLst>
            </p:cNvPr>
            <p:cNvSpPr txBox="1"/>
            <p:nvPr/>
          </p:nvSpPr>
          <p:spPr>
            <a:xfrm>
              <a:off x="6979335" y="5842802"/>
              <a:ext cx="231090" cy="2561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5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1CC990F0-8E1F-4C5A-8DCF-FBB0543C2FCA}"/>
              </a:ext>
            </a:extLst>
          </p:cNvPr>
          <p:cNvGrpSpPr/>
          <p:nvPr/>
        </p:nvGrpSpPr>
        <p:grpSpPr>
          <a:xfrm>
            <a:off x="6029354" y="2787581"/>
            <a:ext cx="1573339" cy="1584810"/>
            <a:chOff x="4167060" y="4728145"/>
            <a:chExt cx="1573339" cy="1584810"/>
          </a:xfrm>
        </p:grpSpPr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966B583B-EF54-4176-AE92-B4D08768D22F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049948D7-37B4-407A-86B5-5F25B2EF1E55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7E51CBBD-F579-4F27-816A-196D24C38E7B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5679213A-84F7-4B3E-845F-8A0E9902B97E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7F4A6FCC-B0B6-453B-A5E6-2DD9F8AF31E2}"/>
                </a:ext>
              </a:extLst>
            </p:cNvPr>
            <p:cNvSpPr txBox="1"/>
            <p:nvPr/>
          </p:nvSpPr>
          <p:spPr>
            <a:xfrm>
              <a:off x="4318321" y="5423186"/>
              <a:ext cx="193354" cy="214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9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251487C-4BEF-48A7-8D95-40CE9AC35927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693A950-2BE0-427A-9ECD-64FE0E59CD76}"/>
                </a:ext>
              </a:extLst>
            </p:cNvPr>
            <p:cNvSpPr/>
            <p:nvPr/>
          </p:nvSpPr>
          <p:spPr bwMode="auto">
            <a:xfrm rot="16200000">
              <a:off x="4728547" y="529240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8A3E7FE-2C64-4EA5-AA27-392A837FDE51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4142CAE3-5341-4B2A-BA46-3BE887A125C1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15CE38EA-52C3-414D-830E-383FE8F2499A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F444D420-7D24-4A45-8ACF-796773EE0232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F3AFBF0A-E086-4896-A623-9D72275BDAC1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2C1C6D62-5EC4-44B0-83A9-124637034339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13E143B8-149F-4B3E-A9EF-98F040E1730C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C4ACA98E-6646-4FBB-8841-32B50C77614A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BA3CF0D5-587B-44D3-B147-AAE06DC665B6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D9A0F3A2-D119-404E-BF53-AF5020679131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0561989-A795-40FD-AEF9-FC22B737CEDB}"/>
              </a:ext>
            </a:extLst>
          </p:cNvPr>
          <p:cNvGrpSpPr/>
          <p:nvPr/>
        </p:nvGrpSpPr>
        <p:grpSpPr>
          <a:xfrm>
            <a:off x="6036109" y="855169"/>
            <a:ext cx="1573339" cy="1584810"/>
            <a:chOff x="4167060" y="4728145"/>
            <a:chExt cx="1573339" cy="1584810"/>
          </a:xfrm>
        </p:grpSpPr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709E7FDD-6437-42BF-A963-F19E64D773BD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7155776A-1771-4E36-9481-FE706F1F77E1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81367C62-F55C-457F-9427-3293C45DBB43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E4868CBB-13BD-419F-A64B-97C978C256B6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A4E9214F-F8A5-4EB8-B310-A8B2091BAFA1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B2E5ACF9-5CD4-487C-81C0-3C2E6DAF9326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DBC1AE6C-E094-452B-973E-D7037BF90A1C}"/>
                </a:ext>
              </a:extLst>
            </p:cNvPr>
            <p:cNvSpPr/>
            <p:nvPr/>
          </p:nvSpPr>
          <p:spPr bwMode="auto">
            <a:xfrm rot="7200000">
              <a:off x="4957629" y="536218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EE28149-3EE0-43F7-97C1-744AC3AC5F6C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EC411E0A-CA77-4842-9ED7-8A4212B5BEF2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8C3AD6A4-52A0-456C-A2F4-02E62BC06776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81954C46-461B-462E-8E07-6F49504EF289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3C14A409-DA27-4678-A8C5-63DD00E96965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D0CAE715-29DF-4F09-AEAE-8DF3799651F4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3FAE55B3-CC0E-4319-A42F-E6E2241ABE42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EE919CEA-C714-4ADA-81BF-980497601198}"/>
                </a:ext>
              </a:extLst>
            </p:cNvPr>
            <p:cNvSpPr txBox="1"/>
            <p:nvPr/>
          </p:nvSpPr>
          <p:spPr>
            <a:xfrm>
              <a:off x="5326820" y="5685941"/>
              <a:ext cx="185368" cy="2054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4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17FDEF6D-BA65-4423-86A1-4D1106090D2F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A186BA2E-1B79-4659-8F9F-1B2CBE200AD6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B5F7798C-2CB5-4BB7-85B8-103DAA1B6881}"/>
              </a:ext>
            </a:extLst>
          </p:cNvPr>
          <p:cNvGrpSpPr/>
          <p:nvPr/>
        </p:nvGrpSpPr>
        <p:grpSpPr>
          <a:xfrm>
            <a:off x="2285970" y="855169"/>
            <a:ext cx="1573339" cy="1584810"/>
            <a:chOff x="4167060" y="4728145"/>
            <a:chExt cx="1573339" cy="1584810"/>
          </a:xfrm>
        </p:grpSpPr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7D623167-A09D-4AEA-BA6C-E6871150A15D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F9CE9671-D533-4288-8E59-A00534FADC3F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22558427-DA16-44C6-BA99-D969CE49631B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441FDED9-17DC-4481-A153-F4782A16915D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51AD5C82-41EA-4448-8719-556E5DF0A3EE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812682D4-7276-4E36-86BD-E2C75037FAB2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B57AFCF6-307E-4898-9345-031BC564D1FB}"/>
                </a:ext>
              </a:extLst>
            </p:cNvPr>
            <p:cNvSpPr/>
            <p:nvPr/>
          </p:nvSpPr>
          <p:spPr bwMode="auto">
            <a:xfrm rot="3600000">
              <a:off x="4957937" y="5242794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8569F9ED-E2FB-4268-B43E-FFC37B6E8D7F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745FD6A7-2B8A-4E8C-9709-86634005074A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8637934B-26E3-4E0B-911B-F8B633D7B8C9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A03D43D2-545A-4E4A-BC3F-3B6D9DA22F20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6CC09EA0-138E-4C94-B6DA-DAFFD0168910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1545571E-7F1C-4744-9E3D-BD389D0CA65A}"/>
                </a:ext>
              </a:extLst>
            </p:cNvPr>
            <p:cNvSpPr txBox="1"/>
            <p:nvPr/>
          </p:nvSpPr>
          <p:spPr>
            <a:xfrm>
              <a:off x="5326820" y="5161496"/>
              <a:ext cx="185368" cy="2054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2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8D9881DB-B0EA-4DA4-AC56-2FF930F928C1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26E8DDED-5E36-4D62-910B-CDA5742130A9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24B120ED-5662-437C-A660-E601FC81DE98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BC979FC7-FD29-4844-87CC-43DB19B17BBE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69F6DBB-9B8A-4B6E-98EE-481E6190C861}"/>
              </a:ext>
            </a:extLst>
          </p:cNvPr>
          <p:cNvGrpSpPr/>
          <p:nvPr/>
        </p:nvGrpSpPr>
        <p:grpSpPr>
          <a:xfrm>
            <a:off x="435409" y="2790649"/>
            <a:ext cx="1573339" cy="1584810"/>
            <a:chOff x="4167060" y="4728145"/>
            <a:chExt cx="1573339" cy="1584810"/>
          </a:xfrm>
        </p:grpSpPr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8174C23F-FB3D-4C51-92F1-784F5416F324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899EC55E-61E9-483D-8092-0BF8EE9F7562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ECA0105A-AA80-4ED5-AD77-AC4622BF6185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8777EA20-E76F-4945-8BAE-E9D774902101}"/>
                </a:ext>
              </a:extLst>
            </p:cNvPr>
            <p:cNvSpPr txBox="1"/>
            <p:nvPr/>
          </p:nvSpPr>
          <p:spPr>
            <a:xfrm>
              <a:off x="4861644" y="5970126"/>
              <a:ext cx="184170" cy="2041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6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3938A633-44B4-4B08-8173-124A4020373D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1DEF8C48-1E9A-4ACB-8516-CDCA7A6F2582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7474AC97-0617-4D94-9C9F-5AAB8DEC60B1}"/>
                </a:ext>
              </a:extLst>
            </p:cNvPr>
            <p:cNvSpPr/>
            <p:nvPr/>
          </p:nvSpPr>
          <p:spPr bwMode="auto">
            <a:xfrm rot="10800000">
              <a:off x="4855547" y="542575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FA9FAF76-734E-4204-8635-A83707090E0E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6FF68B78-FABB-438C-BADC-6B20BB85EEED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7284A017-D924-4223-83E0-4B60A7F20C21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D7B4A08E-11E0-4765-BD78-D8EA44CD5010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DA2D99C7-07C0-4900-9AD1-D6DB61B29937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2684B233-839E-4CC0-99DF-A5B75D36E14A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B316E18D-0F3D-4847-8498-1B4949E22E5F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5435A9DB-E361-4005-BD3A-3B7D658B4350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49457132-55C6-48BC-8D30-9D5AA0FFF813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878E7AA3-E976-4A1C-BBC3-96AF64031048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76526185-1256-47DE-B649-1EBF53002352}"/>
              </a:ext>
            </a:extLst>
          </p:cNvPr>
          <p:cNvGrpSpPr/>
          <p:nvPr/>
        </p:nvGrpSpPr>
        <p:grpSpPr>
          <a:xfrm>
            <a:off x="2285970" y="2790649"/>
            <a:ext cx="1573339" cy="1584810"/>
            <a:chOff x="4167060" y="4728145"/>
            <a:chExt cx="1573339" cy="1584810"/>
          </a:xfrm>
        </p:grpSpPr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E30A439D-A938-46F2-A536-5CFCF466272A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F1EACD10-A1E2-4BEF-A825-02390F1B6EAB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62661C35-34B5-4893-87B2-FE4EEBE1E092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46D33F03-61F3-4B03-BDF5-8675E033F577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894FADE1-6D94-4C9A-AA82-DA22880293A7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94851358-9583-4C55-A410-C020113D2C27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C93D52C5-14D8-4B4A-AA50-E79F9E248E29}"/>
                </a:ext>
              </a:extLst>
            </p:cNvPr>
            <p:cNvSpPr/>
            <p:nvPr/>
          </p:nvSpPr>
          <p:spPr bwMode="auto">
            <a:xfrm rot="12600000">
              <a:off x="4792047" y="540670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5EFDE65B-588D-45D5-9170-31329667FED3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B3275CFD-D292-4A33-A74B-0CC61F56D758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F912C050-0C19-44A8-B91A-78D04DB17178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37070FFA-38AD-482D-8EC0-D3B713CCEEF6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E7365D3B-82FE-42E4-AC82-3C0ECB1A720B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CCE09768-DC9D-436A-A1B8-2BE926C8FE30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B081D649-F890-4656-BC2B-00D0E95D08FB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EDB36A22-C9AD-4B1D-B5C4-1B2AB582CB57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AA730085-1F97-4666-83A8-54D7277CE33A}"/>
                </a:ext>
              </a:extLst>
            </p:cNvPr>
            <p:cNvSpPr txBox="1"/>
            <p:nvPr/>
          </p:nvSpPr>
          <p:spPr>
            <a:xfrm>
              <a:off x="4593118" y="5868146"/>
              <a:ext cx="185368" cy="2054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7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69BF2BDA-EAF3-41A6-B985-7E93E3F60695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8CE256CB-C6B3-407D-BAC3-55A63C9EBD31}"/>
              </a:ext>
            </a:extLst>
          </p:cNvPr>
          <p:cNvGrpSpPr/>
          <p:nvPr/>
        </p:nvGrpSpPr>
        <p:grpSpPr>
          <a:xfrm>
            <a:off x="7910629" y="2790649"/>
            <a:ext cx="1573339" cy="1584810"/>
            <a:chOff x="4167060" y="4728145"/>
            <a:chExt cx="1573339" cy="1584810"/>
          </a:xfrm>
        </p:grpSpPr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5E6FAD6C-D337-458D-B24A-F079D187A9F4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ABD5BA1E-928A-4DDA-9456-6558584D3A2D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CB49E90E-DA77-49D3-9658-6A16135CE6FE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B17D6122-DB0D-4B1D-9390-DC38AD83D1B1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BAD07078-B4AB-4525-8D0D-18E03E71507F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37B22B47-59CA-40B6-904A-06A341B23C57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B74F658-DAE3-497E-A702-CEA728F247D7}"/>
                </a:ext>
              </a:extLst>
            </p:cNvPr>
            <p:cNvSpPr/>
            <p:nvPr/>
          </p:nvSpPr>
          <p:spPr bwMode="auto">
            <a:xfrm rot="18000000">
              <a:off x="4742834" y="523525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917770FD-95AF-4E63-9014-EE32EA929A04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839A7FEF-6C89-4ACF-AC27-6F0C8C19825C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5E2A6B1C-51E4-41E8-9935-6F915DE50E37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45747872-0197-4BFE-B661-A51C8F4F153F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CED69BF1-E072-4014-B8B8-1F24392F8B90}"/>
                </a:ext>
              </a:extLst>
            </p:cNvPr>
            <p:cNvSpPr txBox="1"/>
            <p:nvPr/>
          </p:nvSpPr>
          <p:spPr>
            <a:xfrm>
              <a:off x="4397808" y="5138787"/>
              <a:ext cx="226336" cy="2509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10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53321F57-7DF0-460F-8237-0CD06DD37976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9313808C-0EBA-47D2-BEE5-60B712F66B9D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24FDE9D7-CA21-4092-A825-8CAE9DDCE3B4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1A18CB06-D16D-4D9B-B655-4DBC6A9DA41A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651B990C-0310-44CB-979E-5358C959E3D5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033F64CD-9DDC-4FC4-B368-C92163A4D68A}"/>
              </a:ext>
            </a:extLst>
          </p:cNvPr>
          <p:cNvGrpSpPr/>
          <p:nvPr/>
        </p:nvGrpSpPr>
        <p:grpSpPr>
          <a:xfrm>
            <a:off x="4168110" y="855169"/>
            <a:ext cx="1573339" cy="1584810"/>
            <a:chOff x="4167060" y="4728145"/>
            <a:chExt cx="1573339" cy="1584810"/>
          </a:xfrm>
        </p:grpSpPr>
        <p:sp>
          <p:nvSpPr>
            <p:cNvPr id="147" name="四角形: 角を丸くする 146">
              <a:extLst>
                <a:ext uri="{FF2B5EF4-FFF2-40B4-BE49-F238E27FC236}">
                  <a16:creationId xmlns:a16="http://schemas.microsoft.com/office/drawing/2014/main" id="{9121DF8C-7B83-41E1-889F-FF7B2A9CB903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四角形: 角を丸くする 147">
              <a:extLst>
                <a:ext uri="{FF2B5EF4-FFF2-40B4-BE49-F238E27FC236}">
                  <a16:creationId xmlns:a16="http://schemas.microsoft.com/office/drawing/2014/main" id="{AA0B100D-4723-46B9-BADE-977FA9C1DB19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46622157-F98B-4EB6-ADCE-12FE83F4D0D5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B96EE71C-DA98-497B-8672-A5C1D88879AC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284D6810-5F3A-4F6F-B1F8-82994844C450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3BA43433-B9C9-437F-85E5-DF88E30D3A6D}"/>
                </a:ext>
              </a:extLst>
            </p:cNvPr>
            <p:cNvSpPr txBox="1"/>
            <p:nvPr/>
          </p:nvSpPr>
          <p:spPr>
            <a:xfrm>
              <a:off x="5396671" y="5428276"/>
              <a:ext cx="184170" cy="2041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3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F94A4EA-2503-44B6-9CE4-1F71210728AC}"/>
                </a:ext>
              </a:extLst>
            </p:cNvPr>
            <p:cNvSpPr/>
            <p:nvPr/>
          </p:nvSpPr>
          <p:spPr bwMode="auto">
            <a:xfrm rot="5400000">
              <a:off x="4982547" y="529875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08B75DD-C6F1-430E-9FAA-63C8227CB8CE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B0561A78-8CEA-41C7-A644-B2A32E2E42F1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9790A07C-FB0C-432F-8C9A-F678E5F2BEFB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7" name="テキスト ボックス 156">
              <a:extLst>
                <a:ext uri="{FF2B5EF4-FFF2-40B4-BE49-F238E27FC236}">
                  <a16:creationId xmlns:a16="http://schemas.microsoft.com/office/drawing/2014/main" id="{B9156C3A-A7CD-462E-A121-F0E43103A751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8" name="テキスト ボックス 157">
              <a:extLst>
                <a:ext uri="{FF2B5EF4-FFF2-40B4-BE49-F238E27FC236}">
                  <a16:creationId xmlns:a16="http://schemas.microsoft.com/office/drawing/2014/main" id="{6C62FCEF-0E2B-4736-8765-BB56E74FB485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683CE9E3-4692-4A82-AE48-774436B94410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C71C25AA-1997-4546-B4CC-AF1E1C6C070F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9CE7DBD7-62EB-47A5-A3AC-07725B4A7208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9582EC8E-BF65-4E57-B556-3371B21982F6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8A40A02D-6C9A-4DB3-AFE8-137C4E04B4E2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A229A51E-FA82-4131-AC4F-B00098DC3827}"/>
              </a:ext>
            </a:extLst>
          </p:cNvPr>
          <p:cNvGrpSpPr/>
          <p:nvPr/>
        </p:nvGrpSpPr>
        <p:grpSpPr>
          <a:xfrm>
            <a:off x="4168110" y="2790649"/>
            <a:ext cx="1573339" cy="1584810"/>
            <a:chOff x="4167060" y="4728145"/>
            <a:chExt cx="1573339" cy="1584810"/>
          </a:xfrm>
        </p:grpSpPr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48531AF9-8A00-4AD7-B72F-5D260726B203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59E330D2-9F29-4104-A90D-2D809EA8ACC7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5BF7321B-1BEF-4E10-98B4-D5A962C3E1DE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5AA2FE9A-DA9D-4DD5-A6EB-4081C65F6F4D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5AB6E710-6EFD-41F4-A3B1-375F0409A162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EFDC14E4-50AC-450C-898A-D687F38AB5B4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6DF0B187-EA59-4A20-BCAE-35BD16A9DCC6}"/>
                </a:ext>
              </a:extLst>
            </p:cNvPr>
            <p:cNvSpPr/>
            <p:nvPr/>
          </p:nvSpPr>
          <p:spPr bwMode="auto">
            <a:xfrm rot="14400000">
              <a:off x="4741247" y="536225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7E787FA1-D2AE-46EB-9CF0-F03486B99730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D43FD30E-784A-4529-A735-845CCF64F465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12343DE8-D68F-4789-9409-C5D0BAEC1075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39C20C67-30EF-4D2E-A61C-713CE0FAA84F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6" name="テキスト ボックス 175">
              <a:extLst>
                <a:ext uri="{FF2B5EF4-FFF2-40B4-BE49-F238E27FC236}">
                  <a16:creationId xmlns:a16="http://schemas.microsoft.com/office/drawing/2014/main" id="{C49B0924-1BAB-40C0-878A-D2388C80E530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7AAF1AB4-8C4A-4FAF-AD1E-BC0D2FD60D4F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8" name="テキスト ボックス 177">
              <a:extLst>
                <a:ext uri="{FF2B5EF4-FFF2-40B4-BE49-F238E27FC236}">
                  <a16:creationId xmlns:a16="http://schemas.microsoft.com/office/drawing/2014/main" id="{92FBFE32-2F1E-4F84-A58D-FB0EADD269F3}"/>
                </a:ext>
              </a:extLst>
            </p:cNvPr>
            <p:cNvSpPr txBox="1"/>
            <p:nvPr/>
          </p:nvSpPr>
          <p:spPr>
            <a:xfrm>
              <a:off x="4418292" y="5685941"/>
              <a:ext cx="185368" cy="2054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8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78805973-2324-4567-8146-1D7D9831DB82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0" name="テキスト ボックス 179">
              <a:extLst>
                <a:ext uri="{FF2B5EF4-FFF2-40B4-BE49-F238E27FC236}">
                  <a16:creationId xmlns:a16="http://schemas.microsoft.com/office/drawing/2014/main" id="{50E06235-3FBF-458B-AA75-C90A08623C51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1" name="テキスト ボックス 180">
              <a:extLst>
                <a:ext uri="{FF2B5EF4-FFF2-40B4-BE49-F238E27FC236}">
                  <a16:creationId xmlns:a16="http://schemas.microsoft.com/office/drawing/2014/main" id="{5492636D-6D81-44A6-8CDB-A84ABE44D309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5F9CDD14-3B75-4CA0-B8BA-D47EF50D20F9}"/>
              </a:ext>
            </a:extLst>
          </p:cNvPr>
          <p:cNvGrpSpPr/>
          <p:nvPr/>
        </p:nvGrpSpPr>
        <p:grpSpPr>
          <a:xfrm>
            <a:off x="435409" y="4741369"/>
            <a:ext cx="1573339" cy="1584810"/>
            <a:chOff x="4167060" y="4728145"/>
            <a:chExt cx="1573339" cy="1584810"/>
          </a:xfrm>
        </p:grpSpPr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A62814CB-FA86-4A46-BA0F-55AFC61A2ADC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四角形: 角を丸くする 183">
              <a:extLst>
                <a:ext uri="{FF2B5EF4-FFF2-40B4-BE49-F238E27FC236}">
                  <a16:creationId xmlns:a16="http://schemas.microsoft.com/office/drawing/2014/main" id="{35625A4A-17F0-44D1-8B53-214EB3DEA5E2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A3655238-284A-459D-A9D4-50A145DC5E28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6" name="テキスト ボックス 185">
              <a:extLst>
                <a:ext uri="{FF2B5EF4-FFF2-40B4-BE49-F238E27FC236}">
                  <a16:creationId xmlns:a16="http://schemas.microsoft.com/office/drawing/2014/main" id="{B28C682C-D9F4-4190-8E5D-BEEC20522C5E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55474FAF-236A-4E25-BEC1-67C8F1C04AC0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580E8A63-6517-4EF9-B538-156A46492D54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73B39D7E-A70C-48C5-9353-576B60EADF2B}"/>
                </a:ext>
              </a:extLst>
            </p:cNvPr>
            <p:cNvSpPr/>
            <p:nvPr/>
          </p:nvSpPr>
          <p:spPr bwMode="auto">
            <a:xfrm rot="19800000">
              <a:off x="4792047" y="5190808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F0488AF9-B4B5-40EC-AAC3-982069416800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561AC58D-BD28-46AC-A6F9-CB4454476231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テキスト ボックス 191">
              <a:extLst>
                <a:ext uri="{FF2B5EF4-FFF2-40B4-BE49-F238E27FC236}">
                  <a16:creationId xmlns:a16="http://schemas.microsoft.com/office/drawing/2014/main" id="{F67AE6B2-1DF7-4C48-B3A4-282A679C992A}"/>
                </a:ext>
              </a:extLst>
            </p:cNvPr>
            <p:cNvSpPr txBox="1"/>
            <p:nvPr/>
          </p:nvSpPr>
          <p:spPr>
            <a:xfrm>
              <a:off x="4593118" y="4968033"/>
              <a:ext cx="185368" cy="2054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11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DDC67B69-4119-4A59-BE2F-D533C09CB7E1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736035A5-770F-49F2-9582-5AF43DDDF070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01B528D0-55EB-46FC-8D21-3CF6987BB0B4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ADB14FB0-B48C-4DE9-8582-DEBB53ED197A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DF7FAACE-D6E6-4D6B-A476-B2A01EE2299A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5A1F9D03-D0AE-4450-8C7B-7D37A99C9774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E8B1F822-98FE-4329-AE4E-9F464886D5D7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BAB01FDD-E236-4330-82DB-68EBCE8C9D0D}"/>
              </a:ext>
            </a:extLst>
          </p:cNvPr>
          <p:cNvGrpSpPr/>
          <p:nvPr/>
        </p:nvGrpSpPr>
        <p:grpSpPr>
          <a:xfrm>
            <a:off x="2285970" y="4741369"/>
            <a:ext cx="1573339" cy="1584810"/>
            <a:chOff x="4167060" y="4728145"/>
            <a:chExt cx="1573339" cy="1584810"/>
          </a:xfrm>
        </p:grpSpPr>
        <p:sp>
          <p:nvSpPr>
            <p:cNvPr id="201" name="四角形: 角を丸くする 200">
              <a:extLst>
                <a:ext uri="{FF2B5EF4-FFF2-40B4-BE49-F238E27FC236}">
                  <a16:creationId xmlns:a16="http://schemas.microsoft.com/office/drawing/2014/main" id="{BE922677-6B9B-4F29-A671-12B77FED93B7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四角形: 角を丸くする 201">
              <a:extLst>
                <a:ext uri="{FF2B5EF4-FFF2-40B4-BE49-F238E27FC236}">
                  <a16:creationId xmlns:a16="http://schemas.microsoft.com/office/drawing/2014/main" id="{7A7E8C2C-B2B7-4367-8D47-856DC4231344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1DD38C88-90BF-4DB5-AB1B-73B1E2D6CD36}"/>
                </a:ext>
              </a:extLst>
            </p:cNvPr>
            <p:cNvSpPr txBox="1"/>
            <p:nvPr/>
          </p:nvSpPr>
          <p:spPr>
            <a:xfrm>
              <a:off x="4861644" y="4879061"/>
              <a:ext cx="184170" cy="2041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12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D1C5A3FC-849D-4222-9DA8-83E0171086C0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8FAFE1EA-822F-496A-BC95-6452174BF639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077FD7CC-9A62-42BD-B2AC-E8F5F31B94EE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BA0C8ED3-02C8-4DAB-9F19-577D16D5E6FE}"/>
                </a:ext>
              </a:extLst>
            </p:cNvPr>
            <p:cNvSpPr/>
            <p:nvPr/>
          </p:nvSpPr>
          <p:spPr bwMode="auto">
            <a:xfrm>
              <a:off x="4850785" y="5173347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1253A62E-6027-46A4-A7EB-BE7496A232AC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D4984C5B-CBBB-46DD-87B5-8C50CBE5A65E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8FA952E3-0EF5-49FE-840F-BA561C1BE8A5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D75707C3-5499-4216-9AFE-C1A6DB3B4988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0EFE186B-213A-4FAD-A2AC-EF935FCAA569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9A862640-9795-453D-BAAD-F9EBB2093B9F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4" name="テキスト ボックス 213">
              <a:extLst>
                <a:ext uri="{FF2B5EF4-FFF2-40B4-BE49-F238E27FC236}">
                  <a16:creationId xmlns:a16="http://schemas.microsoft.com/office/drawing/2014/main" id="{554E7FC5-280F-4F49-BEC6-BA9F6E7677E0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7224ED41-36C4-464A-9290-3D6F9EE398B6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6B26EA97-BA04-4A2C-A054-6C8334A63144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10F5F3C5-C275-450A-BFB7-65B398E53F60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DC9A9692-AF3B-4F6A-8FBE-866B8C6CE8CC}"/>
              </a:ext>
            </a:extLst>
          </p:cNvPr>
          <p:cNvGrpSpPr/>
          <p:nvPr/>
        </p:nvGrpSpPr>
        <p:grpSpPr>
          <a:xfrm>
            <a:off x="4183137" y="4741369"/>
            <a:ext cx="1573339" cy="1584810"/>
            <a:chOff x="4167060" y="4728145"/>
            <a:chExt cx="1573339" cy="1584810"/>
          </a:xfrm>
        </p:grpSpPr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F3554844-E5C8-400D-8F19-175BBF49D6DD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10234978-C320-428F-B6DD-436D12377B03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D4154A2D-AADB-4978-938A-4A1271A53ABD}"/>
                </a:ext>
              </a:extLst>
            </p:cNvPr>
            <p:cNvSpPr txBox="1"/>
            <p:nvPr/>
          </p:nvSpPr>
          <p:spPr>
            <a:xfrm>
              <a:off x="4887985" y="4908264"/>
              <a:ext cx="131488" cy="14576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2" name="テキスト ボックス 221">
              <a:extLst>
                <a:ext uri="{FF2B5EF4-FFF2-40B4-BE49-F238E27FC236}">
                  <a16:creationId xmlns:a16="http://schemas.microsoft.com/office/drawing/2014/main" id="{8BDB0492-3635-4BE4-95C9-D4C4C8838AE1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3" name="テキスト ボックス 222">
              <a:extLst>
                <a:ext uri="{FF2B5EF4-FFF2-40B4-BE49-F238E27FC236}">
                  <a16:creationId xmlns:a16="http://schemas.microsoft.com/office/drawing/2014/main" id="{F4AF7675-6AF3-418C-9AC5-A93D01FBBBFD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4" name="テキスト ボックス 223">
              <a:extLst>
                <a:ext uri="{FF2B5EF4-FFF2-40B4-BE49-F238E27FC236}">
                  <a16:creationId xmlns:a16="http://schemas.microsoft.com/office/drawing/2014/main" id="{AB6F772E-1F46-49B7-8631-46FFDC4A9B77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F5FE5DB-307E-4725-80F7-4495A897F4FD}"/>
                </a:ext>
              </a:extLst>
            </p:cNvPr>
            <p:cNvSpPr/>
            <p:nvPr/>
          </p:nvSpPr>
          <p:spPr bwMode="auto">
            <a:xfrm>
              <a:off x="4850785" y="5173347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8554F395-496C-4348-AA10-123C32117F61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BA385E9F-5A8A-4C46-A792-5DDD7A49AC94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6B625BD7-1109-41CE-A231-E949E31B8E1C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9" name="テキスト ボックス 228">
              <a:extLst>
                <a:ext uri="{FF2B5EF4-FFF2-40B4-BE49-F238E27FC236}">
                  <a16:creationId xmlns:a16="http://schemas.microsoft.com/office/drawing/2014/main" id="{FBC01D76-166B-49FF-8D55-BDB6FE5C2338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5D85432F-412D-408A-A975-AD3411B0B34A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295A9DA6-4C1D-47A4-8B1B-306F58E33E61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B81AF525-C683-4817-B880-4C8833FA1262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972D4842-F11F-4DE5-A1CF-DF63FF6825C3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4" name="テキスト ボックス 233">
              <a:extLst>
                <a:ext uri="{FF2B5EF4-FFF2-40B4-BE49-F238E27FC236}">
                  <a16:creationId xmlns:a16="http://schemas.microsoft.com/office/drawing/2014/main" id="{9D8240C8-23BC-4AB4-BDFA-12703BAD0CD9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5" name="テキスト ボックス 234">
              <a:extLst>
                <a:ext uri="{FF2B5EF4-FFF2-40B4-BE49-F238E27FC236}">
                  <a16:creationId xmlns:a16="http://schemas.microsoft.com/office/drawing/2014/main" id="{B21455C3-8DAA-4549-AB70-A6E6B8C93A33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3DA3563-1506-46CD-90D7-6332AC605267}"/>
              </a:ext>
            </a:extLst>
          </p:cNvPr>
          <p:cNvGrpSpPr/>
          <p:nvPr/>
        </p:nvGrpSpPr>
        <p:grpSpPr>
          <a:xfrm>
            <a:off x="435409" y="855169"/>
            <a:ext cx="1573339" cy="1584810"/>
            <a:chOff x="4167060" y="4728145"/>
            <a:chExt cx="1573339" cy="158481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694CA19-AEFA-4A47-9EFD-2F9EE3ECA2E5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904DE82-9E75-46D1-86DF-630338DC78E7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AA8191B-5AF2-4B37-9597-9B42288C52AD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9D5D331-F270-411D-BCE4-F156C6247731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3A7F69B8-9E1F-411B-968D-8233356E6D10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50E78855-F2D7-432F-B4DB-AC35C9225BBA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B56C077-C2CA-4A55-BEEF-95AFBF008B96}"/>
                </a:ext>
              </a:extLst>
            </p:cNvPr>
            <p:cNvSpPr/>
            <p:nvPr/>
          </p:nvSpPr>
          <p:spPr bwMode="auto">
            <a:xfrm rot="1800000">
              <a:off x="4912287" y="5191050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A62A271-8E45-4BB4-96F0-E3DB574D0679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F2D252F1-D8B8-4C5F-BC47-C79F46F81A3C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27138D8-E214-4B16-BB2A-DE6D9F1C56D2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25506890-AEA9-4740-A33F-8E7555DAC9BD}"/>
                </a:ext>
              </a:extLst>
            </p:cNvPr>
            <p:cNvSpPr txBox="1"/>
            <p:nvPr/>
          </p:nvSpPr>
          <p:spPr>
            <a:xfrm>
              <a:off x="5138471" y="4968033"/>
              <a:ext cx="185368" cy="205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 1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48DD5AB-A2CA-4EC6-AAAA-FA9A1BE44553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D525FBFF-4E45-47AF-B308-4EE3D483BC0F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F2AA0A9D-1B02-48D1-B8F4-196E11C3BF3D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A7D41B9-F2A8-4891-BEA2-DE1C768A40F7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9B5849C5-4B0D-4F96-BC40-2A33DD04188B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EA29A1F-31E8-4A41-9D55-4816080570D6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109E693-1103-467C-9F66-60F302A76799}"/>
              </a:ext>
            </a:extLst>
          </p:cNvPr>
          <p:cNvGrpSpPr/>
          <p:nvPr/>
        </p:nvGrpSpPr>
        <p:grpSpPr>
          <a:xfrm>
            <a:off x="7910629" y="855169"/>
            <a:ext cx="1573339" cy="1584810"/>
            <a:chOff x="6030785" y="4728145"/>
            <a:chExt cx="1573339" cy="1584810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1E1D0CEC-51AF-42B3-9332-1B00A7210DC2}"/>
                </a:ext>
              </a:extLst>
            </p:cNvPr>
            <p:cNvSpPr/>
            <p:nvPr/>
          </p:nvSpPr>
          <p:spPr bwMode="auto">
            <a:xfrm>
              <a:off x="6030785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ECD7DCA5-E778-4C48-A309-0B0FDA7609D2}"/>
                </a:ext>
              </a:extLst>
            </p:cNvPr>
            <p:cNvSpPr/>
            <p:nvPr/>
          </p:nvSpPr>
          <p:spPr bwMode="auto">
            <a:xfrm>
              <a:off x="6145083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DBFD569A-26EC-4160-ABCE-04643C0054D8}"/>
                </a:ext>
              </a:extLst>
            </p:cNvPr>
            <p:cNvSpPr txBox="1"/>
            <p:nvPr/>
          </p:nvSpPr>
          <p:spPr>
            <a:xfrm>
              <a:off x="6752023" y="4908610"/>
              <a:ext cx="130862" cy="1450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A91EC7C-6B83-402A-9CFA-C1502271D4D3}"/>
                </a:ext>
              </a:extLst>
            </p:cNvPr>
            <p:cNvSpPr txBox="1"/>
            <p:nvPr/>
          </p:nvSpPr>
          <p:spPr>
            <a:xfrm>
              <a:off x="6752023" y="5999675"/>
              <a:ext cx="130862" cy="1450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A528C93-7353-40C8-A702-183D916DCC27}"/>
                </a:ext>
              </a:extLst>
            </p:cNvPr>
            <p:cNvSpPr txBox="1"/>
            <p:nvPr/>
          </p:nvSpPr>
          <p:spPr>
            <a:xfrm>
              <a:off x="6213292" y="5457825"/>
              <a:ext cx="130862" cy="1450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73C5830D-AC3D-4076-8B0C-A1862C6E21DA}"/>
                </a:ext>
              </a:extLst>
            </p:cNvPr>
            <p:cNvSpPr txBox="1"/>
            <p:nvPr/>
          </p:nvSpPr>
          <p:spPr>
            <a:xfrm>
              <a:off x="7287050" y="5457825"/>
              <a:ext cx="130862" cy="1450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A7033CE-EF7D-4F51-8854-1F5690A5C277}"/>
                </a:ext>
              </a:extLst>
            </p:cNvPr>
            <p:cNvSpPr/>
            <p:nvPr/>
          </p:nvSpPr>
          <p:spPr bwMode="auto">
            <a:xfrm rot="9000000">
              <a:off x="6782175" y="5403010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747716B-BDB7-427F-87D9-A9E8EC029876}"/>
                </a:ext>
              </a:extLst>
            </p:cNvPr>
            <p:cNvSpPr/>
            <p:nvPr/>
          </p:nvSpPr>
          <p:spPr bwMode="auto">
            <a:xfrm>
              <a:off x="6742823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C4951532-68CC-41CA-8CE7-3682F8054898}"/>
                </a:ext>
              </a:extLst>
            </p:cNvPr>
            <p:cNvSpPr/>
            <p:nvPr/>
          </p:nvSpPr>
          <p:spPr bwMode="auto">
            <a:xfrm>
              <a:off x="6776498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68E9A08-833E-4305-AB1D-CD7EA0E9FAA1}"/>
                </a:ext>
              </a:extLst>
            </p:cNvPr>
            <p:cNvSpPr txBox="1"/>
            <p:nvPr/>
          </p:nvSpPr>
          <p:spPr>
            <a:xfrm>
              <a:off x="6489544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223E2E1-27EB-495D-94E1-8FB3EA06C5F1}"/>
                </a:ext>
              </a:extLst>
            </p:cNvPr>
            <p:cNvSpPr txBox="1"/>
            <p:nvPr/>
          </p:nvSpPr>
          <p:spPr>
            <a:xfrm>
              <a:off x="7034897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92A6B716-1767-4F63-8690-200E83EFC040}"/>
                </a:ext>
              </a:extLst>
            </p:cNvPr>
            <p:cNvSpPr txBox="1"/>
            <p:nvPr/>
          </p:nvSpPr>
          <p:spPr>
            <a:xfrm>
              <a:off x="6314718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2BBCF4B0-0966-4A85-9BE8-7C9D02D4B9C9}"/>
                </a:ext>
              </a:extLst>
            </p:cNvPr>
            <p:cNvSpPr txBox="1"/>
            <p:nvPr/>
          </p:nvSpPr>
          <p:spPr>
            <a:xfrm>
              <a:off x="7223246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834155CB-53D6-4401-BF98-5F48D9F75CA8}"/>
                </a:ext>
              </a:extLst>
            </p:cNvPr>
            <p:cNvSpPr txBox="1"/>
            <p:nvPr/>
          </p:nvSpPr>
          <p:spPr>
            <a:xfrm>
              <a:off x="6314718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933214F3-02CA-4465-AD40-B34DF57D07FA}"/>
                </a:ext>
              </a:extLst>
            </p:cNvPr>
            <p:cNvSpPr txBox="1"/>
            <p:nvPr/>
          </p:nvSpPr>
          <p:spPr>
            <a:xfrm>
              <a:off x="7223246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E21C9823-AE59-4CA0-9F61-9945FD1908C0}"/>
                </a:ext>
              </a:extLst>
            </p:cNvPr>
            <p:cNvSpPr txBox="1"/>
            <p:nvPr/>
          </p:nvSpPr>
          <p:spPr>
            <a:xfrm>
              <a:off x="6489544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08F38D96-2D95-43E0-8E5A-CF52D8E82157}"/>
                </a:ext>
              </a:extLst>
            </p:cNvPr>
            <p:cNvSpPr txBox="1"/>
            <p:nvPr/>
          </p:nvSpPr>
          <p:spPr>
            <a:xfrm>
              <a:off x="6979335" y="5842802"/>
              <a:ext cx="231090" cy="2561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5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37788F54-EA1F-49F8-972F-3C955C7AED5D}"/>
              </a:ext>
            </a:extLst>
          </p:cNvPr>
          <p:cNvGrpSpPr/>
          <p:nvPr/>
        </p:nvGrpSpPr>
        <p:grpSpPr>
          <a:xfrm>
            <a:off x="6029354" y="2787581"/>
            <a:ext cx="1573339" cy="1584810"/>
            <a:chOff x="4167060" y="4728145"/>
            <a:chExt cx="1573339" cy="1584810"/>
          </a:xfrm>
        </p:grpSpPr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1EA666F1-E7C0-4E18-9884-5793114E2F3F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D420A2A9-0D25-4259-979F-B6FA030DC91E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90B68944-9F04-4D7B-AEE1-2AD23F00D940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38E0C838-6A29-4365-9A9F-5BAF4BAF84BF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454189B8-1C01-4DC5-A32D-F0BB8FFC8872}"/>
                </a:ext>
              </a:extLst>
            </p:cNvPr>
            <p:cNvSpPr txBox="1"/>
            <p:nvPr/>
          </p:nvSpPr>
          <p:spPr>
            <a:xfrm>
              <a:off x="4318321" y="5423186"/>
              <a:ext cx="193354" cy="2143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9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A5E16823-DFDF-40D3-8F80-F7B91A069656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F16FABE-A1AA-459F-B68B-CEE42B10FBED}"/>
                </a:ext>
              </a:extLst>
            </p:cNvPr>
            <p:cNvSpPr/>
            <p:nvPr/>
          </p:nvSpPr>
          <p:spPr bwMode="auto">
            <a:xfrm rot="16200000">
              <a:off x="4728547" y="529240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B238B10-8337-4FD0-B4DE-CCDD7EA24C06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D2DC43DE-1F2C-4F07-A1B3-974A32B426E0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EDF00F86-E207-4591-B18B-BFF347F666A8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A2E0E880-E652-4418-97AB-847C79C93CB0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C090BE39-2734-49F1-979A-B8AEDC3F2988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78087FEC-FC19-4A4B-B9C8-DD5249028A91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1C52457D-49DA-4557-B8BF-72238E01B1A7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D6F5A749-57B7-4B8F-8CAD-FA5D25DA15D7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1F315637-7022-4434-9478-5676610777B5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5F29DD9A-E75C-4A0B-8314-7C54A8BD0681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8AEC5FF3-FD42-486F-B395-14B760A26187}"/>
              </a:ext>
            </a:extLst>
          </p:cNvPr>
          <p:cNvGrpSpPr/>
          <p:nvPr/>
        </p:nvGrpSpPr>
        <p:grpSpPr>
          <a:xfrm>
            <a:off x="6036109" y="855169"/>
            <a:ext cx="1573339" cy="1584810"/>
            <a:chOff x="4167060" y="4728145"/>
            <a:chExt cx="1573339" cy="1584810"/>
          </a:xfrm>
        </p:grpSpPr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2F400084-C737-44DB-B4A5-EC37277E9D32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25025F3E-4314-4C3F-8CD7-34B1898BB0A5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F582E21D-E790-40D4-BA6E-C8574F950173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363BB28A-E869-4C82-89A2-320245FC77D3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C9CA3F1D-A987-4639-9AD0-8FC47E01CC34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AF4BEC34-E417-4254-BE39-B7548D548E95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744A380-95D9-4973-88B4-A2CC481DBD08}"/>
                </a:ext>
              </a:extLst>
            </p:cNvPr>
            <p:cNvSpPr/>
            <p:nvPr/>
          </p:nvSpPr>
          <p:spPr bwMode="auto">
            <a:xfrm rot="7200000">
              <a:off x="4957629" y="536218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E9D31B0-DC97-4A24-8D76-89F1C531E2F4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46DE60F2-0EF8-414B-82D7-F65AAF25702F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423799F3-DD34-41BA-BEBF-A1AB6CFD5239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5F5C88D1-5610-4847-B2AB-4C37945AF937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C8107896-6332-4E76-B13D-AF6BC2A4C241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4D0A0F0A-3664-4B55-ABDC-21D3EE4B5632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77E530D2-346E-4DA8-8AF5-4464E1C3C0AC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B2006795-7EC3-47A4-A8AC-3877593AE998}"/>
                </a:ext>
              </a:extLst>
            </p:cNvPr>
            <p:cNvSpPr txBox="1"/>
            <p:nvPr/>
          </p:nvSpPr>
          <p:spPr>
            <a:xfrm>
              <a:off x="5326820" y="5685941"/>
              <a:ext cx="185368" cy="205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4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05A6BFCC-439F-48AD-B1CD-A8C218F0CA52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6793A92A-5E5A-4CF2-9CF2-4FEBAEBB7D1D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CB9917EF-0BD1-4DA9-BCDD-B7C9F6EC2F6E}"/>
              </a:ext>
            </a:extLst>
          </p:cNvPr>
          <p:cNvGrpSpPr/>
          <p:nvPr/>
        </p:nvGrpSpPr>
        <p:grpSpPr>
          <a:xfrm>
            <a:off x="2285970" y="855169"/>
            <a:ext cx="1573339" cy="1584810"/>
            <a:chOff x="4167060" y="4728145"/>
            <a:chExt cx="1573339" cy="1584810"/>
          </a:xfrm>
        </p:grpSpPr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176EA01F-6B2C-4A50-973A-88DE59EEF1DD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FB25A6CB-5920-4679-9CB1-C2F0CA9281C3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1D28F8E8-3493-4A11-822A-931D208F9184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77EF8A39-0A16-4209-A199-E89367E258D1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C91C1333-329F-4D07-B2FE-AA5CC4A42C05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DA27A117-C2F0-4BE5-B473-98621F9249CC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EC0AB3E0-1471-4972-9DE3-DFC5AF0231F6}"/>
                </a:ext>
              </a:extLst>
            </p:cNvPr>
            <p:cNvSpPr/>
            <p:nvPr/>
          </p:nvSpPr>
          <p:spPr bwMode="auto">
            <a:xfrm rot="3600000">
              <a:off x="4957937" y="5242794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9B0EC35-4DC2-48D1-8EEC-ED330C9AC57E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98BDC2D9-8C9F-4200-984F-0BAAC1ECFE2E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F03E886E-A0C1-4B17-84D3-62AF4E7F9B23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940050EB-3351-4CBF-BC34-4566E45803B7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EA8746B7-BD6C-46EA-8E66-8A1E4811E399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4551D461-B7FE-4842-9033-9791A7E6DB76}"/>
                </a:ext>
              </a:extLst>
            </p:cNvPr>
            <p:cNvSpPr txBox="1"/>
            <p:nvPr/>
          </p:nvSpPr>
          <p:spPr>
            <a:xfrm>
              <a:off x="5326820" y="5161496"/>
              <a:ext cx="185368" cy="205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2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13FBF1DA-5C45-4D31-A485-F8D541EA8F36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3A92AD62-9E10-4E0C-AA15-01101146B84E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542D8298-4EDD-4C4B-B263-3B6B45F44D1F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B2C8FEFA-E1B0-4ABB-9E80-4EAA5FA027A0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0DA9ACE-6B8B-481B-8CBD-A1DF648E4618}"/>
              </a:ext>
            </a:extLst>
          </p:cNvPr>
          <p:cNvGrpSpPr/>
          <p:nvPr/>
        </p:nvGrpSpPr>
        <p:grpSpPr>
          <a:xfrm>
            <a:off x="435409" y="2790649"/>
            <a:ext cx="1573339" cy="1584810"/>
            <a:chOff x="4167060" y="4728145"/>
            <a:chExt cx="1573339" cy="1584810"/>
          </a:xfrm>
        </p:grpSpPr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3A6852CD-DA78-4BF4-B3B0-D8B6C2D094A3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7780CECF-89B2-4BE5-B0E0-EFE252DEA205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FEAC0266-9D21-4465-85DD-CEE36EC74824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750BF40B-485B-47C2-987B-44F684685017}"/>
                </a:ext>
              </a:extLst>
            </p:cNvPr>
            <p:cNvSpPr txBox="1"/>
            <p:nvPr/>
          </p:nvSpPr>
          <p:spPr>
            <a:xfrm>
              <a:off x="4861644" y="5970126"/>
              <a:ext cx="184170" cy="2041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6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76915B82-B071-4CE0-959E-0AD33D48B85F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3956F458-F423-4838-8FE4-E91BD8D4224E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141A69A1-A500-4D31-AE11-E4F9F7D77BB5}"/>
                </a:ext>
              </a:extLst>
            </p:cNvPr>
            <p:cNvSpPr/>
            <p:nvPr/>
          </p:nvSpPr>
          <p:spPr bwMode="auto">
            <a:xfrm rot="10800000">
              <a:off x="4855547" y="542575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846B88DE-1A6B-42B8-B07F-CF19AB0E2FDF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7A88F375-40A9-4FC4-88A5-415BC2DAB34A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2BD25C20-32AC-416F-B90D-3E47831328D0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16413B47-06EF-4A8A-8AE6-EF61D34FA9BC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845A22E5-76C8-487B-B3AA-8F1B4DAB8A5F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5D76BE37-AACE-4B33-BB2F-A7679F1F2CA9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B602DC48-B61E-4843-BC64-14C9B992C194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9111AD21-2020-485C-8EDF-2E8CCD0B3C5B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63C47D6F-33C3-404F-9C3F-9DC88448483D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99936C74-2DA9-4EF0-A2E5-0EEACD29DC2C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0E56031D-EBCD-483B-8E5D-F9B30A285F06}"/>
              </a:ext>
            </a:extLst>
          </p:cNvPr>
          <p:cNvGrpSpPr/>
          <p:nvPr/>
        </p:nvGrpSpPr>
        <p:grpSpPr>
          <a:xfrm>
            <a:off x="2285970" y="2790649"/>
            <a:ext cx="1573339" cy="1584810"/>
            <a:chOff x="4167060" y="4728145"/>
            <a:chExt cx="1573339" cy="1584810"/>
          </a:xfrm>
        </p:grpSpPr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F7B8C17E-6106-4CD8-AC38-FE1975ADB7D4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54478277-D0C7-485B-8941-693248DA4901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DF9835E2-A1ED-4D35-BDEC-A4C61DBD2CD2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F223DCB3-C04B-41C8-AA43-371DDFE7F22E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7B8BBB65-18FB-40A0-991F-32A07EDFA217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B7E9B9DD-CB4D-4AA2-A6E0-6906AAC16D39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DA7A9028-9EB8-42D2-9438-4C75E689433F}"/>
                </a:ext>
              </a:extLst>
            </p:cNvPr>
            <p:cNvSpPr/>
            <p:nvPr/>
          </p:nvSpPr>
          <p:spPr bwMode="auto">
            <a:xfrm rot="12600000">
              <a:off x="4792047" y="540670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3A328172-7392-4649-94AA-AFC17893933A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CBAB69F3-9E89-4B31-B40D-636B465696C4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99EF1768-8D1A-4EB1-8267-C97030D0008F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79ED4B60-31B2-402C-AC3E-10523BEF53DD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16F97B67-071E-46B9-B2EC-1A4EEAF49549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9E17AA39-32BE-4031-9139-18219359252A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5CE0BF92-0B40-4251-8B8F-8398A116884B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8C522390-EBEC-4049-AC59-738587B1ED31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AB2A5853-5ED9-4954-AE2C-72408D02B094}"/>
                </a:ext>
              </a:extLst>
            </p:cNvPr>
            <p:cNvSpPr txBox="1"/>
            <p:nvPr/>
          </p:nvSpPr>
          <p:spPr>
            <a:xfrm>
              <a:off x="4593118" y="5868146"/>
              <a:ext cx="185368" cy="205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7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655A856F-1A58-4C80-98F3-E53A1C5EFA50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2B528416-4836-44F8-8349-CDFF6D60F9A7}"/>
              </a:ext>
            </a:extLst>
          </p:cNvPr>
          <p:cNvGrpSpPr/>
          <p:nvPr/>
        </p:nvGrpSpPr>
        <p:grpSpPr>
          <a:xfrm>
            <a:off x="7910629" y="2790649"/>
            <a:ext cx="1573339" cy="1584810"/>
            <a:chOff x="4167060" y="4728145"/>
            <a:chExt cx="1573339" cy="1584810"/>
          </a:xfrm>
        </p:grpSpPr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67F7FE59-A83C-4EAB-9851-86EE6B8A30DB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77898B25-45A2-41B3-9676-C597A46D9560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C812C2AF-1AFA-42FD-88FE-A6BAFC2A0EB6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631AE3A6-7149-4878-88BD-2DFFEC13EBD8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E5FBFFA7-E9F8-4318-A675-546771AD6FD3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3BBAF6B9-6E85-41AA-BC21-6908D0926655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3C41C560-9372-4265-ACB2-AD45F00D797A}"/>
                </a:ext>
              </a:extLst>
            </p:cNvPr>
            <p:cNvSpPr/>
            <p:nvPr/>
          </p:nvSpPr>
          <p:spPr bwMode="auto">
            <a:xfrm rot="18000000">
              <a:off x="4742834" y="523525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3DBFF01A-1E3D-419D-BEA6-B9CE65761C8D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B367966B-6FA3-4FE9-9246-6E4E6C609C24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127D6401-DA64-4B4C-AF15-5BD026985AFF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349ECF84-BDBE-42BD-8BBF-AA6CB8E0955B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45A1B68A-563E-4B71-A519-EA28B7C09095}"/>
                </a:ext>
              </a:extLst>
            </p:cNvPr>
            <p:cNvSpPr txBox="1"/>
            <p:nvPr/>
          </p:nvSpPr>
          <p:spPr>
            <a:xfrm>
              <a:off x="4397808" y="5138787"/>
              <a:ext cx="226336" cy="2509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10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69F8E698-E15E-46EB-967A-0998DE7BA01E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79832F78-1213-47AC-84A4-C1B7F7CF405E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7503622D-94FB-496A-84B1-239FBA34CCDC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4457C2D4-9809-437F-ACE4-DC7A82DD94B9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2735328F-7436-41BB-8174-D6B63DEF0FC5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A05B9566-7548-4C95-9AC4-6377923C8EE5}"/>
              </a:ext>
            </a:extLst>
          </p:cNvPr>
          <p:cNvGrpSpPr/>
          <p:nvPr/>
        </p:nvGrpSpPr>
        <p:grpSpPr>
          <a:xfrm>
            <a:off x="4168110" y="855169"/>
            <a:ext cx="1573339" cy="1584810"/>
            <a:chOff x="4167060" y="4728145"/>
            <a:chExt cx="1573339" cy="1584810"/>
          </a:xfrm>
        </p:grpSpPr>
        <p:sp>
          <p:nvSpPr>
            <p:cNvPr id="147" name="四角形: 角を丸くする 146">
              <a:extLst>
                <a:ext uri="{FF2B5EF4-FFF2-40B4-BE49-F238E27FC236}">
                  <a16:creationId xmlns:a16="http://schemas.microsoft.com/office/drawing/2014/main" id="{38CC1029-CF48-446C-9030-D789B59FC891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四角形: 角を丸くする 147">
              <a:extLst>
                <a:ext uri="{FF2B5EF4-FFF2-40B4-BE49-F238E27FC236}">
                  <a16:creationId xmlns:a16="http://schemas.microsoft.com/office/drawing/2014/main" id="{21AFC9B5-11B6-4D4E-9D5E-FE9C17CAFD21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DAC9FD3E-F2B3-49F6-93A5-641466BA9168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CE9FCBE5-7D1C-4025-93CA-024A96AD2A22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55597A91-D155-4522-A494-00966B6CFFFD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8EFC620C-3BD3-47FC-A4F8-722DBCC5D126}"/>
                </a:ext>
              </a:extLst>
            </p:cNvPr>
            <p:cNvSpPr txBox="1"/>
            <p:nvPr/>
          </p:nvSpPr>
          <p:spPr>
            <a:xfrm>
              <a:off x="5396671" y="5428276"/>
              <a:ext cx="184170" cy="2041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3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108E9C34-1B4F-4EED-A785-ABBF9FEFDA7D}"/>
                </a:ext>
              </a:extLst>
            </p:cNvPr>
            <p:cNvSpPr/>
            <p:nvPr/>
          </p:nvSpPr>
          <p:spPr bwMode="auto">
            <a:xfrm rot="5400000">
              <a:off x="4982547" y="529875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35D51D9-E505-4FE2-A67F-8A24C5D4B4FC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020B083B-1B46-4EEA-B955-6C06AA880B08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93F2D0B4-7ACE-4F4D-8B70-A84E14DDEBEF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7" name="テキスト ボックス 156">
              <a:extLst>
                <a:ext uri="{FF2B5EF4-FFF2-40B4-BE49-F238E27FC236}">
                  <a16:creationId xmlns:a16="http://schemas.microsoft.com/office/drawing/2014/main" id="{FA793F78-FB5B-4381-9AA3-7751FA62C107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8" name="テキスト ボックス 157">
              <a:extLst>
                <a:ext uri="{FF2B5EF4-FFF2-40B4-BE49-F238E27FC236}">
                  <a16:creationId xmlns:a16="http://schemas.microsoft.com/office/drawing/2014/main" id="{EA4EE5A3-B57E-4C67-8345-A086C55FEB11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898FF807-1CEA-4BFF-BC61-24693AD95792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8BA606CB-9930-4C1E-B866-C8495D3339A6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E228FBF7-2E7A-4457-975F-A3F002DDA034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15DF3B00-6729-438C-99CB-21537569E1D9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E4388E07-1FC4-4E89-899D-B9C16E0C7657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05811B04-696D-4F9E-98A7-187B2C1D0113}"/>
              </a:ext>
            </a:extLst>
          </p:cNvPr>
          <p:cNvGrpSpPr/>
          <p:nvPr/>
        </p:nvGrpSpPr>
        <p:grpSpPr>
          <a:xfrm>
            <a:off x="4168110" y="2790649"/>
            <a:ext cx="1573339" cy="1584810"/>
            <a:chOff x="4167060" y="4728145"/>
            <a:chExt cx="1573339" cy="1584810"/>
          </a:xfrm>
        </p:grpSpPr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9B9BD61C-F60C-423F-9BB5-8D2E2E69B281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四角形: 角を丸くする 165">
              <a:extLst>
                <a:ext uri="{FF2B5EF4-FFF2-40B4-BE49-F238E27FC236}">
                  <a16:creationId xmlns:a16="http://schemas.microsoft.com/office/drawing/2014/main" id="{D9F2E56B-1C2E-4119-949B-97BFC11F03F5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AE72B466-1944-4579-A348-90E36F817F7F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890DAC83-4B65-4789-AC31-052E97F338A5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ACF028C2-B571-49F1-B87A-12BE9BA9BD7C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6E7A1467-FB4D-4FA9-843E-5E0E6992A1C8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556FB78-FEC0-403C-AAA9-20E08D6EE508}"/>
                </a:ext>
              </a:extLst>
            </p:cNvPr>
            <p:cNvSpPr/>
            <p:nvPr/>
          </p:nvSpPr>
          <p:spPr bwMode="auto">
            <a:xfrm rot="14400000">
              <a:off x="4741247" y="5362259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C0EEDC71-8DCB-424F-AA30-3B6BAAA84B81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744C5860-7C74-4BA5-A1D4-CC1CC867DF7D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BF009694-6B4A-4628-8A51-56F2A17CF9B5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F6BC23F1-F9E8-4A2C-9DA7-C17154A59B49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6" name="テキスト ボックス 175">
              <a:extLst>
                <a:ext uri="{FF2B5EF4-FFF2-40B4-BE49-F238E27FC236}">
                  <a16:creationId xmlns:a16="http://schemas.microsoft.com/office/drawing/2014/main" id="{9A93C382-FD3B-40FF-92D9-679C39851C7B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A22BE7B7-A16F-443B-857C-56A5BF790935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78" name="テキスト ボックス 177">
              <a:extLst>
                <a:ext uri="{FF2B5EF4-FFF2-40B4-BE49-F238E27FC236}">
                  <a16:creationId xmlns:a16="http://schemas.microsoft.com/office/drawing/2014/main" id="{44B2239B-F0C2-4CF3-8E9D-CDC76A323659}"/>
                </a:ext>
              </a:extLst>
            </p:cNvPr>
            <p:cNvSpPr txBox="1"/>
            <p:nvPr/>
          </p:nvSpPr>
          <p:spPr>
            <a:xfrm>
              <a:off x="4418292" y="5685941"/>
              <a:ext cx="185368" cy="205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8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690444C5-D560-411B-9F7E-05E32B4D9BBE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0" name="テキスト ボックス 179">
              <a:extLst>
                <a:ext uri="{FF2B5EF4-FFF2-40B4-BE49-F238E27FC236}">
                  <a16:creationId xmlns:a16="http://schemas.microsoft.com/office/drawing/2014/main" id="{DF33468B-8768-471F-83C9-36B248E01A65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1" name="テキスト ボックス 180">
              <a:extLst>
                <a:ext uri="{FF2B5EF4-FFF2-40B4-BE49-F238E27FC236}">
                  <a16:creationId xmlns:a16="http://schemas.microsoft.com/office/drawing/2014/main" id="{FAD5F934-680E-4F7D-A8E4-77F04A08229F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13E1C9B0-97CD-4FE5-8D49-23419732BB40}"/>
              </a:ext>
            </a:extLst>
          </p:cNvPr>
          <p:cNvGrpSpPr/>
          <p:nvPr/>
        </p:nvGrpSpPr>
        <p:grpSpPr>
          <a:xfrm>
            <a:off x="435409" y="4741369"/>
            <a:ext cx="1573339" cy="1584810"/>
            <a:chOff x="4167060" y="4728145"/>
            <a:chExt cx="1573339" cy="1584810"/>
          </a:xfrm>
        </p:grpSpPr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B5A82D02-67AC-4C50-A419-B323DF363692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四角形: 角を丸くする 183">
              <a:extLst>
                <a:ext uri="{FF2B5EF4-FFF2-40B4-BE49-F238E27FC236}">
                  <a16:creationId xmlns:a16="http://schemas.microsoft.com/office/drawing/2014/main" id="{8ED55A04-6CEF-4B19-A384-56F663DE8757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FD56A67C-15CE-47D6-B592-A89C04B9926C}"/>
                </a:ext>
              </a:extLst>
            </p:cNvPr>
            <p:cNvSpPr txBox="1"/>
            <p:nvPr/>
          </p:nvSpPr>
          <p:spPr>
            <a:xfrm>
              <a:off x="4894133" y="4915079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6" name="テキスト ボックス 185">
              <a:extLst>
                <a:ext uri="{FF2B5EF4-FFF2-40B4-BE49-F238E27FC236}">
                  <a16:creationId xmlns:a16="http://schemas.microsoft.com/office/drawing/2014/main" id="{132A64B4-13FC-49F5-A395-0A3BECDCBC3B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26D23967-2C2C-45E6-B0F9-FE5C0197F5B7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EFD4FF3F-1D2E-41B2-85C0-BCD4FDEBD296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4F994A85-2E2A-4BD8-B0E7-E4EC632C25D6}"/>
                </a:ext>
              </a:extLst>
            </p:cNvPr>
            <p:cNvSpPr/>
            <p:nvPr/>
          </p:nvSpPr>
          <p:spPr bwMode="auto">
            <a:xfrm rot="19800000">
              <a:off x="4792047" y="5190808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38419AA0-8A93-496E-A58D-9557ACDC7265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DFD84F9D-D397-47D5-B536-1908E11C4F15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テキスト ボックス 191">
              <a:extLst>
                <a:ext uri="{FF2B5EF4-FFF2-40B4-BE49-F238E27FC236}">
                  <a16:creationId xmlns:a16="http://schemas.microsoft.com/office/drawing/2014/main" id="{171F8516-4DF7-4A97-8B57-51AF6F5F047A}"/>
                </a:ext>
              </a:extLst>
            </p:cNvPr>
            <p:cNvSpPr txBox="1"/>
            <p:nvPr/>
          </p:nvSpPr>
          <p:spPr>
            <a:xfrm>
              <a:off x="4593118" y="4968033"/>
              <a:ext cx="185368" cy="2054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11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629BC201-8C51-427C-BAFB-83178BC2730D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408A75DF-7089-49A0-8B82-32BFD4F06853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CE1C6A14-F280-447E-BBEF-0F4E21DA9318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593A33EE-4137-4905-850C-D90B795DEDFE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632CD3E6-9170-46DC-AA28-498B4223F16A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DF906A17-A211-4422-85B5-E93FF3C4C352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DB93F22F-1F9E-4031-8F08-4BA8214E44DC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1CB11B24-7B95-4156-821F-29069D958432}"/>
              </a:ext>
            </a:extLst>
          </p:cNvPr>
          <p:cNvGrpSpPr/>
          <p:nvPr/>
        </p:nvGrpSpPr>
        <p:grpSpPr>
          <a:xfrm>
            <a:off x="2285970" y="4741369"/>
            <a:ext cx="1573339" cy="1584810"/>
            <a:chOff x="4167060" y="4728145"/>
            <a:chExt cx="1573339" cy="1584810"/>
          </a:xfrm>
        </p:grpSpPr>
        <p:sp>
          <p:nvSpPr>
            <p:cNvPr id="201" name="四角形: 角を丸くする 200">
              <a:extLst>
                <a:ext uri="{FF2B5EF4-FFF2-40B4-BE49-F238E27FC236}">
                  <a16:creationId xmlns:a16="http://schemas.microsoft.com/office/drawing/2014/main" id="{33BA3D7B-74B9-4682-82A4-CE1706F2A70B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四角形: 角を丸くする 201">
              <a:extLst>
                <a:ext uri="{FF2B5EF4-FFF2-40B4-BE49-F238E27FC236}">
                  <a16:creationId xmlns:a16="http://schemas.microsoft.com/office/drawing/2014/main" id="{188D62AB-A211-47CB-A196-32E9311D6B00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1BA4C5FF-58D5-4B72-AFA0-761FFFE7DE46}"/>
                </a:ext>
              </a:extLst>
            </p:cNvPr>
            <p:cNvSpPr txBox="1"/>
            <p:nvPr/>
          </p:nvSpPr>
          <p:spPr>
            <a:xfrm>
              <a:off x="4861644" y="4879061"/>
              <a:ext cx="184170" cy="20417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  <a:latin typeface="+mn-lt"/>
                </a:rPr>
                <a:t>12</a:t>
              </a:r>
              <a:endParaRPr kumimoji="1" lang="ja-JP" altLang="en-US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18E5CCF1-FFEF-4D20-9EA3-399CF20A7421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ECBAC964-BC20-4760-BA77-068DB4458294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754C7CEA-494D-4DAE-82C9-DE7A0662CFC0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2602775F-FE5F-4AF5-9EEC-F4B14F303ADE}"/>
                </a:ext>
              </a:extLst>
            </p:cNvPr>
            <p:cNvSpPr/>
            <p:nvPr/>
          </p:nvSpPr>
          <p:spPr bwMode="auto">
            <a:xfrm>
              <a:off x="4850785" y="5173347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3385DA7F-7CD5-4583-BA3C-A53AA8EF47DE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683EAC15-03C0-4FFB-B89E-F8F302F5539B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557C2D2C-CF0B-4A4F-9A44-CC25FAE01945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F3F528AC-0363-42BF-B364-1BC5B801E20E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9F7FE55D-C827-46AE-8639-D2DECF57648A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3624C2D2-CA8C-4191-A0DE-2186348274FC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4" name="テキスト ボックス 213">
              <a:extLst>
                <a:ext uri="{FF2B5EF4-FFF2-40B4-BE49-F238E27FC236}">
                  <a16:creationId xmlns:a16="http://schemas.microsoft.com/office/drawing/2014/main" id="{8DB1995A-D889-4881-BE64-CF8C9E9C3D97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D3128F6D-0CD0-4325-B5A5-2925A9A0A3BD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F35A9CEC-19B9-415D-9650-32FA9FA0F905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3CD03F68-BBBA-4333-B5F1-D105A089C462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9EA5F592-D3E2-4B95-B846-C1DD2B701FD5}"/>
              </a:ext>
            </a:extLst>
          </p:cNvPr>
          <p:cNvGrpSpPr/>
          <p:nvPr/>
        </p:nvGrpSpPr>
        <p:grpSpPr>
          <a:xfrm>
            <a:off x="4183137" y="4741369"/>
            <a:ext cx="1573339" cy="1584810"/>
            <a:chOff x="4167060" y="4728145"/>
            <a:chExt cx="1573339" cy="1584810"/>
          </a:xfrm>
        </p:grpSpPr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7BB8F410-95C7-4502-A1B6-E5A55B9BEBCB}"/>
                </a:ext>
              </a:extLst>
            </p:cNvPr>
            <p:cNvSpPr/>
            <p:nvPr/>
          </p:nvSpPr>
          <p:spPr bwMode="auto">
            <a:xfrm>
              <a:off x="4167060" y="4728145"/>
              <a:ext cx="1573339" cy="1584810"/>
            </a:xfrm>
            <a:prstGeom prst="roundRect">
              <a:avLst>
                <a:gd name="adj" fmla="val 6577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四角形: 角を丸くする 219">
              <a:extLst>
                <a:ext uri="{FF2B5EF4-FFF2-40B4-BE49-F238E27FC236}">
                  <a16:creationId xmlns:a16="http://schemas.microsoft.com/office/drawing/2014/main" id="{C0ABA6AD-4474-48DA-B527-E09D54BF19EE}"/>
                </a:ext>
              </a:extLst>
            </p:cNvPr>
            <p:cNvSpPr/>
            <p:nvPr/>
          </p:nvSpPr>
          <p:spPr bwMode="auto">
            <a:xfrm>
              <a:off x="4281358" y="4843277"/>
              <a:ext cx="1344742" cy="1354546"/>
            </a:xfrm>
            <a:prstGeom prst="roundRect">
              <a:avLst>
                <a:gd name="adj" fmla="val 185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EBE60817-4A87-452E-B2A9-6244344D9B5E}"/>
                </a:ext>
              </a:extLst>
            </p:cNvPr>
            <p:cNvSpPr txBox="1"/>
            <p:nvPr/>
          </p:nvSpPr>
          <p:spPr>
            <a:xfrm>
              <a:off x="4887985" y="4908264"/>
              <a:ext cx="131488" cy="1457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2" name="テキスト ボックス 221">
              <a:extLst>
                <a:ext uri="{FF2B5EF4-FFF2-40B4-BE49-F238E27FC236}">
                  <a16:creationId xmlns:a16="http://schemas.microsoft.com/office/drawing/2014/main" id="{47528CC6-5A3C-47A6-BB7E-B14231D16DDE}"/>
                </a:ext>
              </a:extLst>
            </p:cNvPr>
            <p:cNvSpPr txBox="1"/>
            <p:nvPr/>
          </p:nvSpPr>
          <p:spPr>
            <a:xfrm>
              <a:off x="4894133" y="600614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6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3" name="テキスト ボックス 222">
              <a:extLst>
                <a:ext uri="{FF2B5EF4-FFF2-40B4-BE49-F238E27FC236}">
                  <a16:creationId xmlns:a16="http://schemas.microsoft.com/office/drawing/2014/main" id="{C7DDE4C3-6D27-44E7-9C7A-EB3765476FC0}"/>
                </a:ext>
              </a:extLst>
            </p:cNvPr>
            <p:cNvSpPr txBox="1"/>
            <p:nvPr/>
          </p:nvSpPr>
          <p:spPr>
            <a:xfrm>
              <a:off x="4349045" y="5457247"/>
              <a:ext cx="131906" cy="1462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9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4" name="テキスト ボックス 223">
              <a:extLst>
                <a:ext uri="{FF2B5EF4-FFF2-40B4-BE49-F238E27FC236}">
                  <a16:creationId xmlns:a16="http://schemas.microsoft.com/office/drawing/2014/main" id="{DBDAED02-041C-4A1E-93E3-090A2C1D5BB7}"/>
                </a:ext>
              </a:extLst>
            </p:cNvPr>
            <p:cNvSpPr txBox="1"/>
            <p:nvPr/>
          </p:nvSpPr>
          <p:spPr>
            <a:xfrm>
              <a:off x="5429160" y="5464294"/>
              <a:ext cx="119192" cy="1321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3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C0A87574-3A3E-4305-8536-AF49116A18E5}"/>
                </a:ext>
              </a:extLst>
            </p:cNvPr>
            <p:cNvSpPr/>
            <p:nvPr/>
          </p:nvSpPr>
          <p:spPr bwMode="auto">
            <a:xfrm>
              <a:off x="4850785" y="5173347"/>
              <a:ext cx="202714" cy="450148"/>
            </a:xfrm>
            <a:custGeom>
              <a:avLst/>
              <a:gdLst>
                <a:gd name="connsiteX0" fmla="*/ 60876 w 202714"/>
                <a:gd name="connsiteY0" fmla="*/ 0 h 450148"/>
                <a:gd name="connsiteX1" fmla="*/ 141838 w 202714"/>
                <a:gd name="connsiteY1" fmla="*/ 0 h 450148"/>
                <a:gd name="connsiteX2" fmla="*/ 159217 w 202714"/>
                <a:gd name="connsiteY2" fmla="*/ 267810 h 450148"/>
                <a:gd name="connsiteX3" fmla="*/ 173028 w 202714"/>
                <a:gd name="connsiteY3" fmla="*/ 277121 h 450148"/>
                <a:gd name="connsiteX4" fmla="*/ 202714 w 202714"/>
                <a:gd name="connsiteY4" fmla="*/ 348791 h 450148"/>
                <a:gd name="connsiteX5" fmla="*/ 101357 w 202714"/>
                <a:gd name="connsiteY5" fmla="*/ 450148 h 450148"/>
                <a:gd name="connsiteX6" fmla="*/ 0 w 202714"/>
                <a:gd name="connsiteY6" fmla="*/ 348791 h 450148"/>
                <a:gd name="connsiteX7" fmla="*/ 29687 w 202714"/>
                <a:gd name="connsiteY7" fmla="*/ 277121 h 450148"/>
                <a:gd name="connsiteX8" fmla="*/ 43498 w 202714"/>
                <a:gd name="connsiteY8" fmla="*/ 267810 h 45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714" h="450148">
                  <a:moveTo>
                    <a:pt x="60876" y="0"/>
                  </a:moveTo>
                  <a:lnTo>
                    <a:pt x="141838" y="0"/>
                  </a:lnTo>
                  <a:lnTo>
                    <a:pt x="159217" y="267810"/>
                  </a:lnTo>
                  <a:lnTo>
                    <a:pt x="173028" y="277121"/>
                  </a:lnTo>
                  <a:cubicBezTo>
                    <a:pt x="191370" y="295463"/>
                    <a:pt x="202714" y="320802"/>
                    <a:pt x="202714" y="348791"/>
                  </a:cubicBezTo>
                  <a:cubicBezTo>
                    <a:pt x="202714" y="404769"/>
                    <a:pt x="157335" y="450148"/>
                    <a:pt x="101357" y="450148"/>
                  </a:cubicBezTo>
                  <a:cubicBezTo>
                    <a:pt x="45379" y="450148"/>
                    <a:pt x="0" y="404769"/>
                    <a:pt x="0" y="348791"/>
                  </a:cubicBezTo>
                  <a:cubicBezTo>
                    <a:pt x="0" y="320802"/>
                    <a:pt x="11345" y="295463"/>
                    <a:pt x="29687" y="277121"/>
                  </a:cubicBezTo>
                  <a:lnTo>
                    <a:pt x="43498" y="26781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8055D0FD-43E6-4EB7-BC3E-6987CA4369C0}"/>
                </a:ext>
              </a:extLst>
            </p:cNvPr>
            <p:cNvSpPr/>
            <p:nvPr/>
          </p:nvSpPr>
          <p:spPr bwMode="auto">
            <a:xfrm>
              <a:off x="4879098" y="5027581"/>
              <a:ext cx="149262" cy="567600"/>
            </a:xfrm>
            <a:custGeom>
              <a:avLst/>
              <a:gdLst>
                <a:gd name="connsiteX0" fmla="*/ 67121 w 149262"/>
                <a:gd name="connsiteY0" fmla="*/ 0 h 567600"/>
                <a:gd name="connsiteX1" fmla="*/ 82141 w 149262"/>
                <a:gd name="connsiteY1" fmla="*/ 0 h 567600"/>
                <a:gd name="connsiteX2" fmla="*/ 103566 w 149262"/>
                <a:gd name="connsiteY2" fmla="*/ 424180 h 567600"/>
                <a:gd name="connsiteX3" fmla="*/ 103681 w 149262"/>
                <a:gd name="connsiteY3" fmla="*/ 424203 h 567600"/>
                <a:gd name="connsiteX4" fmla="*/ 149262 w 149262"/>
                <a:gd name="connsiteY4" fmla="*/ 492969 h 567600"/>
                <a:gd name="connsiteX5" fmla="*/ 74631 w 149262"/>
                <a:gd name="connsiteY5" fmla="*/ 567600 h 567600"/>
                <a:gd name="connsiteX6" fmla="*/ 0 w 149262"/>
                <a:gd name="connsiteY6" fmla="*/ 492969 h 567600"/>
                <a:gd name="connsiteX7" fmla="*/ 45581 w 149262"/>
                <a:gd name="connsiteY7" fmla="*/ 424203 h 567600"/>
                <a:gd name="connsiteX8" fmla="*/ 45697 w 149262"/>
                <a:gd name="connsiteY8" fmla="*/ 424180 h 56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262" h="567600">
                  <a:moveTo>
                    <a:pt x="67121" y="0"/>
                  </a:moveTo>
                  <a:lnTo>
                    <a:pt x="82141" y="0"/>
                  </a:lnTo>
                  <a:lnTo>
                    <a:pt x="103566" y="424180"/>
                  </a:lnTo>
                  <a:lnTo>
                    <a:pt x="103681" y="424203"/>
                  </a:lnTo>
                  <a:cubicBezTo>
                    <a:pt x="130467" y="435533"/>
                    <a:pt x="149262" y="462056"/>
                    <a:pt x="149262" y="492969"/>
                  </a:cubicBezTo>
                  <a:cubicBezTo>
                    <a:pt x="149262" y="534187"/>
                    <a:pt x="115849" y="567600"/>
                    <a:pt x="74631" y="567600"/>
                  </a:cubicBezTo>
                  <a:cubicBezTo>
                    <a:pt x="33413" y="567600"/>
                    <a:pt x="0" y="534187"/>
                    <a:pt x="0" y="492969"/>
                  </a:cubicBezTo>
                  <a:cubicBezTo>
                    <a:pt x="0" y="462056"/>
                    <a:pt x="18795" y="435533"/>
                    <a:pt x="45581" y="424203"/>
                  </a:cubicBezTo>
                  <a:lnTo>
                    <a:pt x="45697" y="4241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A2E2E23D-9BA4-4E20-B83D-09D2C82353CD}"/>
                </a:ext>
              </a:extLst>
            </p:cNvPr>
            <p:cNvSpPr/>
            <p:nvPr/>
          </p:nvSpPr>
          <p:spPr bwMode="auto">
            <a:xfrm>
              <a:off x="4912773" y="5479594"/>
              <a:ext cx="81912" cy="8191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4EEB3F81-7CDB-4E2B-9B0D-EBEE50062CD3}"/>
                </a:ext>
              </a:extLst>
            </p:cNvPr>
            <p:cNvSpPr txBox="1"/>
            <p:nvPr/>
          </p:nvSpPr>
          <p:spPr>
            <a:xfrm>
              <a:off x="4625819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29" name="テキスト ボックス 228">
              <a:extLst>
                <a:ext uri="{FF2B5EF4-FFF2-40B4-BE49-F238E27FC236}">
                  <a16:creationId xmlns:a16="http://schemas.microsoft.com/office/drawing/2014/main" id="{10031B74-D643-44A4-B333-0F6E12B808A4}"/>
                </a:ext>
              </a:extLst>
            </p:cNvPr>
            <p:cNvSpPr txBox="1"/>
            <p:nvPr/>
          </p:nvSpPr>
          <p:spPr>
            <a:xfrm>
              <a:off x="5171172" y="5004285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 1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4A83F7A5-0B04-4059-A835-86CB31061ABE}"/>
                </a:ext>
              </a:extLst>
            </p:cNvPr>
            <p:cNvSpPr txBox="1"/>
            <p:nvPr/>
          </p:nvSpPr>
          <p:spPr>
            <a:xfrm>
              <a:off x="4450993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10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1B770690-19E7-4439-B47B-5732D524D2BF}"/>
                </a:ext>
              </a:extLst>
            </p:cNvPr>
            <p:cNvSpPr txBox="1"/>
            <p:nvPr/>
          </p:nvSpPr>
          <p:spPr>
            <a:xfrm>
              <a:off x="5359521" y="519774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2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27784C88-7563-4225-AA1B-8BA024D101B3}"/>
                </a:ext>
              </a:extLst>
            </p:cNvPr>
            <p:cNvSpPr txBox="1"/>
            <p:nvPr/>
          </p:nvSpPr>
          <p:spPr>
            <a:xfrm>
              <a:off x="4450993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8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A6FCA433-CB80-472F-B7BA-C41D1E39911D}"/>
                </a:ext>
              </a:extLst>
            </p:cNvPr>
            <p:cNvSpPr txBox="1"/>
            <p:nvPr/>
          </p:nvSpPr>
          <p:spPr>
            <a:xfrm>
              <a:off x="5359521" y="5722193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4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4" name="テキスト ボックス 233">
              <a:extLst>
                <a:ext uri="{FF2B5EF4-FFF2-40B4-BE49-F238E27FC236}">
                  <a16:creationId xmlns:a16="http://schemas.microsoft.com/office/drawing/2014/main" id="{D91908A1-86B0-4A47-99CB-C34C3541B4A5}"/>
                </a:ext>
              </a:extLst>
            </p:cNvPr>
            <p:cNvSpPr txBox="1"/>
            <p:nvPr/>
          </p:nvSpPr>
          <p:spPr>
            <a:xfrm>
              <a:off x="4625819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7</a:t>
              </a:r>
              <a:endParaRPr kumimoji="1" lang="ja-JP" altLang="en-US" dirty="0">
                <a:latin typeface="+mn-lt"/>
              </a:endParaRPr>
            </a:p>
          </p:txBody>
        </p:sp>
        <p:sp>
          <p:nvSpPr>
            <p:cNvPr id="235" name="テキスト ボックス 234">
              <a:extLst>
                <a:ext uri="{FF2B5EF4-FFF2-40B4-BE49-F238E27FC236}">
                  <a16:creationId xmlns:a16="http://schemas.microsoft.com/office/drawing/2014/main" id="{0CB61193-E7CB-4242-B863-AE5ED1EB2C33}"/>
                </a:ext>
              </a:extLst>
            </p:cNvPr>
            <p:cNvSpPr txBox="1"/>
            <p:nvPr/>
          </p:nvSpPr>
          <p:spPr>
            <a:xfrm>
              <a:off x="5171172" y="5904398"/>
              <a:ext cx="119966" cy="13299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+mn-lt"/>
                </a:rPr>
                <a:t>5</a:t>
              </a:r>
              <a:endParaRPr kumimoji="1" lang="ja-JP" altLang="en-US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338</Words>
  <PresentationFormat>A4 210 x 297 mm</PresentationFormat>
  <Paragraphs>312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pptx843_アナログ時計と時間別のイラスト（１）</dc:title>
  <dc:subject>pptx843_アナログ時計と時間別のイラスト（１）</dc:subject>
  <dc:creator>digipot.net</dc:creator>
  <cp:revision>1</cp:revision>
  <dcterms:created xsi:type="dcterms:W3CDTF">2018-05-20T00:31:01Z</dcterms:created>
  <dcterms:modified xsi:type="dcterms:W3CDTF">2018-09-04T00:13:17Z</dcterms:modified>
  <cp:version>1</cp:version>
</cp:coreProperties>
</file>