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73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A3D97C-2CDF-4D2C-AF70-A3FBDD5E2ACE}"/>
              </a:ext>
            </a:extLst>
          </p:cNvPr>
          <p:cNvSpPr>
            <a:spLocks/>
          </p:cNvSpPr>
          <p:nvPr/>
        </p:nvSpPr>
        <p:spPr bwMode="auto">
          <a:xfrm>
            <a:off x="4112520" y="901361"/>
            <a:ext cx="1603183" cy="1642920"/>
          </a:xfrm>
          <a:custGeom>
            <a:avLst/>
            <a:gdLst>
              <a:gd name="T0" fmla="*/ 860 w 1170"/>
              <a:gd name="T1" fmla="*/ 238 h 1199"/>
              <a:gd name="T2" fmla="*/ 821 w 1170"/>
              <a:gd name="T3" fmla="*/ 298 h 1199"/>
              <a:gd name="T4" fmla="*/ 794 w 1170"/>
              <a:gd name="T5" fmla="*/ 309 h 1199"/>
              <a:gd name="T6" fmla="*/ 677 w 1170"/>
              <a:gd name="T7" fmla="*/ 346 h 1199"/>
              <a:gd name="T8" fmla="*/ 570 w 1170"/>
              <a:gd name="T9" fmla="*/ 363 h 1199"/>
              <a:gd name="T10" fmla="*/ 540 w 1170"/>
              <a:gd name="T11" fmla="*/ 379 h 1199"/>
              <a:gd name="T12" fmla="*/ 543 w 1170"/>
              <a:gd name="T13" fmla="*/ 390 h 1199"/>
              <a:gd name="T14" fmla="*/ 538 w 1170"/>
              <a:gd name="T15" fmla="*/ 410 h 1199"/>
              <a:gd name="T16" fmla="*/ 524 w 1170"/>
              <a:gd name="T17" fmla="*/ 430 h 1199"/>
              <a:gd name="T18" fmla="*/ 542 w 1170"/>
              <a:gd name="T19" fmla="*/ 441 h 1199"/>
              <a:gd name="T20" fmla="*/ 567 w 1170"/>
              <a:gd name="T21" fmla="*/ 424 h 1199"/>
              <a:gd name="T22" fmla="*/ 626 w 1170"/>
              <a:gd name="T23" fmla="*/ 410 h 1199"/>
              <a:gd name="T24" fmla="*/ 671 w 1170"/>
              <a:gd name="T25" fmla="*/ 442 h 1199"/>
              <a:gd name="T26" fmla="*/ 703 w 1170"/>
              <a:gd name="T27" fmla="*/ 464 h 1199"/>
              <a:gd name="T28" fmla="*/ 518 w 1170"/>
              <a:gd name="T29" fmla="*/ 583 h 1199"/>
              <a:gd name="T30" fmla="*/ 344 w 1170"/>
              <a:gd name="T31" fmla="*/ 691 h 1199"/>
              <a:gd name="T32" fmla="*/ 306 w 1170"/>
              <a:gd name="T33" fmla="*/ 691 h 1199"/>
              <a:gd name="T34" fmla="*/ 126 w 1170"/>
              <a:gd name="T35" fmla="*/ 808 h 1199"/>
              <a:gd name="T36" fmla="*/ 65 w 1170"/>
              <a:gd name="T37" fmla="*/ 847 h 1199"/>
              <a:gd name="T38" fmla="*/ 0 w 1170"/>
              <a:gd name="T39" fmla="*/ 867 h 1199"/>
              <a:gd name="T40" fmla="*/ 11 w 1170"/>
              <a:gd name="T41" fmla="*/ 884 h 1199"/>
              <a:gd name="T42" fmla="*/ 26 w 1170"/>
              <a:gd name="T43" fmla="*/ 911 h 1199"/>
              <a:gd name="T44" fmla="*/ 30 w 1170"/>
              <a:gd name="T45" fmla="*/ 925 h 1199"/>
              <a:gd name="T46" fmla="*/ 67 w 1170"/>
              <a:gd name="T47" fmla="*/ 919 h 1199"/>
              <a:gd name="T48" fmla="*/ 135 w 1170"/>
              <a:gd name="T49" fmla="*/ 909 h 1199"/>
              <a:gd name="T50" fmla="*/ 160 w 1170"/>
              <a:gd name="T51" fmla="*/ 890 h 1199"/>
              <a:gd name="T52" fmla="*/ 293 w 1170"/>
              <a:gd name="T53" fmla="*/ 815 h 1199"/>
              <a:gd name="T54" fmla="*/ 475 w 1170"/>
              <a:gd name="T55" fmla="*/ 756 h 1199"/>
              <a:gd name="T56" fmla="*/ 683 w 1170"/>
              <a:gd name="T57" fmla="*/ 785 h 1199"/>
              <a:gd name="T58" fmla="*/ 765 w 1170"/>
              <a:gd name="T59" fmla="*/ 839 h 1199"/>
              <a:gd name="T60" fmla="*/ 804 w 1170"/>
              <a:gd name="T61" fmla="*/ 931 h 1199"/>
              <a:gd name="T62" fmla="*/ 758 w 1170"/>
              <a:gd name="T63" fmla="*/ 998 h 1199"/>
              <a:gd name="T64" fmla="*/ 701 w 1170"/>
              <a:gd name="T65" fmla="*/ 1126 h 1199"/>
              <a:gd name="T66" fmla="*/ 687 w 1170"/>
              <a:gd name="T67" fmla="*/ 1186 h 1199"/>
              <a:gd name="T68" fmla="*/ 749 w 1170"/>
              <a:gd name="T69" fmla="*/ 1194 h 1199"/>
              <a:gd name="T70" fmla="*/ 831 w 1170"/>
              <a:gd name="T71" fmla="*/ 1195 h 1199"/>
              <a:gd name="T72" fmla="*/ 838 w 1170"/>
              <a:gd name="T73" fmla="*/ 1183 h 1199"/>
              <a:gd name="T74" fmla="*/ 794 w 1170"/>
              <a:gd name="T75" fmla="*/ 1159 h 1199"/>
              <a:gd name="T76" fmla="*/ 820 w 1170"/>
              <a:gd name="T77" fmla="*/ 1104 h 1199"/>
              <a:gd name="T78" fmla="*/ 911 w 1170"/>
              <a:gd name="T79" fmla="*/ 933 h 1199"/>
              <a:gd name="T80" fmla="*/ 923 w 1170"/>
              <a:gd name="T81" fmla="*/ 814 h 1199"/>
              <a:gd name="T82" fmla="*/ 908 w 1170"/>
              <a:gd name="T83" fmla="*/ 650 h 1199"/>
              <a:gd name="T84" fmla="*/ 953 w 1170"/>
              <a:gd name="T85" fmla="*/ 623 h 1199"/>
              <a:gd name="T86" fmla="*/ 1008 w 1170"/>
              <a:gd name="T87" fmla="*/ 621 h 1199"/>
              <a:gd name="T88" fmla="*/ 1066 w 1170"/>
              <a:gd name="T89" fmla="*/ 697 h 1199"/>
              <a:gd name="T90" fmla="*/ 1094 w 1170"/>
              <a:gd name="T91" fmla="*/ 677 h 1199"/>
              <a:gd name="T92" fmla="*/ 1123 w 1170"/>
              <a:gd name="T93" fmla="*/ 652 h 1199"/>
              <a:gd name="T94" fmla="*/ 1165 w 1170"/>
              <a:gd name="T95" fmla="*/ 618 h 1199"/>
              <a:gd name="T96" fmla="*/ 1166 w 1170"/>
              <a:gd name="T97" fmla="*/ 529 h 1199"/>
              <a:gd name="T98" fmla="*/ 1163 w 1170"/>
              <a:gd name="T99" fmla="*/ 400 h 1199"/>
              <a:gd name="T100" fmla="*/ 1099 w 1170"/>
              <a:gd name="T101" fmla="*/ 290 h 1199"/>
              <a:gd name="T102" fmla="*/ 1115 w 1170"/>
              <a:gd name="T103" fmla="*/ 215 h 1199"/>
              <a:gd name="T104" fmla="*/ 1122 w 1170"/>
              <a:gd name="T105" fmla="*/ 193 h 1199"/>
              <a:gd name="T106" fmla="*/ 1142 w 1170"/>
              <a:gd name="T107" fmla="*/ 100 h 1199"/>
              <a:gd name="T108" fmla="*/ 1066 w 1170"/>
              <a:gd name="T109" fmla="*/ 0 h 1199"/>
              <a:gd name="T110" fmla="*/ 1001 w 1170"/>
              <a:gd name="T111" fmla="*/ 8 h 1199"/>
              <a:gd name="T112" fmla="*/ 978 w 1170"/>
              <a:gd name="T113" fmla="*/ 22 h 1199"/>
              <a:gd name="T114" fmla="*/ 960 w 1170"/>
              <a:gd name="T115" fmla="*/ 33 h 1199"/>
              <a:gd name="T116" fmla="*/ 954 w 1170"/>
              <a:gd name="T117" fmla="*/ 54 h 1199"/>
              <a:gd name="T118" fmla="*/ 946 w 1170"/>
              <a:gd name="T119" fmla="*/ 102 h 1199"/>
              <a:gd name="T120" fmla="*/ 938 w 1170"/>
              <a:gd name="T121" fmla="*/ 139 h 1199"/>
              <a:gd name="T122" fmla="*/ 948 w 1170"/>
              <a:gd name="T123" fmla="*/ 199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0" h="1199">
                <a:moveTo>
                  <a:pt x="914" y="190"/>
                </a:moveTo>
                <a:lnTo>
                  <a:pt x="887" y="201"/>
                </a:lnTo>
                <a:lnTo>
                  <a:pt x="887" y="201"/>
                </a:lnTo>
                <a:lnTo>
                  <a:pt x="874" y="216"/>
                </a:lnTo>
                <a:lnTo>
                  <a:pt x="865" y="228"/>
                </a:lnTo>
                <a:lnTo>
                  <a:pt x="862" y="234"/>
                </a:lnTo>
                <a:lnTo>
                  <a:pt x="860" y="238"/>
                </a:lnTo>
                <a:lnTo>
                  <a:pt x="860" y="238"/>
                </a:lnTo>
                <a:lnTo>
                  <a:pt x="858" y="243"/>
                </a:lnTo>
                <a:lnTo>
                  <a:pt x="853" y="250"/>
                </a:lnTo>
                <a:lnTo>
                  <a:pt x="841" y="271"/>
                </a:lnTo>
                <a:lnTo>
                  <a:pt x="827" y="290"/>
                </a:lnTo>
                <a:lnTo>
                  <a:pt x="821" y="298"/>
                </a:lnTo>
                <a:lnTo>
                  <a:pt x="821" y="298"/>
                </a:lnTo>
                <a:lnTo>
                  <a:pt x="809" y="296"/>
                </a:lnTo>
                <a:lnTo>
                  <a:pt x="801" y="295"/>
                </a:lnTo>
                <a:lnTo>
                  <a:pt x="799" y="295"/>
                </a:lnTo>
                <a:lnTo>
                  <a:pt x="798" y="296"/>
                </a:lnTo>
                <a:lnTo>
                  <a:pt x="798" y="296"/>
                </a:lnTo>
                <a:lnTo>
                  <a:pt x="794" y="309"/>
                </a:lnTo>
                <a:lnTo>
                  <a:pt x="794" y="309"/>
                </a:lnTo>
                <a:lnTo>
                  <a:pt x="783" y="314"/>
                </a:lnTo>
                <a:lnTo>
                  <a:pt x="758" y="322"/>
                </a:lnTo>
                <a:lnTo>
                  <a:pt x="724" y="333"/>
                </a:lnTo>
                <a:lnTo>
                  <a:pt x="724" y="333"/>
                </a:lnTo>
                <a:lnTo>
                  <a:pt x="702" y="339"/>
                </a:lnTo>
                <a:lnTo>
                  <a:pt x="677" y="346"/>
                </a:lnTo>
                <a:lnTo>
                  <a:pt x="677" y="346"/>
                </a:lnTo>
                <a:lnTo>
                  <a:pt x="640" y="349"/>
                </a:lnTo>
                <a:lnTo>
                  <a:pt x="628" y="360"/>
                </a:lnTo>
                <a:lnTo>
                  <a:pt x="594" y="350"/>
                </a:lnTo>
                <a:lnTo>
                  <a:pt x="594" y="350"/>
                </a:lnTo>
                <a:lnTo>
                  <a:pt x="584" y="355"/>
                </a:lnTo>
                <a:lnTo>
                  <a:pt x="570" y="363"/>
                </a:lnTo>
                <a:lnTo>
                  <a:pt x="570" y="363"/>
                </a:lnTo>
                <a:lnTo>
                  <a:pt x="565" y="366"/>
                </a:lnTo>
                <a:lnTo>
                  <a:pt x="554" y="368"/>
                </a:lnTo>
                <a:lnTo>
                  <a:pt x="545" y="372"/>
                </a:lnTo>
                <a:lnTo>
                  <a:pt x="542" y="374"/>
                </a:lnTo>
                <a:lnTo>
                  <a:pt x="540" y="377"/>
                </a:lnTo>
                <a:lnTo>
                  <a:pt x="540" y="377"/>
                </a:lnTo>
                <a:lnTo>
                  <a:pt x="540" y="379"/>
                </a:lnTo>
                <a:lnTo>
                  <a:pt x="542" y="381"/>
                </a:lnTo>
                <a:lnTo>
                  <a:pt x="550" y="382"/>
                </a:lnTo>
                <a:lnTo>
                  <a:pt x="557" y="382"/>
                </a:lnTo>
                <a:lnTo>
                  <a:pt x="559" y="382"/>
                </a:lnTo>
                <a:lnTo>
                  <a:pt x="559" y="382"/>
                </a:lnTo>
                <a:lnTo>
                  <a:pt x="553" y="384"/>
                </a:lnTo>
                <a:lnTo>
                  <a:pt x="543" y="390"/>
                </a:lnTo>
                <a:lnTo>
                  <a:pt x="534" y="398"/>
                </a:lnTo>
                <a:lnTo>
                  <a:pt x="530" y="401"/>
                </a:lnTo>
                <a:lnTo>
                  <a:pt x="530" y="403"/>
                </a:lnTo>
                <a:lnTo>
                  <a:pt x="530" y="404"/>
                </a:lnTo>
                <a:lnTo>
                  <a:pt x="530" y="404"/>
                </a:lnTo>
                <a:lnTo>
                  <a:pt x="534" y="408"/>
                </a:lnTo>
                <a:lnTo>
                  <a:pt x="538" y="410"/>
                </a:lnTo>
                <a:lnTo>
                  <a:pt x="543" y="410"/>
                </a:lnTo>
                <a:lnTo>
                  <a:pt x="543" y="410"/>
                </a:lnTo>
                <a:lnTo>
                  <a:pt x="531" y="419"/>
                </a:lnTo>
                <a:lnTo>
                  <a:pt x="525" y="425"/>
                </a:lnTo>
                <a:lnTo>
                  <a:pt x="522" y="427"/>
                </a:lnTo>
                <a:lnTo>
                  <a:pt x="524" y="430"/>
                </a:lnTo>
                <a:lnTo>
                  <a:pt x="524" y="430"/>
                </a:lnTo>
                <a:lnTo>
                  <a:pt x="526" y="430"/>
                </a:lnTo>
                <a:lnTo>
                  <a:pt x="530" y="430"/>
                </a:lnTo>
                <a:lnTo>
                  <a:pt x="540" y="427"/>
                </a:lnTo>
                <a:lnTo>
                  <a:pt x="552" y="422"/>
                </a:lnTo>
                <a:lnTo>
                  <a:pt x="552" y="422"/>
                </a:lnTo>
                <a:lnTo>
                  <a:pt x="546" y="433"/>
                </a:lnTo>
                <a:lnTo>
                  <a:pt x="542" y="441"/>
                </a:lnTo>
                <a:lnTo>
                  <a:pt x="542" y="444"/>
                </a:lnTo>
                <a:lnTo>
                  <a:pt x="543" y="446"/>
                </a:lnTo>
                <a:lnTo>
                  <a:pt x="543" y="446"/>
                </a:lnTo>
                <a:lnTo>
                  <a:pt x="546" y="444"/>
                </a:lnTo>
                <a:lnTo>
                  <a:pt x="550" y="442"/>
                </a:lnTo>
                <a:lnTo>
                  <a:pt x="557" y="435"/>
                </a:lnTo>
                <a:lnTo>
                  <a:pt x="567" y="424"/>
                </a:lnTo>
                <a:lnTo>
                  <a:pt x="567" y="424"/>
                </a:lnTo>
                <a:lnTo>
                  <a:pt x="575" y="419"/>
                </a:lnTo>
                <a:lnTo>
                  <a:pt x="581" y="414"/>
                </a:lnTo>
                <a:lnTo>
                  <a:pt x="586" y="412"/>
                </a:lnTo>
                <a:lnTo>
                  <a:pt x="586" y="412"/>
                </a:lnTo>
                <a:lnTo>
                  <a:pt x="610" y="406"/>
                </a:lnTo>
                <a:lnTo>
                  <a:pt x="626" y="410"/>
                </a:lnTo>
                <a:lnTo>
                  <a:pt x="626" y="410"/>
                </a:lnTo>
                <a:lnTo>
                  <a:pt x="633" y="426"/>
                </a:lnTo>
                <a:lnTo>
                  <a:pt x="642" y="443"/>
                </a:lnTo>
                <a:lnTo>
                  <a:pt x="642" y="443"/>
                </a:lnTo>
                <a:lnTo>
                  <a:pt x="656" y="443"/>
                </a:lnTo>
                <a:lnTo>
                  <a:pt x="671" y="442"/>
                </a:lnTo>
                <a:lnTo>
                  <a:pt x="671" y="442"/>
                </a:lnTo>
                <a:lnTo>
                  <a:pt x="723" y="437"/>
                </a:lnTo>
                <a:lnTo>
                  <a:pt x="752" y="425"/>
                </a:lnTo>
                <a:lnTo>
                  <a:pt x="752" y="425"/>
                </a:lnTo>
                <a:lnTo>
                  <a:pt x="740" y="436"/>
                </a:lnTo>
                <a:lnTo>
                  <a:pt x="719" y="453"/>
                </a:lnTo>
                <a:lnTo>
                  <a:pt x="719" y="453"/>
                </a:lnTo>
                <a:lnTo>
                  <a:pt x="703" y="464"/>
                </a:lnTo>
                <a:lnTo>
                  <a:pt x="685" y="475"/>
                </a:lnTo>
                <a:lnTo>
                  <a:pt x="685" y="475"/>
                </a:lnTo>
                <a:lnTo>
                  <a:pt x="631" y="516"/>
                </a:lnTo>
                <a:lnTo>
                  <a:pt x="600" y="539"/>
                </a:lnTo>
                <a:lnTo>
                  <a:pt x="583" y="551"/>
                </a:lnTo>
                <a:lnTo>
                  <a:pt x="583" y="551"/>
                </a:lnTo>
                <a:lnTo>
                  <a:pt x="518" y="583"/>
                </a:lnTo>
                <a:lnTo>
                  <a:pt x="456" y="614"/>
                </a:lnTo>
                <a:lnTo>
                  <a:pt x="456" y="614"/>
                </a:lnTo>
                <a:lnTo>
                  <a:pt x="406" y="674"/>
                </a:lnTo>
                <a:lnTo>
                  <a:pt x="406" y="674"/>
                </a:lnTo>
                <a:lnTo>
                  <a:pt x="377" y="683"/>
                </a:lnTo>
                <a:lnTo>
                  <a:pt x="357" y="689"/>
                </a:lnTo>
                <a:lnTo>
                  <a:pt x="344" y="691"/>
                </a:lnTo>
                <a:lnTo>
                  <a:pt x="344" y="691"/>
                </a:lnTo>
                <a:lnTo>
                  <a:pt x="341" y="690"/>
                </a:lnTo>
                <a:lnTo>
                  <a:pt x="334" y="688"/>
                </a:lnTo>
                <a:lnTo>
                  <a:pt x="331" y="688"/>
                </a:lnTo>
                <a:lnTo>
                  <a:pt x="325" y="688"/>
                </a:lnTo>
                <a:lnTo>
                  <a:pt x="316" y="689"/>
                </a:lnTo>
                <a:lnTo>
                  <a:pt x="306" y="691"/>
                </a:lnTo>
                <a:lnTo>
                  <a:pt x="306" y="691"/>
                </a:lnTo>
                <a:lnTo>
                  <a:pt x="221" y="722"/>
                </a:lnTo>
                <a:lnTo>
                  <a:pt x="177" y="739"/>
                </a:lnTo>
                <a:lnTo>
                  <a:pt x="154" y="749"/>
                </a:lnTo>
                <a:lnTo>
                  <a:pt x="154" y="749"/>
                </a:lnTo>
                <a:lnTo>
                  <a:pt x="111" y="780"/>
                </a:lnTo>
                <a:lnTo>
                  <a:pt x="126" y="808"/>
                </a:lnTo>
                <a:lnTo>
                  <a:pt x="126" y="808"/>
                </a:lnTo>
                <a:lnTo>
                  <a:pt x="121" y="813"/>
                </a:lnTo>
                <a:lnTo>
                  <a:pt x="107" y="825"/>
                </a:lnTo>
                <a:lnTo>
                  <a:pt x="99" y="833"/>
                </a:lnTo>
                <a:lnTo>
                  <a:pt x="89" y="839"/>
                </a:lnTo>
                <a:lnTo>
                  <a:pt x="78" y="844"/>
                </a:lnTo>
                <a:lnTo>
                  <a:pt x="65" y="847"/>
                </a:lnTo>
                <a:lnTo>
                  <a:pt x="65" y="847"/>
                </a:lnTo>
                <a:lnTo>
                  <a:pt x="41" y="851"/>
                </a:lnTo>
                <a:lnTo>
                  <a:pt x="19" y="856"/>
                </a:lnTo>
                <a:lnTo>
                  <a:pt x="10" y="860"/>
                </a:lnTo>
                <a:lnTo>
                  <a:pt x="4" y="863"/>
                </a:lnTo>
                <a:lnTo>
                  <a:pt x="1" y="865"/>
                </a:lnTo>
                <a:lnTo>
                  <a:pt x="0" y="867"/>
                </a:lnTo>
                <a:lnTo>
                  <a:pt x="0" y="869"/>
                </a:lnTo>
                <a:lnTo>
                  <a:pt x="1" y="872"/>
                </a:lnTo>
                <a:lnTo>
                  <a:pt x="1" y="872"/>
                </a:lnTo>
                <a:lnTo>
                  <a:pt x="6" y="879"/>
                </a:lnTo>
                <a:lnTo>
                  <a:pt x="9" y="883"/>
                </a:lnTo>
                <a:lnTo>
                  <a:pt x="11" y="884"/>
                </a:lnTo>
                <a:lnTo>
                  <a:pt x="11" y="884"/>
                </a:lnTo>
                <a:lnTo>
                  <a:pt x="12" y="892"/>
                </a:lnTo>
                <a:lnTo>
                  <a:pt x="15" y="901"/>
                </a:lnTo>
                <a:lnTo>
                  <a:pt x="15" y="901"/>
                </a:lnTo>
                <a:lnTo>
                  <a:pt x="17" y="905"/>
                </a:lnTo>
                <a:lnTo>
                  <a:pt x="21" y="907"/>
                </a:lnTo>
                <a:lnTo>
                  <a:pt x="26" y="911"/>
                </a:lnTo>
                <a:lnTo>
                  <a:pt x="26" y="911"/>
                </a:lnTo>
                <a:lnTo>
                  <a:pt x="25" y="912"/>
                </a:lnTo>
                <a:lnTo>
                  <a:pt x="22" y="915"/>
                </a:lnTo>
                <a:lnTo>
                  <a:pt x="22" y="917"/>
                </a:lnTo>
                <a:lnTo>
                  <a:pt x="24" y="920"/>
                </a:lnTo>
                <a:lnTo>
                  <a:pt x="26" y="922"/>
                </a:lnTo>
                <a:lnTo>
                  <a:pt x="30" y="925"/>
                </a:lnTo>
                <a:lnTo>
                  <a:pt x="30" y="925"/>
                </a:lnTo>
                <a:lnTo>
                  <a:pt x="36" y="927"/>
                </a:lnTo>
                <a:lnTo>
                  <a:pt x="40" y="928"/>
                </a:lnTo>
                <a:lnTo>
                  <a:pt x="43" y="927"/>
                </a:lnTo>
                <a:lnTo>
                  <a:pt x="46" y="926"/>
                </a:lnTo>
                <a:lnTo>
                  <a:pt x="54" y="921"/>
                </a:lnTo>
                <a:lnTo>
                  <a:pt x="59" y="920"/>
                </a:lnTo>
                <a:lnTo>
                  <a:pt x="67" y="919"/>
                </a:lnTo>
                <a:lnTo>
                  <a:pt x="67" y="919"/>
                </a:lnTo>
                <a:lnTo>
                  <a:pt x="84" y="916"/>
                </a:lnTo>
                <a:lnTo>
                  <a:pt x="99" y="912"/>
                </a:lnTo>
                <a:lnTo>
                  <a:pt x="112" y="910"/>
                </a:lnTo>
                <a:lnTo>
                  <a:pt x="123" y="909"/>
                </a:lnTo>
                <a:lnTo>
                  <a:pt x="123" y="909"/>
                </a:lnTo>
                <a:lnTo>
                  <a:pt x="135" y="909"/>
                </a:lnTo>
                <a:lnTo>
                  <a:pt x="143" y="907"/>
                </a:lnTo>
                <a:lnTo>
                  <a:pt x="143" y="907"/>
                </a:lnTo>
                <a:lnTo>
                  <a:pt x="148" y="904"/>
                </a:lnTo>
                <a:lnTo>
                  <a:pt x="153" y="899"/>
                </a:lnTo>
                <a:lnTo>
                  <a:pt x="157" y="892"/>
                </a:lnTo>
                <a:lnTo>
                  <a:pt x="157" y="892"/>
                </a:lnTo>
                <a:lnTo>
                  <a:pt x="160" y="890"/>
                </a:lnTo>
                <a:lnTo>
                  <a:pt x="164" y="889"/>
                </a:lnTo>
                <a:lnTo>
                  <a:pt x="169" y="888"/>
                </a:lnTo>
                <a:lnTo>
                  <a:pt x="171" y="887"/>
                </a:lnTo>
                <a:lnTo>
                  <a:pt x="171" y="887"/>
                </a:lnTo>
                <a:lnTo>
                  <a:pt x="193" y="873"/>
                </a:lnTo>
                <a:lnTo>
                  <a:pt x="242" y="845"/>
                </a:lnTo>
                <a:lnTo>
                  <a:pt x="293" y="815"/>
                </a:lnTo>
                <a:lnTo>
                  <a:pt x="311" y="807"/>
                </a:lnTo>
                <a:lnTo>
                  <a:pt x="317" y="804"/>
                </a:lnTo>
                <a:lnTo>
                  <a:pt x="320" y="803"/>
                </a:lnTo>
                <a:lnTo>
                  <a:pt x="320" y="803"/>
                </a:lnTo>
                <a:lnTo>
                  <a:pt x="337" y="799"/>
                </a:lnTo>
                <a:lnTo>
                  <a:pt x="371" y="788"/>
                </a:lnTo>
                <a:lnTo>
                  <a:pt x="475" y="756"/>
                </a:lnTo>
                <a:lnTo>
                  <a:pt x="620" y="711"/>
                </a:lnTo>
                <a:lnTo>
                  <a:pt x="620" y="711"/>
                </a:lnTo>
                <a:lnTo>
                  <a:pt x="650" y="744"/>
                </a:lnTo>
                <a:lnTo>
                  <a:pt x="672" y="770"/>
                </a:lnTo>
                <a:lnTo>
                  <a:pt x="680" y="779"/>
                </a:lnTo>
                <a:lnTo>
                  <a:pt x="683" y="785"/>
                </a:lnTo>
                <a:lnTo>
                  <a:pt x="683" y="785"/>
                </a:lnTo>
                <a:lnTo>
                  <a:pt x="686" y="793"/>
                </a:lnTo>
                <a:lnTo>
                  <a:pt x="692" y="803"/>
                </a:lnTo>
                <a:lnTo>
                  <a:pt x="698" y="815"/>
                </a:lnTo>
                <a:lnTo>
                  <a:pt x="742" y="804"/>
                </a:lnTo>
                <a:lnTo>
                  <a:pt x="742" y="804"/>
                </a:lnTo>
                <a:lnTo>
                  <a:pt x="754" y="822"/>
                </a:lnTo>
                <a:lnTo>
                  <a:pt x="765" y="839"/>
                </a:lnTo>
                <a:lnTo>
                  <a:pt x="776" y="858"/>
                </a:lnTo>
                <a:lnTo>
                  <a:pt x="776" y="858"/>
                </a:lnTo>
                <a:lnTo>
                  <a:pt x="787" y="882"/>
                </a:lnTo>
                <a:lnTo>
                  <a:pt x="797" y="905"/>
                </a:lnTo>
                <a:lnTo>
                  <a:pt x="803" y="923"/>
                </a:lnTo>
                <a:lnTo>
                  <a:pt x="804" y="930"/>
                </a:lnTo>
                <a:lnTo>
                  <a:pt x="804" y="931"/>
                </a:lnTo>
                <a:lnTo>
                  <a:pt x="804" y="931"/>
                </a:lnTo>
                <a:lnTo>
                  <a:pt x="795" y="941"/>
                </a:lnTo>
                <a:lnTo>
                  <a:pt x="782" y="960"/>
                </a:lnTo>
                <a:lnTo>
                  <a:pt x="767" y="982"/>
                </a:lnTo>
                <a:lnTo>
                  <a:pt x="761" y="991"/>
                </a:lnTo>
                <a:lnTo>
                  <a:pt x="758" y="998"/>
                </a:lnTo>
                <a:lnTo>
                  <a:pt x="758" y="998"/>
                </a:lnTo>
                <a:lnTo>
                  <a:pt x="751" y="1018"/>
                </a:lnTo>
                <a:lnTo>
                  <a:pt x="738" y="1049"/>
                </a:lnTo>
                <a:lnTo>
                  <a:pt x="717" y="1092"/>
                </a:lnTo>
                <a:lnTo>
                  <a:pt x="717" y="1092"/>
                </a:lnTo>
                <a:lnTo>
                  <a:pt x="696" y="1124"/>
                </a:lnTo>
                <a:lnTo>
                  <a:pt x="701" y="1126"/>
                </a:lnTo>
                <a:lnTo>
                  <a:pt x="701" y="1126"/>
                </a:lnTo>
                <a:lnTo>
                  <a:pt x="696" y="1135"/>
                </a:lnTo>
                <a:lnTo>
                  <a:pt x="687" y="1152"/>
                </a:lnTo>
                <a:lnTo>
                  <a:pt x="687" y="1152"/>
                </a:lnTo>
                <a:lnTo>
                  <a:pt x="685" y="1162"/>
                </a:lnTo>
                <a:lnTo>
                  <a:pt x="685" y="1172"/>
                </a:lnTo>
                <a:lnTo>
                  <a:pt x="685" y="1180"/>
                </a:lnTo>
                <a:lnTo>
                  <a:pt x="687" y="1186"/>
                </a:lnTo>
                <a:lnTo>
                  <a:pt x="687" y="1186"/>
                </a:lnTo>
                <a:lnTo>
                  <a:pt x="691" y="1189"/>
                </a:lnTo>
                <a:lnTo>
                  <a:pt x="697" y="1190"/>
                </a:lnTo>
                <a:lnTo>
                  <a:pt x="714" y="1191"/>
                </a:lnTo>
                <a:lnTo>
                  <a:pt x="734" y="1192"/>
                </a:lnTo>
                <a:lnTo>
                  <a:pt x="749" y="1194"/>
                </a:lnTo>
                <a:lnTo>
                  <a:pt x="749" y="1194"/>
                </a:lnTo>
                <a:lnTo>
                  <a:pt x="766" y="1196"/>
                </a:lnTo>
                <a:lnTo>
                  <a:pt x="789" y="1197"/>
                </a:lnTo>
                <a:lnTo>
                  <a:pt x="811" y="1199"/>
                </a:lnTo>
                <a:lnTo>
                  <a:pt x="820" y="1199"/>
                </a:lnTo>
                <a:lnTo>
                  <a:pt x="825" y="1197"/>
                </a:lnTo>
                <a:lnTo>
                  <a:pt x="825" y="1197"/>
                </a:lnTo>
                <a:lnTo>
                  <a:pt x="831" y="1195"/>
                </a:lnTo>
                <a:lnTo>
                  <a:pt x="836" y="1194"/>
                </a:lnTo>
                <a:lnTo>
                  <a:pt x="840" y="1192"/>
                </a:lnTo>
                <a:lnTo>
                  <a:pt x="841" y="1191"/>
                </a:lnTo>
                <a:lnTo>
                  <a:pt x="841" y="1189"/>
                </a:lnTo>
                <a:lnTo>
                  <a:pt x="841" y="1189"/>
                </a:lnTo>
                <a:lnTo>
                  <a:pt x="840" y="1185"/>
                </a:lnTo>
                <a:lnTo>
                  <a:pt x="838" y="1183"/>
                </a:lnTo>
                <a:lnTo>
                  <a:pt x="832" y="1178"/>
                </a:lnTo>
                <a:lnTo>
                  <a:pt x="825" y="1174"/>
                </a:lnTo>
                <a:lnTo>
                  <a:pt x="820" y="1173"/>
                </a:lnTo>
                <a:lnTo>
                  <a:pt x="820" y="1173"/>
                </a:lnTo>
                <a:lnTo>
                  <a:pt x="806" y="1168"/>
                </a:lnTo>
                <a:lnTo>
                  <a:pt x="799" y="1163"/>
                </a:lnTo>
                <a:lnTo>
                  <a:pt x="794" y="1159"/>
                </a:lnTo>
                <a:lnTo>
                  <a:pt x="794" y="1159"/>
                </a:lnTo>
                <a:lnTo>
                  <a:pt x="787" y="1152"/>
                </a:lnTo>
                <a:lnTo>
                  <a:pt x="804" y="1148"/>
                </a:lnTo>
                <a:lnTo>
                  <a:pt x="804" y="1148"/>
                </a:lnTo>
                <a:lnTo>
                  <a:pt x="810" y="1130"/>
                </a:lnTo>
                <a:lnTo>
                  <a:pt x="815" y="1115"/>
                </a:lnTo>
                <a:lnTo>
                  <a:pt x="820" y="1104"/>
                </a:lnTo>
                <a:lnTo>
                  <a:pt x="820" y="1104"/>
                </a:lnTo>
                <a:lnTo>
                  <a:pt x="859" y="1041"/>
                </a:lnTo>
                <a:lnTo>
                  <a:pt x="884" y="1000"/>
                </a:lnTo>
                <a:lnTo>
                  <a:pt x="897" y="976"/>
                </a:lnTo>
                <a:lnTo>
                  <a:pt x="897" y="976"/>
                </a:lnTo>
                <a:lnTo>
                  <a:pt x="902" y="959"/>
                </a:lnTo>
                <a:lnTo>
                  <a:pt x="911" y="933"/>
                </a:lnTo>
                <a:lnTo>
                  <a:pt x="919" y="907"/>
                </a:lnTo>
                <a:lnTo>
                  <a:pt x="926" y="890"/>
                </a:lnTo>
                <a:lnTo>
                  <a:pt x="926" y="890"/>
                </a:lnTo>
                <a:lnTo>
                  <a:pt x="927" y="887"/>
                </a:lnTo>
                <a:lnTo>
                  <a:pt x="927" y="880"/>
                </a:lnTo>
                <a:lnTo>
                  <a:pt x="927" y="863"/>
                </a:lnTo>
                <a:lnTo>
                  <a:pt x="923" y="814"/>
                </a:lnTo>
                <a:lnTo>
                  <a:pt x="916" y="745"/>
                </a:lnTo>
                <a:lnTo>
                  <a:pt x="916" y="745"/>
                </a:lnTo>
                <a:lnTo>
                  <a:pt x="918" y="718"/>
                </a:lnTo>
                <a:lnTo>
                  <a:pt x="918" y="718"/>
                </a:lnTo>
                <a:lnTo>
                  <a:pt x="913" y="683"/>
                </a:lnTo>
                <a:lnTo>
                  <a:pt x="908" y="650"/>
                </a:lnTo>
                <a:lnTo>
                  <a:pt x="908" y="650"/>
                </a:lnTo>
                <a:lnTo>
                  <a:pt x="910" y="645"/>
                </a:lnTo>
                <a:lnTo>
                  <a:pt x="913" y="636"/>
                </a:lnTo>
                <a:lnTo>
                  <a:pt x="917" y="626"/>
                </a:lnTo>
                <a:lnTo>
                  <a:pt x="919" y="623"/>
                </a:lnTo>
                <a:lnTo>
                  <a:pt x="919" y="623"/>
                </a:lnTo>
                <a:lnTo>
                  <a:pt x="937" y="623"/>
                </a:lnTo>
                <a:lnTo>
                  <a:pt x="953" y="623"/>
                </a:lnTo>
                <a:lnTo>
                  <a:pt x="953" y="623"/>
                </a:lnTo>
                <a:lnTo>
                  <a:pt x="962" y="619"/>
                </a:lnTo>
                <a:lnTo>
                  <a:pt x="970" y="616"/>
                </a:lnTo>
                <a:lnTo>
                  <a:pt x="973" y="615"/>
                </a:lnTo>
                <a:lnTo>
                  <a:pt x="973" y="615"/>
                </a:lnTo>
                <a:lnTo>
                  <a:pt x="992" y="619"/>
                </a:lnTo>
                <a:lnTo>
                  <a:pt x="1008" y="621"/>
                </a:lnTo>
                <a:lnTo>
                  <a:pt x="1024" y="613"/>
                </a:lnTo>
                <a:lnTo>
                  <a:pt x="1040" y="618"/>
                </a:lnTo>
                <a:lnTo>
                  <a:pt x="1055" y="693"/>
                </a:lnTo>
                <a:lnTo>
                  <a:pt x="1055" y="693"/>
                </a:lnTo>
                <a:lnTo>
                  <a:pt x="1057" y="695"/>
                </a:lnTo>
                <a:lnTo>
                  <a:pt x="1061" y="696"/>
                </a:lnTo>
                <a:lnTo>
                  <a:pt x="1066" y="697"/>
                </a:lnTo>
                <a:lnTo>
                  <a:pt x="1071" y="699"/>
                </a:lnTo>
                <a:lnTo>
                  <a:pt x="1075" y="697"/>
                </a:lnTo>
                <a:lnTo>
                  <a:pt x="1082" y="695"/>
                </a:lnTo>
                <a:lnTo>
                  <a:pt x="1087" y="689"/>
                </a:lnTo>
                <a:lnTo>
                  <a:pt x="1087" y="689"/>
                </a:lnTo>
                <a:lnTo>
                  <a:pt x="1091" y="683"/>
                </a:lnTo>
                <a:lnTo>
                  <a:pt x="1094" y="677"/>
                </a:lnTo>
                <a:lnTo>
                  <a:pt x="1098" y="667"/>
                </a:lnTo>
                <a:lnTo>
                  <a:pt x="1099" y="663"/>
                </a:lnTo>
                <a:lnTo>
                  <a:pt x="1101" y="661"/>
                </a:lnTo>
                <a:lnTo>
                  <a:pt x="1104" y="658"/>
                </a:lnTo>
                <a:lnTo>
                  <a:pt x="1110" y="656"/>
                </a:lnTo>
                <a:lnTo>
                  <a:pt x="1110" y="656"/>
                </a:lnTo>
                <a:lnTo>
                  <a:pt x="1123" y="652"/>
                </a:lnTo>
                <a:lnTo>
                  <a:pt x="1132" y="648"/>
                </a:lnTo>
                <a:lnTo>
                  <a:pt x="1141" y="643"/>
                </a:lnTo>
                <a:lnTo>
                  <a:pt x="1148" y="638"/>
                </a:lnTo>
                <a:lnTo>
                  <a:pt x="1155" y="632"/>
                </a:lnTo>
                <a:lnTo>
                  <a:pt x="1162" y="625"/>
                </a:lnTo>
                <a:lnTo>
                  <a:pt x="1165" y="618"/>
                </a:lnTo>
                <a:lnTo>
                  <a:pt x="1165" y="618"/>
                </a:lnTo>
                <a:lnTo>
                  <a:pt x="1168" y="608"/>
                </a:lnTo>
                <a:lnTo>
                  <a:pt x="1170" y="596"/>
                </a:lnTo>
                <a:lnTo>
                  <a:pt x="1170" y="582"/>
                </a:lnTo>
                <a:lnTo>
                  <a:pt x="1170" y="567"/>
                </a:lnTo>
                <a:lnTo>
                  <a:pt x="1169" y="543"/>
                </a:lnTo>
                <a:lnTo>
                  <a:pt x="1166" y="529"/>
                </a:lnTo>
                <a:lnTo>
                  <a:pt x="1166" y="529"/>
                </a:lnTo>
                <a:lnTo>
                  <a:pt x="1162" y="500"/>
                </a:lnTo>
                <a:lnTo>
                  <a:pt x="1158" y="480"/>
                </a:lnTo>
                <a:lnTo>
                  <a:pt x="1157" y="468"/>
                </a:lnTo>
                <a:lnTo>
                  <a:pt x="1157" y="468"/>
                </a:lnTo>
                <a:lnTo>
                  <a:pt x="1160" y="432"/>
                </a:lnTo>
                <a:lnTo>
                  <a:pt x="1163" y="400"/>
                </a:lnTo>
                <a:lnTo>
                  <a:pt x="1163" y="400"/>
                </a:lnTo>
                <a:lnTo>
                  <a:pt x="1153" y="367"/>
                </a:lnTo>
                <a:lnTo>
                  <a:pt x="1142" y="336"/>
                </a:lnTo>
                <a:lnTo>
                  <a:pt x="1142" y="336"/>
                </a:lnTo>
                <a:lnTo>
                  <a:pt x="1136" y="328"/>
                </a:lnTo>
                <a:lnTo>
                  <a:pt x="1121" y="312"/>
                </a:lnTo>
                <a:lnTo>
                  <a:pt x="1099" y="290"/>
                </a:lnTo>
                <a:lnTo>
                  <a:pt x="1099" y="290"/>
                </a:lnTo>
                <a:lnTo>
                  <a:pt x="1099" y="242"/>
                </a:lnTo>
                <a:lnTo>
                  <a:pt x="1099" y="242"/>
                </a:lnTo>
                <a:lnTo>
                  <a:pt x="1096" y="238"/>
                </a:lnTo>
                <a:lnTo>
                  <a:pt x="1093" y="234"/>
                </a:lnTo>
                <a:lnTo>
                  <a:pt x="1085" y="229"/>
                </a:lnTo>
                <a:lnTo>
                  <a:pt x="1094" y="201"/>
                </a:lnTo>
                <a:lnTo>
                  <a:pt x="1115" y="215"/>
                </a:lnTo>
                <a:lnTo>
                  <a:pt x="1110" y="191"/>
                </a:lnTo>
                <a:lnTo>
                  <a:pt x="1110" y="191"/>
                </a:lnTo>
                <a:lnTo>
                  <a:pt x="1116" y="196"/>
                </a:lnTo>
                <a:lnTo>
                  <a:pt x="1118" y="196"/>
                </a:lnTo>
                <a:lnTo>
                  <a:pt x="1121" y="196"/>
                </a:lnTo>
                <a:lnTo>
                  <a:pt x="1122" y="195"/>
                </a:lnTo>
                <a:lnTo>
                  <a:pt x="1122" y="193"/>
                </a:lnTo>
                <a:lnTo>
                  <a:pt x="1122" y="193"/>
                </a:lnTo>
                <a:lnTo>
                  <a:pt x="1121" y="167"/>
                </a:lnTo>
                <a:lnTo>
                  <a:pt x="1121" y="167"/>
                </a:lnTo>
                <a:lnTo>
                  <a:pt x="1123" y="157"/>
                </a:lnTo>
                <a:lnTo>
                  <a:pt x="1130" y="139"/>
                </a:lnTo>
                <a:lnTo>
                  <a:pt x="1136" y="119"/>
                </a:lnTo>
                <a:lnTo>
                  <a:pt x="1142" y="100"/>
                </a:lnTo>
                <a:lnTo>
                  <a:pt x="1142" y="100"/>
                </a:lnTo>
                <a:lnTo>
                  <a:pt x="1143" y="94"/>
                </a:lnTo>
                <a:lnTo>
                  <a:pt x="1144" y="86"/>
                </a:lnTo>
                <a:lnTo>
                  <a:pt x="1131" y="57"/>
                </a:lnTo>
                <a:lnTo>
                  <a:pt x="1110" y="39"/>
                </a:lnTo>
                <a:lnTo>
                  <a:pt x="1066" y="0"/>
                </a:lnTo>
                <a:lnTo>
                  <a:pt x="1066" y="0"/>
                </a:lnTo>
                <a:lnTo>
                  <a:pt x="1047" y="0"/>
                </a:lnTo>
                <a:lnTo>
                  <a:pt x="1034" y="0"/>
                </a:lnTo>
                <a:lnTo>
                  <a:pt x="1026" y="1"/>
                </a:lnTo>
                <a:lnTo>
                  <a:pt x="1026" y="1"/>
                </a:lnTo>
                <a:lnTo>
                  <a:pt x="1014" y="5"/>
                </a:lnTo>
                <a:lnTo>
                  <a:pt x="1005" y="7"/>
                </a:lnTo>
                <a:lnTo>
                  <a:pt x="1001" y="8"/>
                </a:lnTo>
                <a:lnTo>
                  <a:pt x="1001" y="8"/>
                </a:lnTo>
                <a:lnTo>
                  <a:pt x="991" y="15"/>
                </a:lnTo>
                <a:lnTo>
                  <a:pt x="985" y="18"/>
                </a:lnTo>
                <a:lnTo>
                  <a:pt x="982" y="22"/>
                </a:lnTo>
                <a:lnTo>
                  <a:pt x="982" y="22"/>
                </a:lnTo>
                <a:lnTo>
                  <a:pt x="981" y="22"/>
                </a:lnTo>
                <a:lnTo>
                  <a:pt x="978" y="22"/>
                </a:lnTo>
                <a:lnTo>
                  <a:pt x="971" y="18"/>
                </a:lnTo>
                <a:lnTo>
                  <a:pt x="961" y="12"/>
                </a:lnTo>
                <a:lnTo>
                  <a:pt x="962" y="21"/>
                </a:lnTo>
                <a:lnTo>
                  <a:pt x="950" y="21"/>
                </a:lnTo>
                <a:lnTo>
                  <a:pt x="950" y="21"/>
                </a:lnTo>
                <a:lnTo>
                  <a:pt x="960" y="33"/>
                </a:lnTo>
                <a:lnTo>
                  <a:pt x="960" y="33"/>
                </a:lnTo>
                <a:lnTo>
                  <a:pt x="961" y="35"/>
                </a:lnTo>
                <a:lnTo>
                  <a:pt x="961" y="39"/>
                </a:lnTo>
                <a:lnTo>
                  <a:pt x="961" y="43"/>
                </a:lnTo>
                <a:lnTo>
                  <a:pt x="960" y="45"/>
                </a:lnTo>
                <a:lnTo>
                  <a:pt x="960" y="45"/>
                </a:lnTo>
                <a:lnTo>
                  <a:pt x="958" y="49"/>
                </a:lnTo>
                <a:lnTo>
                  <a:pt x="954" y="54"/>
                </a:lnTo>
                <a:lnTo>
                  <a:pt x="950" y="67"/>
                </a:lnTo>
                <a:lnTo>
                  <a:pt x="950" y="67"/>
                </a:lnTo>
                <a:lnTo>
                  <a:pt x="949" y="76"/>
                </a:lnTo>
                <a:lnTo>
                  <a:pt x="950" y="85"/>
                </a:lnTo>
                <a:lnTo>
                  <a:pt x="951" y="97"/>
                </a:lnTo>
                <a:lnTo>
                  <a:pt x="951" y="97"/>
                </a:lnTo>
                <a:lnTo>
                  <a:pt x="946" y="102"/>
                </a:lnTo>
                <a:lnTo>
                  <a:pt x="939" y="109"/>
                </a:lnTo>
                <a:lnTo>
                  <a:pt x="930" y="118"/>
                </a:lnTo>
                <a:lnTo>
                  <a:pt x="927" y="123"/>
                </a:lnTo>
                <a:lnTo>
                  <a:pt x="927" y="123"/>
                </a:lnTo>
                <a:lnTo>
                  <a:pt x="933" y="131"/>
                </a:lnTo>
                <a:lnTo>
                  <a:pt x="938" y="139"/>
                </a:lnTo>
                <a:lnTo>
                  <a:pt x="938" y="139"/>
                </a:lnTo>
                <a:lnTo>
                  <a:pt x="933" y="158"/>
                </a:lnTo>
                <a:lnTo>
                  <a:pt x="933" y="158"/>
                </a:lnTo>
                <a:lnTo>
                  <a:pt x="934" y="169"/>
                </a:lnTo>
                <a:lnTo>
                  <a:pt x="934" y="169"/>
                </a:lnTo>
                <a:lnTo>
                  <a:pt x="937" y="175"/>
                </a:lnTo>
                <a:lnTo>
                  <a:pt x="940" y="185"/>
                </a:lnTo>
                <a:lnTo>
                  <a:pt x="948" y="199"/>
                </a:lnTo>
                <a:lnTo>
                  <a:pt x="914" y="1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C4D0897-DE71-4ED1-B8EB-B7FE606A99C2}"/>
              </a:ext>
            </a:extLst>
          </p:cNvPr>
          <p:cNvSpPr>
            <a:spLocks noEditPoints="1"/>
          </p:cNvSpPr>
          <p:nvPr/>
        </p:nvSpPr>
        <p:spPr bwMode="auto">
          <a:xfrm>
            <a:off x="4160042" y="2931142"/>
            <a:ext cx="1552575" cy="1461518"/>
          </a:xfrm>
          <a:custGeom>
            <a:avLst/>
            <a:gdLst>
              <a:gd name="T0" fmla="*/ 25 w 1347"/>
              <a:gd name="T1" fmla="*/ 159 h 1268"/>
              <a:gd name="T2" fmla="*/ 6 w 1347"/>
              <a:gd name="T3" fmla="*/ 194 h 1268"/>
              <a:gd name="T4" fmla="*/ 3 w 1347"/>
              <a:gd name="T5" fmla="*/ 247 h 1268"/>
              <a:gd name="T6" fmla="*/ 23 w 1347"/>
              <a:gd name="T7" fmla="*/ 298 h 1268"/>
              <a:gd name="T8" fmla="*/ 29 w 1347"/>
              <a:gd name="T9" fmla="*/ 331 h 1268"/>
              <a:gd name="T10" fmla="*/ 13 w 1347"/>
              <a:gd name="T11" fmla="*/ 350 h 1268"/>
              <a:gd name="T12" fmla="*/ 57 w 1347"/>
              <a:gd name="T13" fmla="*/ 348 h 1268"/>
              <a:gd name="T14" fmla="*/ 76 w 1347"/>
              <a:gd name="T15" fmla="*/ 354 h 1268"/>
              <a:gd name="T16" fmla="*/ 27 w 1347"/>
              <a:gd name="T17" fmla="*/ 554 h 1268"/>
              <a:gd name="T18" fmla="*/ 46 w 1347"/>
              <a:gd name="T19" fmla="*/ 646 h 1268"/>
              <a:gd name="T20" fmla="*/ 162 w 1347"/>
              <a:gd name="T21" fmla="*/ 715 h 1268"/>
              <a:gd name="T22" fmla="*/ 245 w 1347"/>
              <a:gd name="T23" fmla="*/ 748 h 1268"/>
              <a:gd name="T24" fmla="*/ 296 w 1347"/>
              <a:gd name="T25" fmla="*/ 719 h 1268"/>
              <a:gd name="T26" fmla="*/ 340 w 1347"/>
              <a:gd name="T27" fmla="*/ 729 h 1268"/>
              <a:gd name="T28" fmla="*/ 357 w 1347"/>
              <a:gd name="T29" fmla="*/ 703 h 1268"/>
              <a:gd name="T30" fmla="*/ 413 w 1347"/>
              <a:gd name="T31" fmla="*/ 665 h 1268"/>
              <a:gd name="T32" fmla="*/ 427 w 1347"/>
              <a:gd name="T33" fmla="*/ 688 h 1268"/>
              <a:gd name="T34" fmla="*/ 411 w 1347"/>
              <a:gd name="T35" fmla="*/ 751 h 1268"/>
              <a:gd name="T36" fmla="*/ 399 w 1347"/>
              <a:gd name="T37" fmla="*/ 827 h 1268"/>
              <a:gd name="T38" fmla="*/ 323 w 1347"/>
              <a:gd name="T39" fmla="*/ 1182 h 1268"/>
              <a:gd name="T40" fmla="*/ 220 w 1347"/>
              <a:gd name="T41" fmla="*/ 1248 h 1268"/>
              <a:gd name="T42" fmla="*/ 205 w 1347"/>
              <a:gd name="T43" fmla="*/ 1264 h 1268"/>
              <a:gd name="T44" fmla="*/ 301 w 1347"/>
              <a:gd name="T45" fmla="*/ 1261 h 1268"/>
              <a:gd name="T46" fmla="*/ 399 w 1347"/>
              <a:gd name="T47" fmla="*/ 1258 h 1268"/>
              <a:gd name="T48" fmla="*/ 415 w 1347"/>
              <a:gd name="T49" fmla="*/ 1223 h 1268"/>
              <a:gd name="T50" fmla="*/ 542 w 1347"/>
              <a:gd name="T51" fmla="*/ 1085 h 1268"/>
              <a:gd name="T52" fmla="*/ 623 w 1347"/>
              <a:gd name="T53" fmla="*/ 739 h 1268"/>
              <a:gd name="T54" fmla="*/ 644 w 1347"/>
              <a:gd name="T55" fmla="*/ 852 h 1268"/>
              <a:gd name="T56" fmla="*/ 666 w 1347"/>
              <a:gd name="T57" fmla="*/ 847 h 1268"/>
              <a:gd name="T58" fmla="*/ 710 w 1347"/>
              <a:gd name="T59" fmla="*/ 791 h 1268"/>
              <a:gd name="T60" fmla="*/ 767 w 1347"/>
              <a:gd name="T61" fmla="*/ 744 h 1268"/>
              <a:gd name="T62" fmla="*/ 759 w 1347"/>
              <a:gd name="T63" fmla="*/ 536 h 1268"/>
              <a:gd name="T64" fmla="*/ 942 w 1347"/>
              <a:gd name="T65" fmla="*/ 379 h 1268"/>
              <a:gd name="T66" fmla="*/ 1156 w 1347"/>
              <a:gd name="T67" fmla="*/ 149 h 1268"/>
              <a:gd name="T68" fmla="*/ 1257 w 1347"/>
              <a:gd name="T69" fmla="*/ 106 h 1268"/>
              <a:gd name="T70" fmla="*/ 1329 w 1347"/>
              <a:gd name="T71" fmla="*/ 148 h 1268"/>
              <a:gd name="T72" fmla="*/ 1337 w 1347"/>
              <a:gd name="T73" fmla="*/ 117 h 1268"/>
              <a:gd name="T74" fmla="*/ 1347 w 1347"/>
              <a:gd name="T75" fmla="*/ 84 h 1268"/>
              <a:gd name="T76" fmla="*/ 1300 w 1347"/>
              <a:gd name="T77" fmla="*/ 36 h 1268"/>
              <a:gd name="T78" fmla="*/ 1226 w 1347"/>
              <a:gd name="T79" fmla="*/ 0 h 1268"/>
              <a:gd name="T80" fmla="*/ 1195 w 1347"/>
              <a:gd name="T81" fmla="*/ 24 h 1268"/>
              <a:gd name="T82" fmla="*/ 1124 w 1347"/>
              <a:gd name="T83" fmla="*/ 63 h 1268"/>
              <a:gd name="T84" fmla="*/ 1055 w 1347"/>
              <a:gd name="T85" fmla="*/ 43 h 1268"/>
              <a:gd name="T86" fmla="*/ 932 w 1347"/>
              <a:gd name="T87" fmla="*/ 156 h 1268"/>
              <a:gd name="T88" fmla="*/ 778 w 1347"/>
              <a:gd name="T89" fmla="*/ 290 h 1268"/>
              <a:gd name="T90" fmla="*/ 720 w 1347"/>
              <a:gd name="T91" fmla="*/ 321 h 1268"/>
              <a:gd name="T92" fmla="*/ 698 w 1347"/>
              <a:gd name="T93" fmla="*/ 317 h 1268"/>
              <a:gd name="T94" fmla="*/ 574 w 1347"/>
              <a:gd name="T95" fmla="*/ 354 h 1268"/>
              <a:gd name="T96" fmla="*/ 749 w 1347"/>
              <a:gd name="T97" fmla="*/ 272 h 1268"/>
              <a:gd name="T98" fmla="*/ 828 w 1347"/>
              <a:gd name="T99" fmla="*/ 203 h 1268"/>
              <a:gd name="T100" fmla="*/ 872 w 1347"/>
              <a:gd name="T101" fmla="*/ 190 h 1268"/>
              <a:gd name="T102" fmla="*/ 870 w 1347"/>
              <a:gd name="T103" fmla="*/ 142 h 1268"/>
              <a:gd name="T104" fmla="*/ 837 w 1347"/>
              <a:gd name="T105" fmla="*/ 123 h 1268"/>
              <a:gd name="T106" fmla="*/ 760 w 1347"/>
              <a:gd name="T107" fmla="*/ 163 h 1268"/>
              <a:gd name="T108" fmla="*/ 331 w 1347"/>
              <a:gd name="T109" fmla="*/ 229 h 1268"/>
              <a:gd name="T110" fmla="*/ 215 w 1347"/>
              <a:gd name="T111" fmla="*/ 234 h 1268"/>
              <a:gd name="T112" fmla="*/ 196 w 1347"/>
              <a:gd name="T113" fmla="*/ 175 h 1268"/>
              <a:gd name="T114" fmla="*/ 200 w 1347"/>
              <a:gd name="T115" fmla="*/ 156 h 1268"/>
              <a:gd name="T116" fmla="*/ 188 w 1347"/>
              <a:gd name="T117" fmla="*/ 132 h 1268"/>
              <a:gd name="T118" fmla="*/ 161 w 1347"/>
              <a:gd name="T119" fmla="*/ 116 h 1268"/>
              <a:gd name="T120" fmla="*/ 124 w 1347"/>
              <a:gd name="T121" fmla="*/ 117 h 1268"/>
              <a:gd name="T122" fmla="*/ 194 w 1347"/>
              <a:gd name="T123" fmla="*/ 635 h 1268"/>
              <a:gd name="T124" fmla="*/ 159 w 1347"/>
              <a:gd name="T125" fmla="*/ 642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7" h="1268">
                <a:moveTo>
                  <a:pt x="91" y="117"/>
                </a:moveTo>
                <a:lnTo>
                  <a:pt x="91" y="117"/>
                </a:lnTo>
                <a:lnTo>
                  <a:pt x="38" y="129"/>
                </a:lnTo>
                <a:lnTo>
                  <a:pt x="38" y="129"/>
                </a:lnTo>
                <a:lnTo>
                  <a:pt x="35" y="136"/>
                </a:lnTo>
                <a:lnTo>
                  <a:pt x="30" y="147"/>
                </a:lnTo>
                <a:lnTo>
                  <a:pt x="25" y="159"/>
                </a:lnTo>
                <a:lnTo>
                  <a:pt x="23" y="165"/>
                </a:lnTo>
                <a:lnTo>
                  <a:pt x="23" y="165"/>
                </a:lnTo>
                <a:lnTo>
                  <a:pt x="21" y="167"/>
                </a:lnTo>
                <a:lnTo>
                  <a:pt x="16" y="176"/>
                </a:lnTo>
                <a:lnTo>
                  <a:pt x="10" y="186"/>
                </a:lnTo>
                <a:lnTo>
                  <a:pt x="6" y="194"/>
                </a:lnTo>
                <a:lnTo>
                  <a:pt x="6" y="194"/>
                </a:lnTo>
                <a:lnTo>
                  <a:pt x="2" y="210"/>
                </a:lnTo>
                <a:lnTo>
                  <a:pt x="1" y="218"/>
                </a:lnTo>
                <a:lnTo>
                  <a:pt x="0" y="224"/>
                </a:lnTo>
                <a:lnTo>
                  <a:pt x="0" y="224"/>
                </a:lnTo>
                <a:lnTo>
                  <a:pt x="1" y="230"/>
                </a:lnTo>
                <a:lnTo>
                  <a:pt x="2" y="239"/>
                </a:lnTo>
                <a:lnTo>
                  <a:pt x="3" y="247"/>
                </a:lnTo>
                <a:lnTo>
                  <a:pt x="5" y="256"/>
                </a:lnTo>
                <a:lnTo>
                  <a:pt x="5" y="256"/>
                </a:lnTo>
                <a:lnTo>
                  <a:pt x="6" y="263"/>
                </a:lnTo>
                <a:lnTo>
                  <a:pt x="8" y="271"/>
                </a:lnTo>
                <a:lnTo>
                  <a:pt x="13" y="282"/>
                </a:lnTo>
                <a:lnTo>
                  <a:pt x="13" y="282"/>
                </a:lnTo>
                <a:lnTo>
                  <a:pt x="23" y="298"/>
                </a:lnTo>
                <a:lnTo>
                  <a:pt x="19" y="312"/>
                </a:lnTo>
                <a:lnTo>
                  <a:pt x="32" y="317"/>
                </a:lnTo>
                <a:lnTo>
                  <a:pt x="32" y="317"/>
                </a:lnTo>
                <a:lnTo>
                  <a:pt x="32" y="319"/>
                </a:lnTo>
                <a:lnTo>
                  <a:pt x="33" y="322"/>
                </a:lnTo>
                <a:lnTo>
                  <a:pt x="32" y="328"/>
                </a:lnTo>
                <a:lnTo>
                  <a:pt x="29" y="331"/>
                </a:lnTo>
                <a:lnTo>
                  <a:pt x="27" y="335"/>
                </a:lnTo>
                <a:lnTo>
                  <a:pt x="27" y="335"/>
                </a:lnTo>
                <a:lnTo>
                  <a:pt x="19" y="339"/>
                </a:lnTo>
                <a:lnTo>
                  <a:pt x="11" y="344"/>
                </a:lnTo>
                <a:lnTo>
                  <a:pt x="1" y="348"/>
                </a:lnTo>
                <a:lnTo>
                  <a:pt x="1" y="348"/>
                </a:lnTo>
                <a:lnTo>
                  <a:pt x="13" y="350"/>
                </a:lnTo>
                <a:lnTo>
                  <a:pt x="23" y="352"/>
                </a:lnTo>
                <a:lnTo>
                  <a:pt x="32" y="353"/>
                </a:lnTo>
                <a:lnTo>
                  <a:pt x="32" y="353"/>
                </a:lnTo>
                <a:lnTo>
                  <a:pt x="40" y="352"/>
                </a:lnTo>
                <a:lnTo>
                  <a:pt x="48" y="350"/>
                </a:lnTo>
                <a:lnTo>
                  <a:pt x="57" y="348"/>
                </a:lnTo>
                <a:lnTo>
                  <a:pt x="57" y="348"/>
                </a:lnTo>
                <a:lnTo>
                  <a:pt x="54" y="354"/>
                </a:lnTo>
                <a:lnTo>
                  <a:pt x="51" y="358"/>
                </a:lnTo>
                <a:lnTo>
                  <a:pt x="51" y="359"/>
                </a:lnTo>
                <a:lnTo>
                  <a:pt x="51" y="359"/>
                </a:lnTo>
                <a:lnTo>
                  <a:pt x="51" y="359"/>
                </a:lnTo>
                <a:lnTo>
                  <a:pt x="65" y="357"/>
                </a:lnTo>
                <a:lnTo>
                  <a:pt x="76" y="354"/>
                </a:lnTo>
                <a:lnTo>
                  <a:pt x="76" y="354"/>
                </a:lnTo>
                <a:lnTo>
                  <a:pt x="62" y="402"/>
                </a:lnTo>
                <a:lnTo>
                  <a:pt x="62" y="402"/>
                </a:lnTo>
                <a:lnTo>
                  <a:pt x="54" y="423"/>
                </a:lnTo>
                <a:lnTo>
                  <a:pt x="54" y="423"/>
                </a:lnTo>
                <a:lnTo>
                  <a:pt x="38" y="499"/>
                </a:lnTo>
                <a:lnTo>
                  <a:pt x="27" y="554"/>
                </a:lnTo>
                <a:lnTo>
                  <a:pt x="23" y="575"/>
                </a:lnTo>
                <a:lnTo>
                  <a:pt x="22" y="588"/>
                </a:lnTo>
                <a:lnTo>
                  <a:pt x="22" y="588"/>
                </a:lnTo>
                <a:lnTo>
                  <a:pt x="23" y="597"/>
                </a:lnTo>
                <a:lnTo>
                  <a:pt x="29" y="612"/>
                </a:lnTo>
                <a:lnTo>
                  <a:pt x="37" y="628"/>
                </a:lnTo>
                <a:lnTo>
                  <a:pt x="46" y="646"/>
                </a:lnTo>
                <a:lnTo>
                  <a:pt x="56" y="664"/>
                </a:lnTo>
                <a:lnTo>
                  <a:pt x="65" y="678"/>
                </a:lnTo>
                <a:lnTo>
                  <a:pt x="73" y="688"/>
                </a:lnTo>
                <a:lnTo>
                  <a:pt x="76" y="692"/>
                </a:lnTo>
                <a:lnTo>
                  <a:pt x="78" y="693"/>
                </a:lnTo>
                <a:lnTo>
                  <a:pt x="78" y="693"/>
                </a:lnTo>
                <a:lnTo>
                  <a:pt x="162" y="715"/>
                </a:lnTo>
                <a:lnTo>
                  <a:pt x="215" y="730"/>
                </a:lnTo>
                <a:lnTo>
                  <a:pt x="232" y="736"/>
                </a:lnTo>
                <a:lnTo>
                  <a:pt x="237" y="739"/>
                </a:lnTo>
                <a:lnTo>
                  <a:pt x="238" y="741"/>
                </a:lnTo>
                <a:lnTo>
                  <a:pt x="238" y="741"/>
                </a:lnTo>
                <a:lnTo>
                  <a:pt x="241" y="746"/>
                </a:lnTo>
                <a:lnTo>
                  <a:pt x="245" y="748"/>
                </a:lnTo>
                <a:lnTo>
                  <a:pt x="249" y="750"/>
                </a:lnTo>
                <a:lnTo>
                  <a:pt x="250" y="748"/>
                </a:lnTo>
                <a:lnTo>
                  <a:pt x="252" y="747"/>
                </a:lnTo>
                <a:lnTo>
                  <a:pt x="252" y="747"/>
                </a:lnTo>
                <a:lnTo>
                  <a:pt x="272" y="714"/>
                </a:lnTo>
                <a:lnTo>
                  <a:pt x="296" y="719"/>
                </a:lnTo>
                <a:lnTo>
                  <a:pt x="296" y="719"/>
                </a:lnTo>
                <a:lnTo>
                  <a:pt x="307" y="725"/>
                </a:lnTo>
                <a:lnTo>
                  <a:pt x="317" y="730"/>
                </a:lnTo>
                <a:lnTo>
                  <a:pt x="322" y="731"/>
                </a:lnTo>
                <a:lnTo>
                  <a:pt x="324" y="732"/>
                </a:lnTo>
                <a:lnTo>
                  <a:pt x="324" y="732"/>
                </a:lnTo>
                <a:lnTo>
                  <a:pt x="331" y="731"/>
                </a:lnTo>
                <a:lnTo>
                  <a:pt x="340" y="729"/>
                </a:lnTo>
                <a:lnTo>
                  <a:pt x="344" y="726"/>
                </a:lnTo>
                <a:lnTo>
                  <a:pt x="349" y="724"/>
                </a:lnTo>
                <a:lnTo>
                  <a:pt x="352" y="720"/>
                </a:lnTo>
                <a:lnTo>
                  <a:pt x="355" y="715"/>
                </a:lnTo>
                <a:lnTo>
                  <a:pt x="355" y="715"/>
                </a:lnTo>
                <a:lnTo>
                  <a:pt x="356" y="709"/>
                </a:lnTo>
                <a:lnTo>
                  <a:pt x="357" y="703"/>
                </a:lnTo>
                <a:lnTo>
                  <a:pt x="356" y="688"/>
                </a:lnTo>
                <a:lnTo>
                  <a:pt x="355" y="675"/>
                </a:lnTo>
                <a:lnTo>
                  <a:pt x="354" y="670"/>
                </a:lnTo>
                <a:lnTo>
                  <a:pt x="354" y="670"/>
                </a:lnTo>
                <a:lnTo>
                  <a:pt x="406" y="664"/>
                </a:lnTo>
                <a:lnTo>
                  <a:pt x="406" y="664"/>
                </a:lnTo>
                <a:lnTo>
                  <a:pt x="413" y="665"/>
                </a:lnTo>
                <a:lnTo>
                  <a:pt x="421" y="670"/>
                </a:lnTo>
                <a:lnTo>
                  <a:pt x="425" y="674"/>
                </a:lnTo>
                <a:lnTo>
                  <a:pt x="427" y="677"/>
                </a:lnTo>
                <a:lnTo>
                  <a:pt x="430" y="680"/>
                </a:lnTo>
                <a:lnTo>
                  <a:pt x="429" y="683"/>
                </a:lnTo>
                <a:lnTo>
                  <a:pt x="429" y="683"/>
                </a:lnTo>
                <a:lnTo>
                  <a:pt x="427" y="688"/>
                </a:lnTo>
                <a:lnTo>
                  <a:pt x="427" y="696"/>
                </a:lnTo>
                <a:lnTo>
                  <a:pt x="426" y="714"/>
                </a:lnTo>
                <a:lnTo>
                  <a:pt x="425" y="725"/>
                </a:lnTo>
                <a:lnTo>
                  <a:pt x="422" y="735"/>
                </a:lnTo>
                <a:lnTo>
                  <a:pt x="417" y="744"/>
                </a:lnTo>
                <a:lnTo>
                  <a:pt x="415" y="747"/>
                </a:lnTo>
                <a:lnTo>
                  <a:pt x="411" y="751"/>
                </a:lnTo>
                <a:lnTo>
                  <a:pt x="411" y="751"/>
                </a:lnTo>
                <a:lnTo>
                  <a:pt x="409" y="755"/>
                </a:lnTo>
                <a:lnTo>
                  <a:pt x="406" y="761"/>
                </a:lnTo>
                <a:lnTo>
                  <a:pt x="404" y="769"/>
                </a:lnTo>
                <a:lnTo>
                  <a:pt x="402" y="779"/>
                </a:lnTo>
                <a:lnTo>
                  <a:pt x="400" y="802"/>
                </a:lnTo>
                <a:lnTo>
                  <a:pt x="399" y="827"/>
                </a:lnTo>
                <a:lnTo>
                  <a:pt x="399" y="873"/>
                </a:lnTo>
                <a:lnTo>
                  <a:pt x="400" y="893"/>
                </a:lnTo>
                <a:lnTo>
                  <a:pt x="400" y="893"/>
                </a:lnTo>
                <a:lnTo>
                  <a:pt x="372" y="986"/>
                </a:lnTo>
                <a:lnTo>
                  <a:pt x="343" y="1076"/>
                </a:lnTo>
                <a:lnTo>
                  <a:pt x="347" y="1083"/>
                </a:lnTo>
                <a:lnTo>
                  <a:pt x="323" y="1182"/>
                </a:lnTo>
                <a:lnTo>
                  <a:pt x="323" y="1182"/>
                </a:lnTo>
                <a:lnTo>
                  <a:pt x="285" y="1210"/>
                </a:lnTo>
                <a:lnTo>
                  <a:pt x="259" y="1230"/>
                </a:lnTo>
                <a:lnTo>
                  <a:pt x="245" y="1240"/>
                </a:lnTo>
                <a:lnTo>
                  <a:pt x="245" y="1240"/>
                </a:lnTo>
                <a:lnTo>
                  <a:pt x="236" y="1242"/>
                </a:lnTo>
                <a:lnTo>
                  <a:pt x="220" y="1248"/>
                </a:lnTo>
                <a:lnTo>
                  <a:pt x="211" y="1252"/>
                </a:lnTo>
                <a:lnTo>
                  <a:pt x="205" y="1256"/>
                </a:lnTo>
                <a:lnTo>
                  <a:pt x="201" y="1259"/>
                </a:lnTo>
                <a:lnTo>
                  <a:pt x="201" y="1262"/>
                </a:lnTo>
                <a:lnTo>
                  <a:pt x="201" y="1263"/>
                </a:lnTo>
                <a:lnTo>
                  <a:pt x="201" y="1263"/>
                </a:lnTo>
                <a:lnTo>
                  <a:pt x="205" y="1264"/>
                </a:lnTo>
                <a:lnTo>
                  <a:pt x="210" y="1267"/>
                </a:lnTo>
                <a:lnTo>
                  <a:pt x="221" y="1268"/>
                </a:lnTo>
                <a:lnTo>
                  <a:pt x="237" y="1268"/>
                </a:lnTo>
                <a:lnTo>
                  <a:pt x="237" y="1268"/>
                </a:lnTo>
                <a:lnTo>
                  <a:pt x="259" y="1266"/>
                </a:lnTo>
                <a:lnTo>
                  <a:pt x="279" y="1263"/>
                </a:lnTo>
                <a:lnTo>
                  <a:pt x="301" y="1261"/>
                </a:lnTo>
                <a:lnTo>
                  <a:pt x="301" y="1261"/>
                </a:lnTo>
                <a:lnTo>
                  <a:pt x="328" y="1261"/>
                </a:lnTo>
                <a:lnTo>
                  <a:pt x="359" y="1262"/>
                </a:lnTo>
                <a:lnTo>
                  <a:pt x="373" y="1262"/>
                </a:lnTo>
                <a:lnTo>
                  <a:pt x="386" y="1261"/>
                </a:lnTo>
                <a:lnTo>
                  <a:pt x="395" y="1259"/>
                </a:lnTo>
                <a:lnTo>
                  <a:pt x="399" y="1258"/>
                </a:lnTo>
                <a:lnTo>
                  <a:pt x="402" y="1256"/>
                </a:lnTo>
                <a:lnTo>
                  <a:pt x="402" y="1256"/>
                </a:lnTo>
                <a:lnTo>
                  <a:pt x="405" y="1252"/>
                </a:lnTo>
                <a:lnTo>
                  <a:pt x="409" y="1247"/>
                </a:lnTo>
                <a:lnTo>
                  <a:pt x="411" y="1241"/>
                </a:lnTo>
                <a:lnTo>
                  <a:pt x="413" y="1235"/>
                </a:lnTo>
                <a:lnTo>
                  <a:pt x="415" y="1223"/>
                </a:lnTo>
                <a:lnTo>
                  <a:pt x="415" y="1209"/>
                </a:lnTo>
                <a:lnTo>
                  <a:pt x="415" y="1209"/>
                </a:lnTo>
                <a:lnTo>
                  <a:pt x="417" y="1199"/>
                </a:lnTo>
                <a:lnTo>
                  <a:pt x="422" y="1182"/>
                </a:lnTo>
                <a:lnTo>
                  <a:pt x="436" y="1140"/>
                </a:lnTo>
                <a:lnTo>
                  <a:pt x="457" y="1085"/>
                </a:lnTo>
                <a:lnTo>
                  <a:pt x="542" y="1085"/>
                </a:lnTo>
                <a:lnTo>
                  <a:pt x="542" y="1085"/>
                </a:lnTo>
                <a:lnTo>
                  <a:pt x="580" y="911"/>
                </a:lnTo>
                <a:lnTo>
                  <a:pt x="607" y="791"/>
                </a:lnTo>
                <a:lnTo>
                  <a:pt x="617" y="753"/>
                </a:lnTo>
                <a:lnTo>
                  <a:pt x="620" y="742"/>
                </a:lnTo>
                <a:lnTo>
                  <a:pt x="623" y="739"/>
                </a:lnTo>
                <a:lnTo>
                  <a:pt x="623" y="739"/>
                </a:lnTo>
                <a:lnTo>
                  <a:pt x="624" y="741"/>
                </a:lnTo>
                <a:lnTo>
                  <a:pt x="625" y="746"/>
                </a:lnTo>
                <a:lnTo>
                  <a:pt x="628" y="761"/>
                </a:lnTo>
                <a:lnTo>
                  <a:pt x="634" y="804"/>
                </a:lnTo>
                <a:lnTo>
                  <a:pt x="637" y="826"/>
                </a:lnTo>
                <a:lnTo>
                  <a:pt x="641" y="845"/>
                </a:lnTo>
                <a:lnTo>
                  <a:pt x="644" y="852"/>
                </a:lnTo>
                <a:lnTo>
                  <a:pt x="646" y="858"/>
                </a:lnTo>
                <a:lnTo>
                  <a:pt x="650" y="860"/>
                </a:lnTo>
                <a:lnTo>
                  <a:pt x="651" y="860"/>
                </a:lnTo>
                <a:lnTo>
                  <a:pt x="652" y="860"/>
                </a:lnTo>
                <a:lnTo>
                  <a:pt x="652" y="860"/>
                </a:lnTo>
                <a:lnTo>
                  <a:pt x="660" y="855"/>
                </a:lnTo>
                <a:lnTo>
                  <a:pt x="666" y="847"/>
                </a:lnTo>
                <a:lnTo>
                  <a:pt x="679" y="826"/>
                </a:lnTo>
                <a:lnTo>
                  <a:pt x="685" y="815"/>
                </a:lnTo>
                <a:lnTo>
                  <a:pt x="694" y="805"/>
                </a:lnTo>
                <a:lnTo>
                  <a:pt x="701" y="796"/>
                </a:lnTo>
                <a:lnTo>
                  <a:pt x="705" y="794"/>
                </a:lnTo>
                <a:lnTo>
                  <a:pt x="710" y="791"/>
                </a:lnTo>
                <a:lnTo>
                  <a:pt x="710" y="791"/>
                </a:lnTo>
                <a:lnTo>
                  <a:pt x="728" y="783"/>
                </a:lnTo>
                <a:lnTo>
                  <a:pt x="738" y="778"/>
                </a:lnTo>
                <a:lnTo>
                  <a:pt x="747" y="773"/>
                </a:lnTo>
                <a:lnTo>
                  <a:pt x="754" y="767"/>
                </a:lnTo>
                <a:lnTo>
                  <a:pt x="760" y="758"/>
                </a:lnTo>
                <a:lnTo>
                  <a:pt x="765" y="748"/>
                </a:lnTo>
                <a:lnTo>
                  <a:pt x="767" y="744"/>
                </a:lnTo>
                <a:lnTo>
                  <a:pt x="767" y="737"/>
                </a:lnTo>
                <a:lnTo>
                  <a:pt x="767" y="737"/>
                </a:lnTo>
                <a:lnTo>
                  <a:pt x="767" y="719"/>
                </a:lnTo>
                <a:lnTo>
                  <a:pt x="767" y="692"/>
                </a:lnTo>
                <a:lnTo>
                  <a:pt x="763" y="626"/>
                </a:lnTo>
                <a:lnTo>
                  <a:pt x="760" y="564"/>
                </a:lnTo>
                <a:lnTo>
                  <a:pt x="759" y="536"/>
                </a:lnTo>
                <a:lnTo>
                  <a:pt x="759" y="536"/>
                </a:lnTo>
                <a:lnTo>
                  <a:pt x="763" y="531"/>
                </a:lnTo>
                <a:lnTo>
                  <a:pt x="773" y="522"/>
                </a:lnTo>
                <a:lnTo>
                  <a:pt x="802" y="497"/>
                </a:lnTo>
                <a:lnTo>
                  <a:pt x="848" y="459"/>
                </a:lnTo>
                <a:lnTo>
                  <a:pt x="848" y="459"/>
                </a:lnTo>
                <a:lnTo>
                  <a:pt x="942" y="379"/>
                </a:lnTo>
                <a:lnTo>
                  <a:pt x="1006" y="325"/>
                </a:lnTo>
                <a:lnTo>
                  <a:pt x="1036" y="299"/>
                </a:lnTo>
                <a:lnTo>
                  <a:pt x="1036" y="299"/>
                </a:lnTo>
                <a:lnTo>
                  <a:pt x="1057" y="279"/>
                </a:lnTo>
                <a:lnTo>
                  <a:pt x="1098" y="241"/>
                </a:lnTo>
                <a:lnTo>
                  <a:pt x="1159" y="185"/>
                </a:lnTo>
                <a:lnTo>
                  <a:pt x="1156" y="149"/>
                </a:lnTo>
                <a:lnTo>
                  <a:pt x="1156" y="149"/>
                </a:lnTo>
                <a:lnTo>
                  <a:pt x="1200" y="127"/>
                </a:lnTo>
                <a:lnTo>
                  <a:pt x="1232" y="112"/>
                </a:lnTo>
                <a:lnTo>
                  <a:pt x="1245" y="106"/>
                </a:lnTo>
                <a:lnTo>
                  <a:pt x="1252" y="105"/>
                </a:lnTo>
                <a:lnTo>
                  <a:pt x="1252" y="105"/>
                </a:lnTo>
                <a:lnTo>
                  <a:pt x="1257" y="106"/>
                </a:lnTo>
                <a:lnTo>
                  <a:pt x="1265" y="111"/>
                </a:lnTo>
                <a:lnTo>
                  <a:pt x="1286" y="126"/>
                </a:lnTo>
                <a:lnTo>
                  <a:pt x="1308" y="140"/>
                </a:lnTo>
                <a:lnTo>
                  <a:pt x="1317" y="145"/>
                </a:lnTo>
                <a:lnTo>
                  <a:pt x="1324" y="148"/>
                </a:lnTo>
                <a:lnTo>
                  <a:pt x="1324" y="148"/>
                </a:lnTo>
                <a:lnTo>
                  <a:pt x="1329" y="148"/>
                </a:lnTo>
                <a:lnTo>
                  <a:pt x="1332" y="147"/>
                </a:lnTo>
                <a:lnTo>
                  <a:pt x="1335" y="143"/>
                </a:lnTo>
                <a:lnTo>
                  <a:pt x="1337" y="140"/>
                </a:lnTo>
                <a:lnTo>
                  <a:pt x="1338" y="132"/>
                </a:lnTo>
                <a:lnTo>
                  <a:pt x="1338" y="124"/>
                </a:lnTo>
                <a:lnTo>
                  <a:pt x="1338" y="124"/>
                </a:lnTo>
                <a:lnTo>
                  <a:pt x="1337" y="117"/>
                </a:lnTo>
                <a:lnTo>
                  <a:pt x="1338" y="115"/>
                </a:lnTo>
                <a:lnTo>
                  <a:pt x="1338" y="115"/>
                </a:lnTo>
                <a:lnTo>
                  <a:pt x="1340" y="108"/>
                </a:lnTo>
                <a:lnTo>
                  <a:pt x="1343" y="104"/>
                </a:lnTo>
                <a:lnTo>
                  <a:pt x="1345" y="97"/>
                </a:lnTo>
                <a:lnTo>
                  <a:pt x="1347" y="91"/>
                </a:lnTo>
                <a:lnTo>
                  <a:pt x="1347" y="84"/>
                </a:lnTo>
                <a:lnTo>
                  <a:pt x="1344" y="77"/>
                </a:lnTo>
                <a:lnTo>
                  <a:pt x="1339" y="69"/>
                </a:lnTo>
                <a:lnTo>
                  <a:pt x="1339" y="69"/>
                </a:lnTo>
                <a:lnTo>
                  <a:pt x="1328" y="57"/>
                </a:lnTo>
                <a:lnTo>
                  <a:pt x="1320" y="50"/>
                </a:lnTo>
                <a:lnTo>
                  <a:pt x="1300" y="36"/>
                </a:lnTo>
                <a:lnTo>
                  <a:pt x="1300" y="36"/>
                </a:lnTo>
                <a:lnTo>
                  <a:pt x="1288" y="25"/>
                </a:lnTo>
                <a:lnTo>
                  <a:pt x="1273" y="15"/>
                </a:lnTo>
                <a:lnTo>
                  <a:pt x="1257" y="7"/>
                </a:lnTo>
                <a:lnTo>
                  <a:pt x="1248" y="4"/>
                </a:lnTo>
                <a:lnTo>
                  <a:pt x="1240" y="2"/>
                </a:lnTo>
                <a:lnTo>
                  <a:pt x="1240" y="2"/>
                </a:lnTo>
                <a:lnTo>
                  <a:pt x="1226" y="0"/>
                </a:lnTo>
                <a:lnTo>
                  <a:pt x="1220" y="0"/>
                </a:lnTo>
                <a:lnTo>
                  <a:pt x="1215" y="3"/>
                </a:lnTo>
                <a:lnTo>
                  <a:pt x="1211" y="4"/>
                </a:lnTo>
                <a:lnTo>
                  <a:pt x="1208" y="8"/>
                </a:lnTo>
                <a:lnTo>
                  <a:pt x="1202" y="15"/>
                </a:lnTo>
                <a:lnTo>
                  <a:pt x="1202" y="15"/>
                </a:lnTo>
                <a:lnTo>
                  <a:pt x="1195" y="24"/>
                </a:lnTo>
                <a:lnTo>
                  <a:pt x="1188" y="32"/>
                </a:lnTo>
                <a:lnTo>
                  <a:pt x="1178" y="40"/>
                </a:lnTo>
                <a:lnTo>
                  <a:pt x="1166" y="47"/>
                </a:lnTo>
                <a:lnTo>
                  <a:pt x="1166" y="47"/>
                </a:lnTo>
                <a:lnTo>
                  <a:pt x="1157" y="51"/>
                </a:lnTo>
                <a:lnTo>
                  <a:pt x="1146" y="56"/>
                </a:lnTo>
                <a:lnTo>
                  <a:pt x="1124" y="63"/>
                </a:lnTo>
                <a:lnTo>
                  <a:pt x="1097" y="70"/>
                </a:lnTo>
                <a:lnTo>
                  <a:pt x="1097" y="70"/>
                </a:lnTo>
                <a:lnTo>
                  <a:pt x="1080" y="57"/>
                </a:lnTo>
                <a:lnTo>
                  <a:pt x="1068" y="47"/>
                </a:lnTo>
                <a:lnTo>
                  <a:pt x="1060" y="42"/>
                </a:lnTo>
                <a:lnTo>
                  <a:pt x="1060" y="42"/>
                </a:lnTo>
                <a:lnTo>
                  <a:pt x="1055" y="43"/>
                </a:lnTo>
                <a:lnTo>
                  <a:pt x="1047" y="48"/>
                </a:lnTo>
                <a:lnTo>
                  <a:pt x="1020" y="69"/>
                </a:lnTo>
                <a:lnTo>
                  <a:pt x="1020" y="69"/>
                </a:lnTo>
                <a:lnTo>
                  <a:pt x="953" y="120"/>
                </a:lnTo>
                <a:lnTo>
                  <a:pt x="953" y="120"/>
                </a:lnTo>
                <a:lnTo>
                  <a:pt x="946" y="131"/>
                </a:lnTo>
                <a:lnTo>
                  <a:pt x="932" y="156"/>
                </a:lnTo>
                <a:lnTo>
                  <a:pt x="912" y="192"/>
                </a:lnTo>
                <a:lnTo>
                  <a:pt x="912" y="192"/>
                </a:lnTo>
                <a:lnTo>
                  <a:pt x="851" y="245"/>
                </a:lnTo>
                <a:lnTo>
                  <a:pt x="851" y="245"/>
                </a:lnTo>
                <a:lnTo>
                  <a:pt x="807" y="271"/>
                </a:lnTo>
                <a:lnTo>
                  <a:pt x="807" y="271"/>
                </a:lnTo>
                <a:lnTo>
                  <a:pt x="778" y="290"/>
                </a:lnTo>
                <a:lnTo>
                  <a:pt x="759" y="303"/>
                </a:lnTo>
                <a:lnTo>
                  <a:pt x="746" y="311"/>
                </a:lnTo>
                <a:lnTo>
                  <a:pt x="746" y="311"/>
                </a:lnTo>
                <a:lnTo>
                  <a:pt x="735" y="316"/>
                </a:lnTo>
                <a:lnTo>
                  <a:pt x="727" y="319"/>
                </a:lnTo>
                <a:lnTo>
                  <a:pt x="720" y="321"/>
                </a:lnTo>
                <a:lnTo>
                  <a:pt x="720" y="321"/>
                </a:lnTo>
                <a:lnTo>
                  <a:pt x="720" y="320"/>
                </a:lnTo>
                <a:lnTo>
                  <a:pt x="720" y="319"/>
                </a:lnTo>
                <a:lnTo>
                  <a:pt x="716" y="317"/>
                </a:lnTo>
                <a:lnTo>
                  <a:pt x="710" y="316"/>
                </a:lnTo>
                <a:lnTo>
                  <a:pt x="710" y="316"/>
                </a:lnTo>
                <a:lnTo>
                  <a:pt x="704" y="316"/>
                </a:lnTo>
                <a:lnTo>
                  <a:pt x="698" y="317"/>
                </a:lnTo>
                <a:lnTo>
                  <a:pt x="680" y="321"/>
                </a:lnTo>
                <a:lnTo>
                  <a:pt x="634" y="332"/>
                </a:lnTo>
                <a:lnTo>
                  <a:pt x="634" y="332"/>
                </a:lnTo>
                <a:lnTo>
                  <a:pt x="609" y="339"/>
                </a:lnTo>
                <a:lnTo>
                  <a:pt x="590" y="347"/>
                </a:lnTo>
                <a:lnTo>
                  <a:pt x="577" y="352"/>
                </a:lnTo>
                <a:lnTo>
                  <a:pt x="574" y="354"/>
                </a:lnTo>
                <a:lnTo>
                  <a:pt x="542" y="380"/>
                </a:lnTo>
                <a:lnTo>
                  <a:pt x="492" y="371"/>
                </a:lnTo>
                <a:lnTo>
                  <a:pt x="454" y="349"/>
                </a:lnTo>
                <a:lnTo>
                  <a:pt x="647" y="306"/>
                </a:lnTo>
                <a:lnTo>
                  <a:pt x="647" y="306"/>
                </a:lnTo>
                <a:lnTo>
                  <a:pt x="708" y="287"/>
                </a:lnTo>
                <a:lnTo>
                  <a:pt x="749" y="272"/>
                </a:lnTo>
                <a:lnTo>
                  <a:pt x="763" y="266"/>
                </a:lnTo>
                <a:lnTo>
                  <a:pt x="768" y="263"/>
                </a:lnTo>
                <a:lnTo>
                  <a:pt x="769" y="262"/>
                </a:lnTo>
                <a:lnTo>
                  <a:pt x="769" y="262"/>
                </a:lnTo>
                <a:lnTo>
                  <a:pt x="775" y="221"/>
                </a:lnTo>
                <a:lnTo>
                  <a:pt x="828" y="203"/>
                </a:lnTo>
                <a:lnTo>
                  <a:pt x="828" y="203"/>
                </a:lnTo>
                <a:lnTo>
                  <a:pt x="843" y="207"/>
                </a:lnTo>
                <a:lnTo>
                  <a:pt x="855" y="208"/>
                </a:lnTo>
                <a:lnTo>
                  <a:pt x="862" y="208"/>
                </a:lnTo>
                <a:lnTo>
                  <a:pt x="862" y="208"/>
                </a:lnTo>
                <a:lnTo>
                  <a:pt x="866" y="207"/>
                </a:lnTo>
                <a:lnTo>
                  <a:pt x="869" y="202"/>
                </a:lnTo>
                <a:lnTo>
                  <a:pt x="872" y="190"/>
                </a:lnTo>
                <a:lnTo>
                  <a:pt x="876" y="176"/>
                </a:lnTo>
                <a:lnTo>
                  <a:pt x="876" y="170"/>
                </a:lnTo>
                <a:lnTo>
                  <a:pt x="876" y="170"/>
                </a:lnTo>
                <a:lnTo>
                  <a:pt x="876" y="165"/>
                </a:lnTo>
                <a:lnTo>
                  <a:pt x="875" y="154"/>
                </a:lnTo>
                <a:lnTo>
                  <a:pt x="872" y="148"/>
                </a:lnTo>
                <a:lnTo>
                  <a:pt x="870" y="142"/>
                </a:lnTo>
                <a:lnTo>
                  <a:pt x="867" y="136"/>
                </a:lnTo>
                <a:lnTo>
                  <a:pt x="862" y="131"/>
                </a:lnTo>
                <a:lnTo>
                  <a:pt x="862" y="131"/>
                </a:lnTo>
                <a:lnTo>
                  <a:pt x="855" y="126"/>
                </a:lnTo>
                <a:lnTo>
                  <a:pt x="850" y="122"/>
                </a:lnTo>
                <a:lnTo>
                  <a:pt x="845" y="122"/>
                </a:lnTo>
                <a:lnTo>
                  <a:pt x="837" y="123"/>
                </a:lnTo>
                <a:lnTo>
                  <a:pt x="837" y="123"/>
                </a:lnTo>
                <a:lnTo>
                  <a:pt x="829" y="124"/>
                </a:lnTo>
                <a:lnTo>
                  <a:pt x="822" y="128"/>
                </a:lnTo>
                <a:lnTo>
                  <a:pt x="805" y="138"/>
                </a:lnTo>
                <a:lnTo>
                  <a:pt x="784" y="151"/>
                </a:lnTo>
                <a:lnTo>
                  <a:pt x="760" y="163"/>
                </a:lnTo>
                <a:lnTo>
                  <a:pt x="760" y="163"/>
                </a:lnTo>
                <a:lnTo>
                  <a:pt x="755" y="160"/>
                </a:lnTo>
                <a:lnTo>
                  <a:pt x="751" y="159"/>
                </a:lnTo>
                <a:lnTo>
                  <a:pt x="746" y="158"/>
                </a:lnTo>
                <a:lnTo>
                  <a:pt x="746" y="158"/>
                </a:lnTo>
                <a:lnTo>
                  <a:pt x="639" y="181"/>
                </a:lnTo>
                <a:lnTo>
                  <a:pt x="538" y="203"/>
                </a:lnTo>
                <a:lnTo>
                  <a:pt x="331" y="229"/>
                </a:lnTo>
                <a:lnTo>
                  <a:pt x="227" y="247"/>
                </a:lnTo>
                <a:lnTo>
                  <a:pt x="227" y="247"/>
                </a:lnTo>
                <a:lnTo>
                  <a:pt x="225" y="246"/>
                </a:lnTo>
                <a:lnTo>
                  <a:pt x="221" y="244"/>
                </a:lnTo>
                <a:lnTo>
                  <a:pt x="217" y="240"/>
                </a:lnTo>
                <a:lnTo>
                  <a:pt x="216" y="236"/>
                </a:lnTo>
                <a:lnTo>
                  <a:pt x="215" y="234"/>
                </a:lnTo>
                <a:lnTo>
                  <a:pt x="215" y="234"/>
                </a:lnTo>
                <a:lnTo>
                  <a:pt x="213" y="214"/>
                </a:lnTo>
                <a:lnTo>
                  <a:pt x="211" y="203"/>
                </a:lnTo>
                <a:lnTo>
                  <a:pt x="209" y="194"/>
                </a:lnTo>
                <a:lnTo>
                  <a:pt x="209" y="194"/>
                </a:lnTo>
                <a:lnTo>
                  <a:pt x="200" y="181"/>
                </a:lnTo>
                <a:lnTo>
                  <a:pt x="196" y="175"/>
                </a:lnTo>
                <a:lnTo>
                  <a:pt x="196" y="172"/>
                </a:lnTo>
                <a:lnTo>
                  <a:pt x="196" y="171"/>
                </a:lnTo>
                <a:lnTo>
                  <a:pt x="196" y="171"/>
                </a:lnTo>
                <a:lnTo>
                  <a:pt x="199" y="169"/>
                </a:lnTo>
                <a:lnTo>
                  <a:pt x="199" y="164"/>
                </a:lnTo>
                <a:lnTo>
                  <a:pt x="200" y="156"/>
                </a:lnTo>
                <a:lnTo>
                  <a:pt x="200" y="156"/>
                </a:lnTo>
                <a:lnTo>
                  <a:pt x="196" y="156"/>
                </a:lnTo>
                <a:lnTo>
                  <a:pt x="193" y="155"/>
                </a:lnTo>
                <a:lnTo>
                  <a:pt x="191" y="155"/>
                </a:lnTo>
                <a:lnTo>
                  <a:pt x="191" y="155"/>
                </a:lnTo>
                <a:lnTo>
                  <a:pt x="190" y="138"/>
                </a:lnTo>
                <a:lnTo>
                  <a:pt x="190" y="138"/>
                </a:lnTo>
                <a:lnTo>
                  <a:pt x="188" y="132"/>
                </a:lnTo>
                <a:lnTo>
                  <a:pt x="185" y="124"/>
                </a:lnTo>
                <a:lnTo>
                  <a:pt x="182" y="117"/>
                </a:lnTo>
                <a:lnTo>
                  <a:pt x="178" y="115"/>
                </a:lnTo>
                <a:lnTo>
                  <a:pt x="178" y="115"/>
                </a:lnTo>
                <a:lnTo>
                  <a:pt x="174" y="115"/>
                </a:lnTo>
                <a:lnTo>
                  <a:pt x="168" y="115"/>
                </a:lnTo>
                <a:lnTo>
                  <a:pt x="161" y="116"/>
                </a:lnTo>
                <a:lnTo>
                  <a:pt x="151" y="111"/>
                </a:lnTo>
                <a:lnTo>
                  <a:pt x="151" y="111"/>
                </a:lnTo>
                <a:lnTo>
                  <a:pt x="150" y="110"/>
                </a:lnTo>
                <a:lnTo>
                  <a:pt x="146" y="108"/>
                </a:lnTo>
                <a:lnTo>
                  <a:pt x="142" y="110"/>
                </a:lnTo>
                <a:lnTo>
                  <a:pt x="142" y="110"/>
                </a:lnTo>
                <a:lnTo>
                  <a:pt x="124" y="117"/>
                </a:lnTo>
                <a:lnTo>
                  <a:pt x="91" y="117"/>
                </a:lnTo>
                <a:close/>
                <a:moveTo>
                  <a:pt x="151" y="604"/>
                </a:moveTo>
                <a:lnTo>
                  <a:pt x="163" y="622"/>
                </a:lnTo>
                <a:lnTo>
                  <a:pt x="163" y="622"/>
                </a:lnTo>
                <a:lnTo>
                  <a:pt x="186" y="632"/>
                </a:lnTo>
                <a:lnTo>
                  <a:pt x="186" y="632"/>
                </a:lnTo>
                <a:lnTo>
                  <a:pt x="194" y="635"/>
                </a:lnTo>
                <a:lnTo>
                  <a:pt x="200" y="642"/>
                </a:lnTo>
                <a:lnTo>
                  <a:pt x="205" y="648"/>
                </a:lnTo>
                <a:lnTo>
                  <a:pt x="205" y="648"/>
                </a:lnTo>
                <a:lnTo>
                  <a:pt x="173" y="643"/>
                </a:lnTo>
                <a:lnTo>
                  <a:pt x="173" y="643"/>
                </a:lnTo>
                <a:lnTo>
                  <a:pt x="159" y="642"/>
                </a:lnTo>
                <a:lnTo>
                  <a:pt x="159" y="642"/>
                </a:lnTo>
                <a:lnTo>
                  <a:pt x="158" y="639"/>
                </a:lnTo>
                <a:lnTo>
                  <a:pt x="157" y="635"/>
                </a:lnTo>
                <a:lnTo>
                  <a:pt x="155" y="622"/>
                </a:lnTo>
                <a:lnTo>
                  <a:pt x="151" y="604"/>
                </a:lnTo>
                <a:lnTo>
                  <a:pt x="151" y="6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40F2E811-4BDE-4DE8-A3C4-150F2CFC8503}"/>
              </a:ext>
            </a:extLst>
          </p:cNvPr>
          <p:cNvSpPr>
            <a:spLocks/>
          </p:cNvSpPr>
          <p:nvPr/>
        </p:nvSpPr>
        <p:spPr bwMode="auto">
          <a:xfrm>
            <a:off x="6366096" y="844559"/>
            <a:ext cx="881236" cy="1577475"/>
          </a:xfrm>
          <a:custGeom>
            <a:avLst/>
            <a:gdLst>
              <a:gd name="T0" fmla="*/ 254 w 705"/>
              <a:gd name="T1" fmla="*/ 2 h 1262"/>
              <a:gd name="T2" fmla="*/ 225 w 705"/>
              <a:gd name="T3" fmla="*/ 26 h 1262"/>
              <a:gd name="T4" fmla="*/ 204 w 705"/>
              <a:gd name="T5" fmla="*/ 51 h 1262"/>
              <a:gd name="T6" fmla="*/ 196 w 705"/>
              <a:gd name="T7" fmla="*/ 88 h 1262"/>
              <a:gd name="T8" fmla="*/ 193 w 705"/>
              <a:gd name="T9" fmla="*/ 127 h 1262"/>
              <a:gd name="T10" fmla="*/ 210 w 705"/>
              <a:gd name="T11" fmla="*/ 150 h 1262"/>
              <a:gd name="T12" fmla="*/ 214 w 705"/>
              <a:gd name="T13" fmla="*/ 196 h 1262"/>
              <a:gd name="T14" fmla="*/ 172 w 705"/>
              <a:gd name="T15" fmla="*/ 213 h 1262"/>
              <a:gd name="T16" fmla="*/ 36 w 705"/>
              <a:gd name="T17" fmla="*/ 365 h 1262"/>
              <a:gd name="T18" fmla="*/ 4 w 705"/>
              <a:gd name="T19" fmla="*/ 461 h 1262"/>
              <a:gd name="T20" fmla="*/ 18 w 705"/>
              <a:gd name="T21" fmla="*/ 527 h 1262"/>
              <a:gd name="T22" fmla="*/ 51 w 705"/>
              <a:gd name="T23" fmla="*/ 552 h 1262"/>
              <a:gd name="T24" fmla="*/ 88 w 705"/>
              <a:gd name="T25" fmla="*/ 588 h 1262"/>
              <a:gd name="T26" fmla="*/ 112 w 705"/>
              <a:gd name="T27" fmla="*/ 564 h 1262"/>
              <a:gd name="T28" fmla="*/ 106 w 705"/>
              <a:gd name="T29" fmla="*/ 546 h 1262"/>
              <a:gd name="T30" fmla="*/ 92 w 705"/>
              <a:gd name="T31" fmla="*/ 500 h 1262"/>
              <a:gd name="T32" fmla="*/ 182 w 705"/>
              <a:gd name="T33" fmla="*/ 586 h 1262"/>
              <a:gd name="T34" fmla="*/ 74 w 705"/>
              <a:gd name="T35" fmla="*/ 807 h 1262"/>
              <a:gd name="T36" fmla="*/ 22 w 705"/>
              <a:gd name="T37" fmla="*/ 1088 h 1262"/>
              <a:gd name="T38" fmla="*/ 40 w 705"/>
              <a:gd name="T39" fmla="*/ 1229 h 1262"/>
              <a:gd name="T40" fmla="*/ 7 w 705"/>
              <a:gd name="T41" fmla="*/ 1255 h 1262"/>
              <a:gd name="T42" fmla="*/ 51 w 705"/>
              <a:gd name="T43" fmla="*/ 1261 h 1262"/>
              <a:gd name="T44" fmla="*/ 71 w 705"/>
              <a:gd name="T45" fmla="*/ 1259 h 1262"/>
              <a:gd name="T46" fmla="*/ 77 w 705"/>
              <a:gd name="T47" fmla="*/ 1250 h 1262"/>
              <a:gd name="T48" fmla="*/ 123 w 705"/>
              <a:gd name="T49" fmla="*/ 1228 h 1262"/>
              <a:gd name="T50" fmla="*/ 119 w 705"/>
              <a:gd name="T51" fmla="*/ 1199 h 1262"/>
              <a:gd name="T52" fmla="*/ 224 w 705"/>
              <a:gd name="T53" fmla="*/ 875 h 1262"/>
              <a:gd name="T54" fmla="*/ 474 w 705"/>
              <a:gd name="T55" fmla="*/ 1096 h 1262"/>
              <a:gd name="T56" fmla="*/ 590 w 705"/>
              <a:gd name="T57" fmla="*/ 1232 h 1262"/>
              <a:gd name="T58" fmla="*/ 607 w 705"/>
              <a:gd name="T59" fmla="*/ 1257 h 1262"/>
              <a:gd name="T60" fmla="*/ 627 w 705"/>
              <a:gd name="T61" fmla="*/ 1244 h 1262"/>
              <a:gd name="T62" fmla="*/ 643 w 705"/>
              <a:gd name="T63" fmla="*/ 1245 h 1262"/>
              <a:gd name="T64" fmla="*/ 663 w 705"/>
              <a:gd name="T65" fmla="*/ 1235 h 1262"/>
              <a:gd name="T66" fmla="*/ 629 w 705"/>
              <a:gd name="T67" fmla="*/ 1197 h 1262"/>
              <a:gd name="T68" fmla="*/ 646 w 705"/>
              <a:gd name="T69" fmla="*/ 1158 h 1262"/>
              <a:gd name="T70" fmla="*/ 636 w 705"/>
              <a:gd name="T71" fmla="*/ 1121 h 1262"/>
              <a:gd name="T72" fmla="*/ 542 w 705"/>
              <a:gd name="T73" fmla="*/ 933 h 1262"/>
              <a:gd name="T74" fmla="*/ 537 w 705"/>
              <a:gd name="T75" fmla="*/ 762 h 1262"/>
              <a:gd name="T76" fmla="*/ 473 w 705"/>
              <a:gd name="T77" fmla="*/ 661 h 1262"/>
              <a:gd name="T78" fmla="*/ 434 w 705"/>
              <a:gd name="T79" fmla="*/ 588 h 1262"/>
              <a:gd name="T80" fmla="*/ 441 w 705"/>
              <a:gd name="T81" fmla="*/ 565 h 1262"/>
              <a:gd name="T82" fmla="*/ 455 w 705"/>
              <a:gd name="T83" fmla="*/ 510 h 1262"/>
              <a:gd name="T84" fmla="*/ 592 w 705"/>
              <a:gd name="T85" fmla="*/ 357 h 1262"/>
              <a:gd name="T86" fmla="*/ 683 w 705"/>
              <a:gd name="T87" fmla="*/ 325 h 1262"/>
              <a:gd name="T88" fmla="*/ 705 w 705"/>
              <a:gd name="T89" fmla="*/ 303 h 1262"/>
              <a:gd name="T90" fmla="*/ 675 w 705"/>
              <a:gd name="T91" fmla="*/ 208 h 1262"/>
              <a:gd name="T92" fmla="*/ 682 w 705"/>
              <a:gd name="T93" fmla="*/ 152 h 1262"/>
              <a:gd name="T94" fmla="*/ 657 w 705"/>
              <a:gd name="T95" fmla="*/ 53 h 1262"/>
              <a:gd name="T96" fmla="*/ 650 w 705"/>
              <a:gd name="T97" fmla="*/ 56 h 1262"/>
              <a:gd name="T98" fmla="*/ 633 w 705"/>
              <a:gd name="T99" fmla="*/ 51 h 1262"/>
              <a:gd name="T100" fmla="*/ 619 w 705"/>
              <a:gd name="T101" fmla="*/ 30 h 1262"/>
              <a:gd name="T102" fmla="*/ 602 w 705"/>
              <a:gd name="T103" fmla="*/ 52 h 1262"/>
              <a:gd name="T104" fmla="*/ 608 w 705"/>
              <a:gd name="T105" fmla="*/ 109 h 1262"/>
              <a:gd name="T106" fmla="*/ 607 w 705"/>
              <a:gd name="T107" fmla="*/ 142 h 1262"/>
              <a:gd name="T108" fmla="*/ 630 w 705"/>
              <a:gd name="T109" fmla="*/ 206 h 1262"/>
              <a:gd name="T110" fmla="*/ 611 w 705"/>
              <a:gd name="T111" fmla="*/ 217 h 1262"/>
              <a:gd name="T112" fmla="*/ 546 w 705"/>
              <a:gd name="T113" fmla="*/ 236 h 1262"/>
              <a:gd name="T114" fmla="*/ 381 w 705"/>
              <a:gd name="T115" fmla="*/ 222 h 1262"/>
              <a:gd name="T116" fmla="*/ 351 w 705"/>
              <a:gd name="T117" fmla="*/ 172 h 1262"/>
              <a:gd name="T118" fmla="*/ 357 w 705"/>
              <a:gd name="T119" fmla="*/ 109 h 1262"/>
              <a:gd name="T120" fmla="*/ 372 w 705"/>
              <a:gd name="T121" fmla="*/ 56 h 1262"/>
              <a:gd name="T122" fmla="*/ 344 w 705"/>
              <a:gd name="T123" fmla="*/ 20 h 1262"/>
              <a:gd name="T124" fmla="*/ 316 w 705"/>
              <a:gd name="T125" fmla="*/ 18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5" h="1262">
                <a:moveTo>
                  <a:pt x="284" y="2"/>
                </a:moveTo>
                <a:lnTo>
                  <a:pt x="284" y="2"/>
                </a:lnTo>
                <a:lnTo>
                  <a:pt x="270" y="2"/>
                </a:lnTo>
                <a:lnTo>
                  <a:pt x="260" y="2"/>
                </a:lnTo>
                <a:lnTo>
                  <a:pt x="257" y="2"/>
                </a:lnTo>
                <a:lnTo>
                  <a:pt x="254" y="2"/>
                </a:lnTo>
                <a:lnTo>
                  <a:pt x="254" y="2"/>
                </a:lnTo>
                <a:lnTo>
                  <a:pt x="247" y="12"/>
                </a:lnTo>
                <a:lnTo>
                  <a:pt x="247" y="12"/>
                </a:lnTo>
                <a:lnTo>
                  <a:pt x="244" y="16"/>
                </a:lnTo>
                <a:lnTo>
                  <a:pt x="241" y="20"/>
                </a:lnTo>
                <a:lnTo>
                  <a:pt x="236" y="23"/>
                </a:lnTo>
                <a:lnTo>
                  <a:pt x="236" y="23"/>
                </a:lnTo>
                <a:lnTo>
                  <a:pt x="225" y="26"/>
                </a:lnTo>
                <a:lnTo>
                  <a:pt x="219" y="27"/>
                </a:lnTo>
                <a:lnTo>
                  <a:pt x="216" y="30"/>
                </a:lnTo>
                <a:lnTo>
                  <a:pt x="216" y="30"/>
                </a:lnTo>
                <a:lnTo>
                  <a:pt x="212" y="35"/>
                </a:lnTo>
                <a:lnTo>
                  <a:pt x="209" y="42"/>
                </a:lnTo>
                <a:lnTo>
                  <a:pt x="209" y="42"/>
                </a:lnTo>
                <a:lnTo>
                  <a:pt x="204" y="51"/>
                </a:lnTo>
                <a:lnTo>
                  <a:pt x="201" y="56"/>
                </a:lnTo>
                <a:lnTo>
                  <a:pt x="200" y="59"/>
                </a:lnTo>
                <a:lnTo>
                  <a:pt x="200" y="59"/>
                </a:lnTo>
                <a:lnTo>
                  <a:pt x="200" y="68"/>
                </a:lnTo>
                <a:lnTo>
                  <a:pt x="200" y="78"/>
                </a:lnTo>
                <a:lnTo>
                  <a:pt x="200" y="78"/>
                </a:lnTo>
                <a:lnTo>
                  <a:pt x="196" y="88"/>
                </a:lnTo>
                <a:lnTo>
                  <a:pt x="194" y="95"/>
                </a:lnTo>
                <a:lnTo>
                  <a:pt x="198" y="113"/>
                </a:lnTo>
                <a:lnTo>
                  <a:pt x="198" y="113"/>
                </a:lnTo>
                <a:lnTo>
                  <a:pt x="194" y="117"/>
                </a:lnTo>
                <a:lnTo>
                  <a:pt x="193" y="121"/>
                </a:lnTo>
                <a:lnTo>
                  <a:pt x="193" y="127"/>
                </a:lnTo>
                <a:lnTo>
                  <a:pt x="193" y="127"/>
                </a:lnTo>
                <a:lnTo>
                  <a:pt x="194" y="137"/>
                </a:lnTo>
                <a:lnTo>
                  <a:pt x="195" y="140"/>
                </a:lnTo>
                <a:lnTo>
                  <a:pt x="200" y="143"/>
                </a:lnTo>
                <a:lnTo>
                  <a:pt x="200" y="143"/>
                </a:lnTo>
                <a:lnTo>
                  <a:pt x="208" y="148"/>
                </a:lnTo>
                <a:lnTo>
                  <a:pt x="210" y="150"/>
                </a:lnTo>
                <a:lnTo>
                  <a:pt x="210" y="150"/>
                </a:lnTo>
                <a:lnTo>
                  <a:pt x="216" y="172"/>
                </a:lnTo>
                <a:lnTo>
                  <a:pt x="216" y="172"/>
                </a:lnTo>
                <a:lnTo>
                  <a:pt x="217" y="182"/>
                </a:lnTo>
                <a:lnTo>
                  <a:pt x="216" y="190"/>
                </a:lnTo>
                <a:lnTo>
                  <a:pt x="215" y="195"/>
                </a:lnTo>
                <a:lnTo>
                  <a:pt x="214" y="196"/>
                </a:lnTo>
                <a:lnTo>
                  <a:pt x="214" y="196"/>
                </a:lnTo>
                <a:lnTo>
                  <a:pt x="204" y="199"/>
                </a:lnTo>
                <a:lnTo>
                  <a:pt x="195" y="202"/>
                </a:lnTo>
                <a:lnTo>
                  <a:pt x="187" y="206"/>
                </a:lnTo>
                <a:lnTo>
                  <a:pt x="187" y="206"/>
                </a:lnTo>
                <a:lnTo>
                  <a:pt x="176" y="210"/>
                </a:lnTo>
                <a:lnTo>
                  <a:pt x="173" y="212"/>
                </a:lnTo>
                <a:lnTo>
                  <a:pt x="172" y="213"/>
                </a:lnTo>
                <a:lnTo>
                  <a:pt x="172" y="213"/>
                </a:lnTo>
                <a:lnTo>
                  <a:pt x="174" y="225"/>
                </a:lnTo>
                <a:lnTo>
                  <a:pt x="109" y="255"/>
                </a:lnTo>
                <a:lnTo>
                  <a:pt x="109" y="255"/>
                </a:lnTo>
                <a:lnTo>
                  <a:pt x="51" y="332"/>
                </a:lnTo>
                <a:lnTo>
                  <a:pt x="51" y="332"/>
                </a:lnTo>
                <a:lnTo>
                  <a:pt x="36" y="365"/>
                </a:lnTo>
                <a:lnTo>
                  <a:pt x="24" y="391"/>
                </a:lnTo>
                <a:lnTo>
                  <a:pt x="21" y="402"/>
                </a:lnTo>
                <a:lnTo>
                  <a:pt x="18" y="411"/>
                </a:lnTo>
                <a:lnTo>
                  <a:pt x="18" y="411"/>
                </a:lnTo>
                <a:lnTo>
                  <a:pt x="15" y="425"/>
                </a:lnTo>
                <a:lnTo>
                  <a:pt x="10" y="443"/>
                </a:lnTo>
                <a:lnTo>
                  <a:pt x="4" y="461"/>
                </a:lnTo>
                <a:lnTo>
                  <a:pt x="4" y="461"/>
                </a:lnTo>
                <a:lnTo>
                  <a:pt x="1" y="487"/>
                </a:lnTo>
                <a:lnTo>
                  <a:pt x="0" y="513"/>
                </a:lnTo>
                <a:lnTo>
                  <a:pt x="0" y="513"/>
                </a:lnTo>
                <a:lnTo>
                  <a:pt x="4" y="516"/>
                </a:lnTo>
                <a:lnTo>
                  <a:pt x="10" y="521"/>
                </a:lnTo>
                <a:lnTo>
                  <a:pt x="18" y="527"/>
                </a:lnTo>
                <a:lnTo>
                  <a:pt x="18" y="527"/>
                </a:lnTo>
                <a:lnTo>
                  <a:pt x="37" y="531"/>
                </a:lnTo>
                <a:lnTo>
                  <a:pt x="37" y="531"/>
                </a:lnTo>
                <a:lnTo>
                  <a:pt x="47" y="535"/>
                </a:lnTo>
                <a:lnTo>
                  <a:pt x="51" y="536"/>
                </a:lnTo>
                <a:lnTo>
                  <a:pt x="51" y="536"/>
                </a:lnTo>
                <a:lnTo>
                  <a:pt x="51" y="552"/>
                </a:lnTo>
                <a:lnTo>
                  <a:pt x="53" y="563"/>
                </a:lnTo>
                <a:lnTo>
                  <a:pt x="54" y="568"/>
                </a:lnTo>
                <a:lnTo>
                  <a:pt x="56" y="572"/>
                </a:lnTo>
                <a:lnTo>
                  <a:pt x="56" y="572"/>
                </a:lnTo>
                <a:lnTo>
                  <a:pt x="65" y="578"/>
                </a:lnTo>
                <a:lnTo>
                  <a:pt x="77" y="583"/>
                </a:lnTo>
                <a:lnTo>
                  <a:pt x="88" y="588"/>
                </a:lnTo>
                <a:lnTo>
                  <a:pt x="92" y="589"/>
                </a:lnTo>
                <a:lnTo>
                  <a:pt x="96" y="588"/>
                </a:lnTo>
                <a:lnTo>
                  <a:pt x="96" y="588"/>
                </a:lnTo>
                <a:lnTo>
                  <a:pt x="99" y="583"/>
                </a:lnTo>
                <a:lnTo>
                  <a:pt x="106" y="575"/>
                </a:lnTo>
                <a:lnTo>
                  <a:pt x="110" y="567"/>
                </a:lnTo>
                <a:lnTo>
                  <a:pt x="112" y="564"/>
                </a:lnTo>
                <a:lnTo>
                  <a:pt x="112" y="562"/>
                </a:lnTo>
                <a:lnTo>
                  <a:pt x="112" y="562"/>
                </a:lnTo>
                <a:lnTo>
                  <a:pt x="107" y="556"/>
                </a:lnTo>
                <a:lnTo>
                  <a:pt x="103" y="551"/>
                </a:lnTo>
                <a:lnTo>
                  <a:pt x="103" y="551"/>
                </a:lnTo>
                <a:lnTo>
                  <a:pt x="104" y="548"/>
                </a:lnTo>
                <a:lnTo>
                  <a:pt x="106" y="546"/>
                </a:lnTo>
                <a:lnTo>
                  <a:pt x="107" y="540"/>
                </a:lnTo>
                <a:lnTo>
                  <a:pt x="107" y="540"/>
                </a:lnTo>
                <a:lnTo>
                  <a:pt x="104" y="535"/>
                </a:lnTo>
                <a:lnTo>
                  <a:pt x="102" y="532"/>
                </a:lnTo>
                <a:lnTo>
                  <a:pt x="99" y="529"/>
                </a:lnTo>
                <a:lnTo>
                  <a:pt x="96" y="520"/>
                </a:lnTo>
                <a:lnTo>
                  <a:pt x="92" y="500"/>
                </a:lnTo>
                <a:lnTo>
                  <a:pt x="107" y="487"/>
                </a:lnTo>
                <a:lnTo>
                  <a:pt x="120" y="438"/>
                </a:lnTo>
                <a:lnTo>
                  <a:pt x="138" y="416"/>
                </a:lnTo>
                <a:lnTo>
                  <a:pt x="174" y="494"/>
                </a:lnTo>
                <a:lnTo>
                  <a:pt x="160" y="543"/>
                </a:lnTo>
                <a:lnTo>
                  <a:pt x="187" y="568"/>
                </a:lnTo>
                <a:lnTo>
                  <a:pt x="182" y="586"/>
                </a:lnTo>
                <a:lnTo>
                  <a:pt x="141" y="637"/>
                </a:lnTo>
                <a:lnTo>
                  <a:pt x="141" y="637"/>
                </a:lnTo>
                <a:lnTo>
                  <a:pt x="117" y="715"/>
                </a:lnTo>
                <a:lnTo>
                  <a:pt x="98" y="769"/>
                </a:lnTo>
                <a:lnTo>
                  <a:pt x="90" y="794"/>
                </a:lnTo>
                <a:lnTo>
                  <a:pt x="90" y="794"/>
                </a:lnTo>
                <a:lnTo>
                  <a:pt x="74" y="807"/>
                </a:lnTo>
                <a:lnTo>
                  <a:pt x="64" y="816"/>
                </a:lnTo>
                <a:lnTo>
                  <a:pt x="61" y="819"/>
                </a:lnTo>
                <a:lnTo>
                  <a:pt x="60" y="820"/>
                </a:lnTo>
                <a:lnTo>
                  <a:pt x="74" y="833"/>
                </a:lnTo>
                <a:lnTo>
                  <a:pt x="23" y="987"/>
                </a:lnTo>
                <a:lnTo>
                  <a:pt x="23" y="987"/>
                </a:lnTo>
                <a:lnTo>
                  <a:pt x="22" y="1088"/>
                </a:lnTo>
                <a:lnTo>
                  <a:pt x="22" y="1158"/>
                </a:lnTo>
                <a:lnTo>
                  <a:pt x="22" y="1189"/>
                </a:lnTo>
                <a:lnTo>
                  <a:pt x="22" y="1189"/>
                </a:lnTo>
                <a:lnTo>
                  <a:pt x="28" y="1192"/>
                </a:lnTo>
                <a:lnTo>
                  <a:pt x="43" y="1196"/>
                </a:lnTo>
                <a:lnTo>
                  <a:pt x="63" y="1199"/>
                </a:lnTo>
                <a:lnTo>
                  <a:pt x="40" y="1229"/>
                </a:lnTo>
                <a:lnTo>
                  <a:pt x="40" y="1229"/>
                </a:lnTo>
                <a:lnTo>
                  <a:pt x="34" y="1232"/>
                </a:lnTo>
                <a:lnTo>
                  <a:pt x="21" y="1240"/>
                </a:lnTo>
                <a:lnTo>
                  <a:pt x="15" y="1245"/>
                </a:lnTo>
                <a:lnTo>
                  <a:pt x="10" y="1250"/>
                </a:lnTo>
                <a:lnTo>
                  <a:pt x="7" y="1253"/>
                </a:lnTo>
                <a:lnTo>
                  <a:pt x="7" y="1255"/>
                </a:lnTo>
                <a:lnTo>
                  <a:pt x="10" y="1256"/>
                </a:lnTo>
                <a:lnTo>
                  <a:pt x="10" y="1256"/>
                </a:lnTo>
                <a:lnTo>
                  <a:pt x="20" y="1258"/>
                </a:lnTo>
                <a:lnTo>
                  <a:pt x="32" y="1261"/>
                </a:lnTo>
                <a:lnTo>
                  <a:pt x="43" y="1262"/>
                </a:lnTo>
                <a:lnTo>
                  <a:pt x="51" y="1261"/>
                </a:lnTo>
                <a:lnTo>
                  <a:pt x="51" y="1261"/>
                </a:lnTo>
                <a:lnTo>
                  <a:pt x="55" y="1261"/>
                </a:lnTo>
                <a:lnTo>
                  <a:pt x="59" y="1262"/>
                </a:lnTo>
                <a:lnTo>
                  <a:pt x="61" y="1262"/>
                </a:lnTo>
                <a:lnTo>
                  <a:pt x="64" y="1261"/>
                </a:lnTo>
                <a:lnTo>
                  <a:pt x="64" y="1261"/>
                </a:lnTo>
                <a:lnTo>
                  <a:pt x="70" y="1259"/>
                </a:lnTo>
                <a:lnTo>
                  <a:pt x="71" y="1259"/>
                </a:lnTo>
                <a:lnTo>
                  <a:pt x="74" y="1257"/>
                </a:lnTo>
                <a:lnTo>
                  <a:pt x="74" y="1257"/>
                </a:lnTo>
                <a:lnTo>
                  <a:pt x="74" y="1256"/>
                </a:lnTo>
                <a:lnTo>
                  <a:pt x="72" y="1255"/>
                </a:lnTo>
                <a:lnTo>
                  <a:pt x="74" y="1253"/>
                </a:lnTo>
                <a:lnTo>
                  <a:pt x="77" y="1250"/>
                </a:lnTo>
                <a:lnTo>
                  <a:pt x="77" y="1250"/>
                </a:lnTo>
                <a:lnTo>
                  <a:pt x="90" y="1241"/>
                </a:lnTo>
                <a:lnTo>
                  <a:pt x="97" y="1236"/>
                </a:lnTo>
                <a:lnTo>
                  <a:pt x="107" y="1234"/>
                </a:lnTo>
                <a:lnTo>
                  <a:pt x="107" y="1234"/>
                </a:lnTo>
                <a:lnTo>
                  <a:pt x="114" y="1232"/>
                </a:lnTo>
                <a:lnTo>
                  <a:pt x="119" y="1230"/>
                </a:lnTo>
                <a:lnTo>
                  <a:pt x="123" y="1228"/>
                </a:lnTo>
                <a:lnTo>
                  <a:pt x="124" y="1223"/>
                </a:lnTo>
                <a:lnTo>
                  <a:pt x="124" y="1223"/>
                </a:lnTo>
                <a:lnTo>
                  <a:pt x="125" y="1220"/>
                </a:lnTo>
                <a:lnTo>
                  <a:pt x="125" y="1216"/>
                </a:lnTo>
                <a:lnTo>
                  <a:pt x="123" y="1210"/>
                </a:lnTo>
                <a:lnTo>
                  <a:pt x="119" y="1204"/>
                </a:lnTo>
                <a:lnTo>
                  <a:pt x="119" y="1199"/>
                </a:lnTo>
                <a:lnTo>
                  <a:pt x="167" y="1193"/>
                </a:lnTo>
                <a:lnTo>
                  <a:pt x="153" y="1089"/>
                </a:lnTo>
                <a:lnTo>
                  <a:pt x="153" y="1089"/>
                </a:lnTo>
                <a:lnTo>
                  <a:pt x="161" y="1059"/>
                </a:lnTo>
                <a:lnTo>
                  <a:pt x="168" y="1027"/>
                </a:lnTo>
                <a:lnTo>
                  <a:pt x="168" y="1027"/>
                </a:lnTo>
                <a:lnTo>
                  <a:pt x="224" y="875"/>
                </a:lnTo>
                <a:lnTo>
                  <a:pt x="254" y="830"/>
                </a:lnTo>
                <a:lnTo>
                  <a:pt x="310" y="823"/>
                </a:lnTo>
                <a:lnTo>
                  <a:pt x="432" y="1013"/>
                </a:lnTo>
                <a:lnTo>
                  <a:pt x="432" y="1013"/>
                </a:lnTo>
                <a:lnTo>
                  <a:pt x="452" y="1052"/>
                </a:lnTo>
                <a:lnTo>
                  <a:pt x="474" y="1096"/>
                </a:lnTo>
                <a:lnTo>
                  <a:pt x="474" y="1096"/>
                </a:lnTo>
                <a:lnTo>
                  <a:pt x="515" y="1196"/>
                </a:lnTo>
                <a:lnTo>
                  <a:pt x="571" y="1201"/>
                </a:lnTo>
                <a:lnTo>
                  <a:pt x="571" y="1201"/>
                </a:lnTo>
                <a:lnTo>
                  <a:pt x="581" y="1215"/>
                </a:lnTo>
                <a:lnTo>
                  <a:pt x="587" y="1226"/>
                </a:lnTo>
                <a:lnTo>
                  <a:pt x="590" y="1232"/>
                </a:lnTo>
                <a:lnTo>
                  <a:pt x="590" y="1232"/>
                </a:lnTo>
                <a:lnTo>
                  <a:pt x="590" y="1236"/>
                </a:lnTo>
                <a:lnTo>
                  <a:pt x="592" y="1242"/>
                </a:lnTo>
                <a:lnTo>
                  <a:pt x="596" y="1251"/>
                </a:lnTo>
                <a:lnTo>
                  <a:pt x="600" y="1253"/>
                </a:lnTo>
                <a:lnTo>
                  <a:pt x="603" y="1256"/>
                </a:lnTo>
                <a:lnTo>
                  <a:pt x="603" y="1256"/>
                </a:lnTo>
                <a:lnTo>
                  <a:pt x="607" y="1257"/>
                </a:lnTo>
                <a:lnTo>
                  <a:pt x="611" y="1257"/>
                </a:lnTo>
                <a:lnTo>
                  <a:pt x="618" y="1255"/>
                </a:lnTo>
                <a:lnTo>
                  <a:pt x="624" y="1251"/>
                </a:lnTo>
                <a:lnTo>
                  <a:pt x="627" y="1248"/>
                </a:lnTo>
                <a:lnTo>
                  <a:pt x="627" y="1246"/>
                </a:lnTo>
                <a:lnTo>
                  <a:pt x="627" y="1246"/>
                </a:lnTo>
                <a:lnTo>
                  <a:pt x="627" y="1244"/>
                </a:lnTo>
                <a:lnTo>
                  <a:pt x="628" y="1241"/>
                </a:lnTo>
                <a:lnTo>
                  <a:pt x="630" y="1241"/>
                </a:lnTo>
                <a:lnTo>
                  <a:pt x="630" y="1241"/>
                </a:lnTo>
                <a:lnTo>
                  <a:pt x="635" y="1244"/>
                </a:lnTo>
                <a:lnTo>
                  <a:pt x="639" y="1245"/>
                </a:lnTo>
                <a:lnTo>
                  <a:pt x="643" y="1245"/>
                </a:lnTo>
                <a:lnTo>
                  <a:pt x="643" y="1245"/>
                </a:lnTo>
                <a:lnTo>
                  <a:pt x="649" y="1241"/>
                </a:lnTo>
                <a:lnTo>
                  <a:pt x="650" y="1239"/>
                </a:lnTo>
                <a:lnTo>
                  <a:pt x="650" y="1239"/>
                </a:lnTo>
                <a:lnTo>
                  <a:pt x="656" y="1240"/>
                </a:lnTo>
                <a:lnTo>
                  <a:pt x="661" y="1239"/>
                </a:lnTo>
                <a:lnTo>
                  <a:pt x="662" y="1237"/>
                </a:lnTo>
                <a:lnTo>
                  <a:pt x="663" y="1235"/>
                </a:lnTo>
                <a:lnTo>
                  <a:pt x="663" y="1235"/>
                </a:lnTo>
                <a:lnTo>
                  <a:pt x="663" y="1229"/>
                </a:lnTo>
                <a:lnTo>
                  <a:pt x="663" y="1226"/>
                </a:lnTo>
                <a:lnTo>
                  <a:pt x="661" y="1223"/>
                </a:lnTo>
                <a:lnTo>
                  <a:pt x="661" y="1223"/>
                </a:lnTo>
                <a:lnTo>
                  <a:pt x="641" y="1207"/>
                </a:lnTo>
                <a:lnTo>
                  <a:pt x="629" y="1197"/>
                </a:lnTo>
                <a:lnTo>
                  <a:pt x="620" y="1189"/>
                </a:lnTo>
                <a:lnTo>
                  <a:pt x="620" y="1189"/>
                </a:lnTo>
                <a:lnTo>
                  <a:pt x="613" y="1182"/>
                </a:lnTo>
                <a:lnTo>
                  <a:pt x="609" y="1178"/>
                </a:lnTo>
                <a:lnTo>
                  <a:pt x="609" y="1178"/>
                </a:lnTo>
                <a:lnTo>
                  <a:pt x="632" y="1166"/>
                </a:lnTo>
                <a:lnTo>
                  <a:pt x="646" y="1158"/>
                </a:lnTo>
                <a:lnTo>
                  <a:pt x="651" y="1153"/>
                </a:lnTo>
                <a:lnTo>
                  <a:pt x="654" y="1149"/>
                </a:lnTo>
                <a:lnTo>
                  <a:pt x="654" y="1149"/>
                </a:lnTo>
                <a:lnTo>
                  <a:pt x="654" y="1146"/>
                </a:lnTo>
                <a:lnTo>
                  <a:pt x="652" y="1143"/>
                </a:lnTo>
                <a:lnTo>
                  <a:pt x="645" y="1133"/>
                </a:lnTo>
                <a:lnTo>
                  <a:pt x="636" y="1121"/>
                </a:lnTo>
                <a:lnTo>
                  <a:pt x="628" y="1107"/>
                </a:lnTo>
                <a:lnTo>
                  <a:pt x="628" y="1107"/>
                </a:lnTo>
                <a:lnTo>
                  <a:pt x="587" y="1027"/>
                </a:lnTo>
                <a:lnTo>
                  <a:pt x="564" y="982"/>
                </a:lnTo>
                <a:lnTo>
                  <a:pt x="553" y="961"/>
                </a:lnTo>
                <a:lnTo>
                  <a:pt x="553" y="961"/>
                </a:lnTo>
                <a:lnTo>
                  <a:pt x="542" y="933"/>
                </a:lnTo>
                <a:lnTo>
                  <a:pt x="518" y="871"/>
                </a:lnTo>
                <a:lnTo>
                  <a:pt x="484" y="782"/>
                </a:lnTo>
                <a:lnTo>
                  <a:pt x="484" y="782"/>
                </a:lnTo>
                <a:lnTo>
                  <a:pt x="511" y="773"/>
                </a:lnTo>
                <a:lnTo>
                  <a:pt x="530" y="766"/>
                </a:lnTo>
                <a:lnTo>
                  <a:pt x="534" y="763"/>
                </a:lnTo>
                <a:lnTo>
                  <a:pt x="537" y="762"/>
                </a:lnTo>
                <a:lnTo>
                  <a:pt x="537" y="762"/>
                </a:lnTo>
                <a:lnTo>
                  <a:pt x="516" y="733"/>
                </a:lnTo>
                <a:lnTo>
                  <a:pt x="501" y="712"/>
                </a:lnTo>
                <a:lnTo>
                  <a:pt x="493" y="698"/>
                </a:lnTo>
                <a:lnTo>
                  <a:pt x="493" y="698"/>
                </a:lnTo>
                <a:lnTo>
                  <a:pt x="485" y="683"/>
                </a:lnTo>
                <a:lnTo>
                  <a:pt x="473" y="661"/>
                </a:lnTo>
                <a:lnTo>
                  <a:pt x="455" y="628"/>
                </a:lnTo>
                <a:lnTo>
                  <a:pt x="455" y="628"/>
                </a:lnTo>
                <a:lnTo>
                  <a:pt x="440" y="606"/>
                </a:lnTo>
                <a:lnTo>
                  <a:pt x="429" y="588"/>
                </a:lnTo>
                <a:lnTo>
                  <a:pt x="429" y="588"/>
                </a:lnTo>
                <a:lnTo>
                  <a:pt x="430" y="588"/>
                </a:lnTo>
                <a:lnTo>
                  <a:pt x="434" y="588"/>
                </a:lnTo>
                <a:lnTo>
                  <a:pt x="437" y="585"/>
                </a:lnTo>
                <a:lnTo>
                  <a:pt x="439" y="584"/>
                </a:lnTo>
                <a:lnTo>
                  <a:pt x="440" y="580"/>
                </a:lnTo>
                <a:lnTo>
                  <a:pt x="440" y="580"/>
                </a:lnTo>
                <a:lnTo>
                  <a:pt x="442" y="570"/>
                </a:lnTo>
                <a:lnTo>
                  <a:pt x="442" y="567"/>
                </a:lnTo>
                <a:lnTo>
                  <a:pt x="441" y="565"/>
                </a:lnTo>
                <a:lnTo>
                  <a:pt x="441" y="565"/>
                </a:lnTo>
                <a:lnTo>
                  <a:pt x="442" y="563"/>
                </a:lnTo>
                <a:lnTo>
                  <a:pt x="445" y="558"/>
                </a:lnTo>
                <a:lnTo>
                  <a:pt x="451" y="550"/>
                </a:lnTo>
                <a:lnTo>
                  <a:pt x="451" y="550"/>
                </a:lnTo>
                <a:lnTo>
                  <a:pt x="453" y="526"/>
                </a:lnTo>
                <a:lnTo>
                  <a:pt x="455" y="510"/>
                </a:lnTo>
                <a:lnTo>
                  <a:pt x="455" y="500"/>
                </a:lnTo>
                <a:lnTo>
                  <a:pt x="455" y="500"/>
                </a:lnTo>
                <a:lnTo>
                  <a:pt x="446" y="480"/>
                </a:lnTo>
                <a:lnTo>
                  <a:pt x="437" y="464"/>
                </a:lnTo>
                <a:lnTo>
                  <a:pt x="432" y="440"/>
                </a:lnTo>
                <a:lnTo>
                  <a:pt x="445" y="364"/>
                </a:lnTo>
                <a:lnTo>
                  <a:pt x="592" y="357"/>
                </a:lnTo>
                <a:lnTo>
                  <a:pt x="592" y="357"/>
                </a:lnTo>
                <a:lnTo>
                  <a:pt x="618" y="346"/>
                </a:lnTo>
                <a:lnTo>
                  <a:pt x="646" y="332"/>
                </a:lnTo>
                <a:lnTo>
                  <a:pt x="646" y="332"/>
                </a:lnTo>
                <a:lnTo>
                  <a:pt x="654" y="330"/>
                </a:lnTo>
                <a:lnTo>
                  <a:pt x="667" y="327"/>
                </a:lnTo>
                <a:lnTo>
                  <a:pt x="683" y="325"/>
                </a:lnTo>
                <a:lnTo>
                  <a:pt x="689" y="322"/>
                </a:lnTo>
                <a:lnTo>
                  <a:pt x="694" y="321"/>
                </a:lnTo>
                <a:lnTo>
                  <a:pt x="694" y="321"/>
                </a:lnTo>
                <a:lnTo>
                  <a:pt x="700" y="317"/>
                </a:lnTo>
                <a:lnTo>
                  <a:pt x="704" y="314"/>
                </a:lnTo>
                <a:lnTo>
                  <a:pt x="705" y="309"/>
                </a:lnTo>
                <a:lnTo>
                  <a:pt x="705" y="303"/>
                </a:lnTo>
                <a:lnTo>
                  <a:pt x="705" y="303"/>
                </a:lnTo>
                <a:lnTo>
                  <a:pt x="703" y="295"/>
                </a:lnTo>
                <a:lnTo>
                  <a:pt x="699" y="285"/>
                </a:lnTo>
                <a:lnTo>
                  <a:pt x="687" y="261"/>
                </a:lnTo>
                <a:lnTo>
                  <a:pt x="668" y="228"/>
                </a:lnTo>
                <a:lnTo>
                  <a:pt x="668" y="228"/>
                </a:lnTo>
                <a:lnTo>
                  <a:pt x="675" y="208"/>
                </a:lnTo>
                <a:lnTo>
                  <a:pt x="679" y="195"/>
                </a:lnTo>
                <a:lnTo>
                  <a:pt x="683" y="187"/>
                </a:lnTo>
                <a:lnTo>
                  <a:pt x="683" y="187"/>
                </a:lnTo>
                <a:lnTo>
                  <a:pt x="684" y="185"/>
                </a:lnTo>
                <a:lnTo>
                  <a:pt x="684" y="180"/>
                </a:lnTo>
                <a:lnTo>
                  <a:pt x="683" y="166"/>
                </a:lnTo>
                <a:lnTo>
                  <a:pt x="682" y="152"/>
                </a:lnTo>
                <a:lnTo>
                  <a:pt x="679" y="139"/>
                </a:lnTo>
                <a:lnTo>
                  <a:pt x="679" y="139"/>
                </a:lnTo>
                <a:lnTo>
                  <a:pt x="676" y="122"/>
                </a:lnTo>
                <a:lnTo>
                  <a:pt x="668" y="93"/>
                </a:lnTo>
                <a:lnTo>
                  <a:pt x="662" y="66"/>
                </a:lnTo>
                <a:lnTo>
                  <a:pt x="660" y="57"/>
                </a:lnTo>
                <a:lnTo>
                  <a:pt x="657" y="53"/>
                </a:lnTo>
                <a:lnTo>
                  <a:pt x="657" y="53"/>
                </a:lnTo>
                <a:lnTo>
                  <a:pt x="655" y="53"/>
                </a:lnTo>
                <a:lnTo>
                  <a:pt x="654" y="55"/>
                </a:lnTo>
                <a:lnTo>
                  <a:pt x="652" y="57"/>
                </a:lnTo>
                <a:lnTo>
                  <a:pt x="652" y="57"/>
                </a:lnTo>
                <a:lnTo>
                  <a:pt x="651" y="57"/>
                </a:lnTo>
                <a:lnTo>
                  <a:pt x="650" y="56"/>
                </a:lnTo>
                <a:lnTo>
                  <a:pt x="646" y="50"/>
                </a:lnTo>
                <a:lnTo>
                  <a:pt x="641" y="43"/>
                </a:lnTo>
                <a:lnTo>
                  <a:pt x="639" y="42"/>
                </a:lnTo>
                <a:lnTo>
                  <a:pt x="638" y="42"/>
                </a:lnTo>
                <a:lnTo>
                  <a:pt x="638" y="42"/>
                </a:lnTo>
                <a:lnTo>
                  <a:pt x="635" y="46"/>
                </a:lnTo>
                <a:lnTo>
                  <a:pt x="633" y="51"/>
                </a:lnTo>
                <a:lnTo>
                  <a:pt x="632" y="56"/>
                </a:lnTo>
                <a:lnTo>
                  <a:pt x="632" y="56"/>
                </a:lnTo>
                <a:lnTo>
                  <a:pt x="628" y="42"/>
                </a:lnTo>
                <a:lnTo>
                  <a:pt x="624" y="34"/>
                </a:lnTo>
                <a:lnTo>
                  <a:pt x="622" y="31"/>
                </a:lnTo>
                <a:lnTo>
                  <a:pt x="619" y="30"/>
                </a:lnTo>
                <a:lnTo>
                  <a:pt x="619" y="30"/>
                </a:lnTo>
                <a:lnTo>
                  <a:pt x="617" y="31"/>
                </a:lnTo>
                <a:lnTo>
                  <a:pt x="616" y="35"/>
                </a:lnTo>
                <a:lnTo>
                  <a:pt x="616" y="45"/>
                </a:lnTo>
                <a:lnTo>
                  <a:pt x="616" y="59"/>
                </a:lnTo>
                <a:lnTo>
                  <a:pt x="616" y="59"/>
                </a:lnTo>
                <a:lnTo>
                  <a:pt x="608" y="55"/>
                </a:lnTo>
                <a:lnTo>
                  <a:pt x="602" y="52"/>
                </a:lnTo>
                <a:lnTo>
                  <a:pt x="600" y="52"/>
                </a:lnTo>
                <a:lnTo>
                  <a:pt x="600" y="53"/>
                </a:lnTo>
                <a:lnTo>
                  <a:pt x="600" y="53"/>
                </a:lnTo>
                <a:lnTo>
                  <a:pt x="600" y="64"/>
                </a:lnTo>
                <a:lnTo>
                  <a:pt x="603" y="83"/>
                </a:lnTo>
                <a:lnTo>
                  <a:pt x="608" y="109"/>
                </a:lnTo>
                <a:lnTo>
                  <a:pt x="608" y="109"/>
                </a:lnTo>
                <a:lnTo>
                  <a:pt x="604" y="117"/>
                </a:lnTo>
                <a:lnTo>
                  <a:pt x="602" y="125"/>
                </a:lnTo>
                <a:lnTo>
                  <a:pt x="602" y="128"/>
                </a:lnTo>
                <a:lnTo>
                  <a:pt x="603" y="132"/>
                </a:lnTo>
                <a:lnTo>
                  <a:pt x="603" y="132"/>
                </a:lnTo>
                <a:lnTo>
                  <a:pt x="604" y="138"/>
                </a:lnTo>
                <a:lnTo>
                  <a:pt x="607" y="142"/>
                </a:lnTo>
                <a:lnTo>
                  <a:pt x="616" y="153"/>
                </a:lnTo>
                <a:lnTo>
                  <a:pt x="616" y="153"/>
                </a:lnTo>
                <a:lnTo>
                  <a:pt x="622" y="160"/>
                </a:lnTo>
                <a:lnTo>
                  <a:pt x="628" y="165"/>
                </a:lnTo>
                <a:lnTo>
                  <a:pt x="635" y="171"/>
                </a:lnTo>
                <a:lnTo>
                  <a:pt x="630" y="206"/>
                </a:lnTo>
                <a:lnTo>
                  <a:pt x="630" y="206"/>
                </a:lnTo>
                <a:lnTo>
                  <a:pt x="624" y="204"/>
                </a:lnTo>
                <a:lnTo>
                  <a:pt x="620" y="206"/>
                </a:lnTo>
                <a:lnTo>
                  <a:pt x="618" y="206"/>
                </a:lnTo>
                <a:lnTo>
                  <a:pt x="617" y="207"/>
                </a:lnTo>
                <a:lnTo>
                  <a:pt x="617" y="207"/>
                </a:lnTo>
                <a:lnTo>
                  <a:pt x="614" y="213"/>
                </a:lnTo>
                <a:lnTo>
                  <a:pt x="611" y="217"/>
                </a:lnTo>
                <a:lnTo>
                  <a:pt x="607" y="220"/>
                </a:lnTo>
                <a:lnTo>
                  <a:pt x="607" y="220"/>
                </a:lnTo>
                <a:lnTo>
                  <a:pt x="586" y="233"/>
                </a:lnTo>
                <a:lnTo>
                  <a:pt x="586" y="233"/>
                </a:lnTo>
                <a:lnTo>
                  <a:pt x="580" y="235"/>
                </a:lnTo>
                <a:lnTo>
                  <a:pt x="569" y="236"/>
                </a:lnTo>
                <a:lnTo>
                  <a:pt x="546" y="236"/>
                </a:lnTo>
                <a:lnTo>
                  <a:pt x="546" y="236"/>
                </a:lnTo>
                <a:lnTo>
                  <a:pt x="477" y="234"/>
                </a:lnTo>
                <a:lnTo>
                  <a:pt x="412" y="231"/>
                </a:lnTo>
                <a:lnTo>
                  <a:pt x="412" y="231"/>
                </a:lnTo>
                <a:lnTo>
                  <a:pt x="404" y="229"/>
                </a:lnTo>
                <a:lnTo>
                  <a:pt x="392" y="225"/>
                </a:lnTo>
                <a:lnTo>
                  <a:pt x="381" y="222"/>
                </a:lnTo>
                <a:lnTo>
                  <a:pt x="376" y="218"/>
                </a:lnTo>
                <a:lnTo>
                  <a:pt x="376" y="218"/>
                </a:lnTo>
                <a:lnTo>
                  <a:pt x="367" y="209"/>
                </a:lnTo>
                <a:lnTo>
                  <a:pt x="359" y="202"/>
                </a:lnTo>
                <a:lnTo>
                  <a:pt x="343" y="196"/>
                </a:lnTo>
                <a:lnTo>
                  <a:pt x="343" y="196"/>
                </a:lnTo>
                <a:lnTo>
                  <a:pt x="351" y="172"/>
                </a:lnTo>
                <a:lnTo>
                  <a:pt x="351" y="172"/>
                </a:lnTo>
                <a:lnTo>
                  <a:pt x="355" y="159"/>
                </a:lnTo>
                <a:lnTo>
                  <a:pt x="357" y="142"/>
                </a:lnTo>
                <a:lnTo>
                  <a:pt x="357" y="142"/>
                </a:lnTo>
                <a:lnTo>
                  <a:pt x="357" y="121"/>
                </a:lnTo>
                <a:lnTo>
                  <a:pt x="357" y="109"/>
                </a:lnTo>
                <a:lnTo>
                  <a:pt x="357" y="109"/>
                </a:lnTo>
                <a:lnTo>
                  <a:pt x="362" y="90"/>
                </a:lnTo>
                <a:lnTo>
                  <a:pt x="367" y="77"/>
                </a:lnTo>
                <a:lnTo>
                  <a:pt x="370" y="68"/>
                </a:lnTo>
                <a:lnTo>
                  <a:pt x="370" y="68"/>
                </a:lnTo>
                <a:lnTo>
                  <a:pt x="373" y="61"/>
                </a:lnTo>
                <a:lnTo>
                  <a:pt x="373" y="58"/>
                </a:lnTo>
                <a:lnTo>
                  <a:pt x="372" y="56"/>
                </a:lnTo>
                <a:lnTo>
                  <a:pt x="372" y="56"/>
                </a:lnTo>
                <a:lnTo>
                  <a:pt x="367" y="51"/>
                </a:lnTo>
                <a:lnTo>
                  <a:pt x="361" y="41"/>
                </a:lnTo>
                <a:lnTo>
                  <a:pt x="355" y="32"/>
                </a:lnTo>
                <a:lnTo>
                  <a:pt x="351" y="27"/>
                </a:lnTo>
                <a:lnTo>
                  <a:pt x="351" y="27"/>
                </a:lnTo>
                <a:lnTo>
                  <a:pt x="344" y="20"/>
                </a:lnTo>
                <a:lnTo>
                  <a:pt x="339" y="16"/>
                </a:lnTo>
                <a:lnTo>
                  <a:pt x="338" y="15"/>
                </a:lnTo>
                <a:lnTo>
                  <a:pt x="337" y="15"/>
                </a:lnTo>
                <a:lnTo>
                  <a:pt x="332" y="20"/>
                </a:lnTo>
                <a:lnTo>
                  <a:pt x="332" y="20"/>
                </a:lnTo>
                <a:lnTo>
                  <a:pt x="322" y="19"/>
                </a:lnTo>
                <a:lnTo>
                  <a:pt x="316" y="18"/>
                </a:lnTo>
                <a:lnTo>
                  <a:pt x="311" y="15"/>
                </a:lnTo>
                <a:lnTo>
                  <a:pt x="311" y="15"/>
                </a:lnTo>
                <a:lnTo>
                  <a:pt x="302" y="0"/>
                </a:lnTo>
                <a:lnTo>
                  <a:pt x="284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D7FB365B-6709-49B3-804A-688D7D1B8832}"/>
              </a:ext>
            </a:extLst>
          </p:cNvPr>
          <p:cNvSpPr>
            <a:spLocks noEditPoints="1"/>
          </p:cNvSpPr>
          <p:nvPr/>
        </p:nvSpPr>
        <p:spPr bwMode="auto">
          <a:xfrm>
            <a:off x="7917613" y="844559"/>
            <a:ext cx="1582141" cy="1590165"/>
          </a:xfrm>
          <a:custGeom>
            <a:avLst/>
            <a:gdLst>
              <a:gd name="T0" fmla="*/ 448 w 1183"/>
              <a:gd name="T1" fmla="*/ 272 h 1189"/>
              <a:gd name="T2" fmla="*/ 379 w 1183"/>
              <a:gd name="T3" fmla="*/ 366 h 1189"/>
              <a:gd name="T4" fmla="*/ 297 w 1183"/>
              <a:gd name="T5" fmla="*/ 496 h 1189"/>
              <a:gd name="T6" fmla="*/ 306 w 1183"/>
              <a:gd name="T7" fmla="*/ 555 h 1189"/>
              <a:gd name="T8" fmla="*/ 436 w 1183"/>
              <a:gd name="T9" fmla="*/ 668 h 1189"/>
              <a:gd name="T10" fmla="*/ 329 w 1183"/>
              <a:gd name="T11" fmla="*/ 783 h 1189"/>
              <a:gd name="T12" fmla="*/ 321 w 1183"/>
              <a:gd name="T13" fmla="*/ 853 h 1189"/>
              <a:gd name="T14" fmla="*/ 123 w 1183"/>
              <a:gd name="T15" fmla="*/ 1002 h 1189"/>
              <a:gd name="T16" fmla="*/ 99 w 1183"/>
              <a:gd name="T17" fmla="*/ 1043 h 1189"/>
              <a:gd name="T18" fmla="*/ 3 w 1183"/>
              <a:gd name="T19" fmla="*/ 1154 h 1189"/>
              <a:gd name="T20" fmla="*/ 37 w 1183"/>
              <a:gd name="T21" fmla="*/ 1182 h 1189"/>
              <a:gd name="T22" fmla="*/ 117 w 1183"/>
              <a:gd name="T23" fmla="*/ 1162 h 1189"/>
              <a:gd name="T24" fmla="*/ 180 w 1183"/>
              <a:gd name="T25" fmla="*/ 1160 h 1189"/>
              <a:gd name="T26" fmla="*/ 160 w 1183"/>
              <a:gd name="T27" fmla="*/ 1131 h 1189"/>
              <a:gd name="T28" fmla="*/ 150 w 1183"/>
              <a:gd name="T29" fmla="*/ 1093 h 1189"/>
              <a:gd name="T30" fmla="*/ 229 w 1183"/>
              <a:gd name="T31" fmla="*/ 1101 h 1189"/>
              <a:gd name="T32" fmla="*/ 547 w 1183"/>
              <a:gd name="T33" fmla="*/ 875 h 1189"/>
              <a:gd name="T34" fmla="*/ 628 w 1183"/>
              <a:gd name="T35" fmla="*/ 867 h 1189"/>
              <a:gd name="T36" fmla="*/ 858 w 1183"/>
              <a:gd name="T37" fmla="*/ 931 h 1189"/>
              <a:gd name="T38" fmla="*/ 859 w 1183"/>
              <a:gd name="T39" fmla="*/ 1069 h 1189"/>
              <a:gd name="T40" fmla="*/ 916 w 1183"/>
              <a:gd name="T41" fmla="*/ 1151 h 1189"/>
              <a:gd name="T42" fmla="*/ 911 w 1183"/>
              <a:gd name="T43" fmla="*/ 1181 h 1189"/>
              <a:gd name="T44" fmla="*/ 1028 w 1183"/>
              <a:gd name="T45" fmla="*/ 1189 h 1189"/>
              <a:gd name="T46" fmla="*/ 1102 w 1183"/>
              <a:gd name="T47" fmla="*/ 1182 h 1189"/>
              <a:gd name="T48" fmla="*/ 1014 w 1183"/>
              <a:gd name="T49" fmla="*/ 1138 h 1189"/>
              <a:gd name="T50" fmla="*/ 995 w 1183"/>
              <a:gd name="T51" fmla="*/ 1090 h 1189"/>
              <a:gd name="T52" fmla="*/ 1022 w 1183"/>
              <a:gd name="T53" fmla="*/ 916 h 1189"/>
              <a:gd name="T54" fmla="*/ 989 w 1183"/>
              <a:gd name="T55" fmla="*/ 800 h 1189"/>
              <a:gd name="T56" fmla="*/ 921 w 1183"/>
              <a:gd name="T57" fmla="*/ 751 h 1189"/>
              <a:gd name="T58" fmla="*/ 743 w 1183"/>
              <a:gd name="T59" fmla="*/ 684 h 1189"/>
              <a:gd name="T60" fmla="*/ 721 w 1183"/>
              <a:gd name="T61" fmla="*/ 629 h 1189"/>
              <a:gd name="T62" fmla="*/ 735 w 1183"/>
              <a:gd name="T63" fmla="*/ 618 h 1189"/>
              <a:gd name="T64" fmla="*/ 749 w 1183"/>
              <a:gd name="T65" fmla="*/ 510 h 1189"/>
              <a:gd name="T66" fmla="*/ 764 w 1183"/>
              <a:gd name="T67" fmla="*/ 412 h 1189"/>
              <a:gd name="T68" fmla="*/ 1131 w 1183"/>
              <a:gd name="T69" fmla="*/ 353 h 1189"/>
              <a:gd name="T70" fmla="*/ 1157 w 1183"/>
              <a:gd name="T71" fmla="*/ 364 h 1189"/>
              <a:gd name="T72" fmla="*/ 1181 w 1183"/>
              <a:gd name="T73" fmla="*/ 327 h 1189"/>
              <a:gd name="T74" fmla="*/ 1163 w 1183"/>
              <a:gd name="T75" fmla="*/ 307 h 1189"/>
              <a:gd name="T76" fmla="*/ 1054 w 1183"/>
              <a:gd name="T77" fmla="*/ 292 h 1189"/>
              <a:gd name="T78" fmla="*/ 1035 w 1183"/>
              <a:gd name="T79" fmla="*/ 285 h 1189"/>
              <a:gd name="T80" fmla="*/ 680 w 1183"/>
              <a:gd name="T81" fmla="*/ 259 h 1189"/>
              <a:gd name="T82" fmla="*/ 699 w 1183"/>
              <a:gd name="T83" fmla="*/ 234 h 1189"/>
              <a:gd name="T84" fmla="*/ 717 w 1183"/>
              <a:gd name="T85" fmla="*/ 200 h 1189"/>
              <a:gd name="T86" fmla="*/ 740 w 1183"/>
              <a:gd name="T87" fmla="*/ 168 h 1189"/>
              <a:gd name="T88" fmla="*/ 717 w 1183"/>
              <a:gd name="T89" fmla="*/ 117 h 1189"/>
              <a:gd name="T90" fmla="*/ 717 w 1183"/>
              <a:gd name="T91" fmla="*/ 57 h 1189"/>
              <a:gd name="T92" fmla="*/ 700 w 1183"/>
              <a:gd name="T93" fmla="*/ 17 h 1189"/>
              <a:gd name="T94" fmla="*/ 647 w 1183"/>
              <a:gd name="T95" fmla="*/ 0 h 1189"/>
              <a:gd name="T96" fmla="*/ 601 w 1183"/>
              <a:gd name="T97" fmla="*/ 10 h 1189"/>
              <a:gd name="T98" fmla="*/ 554 w 1183"/>
              <a:gd name="T99" fmla="*/ 17 h 1189"/>
              <a:gd name="T100" fmla="*/ 520 w 1183"/>
              <a:gd name="T101" fmla="*/ 36 h 1189"/>
              <a:gd name="T102" fmla="*/ 497 w 1183"/>
              <a:gd name="T103" fmla="*/ 81 h 1189"/>
              <a:gd name="T104" fmla="*/ 497 w 1183"/>
              <a:gd name="T105" fmla="*/ 102 h 1189"/>
              <a:gd name="T106" fmla="*/ 515 w 1183"/>
              <a:gd name="T107" fmla="*/ 128 h 1189"/>
              <a:gd name="T108" fmla="*/ 440 w 1183"/>
              <a:gd name="T109" fmla="*/ 464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3" h="1189">
                <a:moveTo>
                  <a:pt x="526" y="195"/>
                </a:moveTo>
                <a:lnTo>
                  <a:pt x="509" y="204"/>
                </a:lnTo>
                <a:lnTo>
                  <a:pt x="509" y="232"/>
                </a:lnTo>
                <a:lnTo>
                  <a:pt x="467" y="258"/>
                </a:lnTo>
                <a:lnTo>
                  <a:pt x="467" y="258"/>
                </a:lnTo>
                <a:lnTo>
                  <a:pt x="456" y="265"/>
                </a:lnTo>
                <a:lnTo>
                  <a:pt x="448" y="272"/>
                </a:lnTo>
                <a:lnTo>
                  <a:pt x="444" y="277"/>
                </a:lnTo>
                <a:lnTo>
                  <a:pt x="444" y="277"/>
                </a:lnTo>
                <a:lnTo>
                  <a:pt x="428" y="292"/>
                </a:lnTo>
                <a:lnTo>
                  <a:pt x="417" y="305"/>
                </a:lnTo>
                <a:lnTo>
                  <a:pt x="408" y="316"/>
                </a:lnTo>
                <a:lnTo>
                  <a:pt x="408" y="316"/>
                </a:lnTo>
                <a:lnTo>
                  <a:pt x="379" y="366"/>
                </a:lnTo>
                <a:lnTo>
                  <a:pt x="354" y="408"/>
                </a:lnTo>
                <a:lnTo>
                  <a:pt x="354" y="408"/>
                </a:lnTo>
                <a:lnTo>
                  <a:pt x="345" y="420"/>
                </a:lnTo>
                <a:lnTo>
                  <a:pt x="324" y="451"/>
                </a:lnTo>
                <a:lnTo>
                  <a:pt x="313" y="467"/>
                </a:lnTo>
                <a:lnTo>
                  <a:pt x="304" y="483"/>
                </a:lnTo>
                <a:lnTo>
                  <a:pt x="297" y="496"/>
                </a:lnTo>
                <a:lnTo>
                  <a:pt x="295" y="501"/>
                </a:lnTo>
                <a:lnTo>
                  <a:pt x="295" y="505"/>
                </a:lnTo>
                <a:lnTo>
                  <a:pt x="295" y="505"/>
                </a:lnTo>
                <a:lnTo>
                  <a:pt x="298" y="519"/>
                </a:lnTo>
                <a:lnTo>
                  <a:pt x="302" y="534"/>
                </a:lnTo>
                <a:lnTo>
                  <a:pt x="306" y="555"/>
                </a:lnTo>
                <a:lnTo>
                  <a:pt x="306" y="555"/>
                </a:lnTo>
                <a:lnTo>
                  <a:pt x="311" y="560"/>
                </a:lnTo>
                <a:lnTo>
                  <a:pt x="325" y="569"/>
                </a:lnTo>
                <a:lnTo>
                  <a:pt x="365" y="595"/>
                </a:lnTo>
                <a:lnTo>
                  <a:pt x="423" y="632"/>
                </a:lnTo>
                <a:lnTo>
                  <a:pt x="456" y="647"/>
                </a:lnTo>
                <a:lnTo>
                  <a:pt x="456" y="647"/>
                </a:lnTo>
                <a:lnTo>
                  <a:pt x="436" y="668"/>
                </a:lnTo>
                <a:lnTo>
                  <a:pt x="389" y="713"/>
                </a:lnTo>
                <a:lnTo>
                  <a:pt x="365" y="737"/>
                </a:lnTo>
                <a:lnTo>
                  <a:pt x="345" y="759"/>
                </a:lnTo>
                <a:lnTo>
                  <a:pt x="331" y="775"/>
                </a:lnTo>
                <a:lnTo>
                  <a:pt x="329" y="780"/>
                </a:lnTo>
                <a:lnTo>
                  <a:pt x="327" y="781"/>
                </a:lnTo>
                <a:lnTo>
                  <a:pt x="329" y="783"/>
                </a:lnTo>
                <a:lnTo>
                  <a:pt x="329" y="783"/>
                </a:lnTo>
                <a:lnTo>
                  <a:pt x="351" y="800"/>
                </a:lnTo>
                <a:lnTo>
                  <a:pt x="351" y="800"/>
                </a:lnTo>
                <a:lnTo>
                  <a:pt x="337" y="821"/>
                </a:lnTo>
                <a:lnTo>
                  <a:pt x="327" y="839"/>
                </a:lnTo>
                <a:lnTo>
                  <a:pt x="321" y="853"/>
                </a:lnTo>
                <a:lnTo>
                  <a:pt x="321" y="853"/>
                </a:lnTo>
                <a:lnTo>
                  <a:pt x="311" y="869"/>
                </a:lnTo>
                <a:lnTo>
                  <a:pt x="294" y="893"/>
                </a:lnTo>
                <a:lnTo>
                  <a:pt x="270" y="925"/>
                </a:lnTo>
                <a:lnTo>
                  <a:pt x="270" y="925"/>
                </a:lnTo>
                <a:lnTo>
                  <a:pt x="241" y="941"/>
                </a:lnTo>
                <a:lnTo>
                  <a:pt x="181" y="972"/>
                </a:lnTo>
                <a:lnTo>
                  <a:pt x="123" y="1002"/>
                </a:lnTo>
                <a:lnTo>
                  <a:pt x="104" y="1015"/>
                </a:lnTo>
                <a:lnTo>
                  <a:pt x="99" y="1018"/>
                </a:lnTo>
                <a:lnTo>
                  <a:pt x="98" y="1021"/>
                </a:lnTo>
                <a:lnTo>
                  <a:pt x="98" y="1021"/>
                </a:lnTo>
                <a:lnTo>
                  <a:pt x="99" y="1034"/>
                </a:lnTo>
                <a:lnTo>
                  <a:pt x="99" y="1043"/>
                </a:lnTo>
                <a:lnTo>
                  <a:pt x="99" y="1043"/>
                </a:lnTo>
                <a:lnTo>
                  <a:pt x="63" y="1086"/>
                </a:lnTo>
                <a:lnTo>
                  <a:pt x="37" y="1117"/>
                </a:lnTo>
                <a:lnTo>
                  <a:pt x="23" y="1134"/>
                </a:lnTo>
                <a:lnTo>
                  <a:pt x="23" y="1134"/>
                </a:lnTo>
                <a:lnTo>
                  <a:pt x="15" y="1140"/>
                </a:lnTo>
                <a:lnTo>
                  <a:pt x="7" y="1149"/>
                </a:lnTo>
                <a:lnTo>
                  <a:pt x="3" y="1154"/>
                </a:lnTo>
                <a:lnTo>
                  <a:pt x="0" y="1158"/>
                </a:lnTo>
                <a:lnTo>
                  <a:pt x="2" y="1163"/>
                </a:lnTo>
                <a:lnTo>
                  <a:pt x="4" y="1167"/>
                </a:lnTo>
                <a:lnTo>
                  <a:pt x="4" y="1167"/>
                </a:lnTo>
                <a:lnTo>
                  <a:pt x="13" y="1174"/>
                </a:lnTo>
                <a:lnTo>
                  <a:pt x="25" y="1179"/>
                </a:lnTo>
                <a:lnTo>
                  <a:pt x="37" y="1182"/>
                </a:lnTo>
                <a:lnTo>
                  <a:pt x="52" y="1182"/>
                </a:lnTo>
                <a:lnTo>
                  <a:pt x="52" y="1182"/>
                </a:lnTo>
                <a:lnTo>
                  <a:pt x="59" y="1181"/>
                </a:lnTo>
                <a:lnTo>
                  <a:pt x="69" y="1178"/>
                </a:lnTo>
                <a:lnTo>
                  <a:pt x="90" y="1171"/>
                </a:lnTo>
                <a:lnTo>
                  <a:pt x="110" y="1165"/>
                </a:lnTo>
                <a:lnTo>
                  <a:pt x="117" y="1162"/>
                </a:lnTo>
                <a:lnTo>
                  <a:pt x="123" y="1161"/>
                </a:lnTo>
                <a:lnTo>
                  <a:pt x="123" y="1161"/>
                </a:lnTo>
                <a:lnTo>
                  <a:pt x="154" y="1163"/>
                </a:lnTo>
                <a:lnTo>
                  <a:pt x="171" y="1163"/>
                </a:lnTo>
                <a:lnTo>
                  <a:pt x="176" y="1162"/>
                </a:lnTo>
                <a:lnTo>
                  <a:pt x="179" y="1161"/>
                </a:lnTo>
                <a:lnTo>
                  <a:pt x="180" y="1160"/>
                </a:lnTo>
                <a:lnTo>
                  <a:pt x="180" y="1160"/>
                </a:lnTo>
                <a:lnTo>
                  <a:pt x="181" y="1154"/>
                </a:lnTo>
                <a:lnTo>
                  <a:pt x="180" y="1149"/>
                </a:lnTo>
                <a:lnTo>
                  <a:pt x="177" y="1145"/>
                </a:lnTo>
                <a:lnTo>
                  <a:pt x="174" y="1141"/>
                </a:lnTo>
                <a:lnTo>
                  <a:pt x="174" y="1141"/>
                </a:lnTo>
                <a:lnTo>
                  <a:pt x="160" y="1131"/>
                </a:lnTo>
                <a:lnTo>
                  <a:pt x="150" y="1123"/>
                </a:lnTo>
                <a:lnTo>
                  <a:pt x="139" y="1112"/>
                </a:lnTo>
                <a:lnTo>
                  <a:pt x="139" y="1112"/>
                </a:lnTo>
                <a:lnTo>
                  <a:pt x="139" y="1111"/>
                </a:lnTo>
                <a:lnTo>
                  <a:pt x="142" y="1104"/>
                </a:lnTo>
                <a:lnTo>
                  <a:pt x="147" y="1097"/>
                </a:lnTo>
                <a:lnTo>
                  <a:pt x="150" y="1093"/>
                </a:lnTo>
                <a:lnTo>
                  <a:pt x="157" y="1090"/>
                </a:lnTo>
                <a:lnTo>
                  <a:pt x="157" y="1090"/>
                </a:lnTo>
                <a:lnTo>
                  <a:pt x="166" y="1085"/>
                </a:lnTo>
                <a:lnTo>
                  <a:pt x="175" y="1081"/>
                </a:lnTo>
                <a:lnTo>
                  <a:pt x="184" y="1079"/>
                </a:lnTo>
                <a:lnTo>
                  <a:pt x="229" y="1101"/>
                </a:lnTo>
                <a:lnTo>
                  <a:pt x="229" y="1101"/>
                </a:lnTo>
                <a:lnTo>
                  <a:pt x="346" y="1029"/>
                </a:lnTo>
                <a:lnTo>
                  <a:pt x="464" y="957"/>
                </a:lnTo>
                <a:lnTo>
                  <a:pt x="464" y="957"/>
                </a:lnTo>
                <a:lnTo>
                  <a:pt x="480" y="941"/>
                </a:lnTo>
                <a:lnTo>
                  <a:pt x="512" y="908"/>
                </a:lnTo>
                <a:lnTo>
                  <a:pt x="530" y="889"/>
                </a:lnTo>
                <a:lnTo>
                  <a:pt x="547" y="875"/>
                </a:lnTo>
                <a:lnTo>
                  <a:pt x="561" y="864"/>
                </a:lnTo>
                <a:lnTo>
                  <a:pt x="566" y="861"/>
                </a:lnTo>
                <a:lnTo>
                  <a:pt x="569" y="860"/>
                </a:lnTo>
                <a:lnTo>
                  <a:pt x="569" y="860"/>
                </a:lnTo>
                <a:lnTo>
                  <a:pt x="587" y="861"/>
                </a:lnTo>
                <a:lnTo>
                  <a:pt x="605" y="864"/>
                </a:lnTo>
                <a:lnTo>
                  <a:pt x="628" y="867"/>
                </a:lnTo>
                <a:lnTo>
                  <a:pt x="628" y="867"/>
                </a:lnTo>
                <a:lnTo>
                  <a:pt x="744" y="886"/>
                </a:lnTo>
                <a:lnTo>
                  <a:pt x="823" y="898"/>
                </a:lnTo>
                <a:lnTo>
                  <a:pt x="850" y="903"/>
                </a:lnTo>
                <a:lnTo>
                  <a:pt x="859" y="905"/>
                </a:lnTo>
                <a:lnTo>
                  <a:pt x="859" y="905"/>
                </a:lnTo>
                <a:lnTo>
                  <a:pt x="858" y="931"/>
                </a:lnTo>
                <a:lnTo>
                  <a:pt x="855" y="986"/>
                </a:lnTo>
                <a:lnTo>
                  <a:pt x="855" y="1016"/>
                </a:lnTo>
                <a:lnTo>
                  <a:pt x="855" y="1042"/>
                </a:lnTo>
                <a:lnTo>
                  <a:pt x="856" y="1060"/>
                </a:lnTo>
                <a:lnTo>
                  <a:pt x="857" y="1065"/>
                </a:lnTo>
                <a:lnTo>
                  <a:pt x="859" y="1069"/>
                </a:lnTo>
                <a:lnTo>
                  <a:pt x="859" y="1069"/>
                </a:lnTo>
                <a:lnTo>
                  <a:pt x="866" y="1070"/>
                </a:lnTo>
                <a:lnTo>
                  <a:pt x="873" y="1070"/>
                </a:lnTo>
                <a:lnTo>
                  <a:pt x="891" y="1071"/>
                </a:lnTo>
                <a:lnTo>
                  <a:pt x="912" y="1071"/>
                </a:lnTo>
                <a:lnTo>
                  <a:pt x="918" y="1149"/>
                </a:lnTo>
                <a:lnTo>
                  <a:pt x="918" y="1149"/>
                </a:lnTo>
                <a:lnTo>
                  <a:pt x="916" y="1151"/>
                </a:lnTo>
                <a:lnTo>
                  <a:pt x="911" y="1158"/>
                </a:lnTo>
                <a:lnTo>
                  <a:pt x="909" y="1163"/>
                </a:lnTo>
                <a:lnTo>
                  <a:pt x="907" y="1168"/>
                </a:lnTo>
                <a:lnTo>
                  <a:pt x="907" y="1173"/>
                </a:lnTo>
                <a:lnTo>
                  <a:pt x="909" y="1178"/>
                </a:lnTo>
                <a:lnTo>
                  <a:pt x="909" y="1178"/>
                </a:lnTo>
                <a:lnTo>
                  <a:pt x="911" y="1181"/>
                </a:lnTo>
                <a:lnTo>
                  <a:pt x="915" y="1182"/>
                </a:lnTo>
                <a:lnTo>
                  <a:pt x="926" y="1184"/>
                </a:lnTo>
                <a:lnTo>
                  <a:pt x="941" y="1187"/>
                </a:lnTo>
                <a:lnTo>
                  <a:pt x="959" y="1188"/>
                </a:lnTo>
                <a:lnTo>
                  <a:pt x="996" y="1189"/>
                </a:lnTo>
                <a:lnTo>
                  <a:pt x="1028" y="1189"/>
                </a:lnTo>
                <a:lnTo>
                  <a:pt x="1028" y="1189"/>
                </a:lnTo>
                <a:lnTo>
                  <a:pt x="1079" y="1188"/>
                </a:lnTo>
                <a:lnTo>
                  <a:pt x="1091" y="1188"/>
                </a:lnTo>
                <a:lnTo>
                  <a:pt x="1098" y="1187"/>
                </a:lnTo>
                <a:lnTo>
                  <a:pt x="1102" y="1184"/>
                </a:lnTo>
                <a:lnTo>
                  <a:pt x="1102" y="1183"/>
                </a:lnTo>
                <a:lnTo>
                  <a:pt x="1102" y="1182"/>
                </a:lnTo>
                <a:lnTo>
                  <a:pt x="1102" y="1182"/>
                </a:lnTo>
                <a:lnTo>
                  <a:pt x="1098" y="1178"/>
                </a:lnTo>
                <a:lnTo>
                  <a:pt x="1093" y="1174"/>
                </a:lnTo>
                <a:lnTo>
                  <a:pt x="1081" y="1167"/>
                </a:lnTo>
                <a:lnTo>
                  <a:pt x="1059" y="1156"/>
                </a:lnTo>
                <a:lnTo>
                  <a:pt x="1059" y="1156"/>
                </a:lnTo>
                <a:lnTo>
                  <a:pt x="1030" y="1145"/>
                </a:lnTo>
                <a:lnTo>
                  <a:pt x="1014" y="1138"/>
                </a:lnTo>
                <a:lnTo>
                  <a:pt x="1009" y="1134"/>
                </a:lnTo>
                <a:lnTo>
                  <a:pt x="1006" y="1130"/>
                </a:lnTo>
                <a:lnTo>
                  <a:pt x="1006" y="1130"/>
                </a:lnTo>
                <a:lnTo>
                  <a:pt x="1000" y="1111"/>
                </a:lnTo>
                <a:lnTo>
                  <a:pt x="996" y="1100"/>
                </a:lnTo>
                <a:lnTo>
                  <a:pt x="995" y="1090"/>
                </a:lnTo>
                <a:lnTo>
                  <a:pt x="995" y="1090"/>
                </a:lnTo>
                <a:lnTo>
                  <a:pt x="996" y="1075"/>
                </a:lnTo>
                <a:lnTo>
                  <a:pt x="995" y="1069"/>
                </a:lnTo>
                <a:lnTo>
                  <a:pt x="1035" y="1058"/>
                </a:lnTo>
                <a:lnTo>
                  <a:pt x="1035" y="1058"/>
                </a:lnTo>
                <a:lnTo>
                  <a:pt x="1033" y="1027"/>
                </a:lnTo>
                <a:lnTo>
                  <a:pt x="1027" y="957"/>
                </a:lnTo>
                <a:lnTo>
                  <a:pt x="1022" y="916"/>
                </a:lnTo>
                <a:lnTo>
                  <a:pt x="1016" y="878"/>
                </a:lnTo>
                <a:lnTo>
                  <a:pt x="1009" y="846"/>
                </a:lnTo>
                <a:lnTo>
                  <a:pt x="1006" y="834"/>
                </a:lnTo>
                <a:lnTo>
                  <a:pt x="1002" y="824"/>
                </a:lnTo>
                <a:lnTo>
                  <a:pt x="1002" y="824"/>
                </a:lnTo>
                <a:lnTo>
                  <a:pt x="995" y="811"/>
                </a:lnTo>
                <a:lnTo>
                  <a:pt x="989" y="800"/>
                </a:lnTo>
                <a:lnTo>
                  <a:pt x="977" y="784"/>
                </a:lnTo>
                <a:lnTo>
                  <a:pt x="969" y="774"/>
                </a:lnTo>
                <a:lnTo>
                  <a:pt x="964" y="768"/>
                </a:lnTo>
                <a:lnTo>
                  <a:pt x="964" y="768"/>
                </a:lnTo>
                <a:lnTo>
                  <a:pt x="959" y="764"/>
                </a:lnTo>
                <a:lnTo>
                  <a:pt x="949" y="760"/>
                </a:lnTo>
                <a:lnTo>
                  <a:pt x="921" y="751"/>
                </a:lnTo>
                <a:lnTo>
                  <a:pt x="882" y="738"/>
                </a:lnTo>
                <a:lnTo>
                  <a:pt x="882" y="738"/>
                </a:lnTo>
                <a:lnTo>
                  <a:pt x="815" y="714"/>
                </a:lnTo>
                <a:lnTo>
                  <a:pt x="767" y="695"/>
                </a:lnTo>
                <a:lnTo>
                  <a:pt x="750" y="688"/>
                </a:lnTo>
                <a:lnTo>
                  <a:pt x="743" y="684"/>
                </a:lnTo>
                <a:lnTo>
                  <a:pt x="743" y="684"/>
                </a:lnTo>
                <a:lnTo>
                  <a:pt x="735" y="676"/>
                </a:lnTo>
                <a:lnTo>
                  <a:pt x="727" y="665"/>
                </a:lnTo>
                <a:lnTo>
                  <a:pt x="721" y="655"/>
                </a:lnTo>
                <a:lnTo>
                  <a:pt x="718" y="647"/>
                </a:lnTo>
                <a:lnTo>
                  <a:pt x="718" y="647"/>
                </a:lnTo>
                <a:lnTo>
                  <a:pt x="719" y="636"/>
                </a:lnTo>
                <a:lnTo>
                  <a:pt x="721" y="629"/>
                </a:lnTo>
                <a:lnTo>
                  <a:pt x="721" y="629"/>
                </a:lnTo>
                <a:lnTo>
                  <a:pt x="722" y="629"/>
                </a:lnTo>
                <a:lnTo>
                  <a:pt x="727" y="628"/>
                </a:lnTo>
                <a:lnTo>
                  <a:pt x="732" y="624"/>
                </a:lnTo>
                <a:lnTo>
                  <a:pt x="733" y="622"/>
                </a:lnTo>
                <a:lnTo>
                  <a:pt x="735" y="618"/>
                </a:lnTo>
                <a:lnTo>
                  <a:pt x="735" y="618"/>
                </a:lnTo>
                <a:lnTo>
                  <a:pt x="737" y="601"/>
                </a:lnTo>
                <a:lnTo>
                  <a:pt x="738" y="573"/>
                </a:lnTo>
                <a:lnTo>
                  <a:pt x="740" y="542"/>
                </a:lnTo>
                <a:lnTo>
                  <a:pt x="743" y="530"/>
                </a:lnTo>
                <a:lnTo>
                  <a:pt x="746" y="520"/>
                </a:lnTo>
                <a:lnTo>
                  <a:pt x="746" y="520"/>
                </a:lnTo>
                <a:lnTo>
                  <a:pt x="749" y="510"/>
                </a:lnTo>
                <a:lnTo>
                  <a:pt x="753" y="499"/>
                </a:lnTo>
                <a:lnTo>
                  <a:pt x="757" y="473"/>
                </a:lnTo>
                <a:lnTo>
                  <a:pt x="761" y="450"/>
                </a:lnTo>
                <a:lnTo>
                  <a:pt x="762" y="435"/>
                </a:lnTo>
                <a:lnTo>
                  <a:pt x="762" y="435"/>
                </a:lnTo>
                <a:lnTo>
                  <a:pt x="764" y="419"/>
                </a:lnTo>
                <a:lnTo>
                  <a:pt x="764" y="412"/>
                </a:lnTo>
                <a:lnTo>
                  <a:pt x="898" y="387"/>
                </a:lnTo>
                <a:lnTo>
                  <a:pt x="1032" y="391"/>
                </a:lnTo>
                <a:lnTo>
                  <a:pt x="1050" y="340"/>
                </a:lnTo>
                <a:lnTo>
                  <a:pt x="1087" y="340"/>
                </a:lnTo>
                <a:lnTo>
                  <a:pt x="1087" y="340"/>
                </a:lnTo>
                <a:lnTo>
                  <a:pt x="1107" y="345"/>
                </a:lnTo>
                <a:lnTo>
                  <a:pt x="1131" y="353"/>
                </a:lnTo>
                <a:lnTo>
                  <a:pt x="1131" y="353"/>
                </a:lnTo>
                <a:lnTo>
                  <a:pt x="1135" y="355"/>
                </a:lnTo>
                <a:lnTo>
                  <a:pt x="1138" y="358"/>
                </a:lnTo>
                <a:lnTo>
                  <a:pt x="1141" y="360"/>
                </a:lnTo>
                <a:lnTo>
                  <a:pt x="1146" y="363"/>
                </a:lnTo>
                <a:lnTo>
                  <a:pt x="1146" y="363"/>
                </a:lnTo>
                <a:lnTo>
                  <a:pt x="1157" y="364"/>
                </a:lnTo>
                <a:lnTo>
                  <a:pt x="1163" y="364"/>
                </a:lnTo>
                <a:lnTo>
                  <a:pt x="1165" y="364"/>
                </a:lnTo>
                <a:lnTo>
                  <a:pt x="1167" y="363"/>
                </a:lnTo>
                <a:lnTo>
                  <a:pt x="1167" y="363"/>
                </a:lnTo>
                <a:lnTo>
                  <a:pt x="1172" y="354"/>
                </a:lnTo>
                <a:lnTo>
                  <a:pt x="1178" y="340"/>
                </a:lnTo>
                <a:lnTo>
                  <a:pt x="1181" y="327"/>
                </a:lnTo>
                <a:lnTo>
                  <a:pt x="1183" y="321"/>
                </a:lnTo>
                <a:lnTo>
                  <a:pt x="1181" y="318"/>
                </a:lnTo>
                <a:lnTo>
                  <a:pt x="1181" y="318"/>
                </a:lnTo>
                <a:lnTo>
                  <a:pt x="1179" y="315"/>
                </a:lnTo>
                <a:lnTo>
                  <a:pt x="1174" y="311"/>
                </a:lnTo>
                <a:lnTo>
                  <a:pt x="1169" y="308"/>
                </a:lnTo>
                <a:lnTo>
                  <a:pt x="1163" y="307"/>
                </a:lnTo>
                <a:lnTo>
                  <a:pt x="1163" y="307"/>
                </a:lnTo>
                <a:lnTo>
                  <a:pt x="1143" y="304"/>
                </a:lnTo>
                <a:lnTo>
                  <a:pt x="1124" y="301"/>
                </a:lnTo>
                <a:lnTo>
                  <a:pt x="1124" y="301"/>
                </a:lnTo>
                <a:lnTo>
                  <a:pt x="1109" y="300"/>
                </a:lnTo>
                <a:lnTo>
                  <a:pt x="1086" y="297"/>
                </a:lnTo>
                <a:lnTo>
                  <a:pt x="1054" y="292"/>
                </a:lnTo>
                <a:lnTo>
                  <a:pt x="1054" y="292"/>
                </a:lnTo>
                <a:lnTo>
                  <a:pt x="1055" y="292"/>
                </a:lnTo>
                <a:lnTo>
                  <a:pt x="1055" y="291"/>
                </a:lnTo>
                <a:lnTo>
                  <a:pt x="1055" y="291"/>
                </a:lnTo>
                <a:lnTo>
                  <a:pt x="1049" y="289"/>
                </a:lnTo>
                <a:lnTo>
                  <a:pt x="1035" y="285"/>
                </a:lnTo>
                <a:lnTo>
                  <a:pt x="1035" y="285"/>
                </a:lnTo>
                <a:lnTo>
                  <a:pt x="1018" y="284"/>
                </a:lnTo>
                <a:lnTo>
                  <a:pt x="989" y="283"/>
                </a:lnTo>
                <a:lnTo>
                  <a:pt x="912" y="283"/>
                </a:lnTo>
                <a:lnTo>
                  <a:pt x="810" y="285"/>
                </a:lnTo>
                <a:lnTo>
                  <a:pt x="760" y="278"/>
                </a:lnTo>
                <a:lnTo>
                  <a:pt x="710" y="263"/>
                </a:lnTo>
                <a:lnTo>
                  <a:pt x="680" y="259"/>
                </a:lnTo>
                <a:lnTo>
                  <a:pt x="674" y="247"/>
                </a:lnTo>
                <a:lnTo>
                  <a:pt x="674" y="247"/>
                </a:lnTo>
                <a:lnTo>
                  <a:pt x="680" y="242"/>
                </a:lnTo>
                <a:lnTo>
                  <a:pt x="686" y="238"/>
                </a:lnTo>
                <a:lnTo>
                  <a:pt x="695" y="236"/>
                </a:lnTo>
                <a:lnTo>
                  <a:pt x="695" y="236"/>
                </a:lnTo>
                <a:lnTo>
                  <a:pt x="699" y="234"/>
                </a:lnTo>
                <a:lnTo>
                  <a:pt x="702" y="231"/>
                </a:lnTo>
                <a:lnTo>
                  <a:pt x="707" y="226"/>
                </a:lnTo>
                <a:lnTo>
                  <a:pt x="708" y="221"/>
                </a:lnTo>
                <a:lnTo>
                  <a:pt x="710" y="218"/>
                </a:lnTo>
                <a:lnTo>
                  <a:pt x="710" y="218"/>
                </a:lnTo>
                <a:lnTo>
                  <a:pt x="711" y="211"/>
                </a:lnTo>
                <a:lnTo>
                  <a:pt x="717" y="200"/>
                </a:lnTo>
                <a:lnTo>
                  <a:pt x="724" y="184"/>
                </a:lnTo>
                <a:lnTo>
                  <a:pt x="724" y="184"/>
                </a:lnTo>
                <a:lnTo>
                  <a:pt x="727" y="183"/>
                </a:lnTo>
                <a:lnTo>
                  <a:pt x="734" y="179"/>
                </a:lnTo>
                <a:lnTo>
                  <a:pt x="737" y="176"/>
                </a:lnTo>
                <a:lnTo>
                  <a:pt x="739" y="173"/>
                </a:lnTo>
                <a:lnTo>
                  <a:pt x="740" y="168"/>
                </a:lnTo>
                <a:lnTo>
                  <a:pt x="739" y="165"/>
                </a:lnTo>
                <a:lnTo>
                  <a:pt x="739" y="165"/>
                </a:lnTo>
                <a:lnTo>
                  <a:pt x="730" y="150"/>
                </a:lnTo>
                <a:lnTo>
                  <a:pt x="724" y="139"/>
                </a:lnTo>
                <a:lnTo>
                  <a:pt x="724" y="139"/>
                </a:lnTo>
                <a:lnTo>
                  <a:pt x="719" y="129"/>
                </a:lnTo>
                <a:lnTo>
                  <a:pt x="717" y="117"/>
                </a:lnTo>
                <a:lnTo>
                  <a:pt x="713" y="98"/>
                </a:lnTo>
                <a:lnTo>
                  <a:pt x="713" y="98"/>
                </a:lnTo>
                <a:lnTo>
                  <a:pt x="713" y="92"/>
                </a:lnTo>
                <a:lnTo>
                  <a:pt x="714" y="81"/>
                </a:lnTo>
                <a:lnTo>
                  <a:pt x="717" y="64"/>
                </a:lnTo>
                <a:lnTo>
                  <a:pt x="717" y="64"/>
                </a:lnTo>
                <a:lnTo>
                  <a:pt x="717" y="57"/>
                </a:lnTo>
                <a:lnTo>
                  <a:pt x="716" y="47"/>
                </a:lnTo>
                <a:lnTo>
                  <a:pt x="714" y="38"/>
                </a:lnTo>
                <a:lnTo>
                  <a:pt x="713" y="32"/>
                </a:lnTo>
                <a:lnTo>
                  <a:pt x="713" y="32"/>
                </a:lnTo>
                <a:lnTo>
                  <a:pt x="706" y="25"/>
                </a:lnTo>
                <a:lnTo>
                  <a:pt x="700" y="17"/>
                </a:lnTo>
                <a:lnTo>
                  <a:pt x="700" y="17"/>
                </a:lnTo>
                <a:lnTo>
                  <a:pt x="695" y="14"/>
                </a:lnTo>
                <a:lnTo>
                  <a:pt x="690" y="10"/>
                </a:lnTo>
                <a:lnTo>
                  <a:pt x="684" y="8"/>
                </a:lnTo>
                <a:lnTo>
                  <a:pt x="684" y="8"/>
                </a:lnTo>
                <a:lnTo>
                  <a:pt x="664" y="1"/>
                </a:lnTo>
                <a:lnTo>
                  <a:pt x="653" y="0"/>
                </a:lnTo>
                <a:lnTo>
                  <a:pt x="647" y="0"/>
                </a:lnTo>
                <a:lnTo>
                  <a:pt x="647" y="0"/>
                </a:lnTo>
                <a:lnTo>
                  <a:pt x="632" y="3"/>
                </a:lnTo>
                <a:lnTo>
                  <a:pt x="622" y="5"/>
                </a:lnTo>
                <a:lnTo>
                  <a:pt x="616" y="8"/>
                </a:lnTo>
                <a:lnTo>
                  <a:pt x="616" y="8"/>
                </a:lnTo>
                <a:lnTo>
                  <a:pt x="610" y="9"/>
                </a:lnTo>
                <a:lnTo>
                  <a:pt x="601" y="10"/>
                </a:lnTo>
                <a:lnTo>
                  <a:pt x="584" y="11"/>
                </a:lnTo>
                <a:lnTo>
                  <a:pt x="584" y="11"/>
                </a:lnTo>
                <a:lnTo>
                  <a:pt x="573" y="11"/>
                </a:lnTo>
                <a:lnTo>
                  <a:pt x="568" y="12"/>
                </a:lnTo>
                <a:lnTo>
                  <a:pt x="562" y="15"/>
                </a:lnTo>
                <a:lnTo>
                  <a:pt x="562" y="15"/>
                </a:lnTo>
                <a:lnTo>
                  <a:pt x="554" y="17"/>
                </a:lnTo>
                <a:lnTo>
                  <a:pt x="541" y="22"/>
                </a:lnTo>
                <a:lnTo>
                  <a:pt x="531" y="26"/>
                </a:lnTo>
                <a:lnTo>
                  <a:pt x="528" y="27"/>
                </a:lnTo>
                <a:lnTo>
                  <a:pt x="526" y="28"/>
                </a:lnTo>
                <a:lnTo>
                  <a:pt x="526" y="28"/>
                </a:lnTo>
                <a:lnTo>
                  <a:pt x="524" y="32"/>
                </a:lnTo>
                <a:lnTo>
                  <a:pt x="520" y="36"/>
                </a:lnTo>
                <a:lnTo>
                  <a:pt x="509" y="47"/>
                </a:lnTo>
                <a:lnTo>
                  <a:pt x="509" y="47"/>
                </a:lnTo>
                <a:lnTo>
                  <a:pt x="504" y="54"/>
                </a:lnTo>
                <a:lnTo>
                  <a:pt x="501" y="62"/>
                </a:lnTo>
                <a:lnTo>
                  <a:pt x="497" y="73"/>
                </a:lnTo>
                <a:lnTo>
                  <a:pt x="497" y="73"/>
                </a:lnTo>
                <a:lnTo>
                  <a:pt x="497" y="81"/>
                </a:lnTo>
                <a:lnTo>
                  <a:pt x="498" y="87"/>
                </a:lnTo>
                <a:lnTo>
                  <a:pt x="498" y="87"/>
                </a:lnTo>
                <a:lnTo>
                  <a:pt x="496" y="94"/>
                </a:lnTo>
                <a:lnTo>
                  <a:pt x="496" y="98"/>
                </a:lnTo>
                <a:lnTo>
                  <a:pt x="496" y="100"/>
                </a:lnTo>
                <a:lnTo>
                  <a:pt x="497" y="102"/>
                </a:lnTo>
                <a:lnTo>
                  <a:pt x="497" y="102"/>
                </a:lnTo>
                <a:lnTo>
                  <a:pt x="503" y="111"/>
                </a:lnTo>
                <a:lnTo>
                  <a:pt x="509" y="121"/>
                </a:lnTo>
                <a:lnTo>
                  <a:pt x="509" y="121"/>
                </a:lnTo>
                <a:lnTo>
                  <a:pt x="514" y="124"/>
                </a:lnTo>
                <a:lnTo>
                  <a:pt x="515" y="125"/>
                </a:lnTo>
                <a:lnTo>
                  <a:pt x="515" y="128"/>
                </a:lnTo>
                <a:lnTo>
                  <a:pt x="515" y="128"/>
                </a:lnTo>
                <a:lnTo>
                  <a:pt x="512" y="135"/>
                </a:lnTo>
                <a:lnTo>
                  <a:pt x="509" y="140"/>
                </a:lnTo>
                <a:lnTo>
                  <a:pt x="517" y="154"/>
                </a:lnTo>
                <a:lnTo>
                  <a:pt x="530" y="168"/>
                </a:lnTo>
                <a:lnTo>
                  <a:pt x="520" y="179"/>
                </a:lnTo>
                <a:lnTo>
                  <a:pt x="526" y="195"/>
                </a:lnTo>
                <a:close/>
                <a:moveTo>
                  <a:pt x="440" y="464"/>
                </a:moveTo>
                <a:lnTo>
                  <a:pt x="448" y="501"/>
                </a:lnTo>
                <a:lnTo>
                  <a:pt x="452" y="534"/>
                </a:lnTo>
                <a:lnTo>
                  <a:pt x="427" y="509"/>
                </a:lnTo>
                <a:lnTo>
                  <a:pt x="440" y="4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9C12853-57C7-4599-A4E9-5667337EEDDE}"/>
              </a:ext>
            </a:extLst>
          </p:cNvPr>
          <p:cNvSpPr>
            <a:spLocks/>
          </p:cNvSpPr>
          <p:nvPr/>
        </p:nvSpPr>
        <p:spPr bwMode="auto">
          <a:xfrm>
            <a:off x="643532" y="4711897"/>
            <a:ext cx="1274468" cy="1601255"/>
          </a:xfrm>
          <a:custGeom>
            <a:avLst/>
            <a:gdLst>
              <a:gd name="T0" fmla="*/ 587 w 1248"/>
              <a:gd name="T1" fmla="*/ 381 h 1568"/>
              <a:gd name="T2" fmla="*/ 552 w 1248"/>
              <a:gd name="T3" fmla="*/ 320 h 1568"/>
              <a:gd name="T4" fmla="*/ 530 w 1248"/>
              <a:gd name="T5" fmla="*/ 309 h 1568"/>
              <a:gd name="T6" fmla="*/ 498 w 1248"/>
              <a:gd name="T7" fmla="*/ 309 h 1568"/>
              <a:gd name="T8" fmla="*/ 257 w 1248"/>
              <a:gd name="T9" fmla="*/ 204 h 1568"/>
              <a:gd name="T10" fmla="*/ 215 w 1248"/>
              <a:gd name="T11" fmla="*/ 209 h 1568"/>
              <a:gd name="T12" fmla="*/ 75 w 1248"/>
              <a:gd name="T13" fmla="*/ 95 h 1568"/>
              <a:gd name="T14" fmla="*/ 40 w 1248"/>
              <a:gd name="T15" fmla="*/ 70 h 1568"/>
              <a:gd name="T16" fmla="*/ 29 w 1248"/>
              <a:gd name="T17" fmla="*/ 104 h 1568"/>
              <a:gd name="T18" fmla="*/ 7 w 1248"/>
              <a:gd name="T19" fmla="*/ 117 h 1568"/>
              <a:gd name="T20" fmla="*/ 1 w 1248"/>
              <a:gd name="T21" fmla="*/ 136 h 1568"/>
              <a:gd name="T22" fmla="*/ 12 w 1248"/>
              <a:gd name="T23" fmla="*/ 172 h 1568"/>
              <a:gd name="T24" fmla="*/ 69 w 1248"/>
              <a:gd name="T25" fmla="*/ 239 h 1568"/>
              <a:gd name="T26" fmla="*/ 110 w 1248"/>
              <a:gd name="T27" fmla="*/ 287 h 1568"/>
              <a:gd name="T28" fmla="*/ 140 w 1248"/>
              <a:gd name="T29" fmla="*/ 282 h 1568"/>
              <a:gd name="T30" fmla="*/ 187 w 1248"/>
              <a:gd name="T31" fmla="*/ 339 h 1568"/>
              <a:gd name="T32" fmla="*/ 210 w 1248"/>
              <a:gd name="T33" fmla="*/ 379 h 1568"/>
              <a:gd name="T34" fmla="*/ 472 w 1248"/>
              <a:gd name="T35" fmla="*/ 670 h 1568"/>
              <a:gd name="T36" fmla="*/ 586 w 1248"/>
              <a:gd name="T37" fmla="*/ 799 h 1568"/>
              <a:gd name="T38" fmla="*/ 713 w 1248"/>
              <a:gd name="T39" fmla="*/ 785 h 1568"/>
              <a:gd name="T40" fmla="*/ 718 w 1248"/>
              <a:gd name="T41" fmla="*/ 1111 h 1568"/>
              <a:gd name="T42" fmla="*/ 703 w 1248"/>
              <a:gd name="T43" fmla="*/ 1269 h 1568"/>
              <a:gd name="T44" fmla="*/ 732 w 1248"/>
              <a:gd name="T45" fmla="*/ 1401 h 1568"/>
              <a:gd name="T46" fmla="*/ 698 w 1248"/>
              <a:gd name="T47" fmla="*/ 1455 h 1568"/>
              <a:gd name="T48" fmla="*/ 693 w 1248"/>
              <a:gd name="T49" fmla="*/ 1521 h 1568"/>
              <a:gd name="T50" fmla="*/ 702 w 1248"/>
              <a:gd name="T51" fmla="*/ 1568 h 1568"/>
              <a:gd name="T52" fmla="*/ 736 w 1248"/>
              <a:gd name="T53" fmla="*/ 1565 h 1568"/>
              <a:gd name="T54" fmla="*/ 764 w 1248"/>
              <a:gd name="T55" fmla="*/ 1560 h 1568"/>
              <a:gd name="T56" fmla="*/ 773 w 1248"/>
              <a:gd name="T57" fmla="*/ 1552 h 1568"/>
              <a:gd name="T58" fmla="*/ 773 w 1248"/>
              <a:gd name="T59" fmla="*/ 1489 h 1568"/>
              <a:gd name="T60" fmla="*/ 806 w 1248"/>
              <a:gd name="T61" fmla="*/ 1406 h 1568"/>
              <a:gd name="T62" fmla="*/ 838 w 1248"/>
              <a:gd name="T63" fmla="*/ 1289 h 1568"/>
              <a:gd name="T64" fmla="*/ 874 w 1248"/>
              <a:gd name="T65" fmla="*/ 960 h 1568"/>
              <a:gd name="T66" fmla="*/ 972 w 1248"/>
              <a:gd name="T67" fmla="*/ 788 h 1568"/>
              <a:gd name="T68" fmla="*/ 1019 w 1248"/>
              <a:gd name="T69" fmla="*/ 750 h 1568"/>
              <a:gd name="T70" fmla="*/ 1000 w 1248"/>
              <a:gd name="T71" fmla="*/ 601 h 1568"/>
              <a:gd name="T72" fmla="*/ 995 w 1248"/>
              <a:gd name="T73" fmla="*/ 547 h 1568"/>
              <a:gd name="T74" fmla="*/ 956 w 1248"/>
              <a:gd name="T75" fmla="*/ 403 h 1568"/>
              <a:gd name="T76" fmla="*/ 1186 w 1248"/>
              <a:gd name="T77" fmla="*/ 478 h 1568"/>
              <a:gd name="T78" fmla="*/ 1219 w 1248"/>
              <a:gd name="T79" fmla="*/ 486 h 1568"/>
              <a:gd name="T80" fmla="*/ 1242 w 1248"/>
              <a:gd name="T81" fmla="*/ 479 h 1568"/>
              <a:gd name="T82" fmla="*/ 1236 w 1248"/>
              <a:gd name="T83" fmla="*/ 428 h 1568"/>
              <a:gd name="T84" fmla="*/ 1178 w 1248"/>
              <a:gd name="T85" fmla="*/ 392 h 1568"/>
              <a:gd name="T86" fmla="*/ 1137 w 1248"/>
              <a:gd name="T87" fmla="*/ 370 h 1568"/>
              <a:gd name="T88" fmla="*/ 939 w 1248"/>
              <a:gd name="T89" fmla="*/ 298 h 1568"/>
              <a:gd name="T90" fmla="*/ 896 w 1248"/>
              <a:gd name="T91" fmla="*/ 235 h 1568"/>
              <a:gd name="T92" fmla="*/ 792 w 1248"/>
              <a:gd name="T93" fmla="*/ 123 h 1568"/>
              <a:gd name="T94" fmla="*/ 758 w 1248"/>
              <a:gd name="T95" fmla="*/ 36 h 1568"/>
              <a:gd name="T96" fmla="*/ 690 w 1248"/>
              <a:gd name="T97" fmla="*/ 5 h 1568"/>
              <a:gd name="T98" fmla="*/ 655 w 1248"/>
              <a:gd name="T99" fmla="*/ 8 h 1568"/>
              <a:gd name="T100" fmla="*/ 607 w 1248"/>
              <a:gd name="T101" fmla="*/ 29 h 1568"/>
              <a:gd name="T102" fmla="*/ 590 w 1248"/>
              <a:gd name="T103" fmla="*/ 70 h 1568"/>
              <a:gd name="T104" fmla="*/ 568 w 1248"/>
              <a:gd name="T105" fmla="*/ 101 h 1568"/>
              <a:gd name="T106" fmla="*/ 566 w 1248"/>
              <a:gd name="T107" fmla="*/ 129 h 1568"/>
              <a:gd name="T108" fmla="*/ 598 w 1248"/>
              <a:gd name="T109" fmla="*/ 191 h 1568"/>
              <a:gd name="T110" fmla="*/ 619 w 1248"/>
              <a:gd name="T111" fmla="*/ 246 h 1568"/>
              <a:gd name="T112" fmla="*/ 647 w 1248"/>
              <a:gd name="T113" fmla="*/ 271 h 1568"/>
              <a:gd name="T114" fmla="*/ 682 w 1248"/>
              <a:gd name="T115" fmla="*/ 300 h 1568"/>
              <a:gd name="T116" fmla="*/ 660 w 1248"/>
              <a:gd name="T117" fmla="*/ 352 h 1568"/>
              <a:gd name="T118" fmla="*/ 646 w 1248"/>
              <a:gd name="T119" fmla="*/ 42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8" h="1568">
                <a:moveTo>
                  <a:pt x="645" y="429"/>
                </a:moveTo>
                <a:lnTo>
                  <a:pt x="645" y="429"/>
                </a:lnTo>
                <a:lnTo>
                  <a:pt x="618" y="402"/>
                </a:lnTo>
                <a:lnTo>
                  <a:pt x="601" y="386"/>
                </a:lnTo>
                <a:lnTo>
                  <a:pt x="592" y="379"/>
                </a:lnTo>
                <a:lnTo>
                  <a:pt x="592" y="379"/>
                </a:lnTo>
                <a:lnTo>
                  <a:pt x="587" y="381"/>
                </a:lnTo>
                <a:lnTo>
                  <a:pt x="584" y="384"/>
                </a:lnTo>
                <a:lnTo>
                  <a:pt x="584" y="384"/>
                </a:lnTo>
                <a:lnTo>
                  <a:pt x="570" y="353"/>
                </a:lnTo>
                <a:lnTo>
                  <a:pt x="560" y="332"/>
                </a:lnTo>
                <a:lnTo>
                  <a:pt x="555" y="322"/>
                </a:lnTo>
                <a:lnTo>
                  <a:pt x="555" y="322"/>
                </a:lnTo>
                <a:lnTo>
                  <a:pt x="552" y="320"/>
                </a:lnTo>
                <a:lnTo>
                  <a:pt x="548" y="316"/>
                </a:lnTo>
                <a:lnTo>
                  <a:pt x="542" y="311"/>
                </a:lnTo>
                <a:lnTo>
                  <a:pt x="538" y="309"/>
                </a:lnTo>
                <a:lnTo>
                  <a:pt x="538" y="309"/>
                </a:lnTo>
                <a:lnTo>
                  <a:pt x="531" y="309"/>
                </a:lnTo>
                <a:lnTo>
                  <a:pt x="530" y="309"/>
                </a:lnTo>
                <a:lnTo>
                  <a:pt x="530" y="309"/>
                </a:lnTo>
                <a:lnTo>
                  <a:pt x="523" y="306"/>
                </a:lnTo>
                <a:lnTo>
                  <a:pt x="514" y="303"/>
                </a:lnTo>
                <a:lnTo>
                  <a:pt x="514" y="303"/>
                </a:lnTo>
                <a:lnTo>
                  <a:pt x="509" y="301"/>
                </a:lnTo>
                <a:lnTo>
                  <a:pt x="502" y="305"/>
                </a:lnTo>
                <a:lnTo>
                  <a:pt x="502" y="305"/>
                </a:lnTo>
                <a:lnTo>
                  <a:pt x="498" y="309"/>
                </a:lnTo>
                <a:lnTo>
                  <a:pt x="493" y="314"/>
                </a:lnTo>
                <a:lnTo>
                  <a:pt x="488" y="320"/>
                </a:lnTo>
                <a:lnTo>
                  <a:pt x="348" y="258"/>
                </a:lnTo>
                <a:lnTo>
                  <a:pt x="348" y="258"/>
                </a:lnTo>
                <a:lnTo>
                  <a:pt x="303" y="231"/>
                </a:lnTo>
                <a:lnTo>
                  <a:pt x="271" y="213"/>
                </a:lnTo>
                <a:lnTo>
                  <a:pt x="257" y="204"/>
                </a:lnTo>
                <a:lnTo>
                  <a:pt x="257" y="204"/>
                </a:lnTo>
                <a:lnTo>
                  <a:pt x="242" y="202"/>
                </a:lnTo>
                <a:lnTo>
                  <a:pt x="226" y="199"/>
                </a:lnTo>
                <a:lnTo>
                  <a:pt x="226" y="199"/>
                </a:lnTo>
                <a:lnTo>
                  <a:pt x="224" y="201"/>
                </a:lnTo>
                <a:lnTo>
                  <a:pt x="221" y="203"/>
                </a:lnTo>
                <a:lnTo>
                  <a:pt x="215" y="209"/>
                </a:lnTo>
                <a:lnTo>
                  <a:pt x="209" y="219"/>
                </a:lnTo>
                <a:lnTo>
                  <a:pt x="162" y="202"/>
                </a:lnTo>
                <a:lnTo>
                  <a:pt x="162" y="202"/>
                </a:lnTo>
                <a:lnTo>
                  <a:pt x="128" y="158"/>
                </a:lnTo>
                <a:lnTo>
                  <a:pt x="99" y="122"/>
                </a:lnTo>
                <a:lnTo>
                  <a:pt x="75" y="95"/>
                </a:lnTo>
                <a:lnTo>
                  <a:pt x="75" y="95"/>
                </a:lnTo>
                <a:lnTo>
                  <a:pt x="67" y="86"/>
                </a:lnTo>
                <a:lnTo>
                  <a:pt x="61" y="79"/>
                </a:lnTo>
                <a:lnTo>
                  <a:pt x="54" y="68"/>
                </a:lnTo>
                <a:lnTo>
                  <a:pt x="51" y="66"/>
                </a:lnTo>
                <a:lnTo>
                  <a:pt x="48" y="66"/>
                </a:lnTo>
                <a:lnTo>
                  <a:pt x="45" y="67"/>
                </a:lnTo>
                <a:lnTo>
                  <a:pt x="40" y="70"/>
                </a:lnTo>
                <a:lnTo>
                  <a:pt x="40" y="70"/>
                </a:lnTo>
                <a:lnTo>
                  <a:pt x="35" y="75"/>
                </a:lnTo>
                <a:lnTo>
                  <a:pt x="33" y="81"/>
                </a:lnTo>
                <a:lnTo>
                  <a:pt x="31" y="86"/>
                </a:lnTo>
                <a:lnTo>
                  <a:pt x="29" y="93"/>
                </a:lnTo>
                <a:lnTo>
                  <a:pt x="29" y="100"/>
                </a:lnTo>
                <a:lnTo>
                  <a:pt x="29" y="104"/>
                </a:lnTo>
                <a:lnTo>
                  <a:pt x="29" y="104"/>
                </a:lnTo>
                <a:lnTo>
                  <a:pt x="18" y="106"/>
                </a:lnTo>
                <a:lnTo>
                  <a:pt x="11" y="109"/>
                </a:lnTo>
                <a:lnTo>
                  <a:pt x="8" y="110"/>
                </a:lnTo>
                <a:lnTo>
                  <a:pt x="7" y="112"/>
                </a:lnTo>
                <a:lnTo>
                  <a:pt x="7" y="112"/>
                </a:lnTo>
                <a:lnTo>
                  <a:pt x="7" y="117"/>
                </a:lnTo>
                <a:lnTo>
                  <a:pt x="7" y="123"/>
                </a:lnTo>
                <a:lnTo>
                  <a:pt x="7" y="127"/>
                </a:lnTo>
                <a:lnTo>
                  <a:pt x="7" y="129"/>
                </a:lnTo>
                <a:lnTo>
                  <a:pt x="7" y="129"/>
                </a:lnTo>
                <a:lnTo>
                  <a:pt x="6" y="132"/>
                </a:lnTo>
                <a:lnTo>
                  <a:pt x="2" y="134"/>
                </a:lnTo>
                <a:lnTo>
                  <a:pt x="1" y="136"/>
                </a:lnTo>
                <a:lnTo>
                  <a:pt x="0" y="139"/>
                </a:lnTo>
                <a:lnTo>
                  <a:pt x="0" y="143"/>
                </a:lnTo>
                <a:lnTo>
                  <a:pt x="1" y="148"/>
                </a:lnTo>
                <a:lnTo>
                  <a:pt x="1" y="148"/>
                </a:lnTo>
                <a:lnTo>
                  <a:pt x="4" y="156"/>
                </a:lnTo>
                <a:lnTo>
                  <a:pt x="7" y="165"/>
                </a:lnTo>
                <a:lnTo>
                  <a:pt x="12" y="172"/>
                </a:lnTo>
                <a:lnTo>
                  <a:pt x="18" y="180"/>
                </a:lnTo>
                <a:lnTo>
                  <a:pt x="18" y="180"/>
                </a:lnTo>
                <a:lnTo>
                  <a:pt x="45" y="207"/>
                </a:lnTo>
                <a:lnTo>
                  <a:pt x="60" y="224"/>
                </a:lnTo>
                <a:lnTo>
                  <a:pt x="65" y="231"/>
                </a:lnTo>
                <a:lnTo>
                  <a:pt x="69" y="239"/>
                </a:lnTo>
                <a:lnTo>
                  <a:pt x="69" y="239"/>
                </a:lnTo>
                <a:lnTo>
                  <a:pt x="75" y="255"/>
                </a:lnTo>
                <a:lnTo>
                  <a:pt x="80" y="262"/>
                </a:lnTo>
                <a:lnTo>
                  <a:pt x="85" y="269"/>
                </a:lnTo>
                <a:lnTo>
                  <a:pt x="91" y="277"/>
                </a:lnTo>
                <a:lnTo>
                  <a:pt x="97" y="282"/>
                </a:lnTo>
                <a:lnTo>
                  <a:pt x="103" y="285"/>
                </a:lnTo>
                <a:lnTo>
                  <a:pt x="110" y="287"/>
                </a:lnTo>
                <a:lnTo>
                  <a:pt x="110" y="287"/>
                </a:lnTo>
                <a:lnTo>
                  <a:pt x="115" y="287"/>
                </a:lnTo>
                <a:lnTo>
                  <a:pt x="120" y="285"/>
                </a:lnTo>
                <a:lnTo>
                  <a:pt x="128" y="283"/>
                </a:lnTo>
                <a:lnTo>
                  <a:pt x="131" y="282"/>
                </a:lnTo>
                <a:lnTo>
                  <a:pt x="135" y="280"/>
                </a:lnTo>
                <a:lnTo>
                  <a:pt x="140" y="282"/>
                </a:lnTo>
                <a:lnTo>
                  <a:pt x="147" y="283"/>
                </a:lnTo>
                <a:lnTo>
                  <a:pt x="147" y="283"/>
                </a:lnTo>
                <a:lnTo>
                  <a:pt x="179" y="292"/>
                </a:lnTo>
                <a:lnTo>
                  <a:pt x="179" y="292"/>
                </a:lnTo>
                <a:lnTo>
                  <a:pt x="183" y="311"/>
                </a:lnTo>
                <a:lnTo>
                  <a:pt x="185" y="328"/>
                </a:lnTo>
                <a:lnTo>
                  <a:pt x="187" y="339"/>
                </a:lnTo>
                <a:lnTo>
                  <a:pt x="187" y="339"/>
                </a:lnTo>
                <a:lnTo>
                  <a:pt x="187" y="344"/>
                </a:lnTo>
                <a:lnTo>
                  <a:pt x="189" y="349"/>
                </a:lnTo>
                <a:lnTo>
                  <a:pt x="196" y="363"/>
                </a:lnTo>
                <a:lnTo>
                  <a:pt x="205" y="374"/>
                </a:lnTo>
                <a:lnTo>
                  <a:pt x="208" y="378"/>
                </a:lnTo>
                <a:lnTo>
                  <a:pt x="210" y="379"/>
                </a:lnTo>
                <a:lnTo>
                  <a:pt x="210" y="379"/>
                </a:lnTo>
                <a:lnTo>
                  <a:pt x="233" y="387"/>
                </a:lnTo>
                <a:lnTo>
                  <a:pt x="280" y="407"/>
                </a:lnTo>
                <a:lnTo>
                  <a:pt x="345" y="435"/>
                </a:lnTo>
                <a:lnTo>
                  <a:pt x="452" y="513"/>
                </a:lnTo>
                <a:lnTo>
                  <a:pt x="437" y="617"/>
                </a:lnTo>
                <a:lnTo>
                  <a:pt x="472" y="670"/>
                </a:lnTo>
                <a:lnTo>
                  <a:pt x="542" y="715"/>
                </a:lnTo>
                <a:lnTo>
                  <a:pt x="542" y="715"/>
                </a:lnTo>
                <a:lnTo>
                  <a:pt x="548" y="729"/>
                </a:lnTo>
                <a:lnTo>
                  <a:pt x="563" y="758"/>
                </a:lnTo>
                <a:lnTo>
                  <a:pt x="571" y="774"/>
                </a:lnTo>
                <a:lnTo>
                  <a:pt x="580" y="789"/>
                </a:lnTo>
                <a:lnTo>
                  <a:pt x="586" y="799"/>
                </a:lnTo>
                <a:lnTo>
                  <a:pt x="590" y="801"/>
                </a:lnTo>
                <a:lnTo>
                  <a:pt x="592" y="803"/>
                </a:lnTo>
                <a:lnTo>
                  <a:pt x="592" y="803"/>
                </a:lnTo>
                <a:lnTo>
                  <a:pt x="601" y="803"/>
                </a:lnTo>
                <a:lnTo>
                  <a:pt x="616" y="800"/>
                </a:lnTo>
                <a:lnTo>
                  <a:pt x="656" y="794"/>
                </a:lnTo>
                <a:lnTo>
                  <a:pt x="713" y="785"/>
                </a:lnTo>
                <a:lnTo>
                  <a:pt x="713" y="785"/>
                </a:lnTo>
                <a:lnTo>
                  <a:pt x="715" y="884"/>
                </a:lnTo>
                <a:lnTo>
                  <a:pt x="716" y="955"/>
                </a:lnTo>
                <a:lnTo>
                  <a:pt x="716" y="990"/>
                </a:lnTo>
                <a:lnTo>
                  <a:pt x="716" y="990"/>
                </a:lnTo>
                <a:lnTo>
                  <a:pt x="718" y="1031"/>
                </a:lnTo>
                <a:lnTo>
                  <a:pt x="718" y="1111"/>
                </a:lnTo>
                <a:lnTo>
                  <a:pt x="718" y="1155"/>
                </a:lnTo>
                <a:lnTo>
                  <a:pt x="718" y="1194"/>
                </a:lnTo>
                <a:lnTo>
                  <a:pt x="715" y="1226"/>
                </a:lnTo>
                <a:lnTo>
                  <a:pt x="714" y="1237"/>
                </a:lnTo>
                <a:lnTo>
                  <a:pt x="713" y="1243"/>
                </a:lnTo>
                <a:lnTo>
                  <a:pt x="713" y="1243"/>
                </a:lnTo>
                <a:lnTo>
                  <a:pt x="703" y="1269"/>
                </a:lnTo>
                <a:lnTo>
                  <a:pt x="693" y="1298"/>
                </a:lnTo>
                <a:lnTo>
                  <a:pt x="682" y="1333"/>
                </a:lnTo>
                <a:lnTo>
                  <a:pt x="682" y="1333"/>
                </a:lnTo>
                <a:lnTo>
                  <a:pt x="679" y="1359"/>
                </a:lnTo>
                <a:lnTo>
                  <a:pt x="677" y="1381"/>
                </a:lnTo>
                <a:lnTo>
                  <a:pt x="732" y="1401"/>
                </a:lnTo>
                <a:lnTo>
                  <a:pt x="732" y="1401"/>
                </a:lnTo>
                <a:lnTo>
                  <a:pt x="724" y="1420"/>
                </a:lnTo>
                <a:lnTo>
                  <a:pt x="716" y="1434"/>
                </a:lnTo>
                <a:lnTo>
                  <a:pt x="713" y="1440"/>
                </a:lnTo>
                <a:lnTo>
                  <a:pt x="710" y="1442"/>
                </a:lnTo>
                <a:lnTo>
                  <a:pt x="710" y="1442"/>
                </a:lnTo>
                <a:lnTo>
                  <a:pt x="704" y="1449"/>
                </a:lnTo>
                <a:lnTo>
                  <a:pt x="698" y="1455"/>
                </a:lnTo>
                <a:lnTo>
                  <a:pt x="693" y="1463"/>
                </a:lnTo>
                <a:lnTo>
                  <a:pt x="690" y="1473"/>
                </a:lnTo>
                <a:lnTo>
                  <a:pt x="690" y="1473"/>
                </a:lnTo>
                <a:lnTo>
                  <a:pt x="689" y="1484"/>
                </a:lnTo>
                <a:lnTo>
                  <a:pt x="690" y="1497"/>
                </a:lnTo>
                <a:lnTo>
                  <a:pt x="692" y="1509"/>
                </a:lnTo>
                <a:lnTo>
                  <a:pt x="693" y="1521"/>
                </a:lnTo>
                <a:lnTo>
                  <a:pt x="693" y="1521"/>
                </a:lnTo>
                <a:lnTo>
                  <a:pt x="692" y="1536"/>
                </a:lnTo>
                <a:lnTo>
                  <a:pt x="693" y="1549"/>
                </a:lnTo>
                <a:lnTo>
                  <a:pt x="693" y="1557"/>
                </a:lnTo>
                <a:lnTo>
                  <a:pt x="695" y="1562"/>
                </a:lnTo>
                <a:lnTo>
                  <a:pt x="698" y="1565"/>
                </a:lnTo>
                <a:lnTo>
                  <a:pt x="702" y="1568"/>
                </a:lnTo>
                <a:lnTo>
                  <a:pt x="702" y="1568"/>
                </a:lnTo>
                <a:lnTo>
                  <a:pt x="711" y="1568"/>
                </a:lnTo>
                <a:lnTo>
                  <a:pt x="721" y="1567"/>
                </a:lnTo>
                <a:lnTo>
                  <a:pt x="732" y="1563"/>
                </a:lnTo>
                <a:lnTo>
                  <a:pt x="732" y="1563"/>
                </a:lnTo>
                <a:lnTo>
                  <a:pt x="732" y="1564"/>
                </a:lnTo>
                <a:lnTo>
                  <a:pt x="736" y="1565"/>
                </a:lnTo>
                <a:lnTo>
                  <a:pt x="740" y="1567"/>
                </a:lnTo>
                <a:lnTo>
                  <a:pt x="747" y="1565"/>
                </a:lnTo>
                <a:lnTo>
                  <a:pt x="747" y="1565"/>
                </a:lnTo>
                <a:lnTo>
                  <a:pt x="754" y="1564"/>
                </a:lnTo>
                <a:lnTo>
                  <a:pt x="759" y="1563"/>
                </a:lnTo>
                <a:lnTo>
                  <a:pt x="763" y="1563"/>
                </a:lnTo>
                <a:lnTo>
                  <a:pt x="764" y="1560"/>
                </a:lnTo>
                <a:lnTo>
                  <a:pt x="764" y="1560"/>
                </a:lnTo>
                <a:lnTo>
                  <a:pt x="765" y="1559"/>
                </a:lnTo>
                <a:lnTo>
                  <a:pt x="765" y="1559"/>
                </a:lnTo>
                <a:lnTo>
                  <a:pt x="768" y="1559"/>
                </a:lnTo>
                <a:lnTo>
                  <a:pt x="770" y="1558"/>
                </a:lnTo>
                <a:lnTo>
                  <a:pt x="773" y="1552"/>
                </a:lnTo>
                <a:lnTo>
                  <a:pt x="773" y="1552"/>
                </a:lnTo>
                <a:lnTo>
                  <a:pt x="777" y="1541"/>
                </a:lnTo>
                <a:lnTo>
                  <a:pt x="778" y="1538"/>
                </a:lnTo>
                <a:lnTo>
                  <a:pt x="778" y="1537"/>
                </a:lnTo>
                <a:lnTo>
                  <a:pt x="778" y="1537"/>
                </a:lnTo>
                <a:lnTo>
                  <a:pt x="775" y="1512"/>
                </a:lnTo>
                <a:lnTo>
                  <a:pt x="773" y="1489"/>
                </a:lnTo>
                <a:lnTo>
                  <a:pt x="773" y="1489"/>
                </a:lnTo>
                <a:lnTo>
                  <a:pt x="775" y="1442"/>
                </a:lnTo>
                <a:lnTo>
                  <a:pt x="775" y="1442"/>
                </a:lnTo>
                <a:lnTo>
                  <a:pt x="777" y="1436"/>
                </a:lnTo>
                <a:lnTo>
                  <a:pt x="778" y="1431"/>
                </a:lnTo>
                <a:lnTo>
                  <a:pt x="783" y="1419"/>
                </a:lnTo>
                <a:lnTo>
                  <a:pt x="789" y="1408"/>
                </a:lnTo>
                <a:lnTo>
                  <a:pt x="806" y="1406"/>
                </a:lnTo>
                <a:lnTo>
                  <a:pt x="806" y="1406"/>
                </a:lnTo>
                <a:lnTo>
                  <a:pt x="816" y="1376"/>
                </a:lnTo>
                <a:lnTo>
                  <a:pt x="822" y="1352"/>
                </a:lnTo>
                <a:lnTo>
                  <a:pt x="828" y="1329"/>
                </a:lnTo>
                <a:lnTo>
                  <a:pt x="828" y="1329"/>
                </a:lnTo>
                <a:lnTo>
                  <a:pt x="832" y="1310"/>
                </a:lnTo>
                <a:lnTo>
                  <a:pt x="838" y="1289"/>
                </a:lnTo>
                <a:lnTo>
                  <a:pt x="845" y="1262"/>
                </a:lnTo>
                <a:lnTo>
                  <a:pt x="845" y="1262"/>
                </a:lnTo>
                <a:lnTo>
                  <a:pt x="849" y="1170"/>
                </a:lnTo>
                <a:lnTo>
                  <a:pt x="851" y="1107"/>
                </a:lnTo>
                <a:lnTo>
                  <a:pt x="854" y="1072"/>
                </a:lnTo>
                <a:lnTo>
                  <a:pt x="854" y="1072"/>
                </a:lnTo>
                <a:lnTo>
                  <a:pt x="874" y="960"/>
                </a:lnTo>
                <a:lnTo>
                  <a:pt x="891" y="861"/>
                </a:lnTo>
                <a:lnTo>
                  <a:pt x="913" y="774"/>
                </a:lnTo>
                <a:lnTo>
                  <a:pt x="913" y="774"/>
                </a:lnTo>
                <a:lnTo>
                  <a:pt x="939" y="780"/>
                </a:lnTo>
                <a:lnTo>
                  <a:pt x="958" y="785"/>
                </a:lnTo>
                <a:lnTo>
                  <a:pt x="972" y="788"/>
                </a:lnTo>
                <a:lnTo>
                  <a:pt x="972" y="788"/>
                </a:lnTo>
                <a:lnTo>
                  <a:pt x="999" y="789"/>
                </a:lnTo>
                <a:lnTo>
                  <a:pt x="1014" y="789"/>
                </a:lnTo>
                <a:lnTo>
                  <a:pt x="1019" y="788"/>
                </a:lnTo>
                <a:lnTo>
                  <a:pt x="1020" y="787"/>
                </a:lnTo>
                <a:lnTo>
                  <a:pt x="1020" y="785"/>
                </a:lnTo>
                <a:lnTo>
                  <a:pt x="1020" y="785"/>
                </a:lnTo>
                <a:lnTo>
                  <a:pt x="1019" y="750"/>
                </a:lnTo>
                <a:lnTo>
                  <a:pt x="1020" y="713"/>
                </a:lnTo>
                <a:lnTo>
                  <a:pt x="1020" y="713"/>
                </a:lnTo>
                <a:lnTo>
                  <a:pt x="1020" y="705"/>
                </a:lnTo>
                <a:lnTo>
                  <a:pt x="1017" y="691"/>
                </a:lnTo>
                <a:lnTo>
                  <a:pt x="1011" y="651"/>
                </a:lnTo>
                <a:lnTo>
                  <a:pt x="1004" y="613"/>
                </a:lnTo>
                <a:lnTo>
                  <a:pt x="1000" y="601"/>
                </a:lnTo>
                <a:lnTo>
                  <a:pt x="998" y="595"/>
                </a:lnTo>
                <a:lnTo>
                  <a:pt x="998" y="595"/>
                </a:lnTo>
                <a:lnTo>
                  <a:pt x="994" y="591"/>
                </a:lnTo>
                <a:lnTo>
                  <a:pt x="990" y="585"/>
                </a:lnTo>
                <a:lnTo>
                  <a:pt x="985" y="578"/>
                </a:lnTo>
                <a:lnTo>
                  <a:pt x="985" y="578"/>
                </a:lnTo>
                <a:lnTo>
                  <a:pt x="995" y="547"/>
                </a:lnTo>
                <a:lnTo>
                  <a:pt x="1006" y="513"/>
                </a:lnTo>
                <a:lnTo>
                  <a:pt x="1006" y="513"/>
                </a:lnTo>
                <a:lnTo>
                  <a:pt x="1005" y="506"/>
                </a:lnTo>
                <a:lnTo>
                  <a:pt x="1000" y="498"/>
                </a:lnTo>
                <a:lnTo>
                  <a:pt x="987" y="472"/>
                </a:lnTo>
                <a:lnTo>
                  <a:pt x="966" y="438"/>
                </a:lnTo>
                <a:lnTo>
                  <a:pt x="956" y="403"/>
                </a:lnTo>
                <a:lnTo>
                  <a:pt x="1101" y="440"/>
                </a:lnTo>
                <a:lnTo>
                  <a:pt x="1146" y="460"/>
                </a:lnTo>
                <a:lnTo>
                  <a:pt x="1157" y="451"/>
                </a:lnTo>
                <a:lnTo>
                  <a:pt x="1172" y="460"/>
                </a:lnTo>
                <a:lnTo>
                  <a:pt x="1172" y="460"/>
                </a:lnTo>
                <a:lnTo>
                  <a:pt x="1180" y="471"/>
                </a:lnTo>
                <a:lnTo>
                  <a:pt x="1186" y="478"/>
                </a:lnTo>
                <a:lnTo>
                  <a:pt x="1188" y="482"/>
                </a:lnTo>
                <a:lnTo>
                  <a:pt x="1192" y="483"/>
                </a:lnTo>
                <a:lnTo>
                  <a:pt x="1192" y="483"/>
                </a:lnTo>
                <a:lnTo>
                  <a:pt x="1200" y="486"/>
                </a:lnTo>
                <a:lnTo>
                  <a:pt x="1209" y="486"/>
                </a:lnTo>
                <a:lnTo>
                  <a:pt x="1219" y="486"/>
                </a:lnTo>
                <a:lnTo>
                  <a:pt x="1219" y="486"/>
                </a:lnTo>
                <a:lnTo>
                  <a:pt x="1226" y="488"/>
                </a:lnTo>
                <a:lnTo>
                  <a:pt x="1232" y="489"/>
                </a:lnTo>
                <a:lnTo>
                  <a:pt x="1236" y="489"/>
                </a:lnTo>
                <a:lnTo>
                  <a:pt x="1237" y="488"/>
                </a:lnTo>
                <a:lnTo>
                  <a:pt x="1237" y="488"/>
                </a:lnTo>
                <a:lnTo>
                  <a:pt x="1240" y="486"/>
                </a:lnTo>
                <a:lnTo>
                  <a:pt x="1242" y="479"/>
                </a:lnTo>
                <a:lnTo>
                  <a:pt x="1246" y="466"/>
                </a:lnTo>
                <a:lnTo>
                  <a:pt x="1248" y="450"/>
                </a:lnTo>
                <a:lnTo>
                  <a:pt x="1248" y="444"/>
                </a:lnTo>
                <a:lnTo>
                  <a:pt x="1247" y="440"/>
                </a:lnTo>
                <a:lnTo>
                  <a:pt x="1247" y="440"/>
                </a:lnTo>
                <a:lnTo>
                  <a:pt x="1240" y="430"/>
                </a:lnTo>
                <a:lnTo>
                  <a:pt x="1236" y="428"/>
                </a:lnTo>
                <a:lnTo>
                  <a:pt x="1234" y="427"/>
                </a:lnTo>
                <a:lnTo>
                  <a:pt x="1209" y="427"/>
                </a:lnTo>
                <a:lnTo>
                  <a:pt x="1194" y="420"/>
                </a:lnTo>
                <a:lnTo>
                  <a:pt x="1181" y="412"/>
                </a:lnTo>
                <a:lnTo>
                  <a:pt x="1181" y="412"/>
                </a:lnTo>
                <a:lnTo>
                  <a:pt x="1180" y="401"/>
                </a:lnTo>
                <a:lnTo>
                  <a:pt x="1178" y="392"/>
                </a:lnTo>
                <a:lnTo>
                  <a:pt x="1177" y="389"/>
                </a:lnTo>
                <a:lnTo>
                  <a:pt x="1175" y="385"/>
                </a:lnTo>
                <a:lnTo>
                  <a:pt x="1175" y="385"/>
                </a:lnTo>
                <a:lnTo>
                  <a:pt x="1171" y="384"/>
                </a:lnTo>
                <a:lnTo>
                  <a:pt x="1166" y="380"/>
                </a:lnTo>
                <a:lnTo>
                  <a:pt x="1151" y="375"/>
                </a:lnTo>
                <a:lnTo>
                  <a:pt x="1137" y="370"/>
                </a:lnTo>
                <a:lnTo>
                  <a:pt x="1129" y="368"/>
                </a:lnTo>
                <a:lnTo>
                  <a:pt x="1129" y="368"/>
                </a:lnTo>
                <a:lnTo>
                  <a:pt x="1113" y="364"/>
                </a:lnTo>
                <a:lnTo>
                  <a:pt x="1081" y="354"/>
                </a:lnTo>
                <a:lnTo>
                  <a:pt x="1037" y="342"/>
                </a:lnTo>
                <a:lnTo>
                  <a:pt x="939" y="298"/>
                </a:lnTo>
                <a:lnTo>
                  <a:pt x="939" y="298"/>
                </a:lnTo>
                <a:lnTo>
                  <a:pt x="929" y="280"/>
                </a:lnTo>
                <a:lnTo>
                  <a:pt x="918" y="258"/>
                </a:lnTo>
                <a:lnTo>
                  <a:pt x="918" y="258"/>
                </a:lnTo>
                <a:lnTo>
                  <a:pt x="906" y="245"/>
                </a:lnTo>
                <a:lnTo>
                  <a:pt x="899" y="237"/>
                </a:lnTo>
                <a:lnTo>
                  <a:pt x="896" y="235"/>
                </a:lnTo>
                <a:lnTo>
                  <a:pt x="896" y="235"/>
                </a:lnTo>
                <a:lnTo>
                  <a:pt x="880" y="226"/>
                </a:lnTo>
                <a:lnTo>
                  <a:pt x="865" y="219"/>
                </a:lnTo>
                <a:lnTo>
                  <a:pt x="832" y="208"/>
                </a:lnTo>
                <a:lnTo>
                  <a:pt x="817" y="199"/>
                </a:lnTo>
                <a:lnTo>
                  <a:pt x="795" y="154"/>
                </a:lnTo>
                <a:lnTo>
                  <a:pt x="795" y="154"/>
                </a:lnTo>
                <a:lnTo>
                  <a:pt x="792" y="123"/>
                </a:lnTo>
                <a:lnTo>
                  <a:pt x="792" y="123"/>
                </a:lnTo>
                <a:lnTo>
                  <a:pt x="791" y="117"/>
                </a:lnTo>
                <a:lnTo>
                  <a:pt x="788" y="106"/>
                </a:lnTo>
                <a:lnTo>
                  <a:pt x="780" y="89"/>
                </a:lnTo>
                <a:lnTo>
                  <a:pt x="780" y="89"/>
                </a:lnTo>
                <a:lnTo>
                  <a:pt x="764" y="67"/>
                </a:lnTo>
                <a:lnTo>
                  <a:pt x="758" y="36"/>
                </a:lnTo>
                <a:lnTo>
                  <a:pt x="758" y="36"/>
                </a:lnTo>
                <a:lnTo>
                  <a:pt x="745" y="32"/>
                </a:lnTo>
                <a:lnTo>
                  <a:pt x="735" y="30"/>
                </a:lnTo>
                <a:lnTo>
                  <a:pt x="730" y="27"/>
                </a:lnTo>
                <a:lnTo>
                  <a:pt x="730" y="27"/>
                </a:lnTo>
                <a:lnTo>
                  <a:pt x="709" y="15"/>
                </a:lnTo>
                <a:lnTo>
                  <a:pt x="690" y="5"/>
                </a:lnTo>
                <a:lnTo>
                  <a:pt x="690" y="5"/>
                </a:lnTo>
                <a:lnTo>
                  <a:pt x="679" y="2"/>
                </a:lnTo>
                <a:lnTo>
                  <a:pt x="671" y="0"/>
                </a:lnTo>
                <a:lnTo>
                  <a:pt x="665" y="0"/>
                </a:lnTo>
                <a:lnTo>
                  <a:pt x="665" y="0"/>
                </a:lnTo>
                <a:lnTo>
                  <a:pt x="660" y="4"/>
                </a:lnTo>
                <a:lnTo>
                  <a:pt x="655" y="8"/>
                </a:lnTo>
                <a:lnTo>
                  <a:pt x="651" y="11"/>
                </a:lnTo>
                <a:lnTo>
                  <a:pt x="646" y="14"/>
                </a:lnTo>
                <a:lnTo>
                  <a:pt x="646" y="14"/>
                </a:lnTo>
                <a:lnTo>
                  <a:pt x="627" y="20"/>
                </a:lnTo>
                <a:lnTo>
                  <a:pt x="616" y="25"/>
                </a:lnTo>
                <a:lnTo>
                  <a:pt x="611" y="26"/>
                </a:lnTo>
                <a:lnTo>
                  <a:pt x="607" y="29"/>
                </a:lnTo>
                <a:lnTo>
                  <a:pt x="607" y="29"/>
                </a:lnTo>
                <a:lnTo>
                  <a:pt x="590" y="51"/>
                </a:lnTo>
                <a:lnTo>
                  <a:pt x="590" y="51"/>
                </a:lnTo>
                <a:lnTo>
                  <a:pt x="590" y="53"/>
                </a:lnTo>
                <a:lnTo>
                  <a:pt x="588" y="56"/>
                </a:lnTo>
                <a:lnTo>
                  <a:pt x="590" y="63"/>
                </a:lnTo>
                <a:lnTo>
                  <a:pt x="590" y="70"/>
                </a:lnTo>
                <a:lnTo>
                  <a:pt x="588" y="74"/>
                </a:lnTo>
                <a:lnTo>
                  <a:pt x="587" y="75"/>
                </a:lnTo>
                <a:lnTo>
                  <a:pt x="587" y="75"/>
                </a:lnTo>
                <a:lnTo>
                  <a:pt x="584" y="79"/>
                </a:lnTo>
                <a:lnTo>
                  <a:pt x="577" y="88"/>
                </a:lnTo>
                <a:lnTo>
                  <a:pt x="568" y="101"/>
                </a:lnTo>
                <a:lnTo>
                  <a:pt x="568" y="101"/>
                </a:lnTo>
                <a:lnTo>
                  <a:pt x="566" y="106"/>
                </a:lnTo>
                <a:lnTo>
                  <a:pt x="564" y="112"/>
                </a:lnTo>
                <a:lnTo>
                  <a:pt x="561" y="118"/>
                </a:lnTo>
                <a:lnTo>
                  <a:pt x="561" y="118"/>
                </a:lnTo>
                <a:lnTo>
                  <a:pt x="564" y="123"/>
                </a:lnTo>
                <a:lnTo>
                  <a:pt x="566" y="129"/>
                </a:lnTo>
                <a:lnTo>
                  <a:pt x="566" y="129"/>
                </a:lnTo>
                <a:lnTo>
                  <a:pt x="564" y="148"/>
                </a:lnTo>
                <a:lnTo>
                  <a:pt x="586" y="165"/>
                </a:lnTo>
                <a:lnTo>
                  <a:pt x="586" y="165"/>
                </a:lnTo>
                <a:lnTo>
                  <a:pt x="592" y="174"/>
                </a:lnTo>
                <a:lnTo>
                  <a:pt x="596" y="182"/>
                </a:lnTo>
                <a:lnTo>
                  <a:pt x="598" y="186"/>
                </a:lnTo>
                <a:lnTo>
                  <a:pt x="598" y="191"/>
                </a:lnTo>
                <a:lnTo>
                  <a:pt x="598" y="191"/>
                </a:lnTo>
                <a:lnTo>
                  <a:pt x="598" y="201"/>
                </a:lnTo>
                <a:lnTo>
                  <a:pt x="598" y="212"/>
                </a:lnTo>
                <a:lnTo>
                  <a:pt x="597" y="224"/>
                </a:lnTo>
                <a:lnTo>
                  <a:pt x="612" y="230"/>
                </a:lnTo>
                <a:lnTo>
                  <a:pt x="612" y="230"/>
                </a:lnTo>
                <a:lnTo>
                  <a:pt x="619" y="246"/>
                </a:lnTo>
                <a:lnTo>
                  <a:pt x="627" y="266"/>
                </a:lnTo>
                <a:lnTo>
                  <a:pt x="627" y="266"/>
                </a:lnTo>
                <a:lnTo>
                  <a:pt x="629" y="267"/>
                </a:lnTo>
                <a:lnTo>
                  <a:pt x="632" y="268"/>
                </a:lnTo>
                <a:lnTo>
                  <a:pt x="640" y="269"/>
                </a:lnTo>
                <a:lnTo>
                  <a:pt x="640" y="269"/>
                </a:lnTo>
                <a:lnTo>
                  <a:pt x="647" y="271"/>
                </a:lnTo>
                <a:lnTo>
                  <a:pt x="654" y="272"/>
                </a:lnTo>
                <a:lnTo>
                  <a:pt x="660" y="274"/>
                </a:lnTo>
                <a:lnTo>
                  <a:pt x="660" y="274"/>
                </a:lnTo>
                <a:lnTo>
                  <a:pt x="672" y="287"/>
                </a:lnTo>
                <a:lnTo>
                  <a:pt x="679" y="295"/>
                </a:lnTo>
                <a:lnTo>
                  <a:pt x="682" y="299"/>
                </a:lnTo>
                <a:lnTo>
                  <a:pt x="682" y="300"/>
                </a:lnTo>
                <a:lnTo>
                  <a:pt x="682" y="300"/>
                </a:lnTo>
                <a:lnTo>
                  <a:pt x="681" y="304"/>
                </a:lnTo>
                <a:lnTo>
                  <a:pt x="678" y="310"/>
                </a:lnTo>
                <a:lnTo>
                  <a:pt x="676" y="320"/>
                </a:lnTo>
                <a:lnTo>
                  <a:pt x="671" y="331"/>
                </a:lnTo>
                <a:lnTo>
                  <a:pt x="671" y="331"/>
                </a:lnTo>
                <a:lnTo>
                  <a:pt x="660" y="352"/>
                </a:lnTo>
                <a:lnTo>
                  <a:pt x="654" y="364"/>
                </a:lnTo>
                <a:lnTo>
                  <a:pt x="654" y="364"/>
                </a:lnTo>
                <a:lnTo>
                  <a:pt x="652" y="368"/>
                </a:lnTo>
                <a:lnTo>
                  <a:pt x="651" y="376"/>
                </a:lnTo>
                <a:lnTo>
                  <a:pt x="649" y="400"/>
                </a:lnTo>
                <a:lnTo>
                  <a:pt x="647" y="422"/>
                </a:lnTo>
                <a:lnTo>
                  <a:pt x="646" y="428"/>
                </a:lnTo>
                <a:lnTo>
                  <a:pt x="645" y="429"/>
                </a:lnTo>
                <a:lnTo>
                  <a:pt x="645" y="429"/>
                </a:lnTo>
                <a:lnTo>
                  <a:pt x="645" y="4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53F13BE7-0813-4C8D-807D-DA64CCBEDE92}"/>
              </a:ext>
            </a:extLst>
          </p:cNvPr>
          <p:cNvSpPr>
            <a:spLocks/>
          </p:cNvSpPr>
          <p:nvPr/>
        </p:nvSpPr>
        <p:spPr bwMode="auto">
          <a:xfrm>
            <a:off x="2551785" y="4714019"/>
            <a:ext cx="1198189" cy="1729182"/>
          </a:xfrm>
          <a:custGeom>
            <a:avLst/>
            <a:gdLst>
              <a:gd name="T0" fmla="*/ 571 w 1214"/>
              <a:gd name="T1" fmla="*/ 16 h 1752"/>
              <a:gd name="T2" fmla="*/ 546 w 1214"/>
              <a:gd name="T3" fmla="*/ 16 h 1752"/>
              <a:gd name="T4" fmla="*/ 477 w 1214"/>
              <a:gd name="T5" fmla="*/ 2 h 1752"/>
              <a:gd name="T6" fmla="*/ 421 w 1214"/>
              <a:gd name="T7" fmla="*/ 32 h 1752"/>
              <a:gd name="T8" fmla="*/ 380 w 1214"/>
              <a:gd name="T9" fmla="*/ 64 h 1752"/>
              <a:gd name="T10" fmla="*/ 389 w 1214"/>
              <a:gd name="T11" fmla="*/ 110 h 1752"/>
              <a:gd name="T12" fmla="*/ 387 w 1214"/>
              <a:gd name="T13" fmla="*/ 153 h 1752"/>
              <a:gd name="T14" fmla="*/ 400 w 1214"/>
              <a:gd name="T15" fmla="*/ 190 h 1752"/>
              <a:gd name="T16" fmla="*/ 406 w 1214"/>
              <a:gd name="T17" fmla="*/ 226 h 1752"/>
              <a:gd name="T18" fmla="*/ 281 w 1214"/>
              <a:gd name="T19" fmla="*/ 267 h 1752"/>
              <a:gd name="T20" fmla="*/ 179 w 1214"/>
              <a:gd name="T21" fmla="*/ 352 h 1752"/>
              <a:gd name="T22" fmla="*/ 123 w 1214"/>
              <a:gd name="T23" fmla="*/ 518 h 1752"/>
              <a:gd name="T24" fmla="*/ 148 w 1214"/>
              <a:gd name="T25" fmla="*/ 626 h 1752"/>
              <a:gd name="T26" fmla="*/ 266 w 1214"/>
              <a:gd name="T27" fmla="*/ 748 h 1752"/>
              <a:gd name="T28" fmla="*/ 182 w 1214"/>
              <a:gd name="T29" fmla="*/ 832 h 1752"/>
              <a:gd name="T30" fmla="*/ 57 w 1214"/>
              <a:gd name="T31" fmla="*/ 1148 h 1752"/>
              <a:gd name="T32" fmla="*/ 56 w 1214"/>
              <a:gd name="T33" fmla="*/ 1510 h 1752"/>
              <a:gd name="T34" fmla="*/ 46 w 1214"/>
              <a:gd name="T35" fmla="*/ 1546 h 1752"/>
              <a:gd name="T36" fmla="*/ 0 w 1214"/>
              <a:gd name="T37" fmla="*/ 1625 h 1752"/>
              <a:gd name="T38" fmla="*/ 45 w 1214"/>
              <a:gd name="T39" fmla="*/ 1648 h 1752"/>
              <a:gd name="T40" fmla="*/ 70 w 1214"/>
              <a:gd name="T41" fmla="*/ 1651 h 1752"/>
              <a:gd name="T42" fmla="*/ 108 w 1214"/>
              <a:gd name="T43" fmla="*/ 1618 h 1752"/>
              <a:gd name="T44" fmla="*/ 199 w 1214"/>
              <a:gd name="T45" fmla="*/ 1544 h 1752"/>
              <a:gd name="T46" fmla="*/ 220 w 1214"/>
              <a:gd name="T47" fmla="*/ 1390 h 1752"/>
              <a:gd name="T48" fmla="*/ 369 w 1214"/>
              <a:gd name="T49" fmla="*/ 1024 h 1752"/>
              <a:gd name="T50" fmla="*/ 421 w 1214"/>
              <a:gd name="T51" fmla="*/ 1044 h 1752"/>
              <a:gd name="T52" fmla="*/ 469 w 1214"/>
              <a:gd name="T53" fmla="*/ 1110 h 1752"/>
              <a:gd name="T54" fmla="*/ 516 w 1214"/>
              <a:gd name="T55" fmla="*/ 1137 h 1752"/>
              <a:gd name="T56" fmla="*/ 532 w 1214"/>
              <a:gd name="T57" fmla="*/ 1062 h 1752"/>
              <a:gd name="T58" fmla="*/ 654 w 1214"/>
              <a:gd name="T59" fmla="*/ 1181 h 1752"/>
              <a:gd name="T60" fmla="*/ 743 w 1214"/>
              <a:gd name="T61" fmla="*/ 1289 h 1752"/>
              <a:gd name="T62" fmla="*/ 821 w 1214"/>
              <a:gd name="T63" fmla="*/ 1554 h 1752"/>
              <a:gd name="T64" fmla="*/ 836 w 1214"/>
              <a:gd name="T65" fmla="*/ 1623 h 1752"/>
              <a:gd name="T66" fmla="*/ 908 w 1214"/>
              <a:gd name="T67" fmla="*/ 1708 h 1752"/>
              <a:gd name="T68" fmla="*/ 921 w 1214"/>
              <a:gd name="T69" fmla="*/ 1748 h 1752"/>
              <a:gd name="T70" fmla="*/ 959 w 1214"/>
              <a:gd name="T71" fmla="*/ 1746 h 1752"/>
              <a:gd name="T72" fmla="*/ 1004 w 1214"/>
              <a:gd name="T73" fmla="*/ 1732 h 1752"/>
              <a:gd name="T74" fmla="*/ 1018 w 1214"/>
              <a:gd name="T75" fmla="*/ 1718 h 1752"/>
              <a:gd name="T76" fmla="*/ 993 w 1214"/>
              <a:gd name="T77" fmla="*/ 1648 h 1752"/>
              <a:gd name="T78" fmla="*/ 910 w 1214"/>
              <a:gd name="T79" fmla="*/ 1358 h 1752"/>
              <a:gd name="T80" fmla="*/ 875 w 1214"/>
              <a:gd name="T81" fmla="*/ 1240 h 1752"/>
              <a:gd name="T82" fmla="*/ 664 w 1214"/>
              <a:gd name="T83" fmla="*/ 773 h 1752"/>
              <a:gd name="T84" fmla="*/ 999 w 1214"/>
              <a:gd name="T85" fmla="*/ 605 h 1752"/>
              <a:gd name="T86" fmla="*/ 1157 w 1214"/>
              <a:gd name="T87" fmla="*/ 561 h 1752"/>
              <a:gd name="T88" fmla="*/ 1190 w 1214"/>
              <a:gd name="T89" fmla="*/ 514 h 1752"/>
              <a:gd name="T90" fmla="*/ 1212 w 1214"/>
              <a:gd name="T91" fmla="*/ 369 h 1752"/>
              <a:gd name="T92" fmla="*/ 1200 w 1214"/>
              <a:gd name="T93" fmla="*/ 386 h 1752"/>
              <a:gd name="T94" fmla="*/ 1191 w 1214"/>
              <a:gd name="T95" fmla="*/ 332 h 1752"/>
              <a:gd name="T96" fmla="*/ 1180 w 1214"/>
              <a:gd name="T97" fmla="*/ 360 h 1752"/>
              <a:gd name="T98" fmla="*/ 1160 w 1214"/>
              <a:gd name="T99" fmla="*/ 311 h 1752"/>
              <a:gd name="T100" fmla="*/ 1156 w 1214"/>
              <a:gd name="T101" fmla="*/ 380 h 1752"/>
              <a:gd name="T102" fmla="*/ 1136 w 1214"/>
              <a:gd name="T103" fmla="*/ 360 h 1752"/>
              <a:gd name="T104" fmla="*/ 1131 w 1214"/>
              <a:gd name="T105" fmla="*/ 424 h 1752"/>
              <a:gd name="T106" fmla="*/ 1082 w 1214"/>
              <a:gd name="T107" fmla="*/ 444 h 1752"/>
              <a:gd name="T108" fmla="*/ 954 w 1214"/>
              <a:gd name="T109" fmla="*/ 465 h 1752"/>
              <a:gd name="T110" fmla="*/ 723 w 1214"/>
              <a:gd name="T111" fmla="*/ 321 h 1752"/>
              <a:gd name="T112" fmla="*/ 669 w 1214"/>
              <a:gd name="T113" fmla="*/ 292 h 1752"/>
              <a:gd name="T114" fmla="*/ 612 w 1214"/>
              <a:gd name="T115" fmla="*/ 255 h 1752"/>
              <a:gd name="T116" fmla="*/ 632 w 1214"/>
              <a:gd name="T117" fmla="*/ 176 h 1752"/>
              <a:gd name="T118" fmla="*/ 634 w 1214"/>
              <a:gd name="T119" fmla="*/ 75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4" h="1752">
                <a:moveTo>
                  <a:pt x="610" y="61"/>
                </a:moveTo>
                <a:lnTo>
                  <a:pt x="605" y="26"/>
                </a:lnTo>
                <a:lnTo>
                  <a:pt x="605" y="26"/>
                </a:lnTo>
                <a:lnTo>
                  <a:pt x="585" y="16"/>
                </a:lnTo>
                <a:lnTo>
                  <a:pt x="585" y="16"/>
                </a:lnTo>
                <a:lnTo>
                  <a:pt x="582" y="16"/>
                </a:lnTo>
                <a:lnTo>
                  <a:pt x="577" y="16"/>
                </a:lnTo>
                <a:lnTo>
                  <a:pt x="571" y="16"/>
                </a:lnTo>
                <a:lnTo>
                  <a:pt x="566" y="16"/>
                </a:lnTo>
                <a:lnTo>
                  <a:pt x="566" y="16"/>
                </a:lnTo>
                <a:lnTo>
                  <a:pt x="562" y="16"/>
                </a:lnTo>
                <a:lnTo>
                  <a:pt x="558" y="19"/>
                </a:lnTo>
                <a:lnTo>
                  <a:pt x="553" y="19"/>
                </a:lnTo>
                <a:lnTo>
                  <a:pt x="551" y="18"/>
                </a:lnTo>
                <a:lnTo>
                  <a:pt x="546" y="16"/>
                </a:lnTo>
                <a:lnTo>
                  <a:pt x="546" y="16"/>
                </a:lnTo>
                <a:lnTo>
                  <a:pt x="526" y="7"/>
                </a:lnTo>
                <a:lnTo>
                  <a:pt x="512" y="2"/>
                </a:lnTo>
                <a:lnTo>
                  <a:pt x="512" y="2"/>
                </a:lnTo>
                <a:lnTo>
                  <a:pt x="505" y="0"/>
                </a:lnTo>
                <a:lnTo>
                  <a:pt x="496" y="0"/>
                </a:lnTo>
                <a:lnTo>
                  <a:pt x="486" y="0"/>
                </a:lnTo>
                <a:lnTo>
                  <a:pt x="477" y="2"/>
                </a:lnTo>
                <a:lnTo>
                  <a:pt x="477" y="2"/>
                </a:lnTo>
                <a:lnTo>
                  <a:pt x="459" y="4"/>
                </a:lnTo>
                <a:lnTo>
                  <a:pt x="449" y="5"/>
                </a:lnTo>
                <a:lnTo>
                  <a:pt x="443" y="7"/>
                </a:lnTo>
                <a:lnTo>
                  <a:pt x="443" y="7"/>
                </a:lnTo>
                <a:lnTo>
                  <a:pt x="435" y="13"/>
                </a:lnTo>
                <a:lnTo>
                  <a:pt x="428" y="21"/>
                </a:lnTo>
                <a:lnTo>
                  <a:pt x="428" y="21"/>
                </a:lnTo>
                <a:lnTo>
                  <a:pt x="421" y="32"/>
                </a:lnTo>
                <a:lnTo>
                  <a:pt x="413" y="41"/>
                </a:lnTo>
                <a:lnTo>
                  <a:pt x="413" y="41"/>
                </a:lnTo>
                <a:lnTo>
                  <a:pt x="405" y="45"/>
                </a:lnTo>
                <a:lnTo>
                  <a:pt x="399" y="47"/>
                </a:lnTo>
                <a:lnTo>
                  <a:pt x="394" y="51"/>
                </a:lnTo>
                <a:lnTo>
                  <a:pt x="394" y="51"/>
                </a:lnTo>
                <a:lnTo>
                  <a:pt x="384" y="59"/>
                </a:lnTo>
                <a:lnTo>
                  <a:pt x="380" y="64"/>
                </a:lnTo>
                <a:lnTo>
                  <a:pt x="379" y="68"/>
                </a:lnTo>
                <a:lnTo>
                  <a:pt x="379" y="70"/>
                </a:lnTo>
                <a:lnTo>
                  <a:pt x="379" y="70"/>
                </a:lnTo>
                <a:lnTo>
                  <a:pt x="381" y="78"/>
                </a:lnTo>
                <a:lnTo>
                  <a:pt x="386" y="88"/>
                </a:lnTo>
                <a:lnTo>
                  <a:pt x="390" y="99"/>
                </a:lnTo>
                <a:lnTo>
                  <a:pt x="390" y="105"/>
                </a:lnTo>
                <a:lnTo>
                  <a:pt x="389" y="110"/>
                </a:lnTo>
                <a:lnTo>
                  <a:pt x="389" y="110"/>
                </a:lnTo>
                <a:lnTo>
                  <a:pt x="383" y="126"/>
                </a:lnTo>
                <a:lnTo>
                  <a:pt x="383" y="131"/>
                </a:lnTo>
                <a:lnTo>
                  <a:pt x="384" y="134"/>
                </a:lnTo>
                <a:lnTo>
                  <a:pt x="384" y="134"/>
                </a:lnTo>
                <a:lnTo>
                  <a:pt x="385" y="137"/>
                </a:lnTo>
                <a:lnTo>
                  <a:pt x="386" y="142"/>
                </a:lnTo>
                <a:lnTo>
                  <a:pt x="387" y="153"/>
                </a:lnTo>
                <a:lnTo>
                  <a:pt x="389" y="169"/>
                </a:lnTo>
                <a:lnTo>
                  <a:pt x="389" y="169"/>
                </a:lnTo>
                <a:lnTo>
                  <a:pt x="387" y="174"/>
                </a:lnTo>
                <a:lnTo>
                  <a:pt x="387" y="176"/>
                </a:lnTo>
                <a:lnTo>
                  <a:pt x="389" y="178"/>
                </a:lnTo>
                <a:lnTo>
                  <a:pt x="389" y="178"/>
                </a:lnTo>
                <a:lnTo>
                  <a:pt x="392" y="182"/>
                </a:lnTo>
                <a:lnTo>
                  <a:pt x="400" y="190"/>
                </a:lnTo>
                <a:lnTo>
                  <a:pt x="405" y="196"/>
                </a:lnTo>
                <a:lnTo>
                  <a:pt x="408" y="198"/>
                </a:lnTo>
                <a:lnTo>
                  <a:pt x="408" y="198"/>
                </a:lnTo>
                <a:lnTo>
                  <a:pt x="410" y="199"/>
                </a:lnTo>
                <a:lnTo>
                  <a:pt x="410" y="202"/>
                </a:lnTo>
                <a:lnTo>
                  <a:pt x="408" y="213"/>
                </a:lnTo>
                <a:lnTo>
                  <a:pt x="408" y="213"/>
                </a:lnTo>
                <a:lnTo>
                  <a:pt x="406" y="226"/>
                </a:lnTo>
                <a:lnTo>
                  <a:pt x="403" y="233"/>
                </a:lnTo>
                <a:lnTo>
                  <a:pt x="403" y="233"/>
                </a:lnTo>
                <a:lnTo>
                  <a:pt x="363" y="241"/>
                </a:lnTo>
                <a:lnTo>
                  <a:pt x="333" y="247"/>
                </a:lnTo>
                <a:lnTo>
                  <a:pt x="315" y="252"/>
                </a:lnTo>
                <a:lnTo>
                  <a:pt x="315" y="252"/>
                </a:lnTo>
                <a:lnTo>
                  <a:pt x="295" y="261"/>
                </a:lnTo>
                <a:lnTo>
                  <a:pt x="281" y="267"/>
                </a:lnTo>
                <a:lnTo>
                  <a:pt x="281" y="267"/>
                </a:lnTo>
                <a:lnTo>
                  <a:pt x="266" y="277"/>
                </a:lnTo>
                <a:lnTo>
                  <a:pt x="235" y="300"/>
                </a:lnTo>
                <a:lnTo>
                  <a:pt x="202" y="327"/>
                </a:lnTo>
                <a:lnTo>
                  <a:pt x="190" y="338"/>
                </a:lnTo>
                <a:lnTo>
                  <a:pt x="182" y="346"/>
                </a:lnTo>
                <a:lnTo>
                  <a:pt x="182" y="346"/>
                </a:lnTo>
                <a:lnTo>
                  <a:pt x="179" y="352"/>
                </a:lnTo>
                <a:lnTo>
                  <a:pt x="175" y="357"/>
                </a:lnTo>
                <a:lnTo>
                  <a:pt x="171" y="368"/>
                </a:lnTo>
                <a:lnTo>
                  <a:pt x="170" y="377"/>
                </a:lnTo>
                <a:lnTo>
                  <a:pt x="167" y="385"/>
                </a:lnTo>
                <a:lnTo>
                  <a:pt x="167" y="385"/>
                </a:lnTo>
                <a:lnTo>
                  <a:pt x="144" y="455"/>
                </a:lnTo>
                <a:lnTo>
                  <a:pt x="123" y="518"/>
                </a:lnTo>
                <a:lnTo>
                  <a:pt x="123" y="518"/>
                </a:lnTo>
                <a:lnTo>
                  <a:pt x="126" y="531"/>
                </a:lnTo>
                <a:lnTo>
                  <a:pt x="129" y="545"/>
                </a:lnTo>
                <a:lnTo>
                  <a:pt x="133" y="557"/>
                </a:lnTo>
                <a:lnTo>
                  <a:pt x="133" y="557"/>
                </a:lnTo>
                <a:lnTo>
                  <a:pt x="138" y="574"/>
                </a:lnTo>
                <a:lnTo>
                  <a:pt x="143" y="596"/>
                </a:lnTo>
                <a:lnTo>
                  <a:pt x="148" y="626"/>
                </a:lnTo>
                <a:lnTo>
                  <a:pt x="148" y="626"/>
                </a:lnTo>
                <a:lnTo>
                  <a:pt x="151" y="640"/>
                </a:lnTo>
                <a:lnTo>
                  <a:pt x="155" y="650"/>
                </a:lnTo>
                <a:lnTo>
                  <a:pt x="158" y="655"/>
                </a:lnTo>
                <a:lnTo>
                  <a:pt x="158" y="655"/>
                </a:lnTo>
                <a:lnTo>
                  <a:pt x="197" y="665"/>
                </a:lnTo>
                <a:lnTo>
                  <a:pt x="266" y="660"/>
                </a:lnTo>
                <a:lnTo>
                  <a:pt x="266" y="748"/>
                </a:lnTo>
                <a:lnTo>
                  <a:pt x="266" y="748"/>
                </a:lnTo>
                <a:lnTo>
                  <a:pt x="251" y="759"/>
                </a:lnTo>
                <a:lnTo>
                  <a:pt x="220" y="784"/>
                </a:lnTo>
                <a:lnTo>
                  <a:pt x="203" y="799"/>
                </a:lnTo>
                <a:lnTo>
                  <a:pt x="191" y="812"/>
                </a:lnTo>
                <a:lnTo>
                  <a:pt x="186" y="818"/>
                </a:lnTo>
                <a:lnTo>
                  <a:pt x="182" y="823"/>
                </a:lnTo>
                <a:lnTo>
                  <a:pt x="181" y="828"/>
                </a:lnTo>
                <a:lnTo>
                  <a:pt x="182" y="832"/>
                </a:lnTo>
                <a:lnTo>
                  <a:pt x="182" y="832"/>
                </a:lnTo>
                <a:lnTo>
                  <a:pt x="193" y="850"/>
                </a:lnTo>
                <a:lnTo>
                  <a:pt x="197" y="857"/>
                </a:lnTo>
                <a:lnTo>
                  <a:pt x="197" y="857"/>
                </a:lnTo>
                <a:lnTo>
                  <a:pt x="134" y="987"/>
                </a:lnTo>
                <a:lnTo>
                  <a:pt x="64" y="1132"/>
                </a:lnTo>
                <a:lnTo>
                  <a:pt x="64" y="1132"/>
                </a:lnTo>
                <a:lnTo>
                  <a:pt x="57" y="1148"/>
                </a:lnTo>
                <a:lnTo>
                  <a:pt x="51" y="1167"/>
                </a:lnTo>
                <a:lnTo>
                  <a:pt x="46" y="1184"/>
                </a:lnTo>
                <a:lnTo>
                  <a:pt x="45" y="1196"/>
                </a:lnTo>
                <a:lnTo>
                  <a:pt x="45" y="1196"/>
                </a:lnTo>
                <a:lnTo>
                  <a:pt x="49" y="1481"/>
                </a:lnTo>
                <a:lnTo>
                  <a:pt x="49" y="1505"/>
                </a:lnTo>
                <a:lnTo>
                  <a:pt x="49" y="1505"/>
                </a:lnTo>
                <a:lnTo>
                  <a:pt x="56" y="1510"/>
                </a:lnTo>
                <a:lnTo>
                  <a:pt x="59" y="1514"/>
                </a:lnTo>
                <a:lnTo>
                  <a:pt x="64" y="1515"/>
                </a:lnTo>
                <a:lnTo>
                  <a:pt x="64" y="1515"/>
                </a:lnTo>
                <a:lnTo>
                  <a:pt x="65" y="1515"/>
                </a:lnTo>
                <a:lnTo>
                  <a:pt x="65" y="1516"/>
                </a:lnTo>
                <a:lnTo>
                  <a:pt x="63" y="1519"/>
                </a:lnTo>
                <a:lnTo>
                  <a:pt x="57" y="1530"/>
                </a:lnTo>
                <a:lnTo>
                  <a:pt x="46" y="1546"/>
                </a:lnTo>
                <a:lnTo>
                  <a:pt x="35" y="1564"/>
                </a:lnTo>
                <a:lnTo>
                  <a:pt x="35" y="1564"/>
                </a:lnTo>
                <a:lnTo>
                  <a:pt x="29" y="1574"/>
                </a:lnTo>
                <a:lnTo>
                  <a:pt x="22" y="1584"/>
                </a:lnTo>
                <a:lnTo>
                  <a:pt x="8" y="1603"/>
                </a:lnTo>
                <a:lnTo>
                  <a:pt x="3" y="1613"/>
                </a:lnTo>
                <a:lnTo>
                  <a:pt x="0" y="1622"/>
                </a:lnTo>
                <a:lnTo>
                  <a:pt x="0" y="1625"/>
                </a:lnTo>
                <a:lnTo>
                  <a:pt x="0" y="1628"/>
                </a:lnTo>
                <a:lnTo>
                  <a:pt x="3" y="1630"/>
                </a:lnTo>
                <a:lnTo>
                  <a:pt x="5" y="1633"/>
                </a:lnTo>
                <a:lnTo>
                  <a:pt x="5" y="1633"/>
                </a:lnTo>
                <a:lnTo>
                  <a:pt x="19" y="1639"/>
                </a:lnTo>
                <a:lnTo>
                  <a:pt x="32" y="1644"/>
                </a:lnTo>
                <a:lnTo>
                  <a:pt x="45" y="1648"/>
                </a:lnTo>
                <a:lnTo>
                  <a:pt x="45" y="1648"/>
                </a:lnTo>
                <a:lnTo>
                  <a:pt x="43" y="1649"/>
                </a:lnTo>
                <a:lnTo>
                  <a:pt x="42" y="1650"/>
                </a:lnTo>
                <a:lnTo>
                  <a:pt x="42" y="1650"/>
                </a:lnTo>
                <a:lnTo>
                  <a:pt x="43" y="1651"/>
                </a:lnTo>
                <a:lnTo>
                  <a:pt x="47" y="1652"/>
                </a:lnTo>
                <a:lnTo>
                  <a:pt x="64" y="1652"/>
                </a:lnTo>
                <a:lnTo>
                  <a:pt x="64" y="1652"/>
                </a:lnTo>
                <a:lnTo>
                  <a:pt x="70" y="1651"/>
                </a:lnTo>
                <a:lnTo>
                  <a:pt x="75" y="1650"/>
                </a:lnTo>
                <a:lnTo>
                  <a:pt x="85" y="1646"/>
                </a:lnTo>
                <a:lnTo>
                  <a:pt x="93" y="1641"/>
                </a:lnTo>
                <a:lnTo>
                  <a:pt x="99" y="1635"/>
                </a:lnTo>
                <a:lnTo>
                  <a:pt x="104" y="1629"/>
                </a:lnTo>
                <a:lnTo>
                  <a:pt x="106" y="1623"/>
                </a:lnTo>
                <a:lnTo>
                  <a:pt x="108" y="1618"/>
                </a:lnTo>
                <a:lnTo>
                  <a:pt x="108" y="1618"/>
                </a:lnTo>
                <a:lnTo>
                  <a:pt x="138" y="1594"/>
                </a:lnTo>
                <a:lnTo>
                  <a:pt x="138" y="1594"/>
                </a:lnTo>
                <a:lnTo>
                  <a:pt x="153" y="1581"/>
                </a:lnTo>
                <a:lnTo>
                  <a:pt x="167" y="1570"/>
                </a:lnTo>
                <a:lnTo>
                  <a:pt x="192" y="1554"/>
                </a:lnTo>
                <a:lnTo>
                  <a:pt x="192" y="1554"/>
                </a:lnTo>
                <a:lnTo>
                  <a:pt x="197" y="1549"/>
                </a:lnTo>
                <a:lnTo>
                  <a:pt x="199" y="1544"/>
                </a:lnTo>
                <a:lnTo>
                  <a:pt x="201" y="1537"/>
                </a:lnTo>
                <a:lnTo>
                  <a:pt x="201" y="1531"/>
                </a:lnTo>
                <a:lnTo>
                  <a:pt x="198" y="1520"/>
                </a:lnTo>
                <a:lnTo>
                  <a:pt x="197" y="1515"/>
                </a:lnTo>
                <a:lnTo>
                  <a:pt x="226" y="1510"/>
                </a:lnTo>
                <a:lnTo>
                  <a:pt x="226" y="1510"/>
                </a:lnTo>
                <a:lnTo>
                  <a:pt x="223" y="1440"/>
                </a:lnTo>
                <a:lnTo>
                  <a:pt x="220" y="1390"/>
                </a:lnTo>
                <a:lnTo>
                  <a:pt x="220" y="1371"/>
                </a:lnTo>
                <a:lnTo>
                  <a:pt x="222" y="1363"/>
                </a:lnTo>
                <a:lnTo>
                  <a:pt x="222" y="1363"/>
                </a:lnTo>
                <a:lnTo>
                  <a:pt x="253" y="1300"/>
                </a:lnTo>
                <a:lnTo>
                  <a:pt x="281" y="1245"/>
                </a:lnTo>
                <a:lnTo>
                  <a:pt x="290" y="1097"/>
                </a:lnTo>
                <a:lnTo>
                  <a:pt x="305" y="1068"/>
                </a:lnTo>
                <a:lnTo>
                  <a:pt x="369" y="1024"/>
                </a:lnTo>
                <a:lnTo>
                  <a:pt x="384" y="1048"/>
                </a:lnTo>
                <a:lnTo>
                  <a:pt x="384" y="1048"/>
                </a:lnTo>
                <a:lnTo>
                  <a:pt x="400" y="1048"/>
                </a:lnTo>
                <a:lnTo>
                  <a:pt x="411" y="1047"/>
                </a:lnTo>
                <a:lnTo>
                  <a:pt x="418" y="1048"/>
                </a:lnTo>
                <a:lnTo>
                  <a:pt x="418" y="1048"/>
                </a:lnTo>
                <a:lnTo>
                  <a:pt x="419" y="1047"/>
                </a:lnTo>
                <a:lnTo>
                  <a:pt x="421" y="1044"/>
                </a:lnTo>
                <a:lnTo>
                  <a:pt x="421" y="1033"/>
                </a:lnTo>
                <a:lnTo>
                  <a:pt x="418" y="1019"/>
                </a:lnTo>
                <a:lnTo>
                  <a:pt x="457" y="1024"/>
                </a:lnTo>
                <a:lnTo>
                  <a:pt x="457" y="1024"/>
                </a:lnTo>
                <a:lnTo>
                  <a:pt x="459" y="1040"/>
                </a:lnTo>
                <a:lnTo>
                  <a:pt x="462" y="1075"/>
                </a:lnTo>
                <a:lnTo>
                  <a:pt x="465" y="1094"/>
                </a:lnTo>
                <a:lnTo>
                  <a:pt x="469" y="1110"/>
                </a:lnTo>
                <a:lnTo>
                  <a:pt x="472" y="1122"/>
                </a:lnTo>
                <a:lnTo>
                  <a:pt x="475" y="1126"/>
                </a:lnTo>
                <a:lnTo>
                  <a:pt x="477" y="1127"/>
                </a:lnTo>
                <a:lnTo>
                  <a:pt x="477" y="1127"/>
                </a:lnTo>
                <a:lnTo>
                  <a:pt x="489" y="1129"/>
                </a:lnTo>
                <a:lnTo>
                  <a:pt x="502" y="1132"/>
                </a:lnTo>
                <a:lnTo>
                  <a:pt x="516" y="1137"/>
                </a:lnTo>
                <a:lnTo>
                  <a:pt x="516" y="1137"/>
                </a:lnTo>
                <a:lnTo>
                  <a:pt x="509" y="1107"/>
                </a:lnTo>
                <a:lnTo>
                  <a:pt x="503" y="1084"/>
                </a:lnTo>
                <a:lnTo>
                  <a:pt x="502" y="1074"/>
                </a:lnTo>
                <a:lnTo>
                  <a:pt x="502" y="1068"/>
                </a:lnTo>
                <a:lnTo>
                  <a:pt x="502" y="1068"/>
                </a:lnTo>
                <a:lnTo>
                  <a:pt x="507" y="1033"/>
                </a:lnTo>
                <a:lnTo>
                  <a:pt x="507" y="1033"/>
                </a:lnTo>
                <a:lnTo>
                  <a:pt x="532" y="1062"/>
                </a:lnTo>
                <a:lnTo>
                  <a:pt x="552" y="1083"/>
                </a:lnTo>
                <a:lnTo>
                  <a:pt x="566" y="1097"/>
                </a:lnTo>
                <a:lnTo>
                  <a:pt x="566" y="1097"/>
                </a:lnTo>
                <a:lnTo>
                  <a:pt x="609" y="1135"/>
                </a:lnTo>
                <a:lnTo>
                  <a:pt x="637" y="1160"/>
                </a:lnTo>
                <a:lnTo>
                  <a:pt x="647" y="1171"/>
                </a:lnTo>
                <a:lnTo>
                  <a:pt x="654" y="1181"/>
                </a:lnTo>
                <a:lnTo>
                  <a:pt x="654" y="1181"/>
                </a:lnTo>
                <a:lnTo>
                  <a:pt x="661" y="1191"/>
                </a:lnTo>
                <a:lnTo>
                  <a:pt x="673" y="1204"/>
                </a:lnTo>
                <a:lnTo>
                  <a:pt x="702" y="1236"/>
                </a:lnTo>
                <a:lnTo>
                  <a:pt x="729" y="1267"/>
                </a:lnTo>
                <a:lnTo>
                  <a:pt x="738" y="1280"/>
                </a:lnTo>
                <a:lnTo>
                  <a:pt x="741" y="1285"/>
                </a:lnTo>
                <a:lnTo>
                  <a:pt x="743" y="1289"/>
                </a:lnTo>
                <a:lnTo>
                  <a:pt x="743" y="1289"/>
                </a:lnTo>
                <a:lnTo>
                  <a:pt x="751" y="1328"/>
                </a:lnTo>
                <a:lnTo>
                  <a:pt x="765" y="1397"/>
                </a:lnTo>
                <a:lnTo>
                  <a:pt x="782" y="1490"/>
                </a:lnTo>
                <a:lnTo>
                  <a:pt x="782" y="1490"/>
                </a:lnTo>
                <a:lnTo>
                  <a:pt x="800" y="1515"/>
                </a:lnTo>
                <a:lnTo>
                  <a:pt x="813" y="1536"/>
                </a:lnTo>
                <a:lnTo>
                  <a:pt x="818" y="1546"/>
                </a:lnTo>
                <a:lnTo>
                  <a:pt x="821" y="1554"/>
                </a:lnTo>
                <a:lnTo>
                  <a:pt x="821" y="1554"/>
                </a:lnTo>
                <a:lnTo>
                  <a:pt x="829" y="1585"/>
                </a:lnTo>
                <a:lnTo>
                  <a:pt x="830" y="1597"/>
                </a:lnTo>
                <a:lnTo>
                  <a:pt x="831" y="1608"/>
                </a:lnTo>
                <a:lnTo>
                  <a:pt x="831" y="1608"/>
                </a:lnTo>
                <a:lnTo>
                  <a:pt x="831" y="1619"/>
                </a:lnTo>
                <a:lnTo>
                  <a:pt x="832" y="1622"/>
                </a:lnTo>
                <a:lnTo>
                  <a:pt x="836" y="1623"/>
                </a:lnTo>
                <a:lnTo>
                  <a:pt x="836" y="1623"/>
                </a:lnTo>
                <a:lnTo>
                  <a:pt x="870" y="1633"/>
                </a:lnTo>
                <a:lnTo>
                  <a:pt x="870" y="1633"/>
                </a:lnTo>
                <a:lnTo>
                  <a:pt x="877" y="1644"/>
                </a:lnTo>
                <a:lnTo>
                  <a:pt x="890" y="1668"/>
                </a:lnTo>
                <a:lnTo>
                  <a:pt x="897" y="1683"/>
                </a:lnTo>
                <a:lnTo>
                  <a:pt x="905" y="1697"/>
                </a:lnTo>
                <a:lnTo>
                  <a:pt x="908" y="1708"/>
                </a:lnTo>
                <a:lnTo>
                  <a:pt x="910" y="1713"/>
                </a:lnTo>
                <a:lnTo>
                  <a:pt x="910" y="1716"/>
                </a:lnTo>
                <a:lnTo>
                  <a:pt x="910" y="1716"/>
                </a:lnTo>
                <a:lnTo>
                  <a:pt x="910" y="1727"/>
                </a:lnTo>
                <a:lnTo>
                  <a:pt x="912" y="1737"/>
                </a:lnTo>
                <a:lnTo>
                  <a:pt x="915" y="1742"/>
                </a:lnTo>
                <a:lnTo>
                  <a:pt x="917" y="1746"/>
                </a:lnTo>
                <a:lnTo>
                  <a:pt x="921" y="1748"/>
                </a:lnTo>
                <a:lnTo>
                  <a:pt x="924" y="1751"/>
                </a:lnTo>
                <a:lnTo>
                  <a:pt x="924" y="1751"/>
                </a:lnTo>
                <a:lnTo>
                  <a:pt x="929" y="1752"/>
                </a:lnTo>
                <a:lnTo>
                  <a:pt x="934" y="1752"/>
                </a:lnTo>
                <a:lnTo>
                  <a:pt x="945" y="1750"/>
                </a:lnTo>
                <a:lnTo>
                  <a:pt x="955" y="1747"/>
                </a:lnTo>
                <a:lnTo>
                  <a:pt x="959" y="1746"/>
                </a:lnTo>
                <a:lnTo>
                  <a:pt x="959" y="1746"/>
                </a:lnTo>
                <a:lnTo>
                  <a:pt x="961" y="1747"/>
                </a:lnTo>
                <a:lnTo>
                  <a:pt x="966" y="1747"/>
                </a:lnTo>
                <a:lnTo>
                  <a:pt x="974" y="1748"/>
                </a:lnTo>
                <a:lnTo>
                  <a:pt x="983" y="1746"/>
                </a:lnTo>
                <a:lnTo>
                  <a:pt x="983" y="1746"/>
                </a:lnTo>
                <a:lnTo>
                  <a:pt x="992" y="1741"/>
                </a:lnTo>
                <a:lnTo>
                  <a:pt x="999" y="1736"/>
                </a:lnTo>
                <a:lnTo>
                  <a:pt x="1004" y="1732"/>
                </a:lnTo>
                <a:lnTo>
                  <a:pt x="1008" y="1731"/>
                </a:lnTo>
                <a:lnTo>
                  <a:pt x="1008" y="1731"/>
                </a:lnTo>
                <a:lnTo>
                  <a:pt x="1012" y="1730"/>
                </a:lnTo>
                <a:lnTo>
                  <a:pt x="1014" y="1729"/>
                </a:lnTo>
                <a:lnTo>
                  <a:pt x="1017" y="1725"/>
                </a:lnTo>
                <a:lnTo>
                  <a:pt x="1018" y="1721"/>
                </a:lnTo>
                <a:lnTo>
                  <a:pt x="1018" y="1721"/>
                </a:lnTo>
                <a:lnTo>
                  <a:pt x="1018" y="1718"/>
                </a:lnTo>
                <a:lnTo>
                  <a:pt x="1017" y="1713"/>
                </a:lnTo>
                <a:lnTo>
                  <a:pt x="1012" y="1700"/>
                </a:lnTo>
                <a:lnTo>
                  <a:pt x="1007" y="1687"/>
                </a:lnTo>
                <a:lnTo>
                  <a:pt x="1003" y="1677"/>
                </a:lnTo>
                <a:lnTo>
                  <a:pt x="1003" y="1677"/>
                </a:lnTo>
                <a:lnTo>
                  <a:pt x="999" y="1665"/>
                </a:lnTo>
                <a:lnTo>
                  <a:pt x="993" y="1648"/>
                </a:lnTo>
                <a:lnTo>
                  <a:pt x="993" y="1648"/>
                </a:lnTo>
                <a:lnTo>
                  <a:pt x="987" y="1622"/>
                </a:lnTo>
                <a:lnTo>
                  <a:pt x="983" y="1608"/>
                </a:lnTo>
                <a:lnTo>
                  <a:pt x="1008" y="1594"/>
                </a:lnTo>
                <a:lnTo>
                  <a:pt x="1008" y="1594"/>
                </a:lnTo>
                <a:lnTo>
                  <a:pt x="963" y="1481"/>
                </a:lnTo>
                <a:lnTo>
                  <a:pt x="929" y="1401"/>
                </a:lnTo>
                <a:lnTo>
                  <a:pt x="917" y="1372"/>
                </a:lnTo>
                <a:lnTo>
                  <a:pt x="910" y="1358"/>
                </a:lnTo>
                <a:lnTo>
                  <a:pt x="910" y="1358"/>
                </a:lnTo>
                <a:lnTo>
                  <a:pt x="906" y="1349"/>
                </a:lnTo>
                <a:lnTo>
                  <a:pt x="900" y="1336"/>
                </a:lnTo>
                <a:lnTo>
                  <a:pt x="889" y="1300"/>
                </a:lnTo>
                <a:lnTo>
                  <a:pt x="879" y="1264"/>
                </a:lnTo>
                <a:lnTo>
                  <a:pt x="877" y="1250"/>
                </a:lnTo>
                <a:lnTo>
                  <a:pt x="875" y="1240"/>
                </a:lnTo>
                <a:lnTo>
                  <a:pt x="875" y="1240"/>
                </a:lnTo>
                <a:lnTo>
                  <a:pt x="873" y="1229"/>
                </a:lnTo>
                <a:lnTo>
                  <a:pt x="868" y="1212"/>
                </a:lnTo>
                <a:lnTo>
                  <a:pt x="853" y="1169"/>
                </a:lnTo>
                <a:lnTo>
                  <a:pt x="831" y="1112"/>
                </a:lnTo>
                <a:lnTo>
                  <a:pt x="748" y="965"/>
                </a:lnTo>
                <a:lnTo>
                  <a:pt x="693" y="866"/>
                </a:lnTo>
                <a:lnTo>
                  <a:pt x="723" y="852"/>
                </a:lnTo>
                <a:lnTo>
                  <a:pt x="664" y="773"/>
                </a:lnTo>
                <a:lnTo>
                  <a:pt x="644" y="748"/>
                </a:lnTo>
                <a:lnTo>
                  <a:pt x="649" y="739"/>
                </a:lnTo>
                <a:lnTo>
                  <a:pt x="644" y="611"/>
                </a:lnTo>
                <a:lnTo>
                  <a:pt x="659" y="562"/>
                </a:lnTo>
                <a:lnTo>
                  <a:pt x="870" y="606"/>
                </a:lnTo>
                <a:lnTo>
                  <a:pt x="870" y="606"/>
                </a:lnTo>
                <a:lnTo>
                  <a:pt x="945" y="606"/>
                </a:lnTo>
                <a:lnTo>
                  <a:pt x="999" y="605"/>
                </a:lnTo>
                <a:lnTo>
                  <a:pt x="1028" y="606"/>
                </a:lnTo>
                <a:lnTo>
                  <a:pt x="1028" y="606"/>
                </a:lnTo>
                <a:lnTo>
                  <a:pt x="1036" y="606"/>
                </a:lnTo>
                <a:lnTo>
                  <a:pt x="1052" y="602"/>
                </a:lnTo>
                <a:lnTo>
                  <a:pt x="1095" y="594"/>
                </a:lnTo>
                <a:lnTo>
                  <a:pt x="1156" y="581"/>
                </a:lnTo>
                <a:lnTo>
                  <a:pt x="1156" y="581"/>
                </a:lnTo>
                <a:lnTo>
                  <a:pt x="1157" y="561"/>
                </a:lnTo>
                <a:lnTo>
                  <a:pt x="1159" y="545"/>
                </a:lnTo>
                <a:lnTo>
                  <a:pt x="1160" y="537"/>
                </a:lnTo>
                <a:lnTo>
                  <a:pt x="1162" y="532"/>
                </a:lnTo>
                <a:lnTo>
                  <a:pt x="1162" y="532"/>
                </a:lnTo>
                <a:lnTo>
                  <a:pt x="1164" y="529"/>
                </a:lnTo>
                <a:lnTo>
                  <a:pt x="1169" y="525"/>
                </a:lnTo>
                <a:lnTo>
                  <a:pt x="1178" y="520"/>
                </a:lnTo>
                <a:lnTo>
                  <a:pt x="1190" y="514"/>
                </a:lnTo>
                <a:lnTo>
                  <a:pt x="1190" y="514"/>
                </a:lnTo>
                <a:lnTo>
                  <a:pt x="1210" y="459"/>
                </a:lnTo>
                <a:lnTo>
                  <a:pt x="1210" y="459"/>
                </a:lnTo>
                <a:lnTo>
                  <a:pt x="1212" y="440"/>
                </a:lnTo>
                <a:lnTo>
                  <a:pt x="1214" y="408"/>
                </a:lnTo>
                <a:lnTo>
                  <a:pt x="1214" y="393"/>
                </a:lnTo>
                <a:lnTo>
                  <a:pt x="1213" y="379"/>
                </a:lnTo>
                <a:lnTo>
                  <a:pt x="1212" y="369"/>
                </a:lnTo>
                <a:lnTo>
                  <a:pt x="1211" y="366"/>
                </a:lnTo>
                <a:lnTo>
                  <a:pt x="1210" y="365"/>
                </a:lnTo>
                <a:lnTo>
                  <a:pt x="1210" y="365"/>
                </a:lnTo>
                <a:lnTo>
                  <a:pt x="1207" y="365"/>
                </a:lnTo>
                <a:lnTo>
                  <a:pt x="1205" y="369"/>
                </a:lnTo>
                <a:lnTo>
                  <a:pt x="1203" y="373"/>
                </a:lnTo>
                <a:lnTo>
                  <a:pt x="1201" y="377"/>
                </a:lnTo>
                <a:lnTo>
                  <a:pt x="1200" y="386"/>
                </a:lnTo>
                <a:lnTo>
                  <a:pt x="1200" y="390"/>
                </a:lnTo>
                <a:lnTo>
                  <a:pt x="1200" y="390"/>
                </a:lnTo>
                <a:lnTo>
                  <a:pt x="1200" y="381"/>
                </a:lnTo>
                <a:lnTo>
                  <a:pt x="1199" y="360"/>
                </a:lnTo>
                <a:lnTo>
                  <a:pt x="1197" y="350"/>
                </a:lnTo>
                <a:lnTo>
                  <a:pt x="1196" y="341"/>
                </a:lnTo>
                <a:lnTo>
                  <a:pt x="1194" y="333"/>
                </a:lnTo>
                <a:lnTo>
                  <a:pt x="1191" y="332"/>
                </a:lnTo>
                <a:lnTo>
                  <a:pt x="1190" y="331"/>
                </a:lnTo>
                <a:lnTo>
                  <a:pt x="1190" y="331"/>
                </a:lnTo>
                <a:lnTo>
                  <a:pt x="1186" y="332"/>
                </a:lnTo>
                <a:lnTo>
                  <a:pt x="1184" y="334"/>
                </a:lnTo>
                <a:lnTo>
                  <a:pt x="1183" y="339"/>
                </a:lnTo>
                <a:lnTo>
                  <a:pt x="1181" y="346"/>
                </a:lnTo>
                <a:lnTo>
                  <a:pt x="1180" y="355"/>
                </a:lnTo>
                <a:lnTo>
                  <a:pt x="1180" y="360"/>
                </a:lnTo>
                <a:lnTo>
                  <a:pt x="1180" y="360"/>
                </a:lnTo>
                <a:lnTo>
                  <a:pt x="1179" y="352"/>
                </a:lnTo>
                <a:lnTo>
                  <a:pt x="1174" y="333"/>
                </a:lnTo>
                <a:lnTo>
                  <a:pt x="1171" y="325"/>
                </a:lnTo>
                <a:lnTo>
                  <a:pt x="1168" y="317"/>
                </a:lnTo>
                <a:lnTo>
                  <a:pt x="1164" y="312"/>
                </a:lnTo>
                <a:lnTo>
                  <a:pt x="1163" y="311"/>
                </a:lnTo>
                <a:lnTo>
                  <a:pt x="1160" y="311"/>
                </a:lnTo>
                <a:lnTo>
                  <a:pt x="1160" y="311"/>
                </a:lnTo>
                <a:lnTo>
                  <a:pt x="1158" y="312"/>
                </a:lnTo>
                <a:lnTo>
                  <a:pt x="1157" y="316"/>
                </a:lnTo>
                <a:lnTo>
                  <a:pt x="1154" y="323"/>
                </a:lnTo>
                <a:lnTo>
                  <a:pt x="1154" y="334"/>
                </a:lnTo>
                <a:lnTo>
                  <a:pt x="1154" y="347"/>
                </a:lnTo>
                <a:lnTo>
                  <a:pt x="1154" y="370"/>
                </a:lnTo>
                <a:lnTo>
                  <a:pt x="1156" y="380"/>
                </a:lnTo>
                <a:lnTo>
                  <a:pt x="1156" y="380"/>
                </a:lnTo>
                <a:lnTo>
                  <a:pt x="1154" y="376"/>
                </a:lnTo>
                <a:lnTo>
                  <a:pt x="1149" y="368"/>
                </a:lnTo>
                <a:lnTo>
                  <a:pt x="1147" y="364"/>
                </a:lnTo>
                <a:lnTo>
                  <a:pt x="1143" y="360"/>
                </a:lnTo>
                <a:lnTo>
                  <a:pt x="1140" y="359"/>
                </a:lnTo>
                <a:lnTo>
                  <a:pt x="1136" y="360"/>
                </a:lnTo>
                <a:lnTo>
                  <a:pt x="1136" y="360"/>
                </a:lnTo>
                <a:lnTo>
                  <a:pt x="1133" y="362"/>
                </a:lnTo>
                <a:lnTo>
                  <a:pt x="1132" y="364"/>
                </a:lnTo>
                <a:lnTo>
                  <a:pt x="1131" y="371"/>
                </a:lnTo>
                <a:lnTo>
                  <a:pt x="1131" y="381"/>
                </a:lnTo>
                <a:lnTo>
                  <a:pt x="1131" y="391"/>
                </a:lnTo>
                <a:lnTo>
                  <a:pt x="1132" y="412"/>
                </a:lnTo>
                <a:lnTo>
                  <a:pt x="1132" y="419"/>
                </a:lnTo>
                <a:lnTo>
                  <a:pt x="1131" y="424"/>
                </a:lnTo>
                <a:lnTo>
                  <a:pt x="1131" y="424"/>
                </a:lnTo>
                <a:lnTo>
                  <a:pt x="1128" y="429"/>
                </a:lnTo>
                <a:lnTo>
                  <a:pt x="1125" y="430"/>
                </a:lnTo>
                <a:lnTo>
                  <a:pt x="1111" y="434"/>
                </a:lnTo>
                <a:lnTo>
                  <a:pt x="1111" y="434"/>
                </a:lnTo>
                <a:lnTo>
                  <a:pt x="1095" y="439"/>
                </a:lnTo>
                <a:lnTo>
                  <a:pt x="1088" y="441"/>
                </a:lnTo>
                <a:lnTo>
                  <a:pt x="1082" y="444"/>
                </a:lnTo>
                <a:lnTo>
                  <a:pt x="1082" y="444"/>
                </a:lnTo>
                <a:lnTo>
                  <a:pt x="1063" y="454"/>
                </a:lnTo>
                <a:lnTo>
                  <a:pt x="1050" y="459"/>
                </a:lnTo>
                <a:lnTo>
                  <a:pt x="1033" y="463"/>
                </a:lnTo>
                <a:lnTo>
                  <a:pt x="1033" y="463"/>
                </a:lnTo>
                <a:lnTo>
                  <a:pt x="1019" y="465"/>
                </a:lnTo>
                <a:lnTo>
                  <a:pt x="1001" y="466"/>
                </a:lnTo>
                <a:lnTo>
                  <a:pt x="954" y="465"/>
                </a:lnTo>
                <a:lnTo>
                  <a:pt x="895" y="463"/>
                </a:lnTo>
                <a:lnTo>
                  <a:pt x="846" y="385"/>
                </a:lnTo>
                <a:lnTo>
                  <a:pt x="787" y="365"/>
                </a:lnTo>
                <a:lnTo>
                  <a:pt x="787" y="365"/>
                </a:lnTo>
                <a:lnTo>
                  <a:pt x="757" y="343"/>
                </a:lnTo>
                <a:lnTo>
                  <a:pt x="735" y="328"/>
                </a:lnTo>
                <a:lnTo>
                  <a:pt x="727" y="323"/>
                </a:lnTo>
                <a:lnTo>
                  <a:pt x="723" y="321"/>
                </a:lnTo>
                <a:lnTo>
                  <a:pt x="723" y="321"/>
                </a:lnTo>
                <a:lnTo>
                  <a:pt x="719" y="320"/>
                </a:lnTo>
                <a:lnTo>
                  <a:pt x="713" y="316"/>
                </a:lnTo>
                <a:lnTo>
                  <a:pt x="696" y="306"/>
                </a:lnTo>
                <a:lnTo>
                  <a:pt x="679" y="296"/>
                </a:lnTo>
                <a:lnTo>
                  <a:pt x="673" y="293"/>
                </a:lnTo>
                <a:lnTo>
                  <a:pt x="669" y="292"/>
                </a:lnTo>
                <a:lnTo>
                  <a:pt x="669" y="292"/>
                </a:lnTo>
                <a:lnTo>
                  <a:pt x="605" y="287"/>
                </a:lnTo>
                <a:lnTo>
                  <a:pt x="561" y="282"/>
                </a:lnTo>
                <a:lnTo>
                  <a:pt x="564" y="258"/>
                </a:lnTo>
                <a:lnTo>
                  <a:pt x="564" y="258"/>
                </a:lnTo>
                <a:lnTo>
                  <a:pt x="588" y="258"/>
                </a:lnTo>
                <a:lnTo>
                  <a:pt x="605" y="257"/>
                </a:lnTo>
                <a:lnTo>
                  <a:pt x="611" y="256"/>
                </a:lnTo>
                <a:lnTo>
                  <a:pt x="612" y="255"/>
                </a:lnTo>
                <a:lnTo>
                  <a:pt x="614" y="253"/>
                </a:lnTo>
                <a:lnTo>
                  <a:pt x="614" y="253"/>
                </a:lnTo>
                <a:lnTo>
                  <a:pt x="614" y="242"/>
                </a:lnTo>
                <a:lnTo>
                  <a:pt x="615" y="224"/>
                </a:lnTo>
                <a:lnTo>
                  <a:pt x="615" y="198"/>
                </a:lnTo>
                <a:lnTo>
                  <a:pt x="615" y="198"/>
                </a:lnTo>
                <a:lnTo>
                  <a:pt x="625" y="186"/>
                </a:lnTo>
                <a:lnTo>
                  <a:pt x="632" y="176"/>
                </a:lnTo>
                <a:lnTo>
                  <a:pt x="634" y="172"/>
                </a:lnTo>
                <a:lnTo>
                  <a:pt x="634" y="169"/>
                </a:lnTo>
                <a:lnTo>
                  <a:pt x="634" y="169"/>
                </a:lnTo>
                <a:lnTo>
                  <a:pt x="630" y="160"/>
                </a:lnTo>
                <a:lnTo>
                  <a:pt x="622" y="149"/>
                </a:lnTo>
                <a:lnTo>
                  <a:pt x="610" y="134"/>
                </a:lnTo>
                <a:lnTo>
                  <a:pt x="615" y="95"/>
                </a:lnTo>
                <a:lnTo>
                  <a:pt x="634" y="75"/>
                </a:lnTo>
                <a:lnTo>
                  <a:pt x="610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F65D54A-0374-47B8-BEC2-CCC69516F9E1}"/>
              </a:ext>
            </a:extLst>
          </p:cNvPr>
          <p:cNvSpPr>
            <a:spLocks/>
          </p:cNvSpPr>
          <p:nvPr/>
        </p:nvSpPr>
        <p:spPr bwMode="auto">
          <a:xfrm>
            <a:off x="8124694" y="4739793"/>
            <a:ext cx="978356" cy="1590165"/>
          </a:xfrm>
          <a:custGeom>
            <a:avLst/>
            <a:gdLst>
              <a:gd name="T0" fmla="*/ 749 w 1089"/>
              <a:gd name="T1" fmla="*/ 175 h 1770"/>
              <a:gd name="T2" fmla="*/ 749 w 1089"/>
              <a:gd name="T3" fmla="*/ 220 h 1770"/>
              <a:gd name="T4" fmla="*/ 760 w 1089"/>
              <a:gd name="T5" fmla="*/ 251 h 1770"/>
              <a:gd name="T6" fmla="*/ 746 w 1089"/>
              <a:gd name="T7" fmla="*/ 288 h 1770"/>
              <a:gd name="T8" fmla="*/ 632 w 1089"/>
              <a:gd name="T9" fmla="*/ 323 h 1770"/>
              <a:gd name="T10" fmla="*/ 425 w 1089"/>
              <a:gd name="T11" fmla="*/ 457 h 1770"/>
              <a:gd name="T12" fmla="*/ 127 w 1089"/>
              <a:gd name="T13" fmla="*/ 571 h 1770"/>
              <a:gd name="T14" fmla="*/ 112 w 1089"/>
              <a:gd name="T15" fmla="*/ 557 h 1770"/>
              <a:gd name="T16" fmla="*/ 101 w 1089"/>
              <a:gd name="T17" fmla="*/ 585 h 1770"/>
              <a:gd name="T18" fmla="*/ 76 w 1089"/>
              <a:gd name="T19" fmla="*/ 516 h 1770"/>
              <a:gd name="T20" fmla="*/ 62 w 1089"/>
              <a:gd name="T21" fmla="*/ 517 h 1770"/>
              <a:gd name="T22" fmla="*/ 51 w 1089"/>
              <a:gd name="T23" fmla="*/ 506 h 1770"/>
              <a:gd name="T24" fmla="*/ 38 w 1089"/>
              <a:gd name="T25" fmla="*/ 541 h 1770"/>
              <a:gd name="T26" fmla="*/ 27 w 1089"/>
              <a:gd name="T27" fmla="*/ 536 h 1770"/>
              <a:gd name="T28" fmla="*/ 47 w 1089"/>
              <a:gd name="T29" fmla="*/ 653 h 1770"/>
              <a:gd name="T30" fmla="*/ 79 w 1089"/>
              <a:gd name="T31" fmla="*/ 693 h 1770"/>
              <a:gd name="T32" fmla="*/ 117 w 1089"/>
              <a:gd name="T33" fmla="*/ 696 h 1770"/>
              <a:gd name="T34" fmla="*/ 124 w 1089"/>
              <a:gd name="T35" fmla="*/ 725 h 1770"/>
              <a:gd name="T36" fmla="*/ 148 w 1089"/>
              <a:gd name="T37" fmla="*/ 732 h 1770"/>
              <a:gd name="T38" fmla="*/ 219 w 1089"/>
              <a:gd name="T39" fmla="*/ 713 h 1770"/>
              <a:gd name="T40" fmla="*/ 347 w 1089"/>
              <a:gd name="T41" fmla="*/ 678 h 1770"/>
              <a:gd name="T42" fmla="*/ 185 w 1089"/>
              <a:gd name="T43" fmla="*/ 1106 h 1770"/>
              <a:gd name="T44" fmla="*/ 17 w 1089"/>
              <a:gd name="T45" fmla="*/ 1602 h 1770"/>
              <a:gd name="T46" fmla="*/ 3 w 1089"/>
              <a:gd name="T47" fmla="*/ 1661 h 1770"/>
              <a:gd name="T48" fmla="*/ 37 w 1089"/>
              <a:gd name="T49" fmla="*/ 1677 h 1770"/>
              <a:gd name="T50" fmla="*/ 94 w 1089"/>
              <a:gd name="T51" fmla="*/ 1675 h 1770"/>
              <a:gd name="T52" fmla="*/ 121 w 1089"/>
              <a:gd name="T53" fmla="*/ 1651 h 1770"/>
              <a:gd name="T54" fmla="*/ 191 w 1089"/>
              <a:gd name="T55" fmla="*/ 1547 h 1770"/>
              <a:gd name="T56" fmla="*/ 191 w 1089"/>
              <a:gd name="T57" fmla="*/ 1507 h 1770"/>
              <a:gd name="T58" fmla="*/ 239 w 1089"/>
              <a:gd name="T59" fmla="*/ 1464 h 1770"/>
              <a:gd name="T60" fmla="*/ 494 w 1089"/>
              <a:gd name="T61" fmla="*/ 1057 h 1770"/>
              <a:gd name="T62" fmla="*/ 700 w 1089"/>
              <a:gd name="T63" fmla="*/ 1184 h 1770"/>
              <a:gd name="T64" fmla="*/ 836 w 1089"/>
              <a:gd name="T65" fmla="*/ 1679 h 1770"/>
              <a:gd name="T66" fmla="*/ 787 w 1089"/>
              <a:gd name="T67" fmla="*/ 1732 h 1770"/>
              <a:gd name="T68" fmla="*/ 763 w 1089"/>
              <a:gd name="T69" fmla="*/ 1756 h 1770"/>
              <a:gd name="T70" fmla="*/ 804 w 1089"/>
              <a:gd name="T71" fmla="*/ 1770 h 1770"/>
              <a:gd name="T72" fmla="*/ 892 w 1089"/>
              <a:gd name="T73" fmla="*/ 1760 h 1770"/>
              <a:gd name="T74" fmla="*/ 921 w 1089"/>
              <a:gd name="T75" fmla="*/ 1727 h 1770"/>
              <a:gd name="T76" fmla="*/ 942 w 1089"/>
              <a:gd name="T77" fmla="*/ 1651 h 1770"/>
              <a:gd name="T78" fmla="*/ 961 w 1089"/>
              <a:gd name="T79" fmla="*/ 1636 h 1770"/>
              <a:gd name="T80" fmla="*/ 986 w 1089"/>
              <a:gd name="T81" fmla="*/ 1404 h 1770"/>
              <a:gd name="T82" fmla="*/ 878 w 1089"/>
              <a:gd name="T83" fmla="*/ 1071 h 1770"/>
              <a:gd name="T84" fmla="*/ 858 w 1089"/>
              <a:gd name="T85" fmla="*/ 903 h 1770"/>
              <a:gd name="T86" fmla="*/ 926 w 1089"/>
              <a:gd name="T87" fmla="*/ 995 h 1770"/>
              <a:gd name="T88" fmla="*/ 967 w 1089"/>
              <a:gd name="T89" fmla="*/ 989 h 1770"/>
              <a:gd name="T90" fmla="*/ 970 w 1089"/>
              <a:gd name="T91" fmla="*/ 966 h 1770"/>
              <a:gd name="T92" fmla="*/ 922 w 1089"/>
              <a:gd name="T93" fmla="*/ 888 h 1770"/>
              <a:gd name="T94" fmla="*/ 986 w 1089"/>
              <a:gd name="T95" fmla="*/ 904 h 1770"/>
              <a:gd name="T96" fmla="*/ 996 w 1089"/>
              <a:gd name="T97" fmla="*/ 874 h 1770"/>
              <a:gd name="T98" fmla="*/ 926 w 1089"/>
              <a:gd name="T99" fmla="*/ 838 h 1770"/>
              <a:gd name="T100" fmla="*/ 1039 w 1089"/>
              <a:gd name="T101" fmla="*/ 519 h 1770"/>
              <a:gd name="T102" fmla="*/ 1088 w 1089"/>
              <a:gd name="T103" fmla="*/ 419 h 1770"/>
              <a:gd name="T104" fmla="*/ 1030 w 1089"/>
              <a:gd name="T105" fmla="*/ 334 h 1770"/>
              <a:gd name="T106" fmla="*/ 1001 w 1089"/>
              <a:gd name="T107" fmla="*/ 216 h 1770"/>
              <a:gd name="T108" fmla="*/ 1025 w 1089"/>
              <a:gd name="T109" fmla="*/ 118 h 1770"/>
              <a:gd name="T110" fmla="*/ 1003 w 1089"/>
              <a:gd name="T111" fmla="*/ 48 h 1770"/>
              <a:gd name="T112" fmla="*/ 951 w 1089"/>
              <a:gd name="T113" fmla="*/ 15 h 1770"/>
              <a:gd name="T114" fmla="*/ 876 w 1089"/>
              <a:gd name="T115" fmla="*/ 11 h 1770"/>
              <a:gd name="T116" fmla="*/ 814 w 1089"/>
              <a:gd name="T117" fmla="*/ 15 h 1770"/>
              <a:gd name="T118" fmla="*/ 779 w 1089"/>
              <a:gd name="T119" fmla="*/ 74 h 1770"/>
              <a:gd name="T120" fmla="*/ 767 w 1089"/>
              <a:gd name="T121" fmla="*/ 123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9" h="1770">
                <a:moveTo>
                  <a:pt x="760" y="143"/>
                </a:moveTo>
                <a:lnTo>
                  <a:pt x="760" y="162"/>
                </a:lnTo>
                <a:lnTo>
                  <a:pt x="760" y="162"/>
                </a:lnTo>
                <a:lnTo>
                  <a:pt x="757" y="165"/>
                </a:lnTo>
                <a:lnTo>
                  <a:pt x="751" y="171"/>
                </a:lnTo>
                <a:lnTo>
                  <a:pt x="749" y="175"/>
                </a:lnTo>
                <a:lnTo>
                  <a:pt x="746" y="178"/>
                </a:lnTo>
                <a:lnTo>
                  <a:pt x="745" y="182"/>
                </a:lnTo>
                <a:lnTo>
                  <a:pt x="745" y="187"/>
                </a:lnTo>
                <a:lnTo>
                  <a:pt x="745" y="187"/>
                </a:lnTo>
                <a:lnTo>
                  <a:pt x="746" y="201"/>
                </a:lnTo>
                <a:lnTo>
                  <a:pt x="749" y="220"/>
                </a:lnTo>
                <a:lnTo>
                  <a:pt x="750" y="231"/>
                </a:lnTo>
                <a:lnTo>
                  <a:pt x="751" y="240"/>
                </a:lnTo>
                <a:lnTo>
                  <a:pt x="755" y="247"/>
                </a:lnTo>
                <a:lnTo>
                  <a:pt x="757" y="250"/>
                </a:lnTo>
                <a:lnTo>
                  <a:pt x="760" y="251"/>
                </a:lnTo>
                <a:lnTo>
                  <a:pt x="760" y="251"/>
                </a:lnTo>
                <a:lnTo>
                  <a:pt x="771" y="255"/>
                </a:lnTo>
                <a:lnTo>
                  <a:pt x="781" y="256"/>
                </a:lnTo>
                <a:lnTo>
                  <a:pt x="789" y="256"/>
                </a:lnTo>
                <a:lnTo>
                  <a:pt x="774" y="285"/>
                </a:lnTo>
                <a:lnTo>
                  <a:pt x="774" y="285"/>
                </a:lnTo>
                <a:lnTo>
                  <a:pt x="746" y="288"/>
                </a:lnTo>
                <a:lnTo>
                  <a:pt x="723" y="291"/>
                </a:lnTo>
                <a:lnTo>
                  <a:pt x="713" y="293"/>
                </a:lnTo>
                <a:lnTo>
                  <a:pt x="706" y="295"/>
                </a:lnTo>
                <a:lnTo>
                  <a:pt x="706" y="295"/>
                </a:lnTo>
                <a:lnTo>
                  <a:pt x="659" y="312"/>
                </a:lnTo>
                <a:lnTo>
                  <a:pt x="632" y="323"/>
                </a:lnTo>
                <a:lnTo>
                  <a:pt x="621" y="330"/>
                </a:lnTo>
                <a:lnTo>
                  <a:pt x="612" y="334"/>
                </a:lnTo>
                <a:lnTo>
                  <a:pt x="612" y="334"/>
                </a:lnTo>
                <a:lnTo>
                  <a:pt x="577" y="359"/>
                </a:lnTo>
                <a:lnTo>
                  <a:pt x="513" y="401"/>
                </a:lnTo>
                <a:lnTo>
                  <a:pt x="425" y="457"/>
                </a:lnTo>
                <a:lnTo>
                  <a:pt x="214" y="585"/>
                </a:lnTo>
                <a:lnTo>
                  <a:pt x="135" y="605"/>
                </a:lnTo>
                <a:lnTo>
                  <a:pt x="135" y="605"/>
                </a:lnTo>
                <a:lnTo>
                  <a:pt x="134" y="597"/>
                </a:lnTo>
                <a:lnTo>
                  <a:pt x="129" y="580"/>
                </a:lnTo>
                <a:lnTo>
                  <a:pt x="127" y="571"/>
                </a:lnTo>
                <a:lnTo>
                  <a:pt x="123" y="563"/>
                </a:lnTo>
                <a:lnTo>
                  <a:pt x="119" y="558"/>
                </a:lnTo>
                <a:lnTo>
                  <a:pt x="118" y="556"/>
                </a:lnTo>
                <a:lnTo>
                  <a:pt x="116" y="556"/>
                </a:lnTo>
                <a:lnTo>
                  <a:pt x="116" y="556"/>
                </a:lnTo>
                <a:lnTo>
                  <a:pt x="112" y="557"/>
                </a:lnTo>
                <a:lnTo>
                  <a:pt x="108" y="560"/>
                </a:lnTo>
                <a:lnTo>
                  <a:pt x="106" y="565"/>
                </a:lnTo>
                <a:lnTo>
                  <a:pt x="105" y="570"/>
                </a:lnTo>
                <a:lnTo>
                  <a:pt x="102" y="580"/>
                </a:lnTo>
                <a:lnTo>
                  <a:pt x="101" y="585"/>
                </a:lnTo>
                <a:lnTo>
                  <a:pt x="101" y="585"/>
                </a:lnTo>
                <a:lnTo>
                  <a:pt x="91" y="551"/>
                </a:lnTo>
                <a:lnTo>
                  <a:pt x="83" y="526"/>
                </a:lnTo>
                <a:lnTo>
                  <a:pt x="79" y="519"/>
                </a:lnTo>
                <a:lnTo>
                  <a:pt x="78" y="516"/>
                </a:lnTo>
                <a:lnTo>
                  <a:pt x="76" y="516"/>
                </a:lnTo>
                <a:lnTo>
                  <a:pt x="76" y="516"/>
                </a:lnTo>
                <a:lnTo>
                  <a:pt x="74" y="517"/>
                </a:lnTo>
                <a:lnTo>
                  <a:pt x="73" y="521"/>
                </a:lnTo>
                <a:lnTo>
                  <a:pt x="69" y="528"/>
                </a:lnTo>
                <a:lnTo>
                  <a:pt x="67" y="541"/>
                </a:lnTo>
                <a:lnTo>
                  <a:pt x="67" y="541"/>
                </a:lnTo>
                <a:lnTo>
                  <a:pt x="62" y="517"/>
                </a:lnTo>
                <a:lnTo>
                  <a:pt x="57" y="504"/>
                </a:lnTo>
                <a:lnTo>
                  <a:pt x="54" y="500"/>
                </a:lnTo>
                <a:lnTo>
                  <a:pt x="53" y="500"/>
                </a:lnTo>
                <a:lnTo>
                  <a:pt x="52" y="501"/>
                </a:lnTo>
                <a:lnTo>
                  <a:pt x="52" y="501"/>
                </a:lnTo>
                <a:lnTo>
                  <a:pt x="51" y="506"/>
                </a:lnTo>
                <a:lnTo>
                  <a:pt x="49" y="514"/>
                </a:lnTo>
                <a:lnTo>
                  <a:pt x="48" y="532"/>
                </a:lnTo>
                <a:lnTo>
                  <a:pt x="47" y="556"/>
                </a:lnTo>
                <a:lnTo>
                  <a:pt x="47" y="556"/>
                </a:lnTo>
                <a:lnTo>
                  <a:pt x="44" y="551"/>
                </a:lnTo>
                <a:lnTo>
                  <a:pt x="38" y="541"/>
                </a:lnTo>
                <a:lnTo>
                  <a:pt x="35" y="536"/>
                </a:lnTo>
                <a:lnTo>
                  <a:pt x="32" y="533"/>
                </a:lnTo>
                <a:lnTo>
                  <a:pt x="29" y="533"/>
                </a:lnTo>
                <a:lnTo>
                  <a:pt x="29" y="533"/>
                </a:lnTo>
                <a:lnTo>
                  <a:pt x="27" y="536"/>
                </a:lnTo>
                <a:lnTo>
                  <a:pt x="27" y="536"/>
                </a:lnTo>
                <a:lnTo>
                  <a:pt x="27" y="544"/>
                </a:lnTo>
                <a:lnTo>
                  <a:pt x="27" y="558"/>
                </a:lnTo>
                <a:lnTo>
                  <a:pt x="33" y="596"/>
                </a:lnTo>
                <a:lnTo>
                  <a:pt x="37" y="617"/>
                </a:lnTo>
                <a:lnTo>
                  <a:pt x="42" y="635"/>
                </a:lnTo>
                <a:lnTo>
                  <a:pt x="47" y="653"/>
                </a:lnTo>
                <a:lnTo>
                  <a:pt x="52" y="664"/>
                </a:lnTo>
                <a:lnTo>
                  <a:pt x="52" y="664"/>
                </a:lnTo>
                <a:lnTo>
                  <a:pt x="62" y="678"/>
                </a:lnTo>
                <a:lnTo>
                  <a:pt x="68" y="684"/>
                </a:lnTo>
                <a:lnTo>
                  <a:pt x="73" y="689"/>
                </a:lnTo>
                <a:lnTo>
                  <a:pt x="79" y="693"/>
                </a:lnTo>
                <a:lnTo>
                  <a:pt x="84" y="696"/>
                </a:lnTo>
                <a:lnTo>
                  <a:pt x="90" y="698"/>
                </a:lnTo>
                <a:lnTo>
                  <a:pt x="96" y="698"/>
                </a:lnTo>
                <a:lnTo>
                  <a:pt x="96" y="698"/>
                </a:lnTo>
                <a:lnTo>
                  <a:pt x="107" y="697"/>
                </a:lnTo>
                <a:lnTo>
                  <a:pt x="117" y="696"/>
                </a:lnTo>
                <a:lnTo>
                  <a:pt x="126" y="693"/>
                </a:lnTo>
                <a:lnTo>
                  <a:pt x="126" y="693"/>
                </a:lnTo>
                <a:lnTo>
                  <a:pt x="124" y="699"/>
                </a:lnTo>
                <a:lnTo>
                  <a:pt x="123" y="713"/>
                </a:lnTo>
                <a:lnTo>
                  <a:pt x="123" y="719"/>
                </a:lnTo>
                <a:lnTo>
                  <a:pt x="124" y="725"/>
                </a:lnTo>
                <a:lnTo>
                  <a:pt x="127" y="730"/>
                </a:lnTo>
                <a:lnTo>
                  <a:pt x="128" y="731"/>
                </a:lnTo>
                <a:lnTo>
                  <a:pt x="131" y="732"/>
                </a:lnTo>
                <a:lnTo>
                  <a:pt x="131" y="732"/>
                </a:lnTo>
                <a:lnTo>
                  <a:pt x="138" y="732"/>
                </a:lnTo>
                <a:lnTo>
                  <a:pt x="148" y="732"/>
                </a:lnTo>
                <a:lnTo>
                  <a:pt x="174" y="727"/>
                </a:lnTo>
                <a:lnTo>
                  <a:pt x="187" y="725"/>
                </a:lnTo>
                <a:lnTo>
                  <a:pt x="201" y="721"/>
                </a:lnTo>
                <a:lnTo>
                  <a:pt x="212" y="718"/>
                </a:lnTo>
                <a:lnTo>
                  <a:pt x="219" y="713"/>
                </a:lnTo>
                <a:lnTo>
                  <a:pt x="219" y="713"/>
                </a:lnTo>
                <a:lnTo>
                  <a:pt x="223" y="710"/>
                </a:lnTo>
                <a:lnTo>
                  <a:pt x="229" y="708"/>
                </a:lnTo>
                <a:lnTo>
                  <a:pt x="245" y="702"/>
                </a:lnTo>
                <a:lnTo>
                  <a:pt x="266" y="697"/>
                </a:lnTo>
                <a:lnTo>
                  <a:pt x="288" y="691"/>
                </a:lnTo>
                <a:lnTo>
                  <a:pt x="347" y="678"/>
                </a:lnTo>
                <a:lnTo>
                  <a:pt x="347" y="678"/>
                </a:lnTo>
                <a:lnTo>
                  <a:pt x="470" y="629"/>
                </a:lnTo>
                <a:lnTo>
                  <a:pt x="489" y="723"/>
                </a:lnTo>
                <a:lnTo>
                  <a:pt x="480" y="752"/>
                </a:lnTo>
                <a:lnTo>
                  <a:pt x="288" y="924"/>
                </a:lnTo>
                <a:lnTo>
                  <a:pt x="185" y="1106"/>
                </a:lnTo>
                <a:lnTo>
                  <a:pt x="32" y="1489"/>
                </a:lnTo>
                <a:lnTo>
                  <a:pt x="57" y="1499"/>
                </a:lnTo>
                <a:lnTo>
                  <a:pt x="42" y="1558"/>
                </a:lnTo>
                <a:lnTo>
                  <a:pt x="42" y="1558"/>
                </a:lnTo>
                <a:lnTo>
                  <a:pt x="33" y="1571"/>
                </a:lnTo>
                <a:lnTo>
                  <a:pt x="17" y="1602"/>
                </a:lnTo>
                <a:lnTo>
                  <a:pt x="9" y="1619"/>
                </a:lnTo>
                <a:lnTo>
                  <a:pt x="3" y="1636"/>
                </a:lnTo>
                <a:lnTo>
                  <a:pt x="1" y="1644"/>
                </a:lnTo>
                <a:lnTo>
                  <a:pt x="0" y="1651"/>
                </a:lnTo>
                <a:lnTo>
                  <a:pt x="1" y="1656"/>
                </a:lnTo>
                <a:lnTo>
                  <a:pt x="3" y="1661"/>
                </a:lnTo>
                <a:lnTo>
                  <a:pt x="3" y="1661"/>
                </a:lnTo>
                <a:lnTo>
                  <a:pt x="5" y="1665"/>
                </a:lnTo>
                <a:lnTo>
                  <a:pt x="9" y="1667"/>
                </a:lnTo>
                <a:lnTo>
                  <a:pt x="17" y="1672"/>
                </a:lnTo>
                <a:lnTo>
                  <a:pt x="26" y="1676"/>
                </a:lnTo>
                <a:lnTo>
                  <a:pt x="37" y="1677"/>
                </a:lnTo>
                <a:lnTo>
                  <a:pt x="48" y="1678"/>
                </a:lnTo>
                <a:lnTo>
                  <a:pt x="58" y="1678"/>
                </a:lnTo>
                <a:lnTo>
                  <a:pt x="76" y="1676"/>
                </a:lnTo>
                <a:lnTo>
                  <a:pt x="76" y="1676"/>
                </a:lnTo>
                <a:lnTo>
                  <a:pt x="89" y="1675"/>
                </a:lnTo>
                <a:lnTo>
                  <a:pt x="94" y="1675"/>
                </a:lnTo>
                <a:lnTo>
                  <a:pt x="99" y="1673"/>
                </a:lnTo>
                <a:lnTo>
                  <a:pt x="103" y="1672"/>
                </a:lnTo>
                <a:lnTo>
                  <a:pt x="108" y="1667"/>
                </a:lnTo>
                <a:lnTo>
                  <a:pt x="115" y="1661"/>
                </a:lnTo>
                <a:lnTo>
                  <a:pt x="121" y="1651"/>
                </a:lnTo>
                <a:lnTo>
                  <a:pt x="121" y="1651"/>
                </a:lnTo>
                <a:lnTo>
                  <a:pt x="134" y="1630"/>
                </a:lnTo>
                <a:lnTo>
                  <a:pt x="145" y="1614"/>
                </a:lnTo>
                <a:lnTo>
                  <a:pt x="170" y="1582"/>
                </a:lnTo>
                <a:lnTo>
                  <a:pt x="170" y="1582"/>
                </a:lnTo>
                <a:lnTo>
                  <a:pt x="182" y="1564"/>
                </a:lnTo>
                <a:lnTo>
                  <a:pt x="191" y="1547"/>
                </a:lnTo>
                <a:lnTo>
                  <a:pt x="194" y="1533"/>
                </a:lnTo>
                <a:lnTo>
                  <a:pt x="196" y="1527"/>
                </a:lnTo>
                <a:lnTo>
                  <a:pt x="194" y="1523"/>
                </a:lnTo>
                <a:lnTo>
                  <a:pt x="194" y="1523"/>
                </a:lnTo>
                <a:lnTo>
                  <a:pt x="192" y="1516"/>
                </a:lnTo>
                <a:lnTo>
                  <a:pt x="191" y="1507"/>
                </a:lnTo>
                <a:lnTo>
                  <a:pt x="190" y="1499"/>
                </a:lnTo>
                <a:lnTo>
                  <a:pt x="214" y="1469"/>
                </a:lnTo>
                <a:lnTo>
                  <a:pt x="214" y="1469"/>
                </a:lnTo>
                <a:lnTo>
                  <a:pt x="225" y="1467"/>
                </a:lnTo>
                <a:lnTo>
                  <a:pt x="239" y="1464"/>
                </a:lnTo>
                <a:lnTo>
                  <a:pt x="239" y="1464"/>
                </a:lnTo>
                <a:lnTo>
                  <a:pt x="242" y="1453"/>
                </a:lnTo>
                <a:lnTo>
                  <a:pt x="250" y="1425"/>
                </a:lnTo>
                <a:lnTo>
                  <a:pt x="272" y="1339"/>
                </a:lnTo>
                <a:lnTo>
                  <a:pt x="303" y="1214"/>
                </a:lnTo>
                <a:lnTo>
                  <a:pt x="494" y="1057"/>
                </a:lnTo>
                <a:lnTo>
                  <a:pt x="494" y="1057"/>
                </a:lnTo>
                <a:lnTo>
                  <a:pt x="552" y="1064"/>
                </a:lnTo>
                <a:lnTo>
                  <a:pt x="593" y="1069"/>
                </a:lnTo>
                <a:lnTo>
                  <a:pt x="612" y="1071"/>
                </a:lnTo>
                <a:lnTo>
                  <a:pt x="612" y="1071"/>
                </a:lnTo>
                <a:lnTo>
                  <a:pt x="641" y="1107"/>
                </a:lnTo>
                <a:lnTo>
                  <a:pt x="700" y="1184"/>
                </a:lnTo>
                <a:lnTo>
                  <a:pt x="784" y="1297"/>
                </a:lnTo>
                <a:lnTo>
                  <a:pt x="814" y="1573"/>
                </a:lnTo>
                <a:lnTo>
                  <a:pt x="829" y="1651"/>
                </a:lnTo>
                <a:lnTo>
                  <a:pt x="858" y="1651"/>
                </a:lnTo>
                <a:lnTo>
                  <a:pt x="858" y="1651"/>
                </a:lnTo>
                <a:lnTo>
                  <a:pt x="836" y="1679"/>
                </a:lnTo>
                <a:lnTo>
                  <a:pt x="819" y="1700"/>
                </a:lnTo>
                <a:lnTo>
                  <a:pt x="809" y="1715"/>
                </a:lnTo>
                <a:lnTo>
                  <a:pt x="809" y="1715"/>
                </a:lnTo>
                <a:lnTo>
                  <a:pt x="805" y="1719"/>
                </a:lnTo>
                <a:lnTo>
                  <a:pt x="800" y="1724"/>
                </a:lnTo>
                <a:lnTo>
                  <a:pt x="787" y="1732"/>
                </a:lnTo>
                <a:lnTo>
                  <a:pt x="773" y="1741"/>
                </a:lnTo>
                <a:lnTo>
                  <a:pt x="768" y="1746"/>
                </a:lnTo>
                <a:lnTo>
                  <a:pt x="765" y="1749"/>
                </a:lnTo>
                <a:lnTo>
                  <a:pt x="765" y="1749"/>
                </a:lnTo>
                <a:lnTo>
                  <a:pt x="763" y="1753"/>
                </a:lnTo>
                <a:lnTo>
                  <a:pt x="763" y="1756"/>
                </a:lnTo>
                <a:lnTo>
                  <a:pt x="766" y="1759"/>
                </a:lnTo>
                <a:lnTo>
                  <a:pt x="768" y="1762"/>
                </a:lnTo>
                <a:lnTo>
                  <a:pt x="777" y="1765"/>
                </a:lnTo>
                <a:lnTo>
                  <a:pt x="789" y="1769"/>
                </a:lnTo>
                <a:lnTo>
                  <a:pt x="789" y="1769"/>
                </a:lnTo>
                <a:lnTo>
                  <a:pt x="804" y="1770"/>
                </a:lnTo>
                <a:lnTo>
                  <a:pt x="819" y="1770"/>
                </a:lnTo>
                <a:lnTo>
                  <a:pt x="853" y="1769"/>
                </a:lnTo>
                <a:lnTo>
                  <a:pt x="853" y="1769"/>
                </a:lnTo>
                <a:lnTo>
                  <a:pt x="870" y="1767"/>
                </a:lnTo>
                <a:lnTo>
                  <a:pt x="886" y="1763"/>
                </a:lnTo>
                <a:lnTo>
                  <a:pt x="892" y="1760"/>
                </a:lnTo>
                <a:lnTo>
                  <a:pt x="899" y="1757"/>
                </a:lnTo>
                <a:lnTo>
                  <a:pt x="903" y="1753"/>
                </a:lnTo>
                <a:lnTo>
                  <a:pt x="907" y="1749"/>
                </a:lnTo>
                <a:lnTo>
                  <a:pt x="907" y="1749"/>
                </a:lnTo>
                <a:lnTo>
                  <a:pt x="915" y="1740"/>
                </a:lnTo>
                <a:lnTo>
                  <a:pt x="921" y="1727"/>
                </a:lnTo>
                <a:lnTo>
                  <a:pt x="927" y="1714"/>
                </a:lnTo>
                <a:lnTo>
                  <a:pt x="932" y="1700"/>
                </a:lnTo>
                <a:lnTo>
                  <a:pt x="932" y="1700"/>
                </a:lnTo>
                <a:lnTo>
                  <a:pt x="935" y="1686"/>
                </a:lnTo>
                <a:lnTo>
                  <a:pt x="939" y="1668"/>
                </a:lnTo>
                <a:lnTo>
                  <a:pt x="942" y="1651"/>
                </a:lnTo>
                <a:lnTo>
                  <a:pt x="942" y="1651"/>
                </a:lnTo>
                <a:lnTo>
                  <a:pt x="950" y="1647"/>
                </a:lnTo>
                <a:lnTo>
                  <a:pt x="956" y="1643"/>
                </a:lnTo>
                <a:lnTo>
                  <a:pt x="960" y="1639"/>
                </a:lnTo>
                <a:lnTo>
                  <a:pt x="961" y="1636"/>
                </a:lnTo>
                <a:lnTo>
                  <a:pt x="961" y="1636"/>
                </a:lnTo>
                <a:lnTo>
                  <a:pt x="967" y="1600"/>
                </a:lnTo>
                <a:lnTo>
                  <a:pt x="977" y="1525"/>
                </a:lnTo>
                <a:lnTo>
                  <a:pt x="981" y="1484"/>
                </a:lnTo>
                <a:lnTo>
                  <a:pt x="985" y="1446"/>
                </a:lnTo>
                <a:lnTo>
                  <a:pt x="986" y="1415"/>
                </a:lnTo>
                <a:lnTo>
                  <a:pt x="986" y="1404"/>
                </a:lnTo>
                <a:lnTo>
                  <a:pt x="986" y="1396"/>
                </a:lnTo>
                <a:lnTo>
                  <a:pt x="986" y="1396"/>
                </a:lnTo>
                <a:lnTo>
                  <a:pt x="980" y="1366"/>
                </a:lnTo>
                <a:lnTo>
                  <a:pt x="972" y="1332"/>
                </a:lnTo>
                <a:lnTo>
                  <a:pt x="961" y="1293"/>
                </a:lnTo>
                <a:lnTo>
                  <a:pt x="878" y="1071"/>
                </a:lnTo>
                <a:lnTo>
                  <a:pt x="917" y="1042"/>
                </a:lnTo>
                <a:lnTo>
                  <a:pt x="917" y="1042"/>
                </a:lnTo>
                <a:lnTo>
                  <a:pt x="890" y="978"/>
                </a:lnTo>
                <a:lnTo>
                  <a:pt x="858" y="904"/>
                </a:lnTo>
                <a:lnTo>
                  <a:pt x="858" y="904"/>
                </a:lnTo>
                <a:lnTo>
                  <a:pt x="858" y="903"/>
                </a:lnTo>
                <a:lnTo>
                  <a:pt x="859" y="906"/>
                </a:lnTo>
                <a:lnTo>
                  <a:pt x="867" y="915"/>
                </a:lnTo>
                <a:lnTo>
                  <a:pt x="891" y="951"/>
                </a:lnTo>
                <a:lnTo>
                  <a:pt x="905" y="971"/>
                </a:lnTo>
                <a:lnTo>
                  <a:pt x="919" y="988"/>
                </a:lnTo>
                <a:lnTo>
                  <a:pt x="926" y="995"/>
                </a:lnTo>
                <a:lnTo>
                  <a:pt x="932" y="1000"/>
                </a:lnTo>
                <a:lnTo>
                  <a:pt x="938" y="1003"/>
                </a:lnTo>
                <a:lnTo>
                  <a:pt x="942" y="1003"/>
                </a:lnTo>
                <a:lnTo>
                  <a:pt x="942" y="1003"/>
                </a:lnTo>
                <a:lnTo>
                  <a:pt x="956" y="996"/>
                </a:lnTo>
                <a:lnTo>
                  <a:pt x="967" y="989"/>
                </a:lnTo>
                <a:lnTo>
                  <a:pt x="972" y="985"/>
                </a:lnTo>
                <a:lnTo>
                  <a:pt x="975" y="981"/>
                </a:lnTo>
                <a:lnTo>
                  <a:pt x="976" y="977"/>
                </a:lnTo>
                <a:lnTo>
                  <a:pt x="976" y="973"/>
                </a:lnTo>
                <a:lnTo>
                  <a:pt x="976" y="973"/>
                </a:lnTo>
                <a:lnTo>
                  <a:pt x="970" y="966"/>
                </a:lnTo>
                <a:lnTo>
                  <a:pt x="958" y="951"/>
                </a:lnTo>
                <a:lnTo>
                  <a:pt x="921" y="913"/>
                </a:lnTo>
                <a:lnTo>
                  <a:pt x="868" y="860"/>
                </a:lnTo>
                <a:lnTo>
                  <a:pt x="868" y="860"/>
                </a:lnTo>
                <a:lnTo>
                  <a:pt x="884" y="869"/>
                </a:lnTo>
                <a:lnTo>
                  <a:pt x="922" y="888"/>
                </a:lnTo>
                <a:lnTo>
                  <a:pt x="942" y="897"/>
                </a:lnTo>
                <a:lnTo>
                  <a:pt x="961" y="904"/>
                </a:lnTo>
                <a:lnTo>
                  <a:pt x="970" y="907"/>
                </a:lnTo>
                <a:lnTo>
                  <a:pt x="976" y="907"/>
                </a:lnTo>
                <a:lnTo>
                  <a:pt x="982" y="907"/>
                </a:lnTo>
                <a:lnTo>
                  <a:pt x="986" y="904"/>
                </a:lnTo>
                <a:lnTo>
                  <a:pt x="986" y="904"/>
                </a:lnTo>
                <a:lnTo>
                  <a:pt x="991" y="898"/>
                </a:lnTo>
                <a:lnTo>
                  <a:pt x="993" y="891"/>
                </a:lnTo>
                <a:lnTo>
                  <a:pt x="996" y="885"/>
                </a:lnTo>
                <a:lnTo>
                  <a:pt x="996" y="879"/>
                </a:lnTo>
                <a:lnTo>
                  <a:pt x="996" y="874"/>
                </a:lnTo>
                <a:lnTo>
                  <a:pt x="994" y="869"/>
                </a:lnTo>
                <a:lnTo>
                  <a:pt x="992" y="866"/>
                </a:lnTo>
                <a:lnTo>
                  <a:pt x="991" y="865"/>
                </a:lnTo>
                <a:lnTo>
                  <a:pt x="991" y="865"/>
                </a:lnTo>
                <a:lnTo>
                  <a:pt x="969" y="856"/>
                </a:lnTo>
                <a:lnTo>
                  <a:pt x="926" y="838"/>
                </a:lnTo>
                <a:lnTo>
                  <a:pt x="863" y="811"/>
                </a:lnTo>
                <a:lnTo>
                  <a:pt x="902" y="782"/>
                </a:lnTo>
                <a:lnTo>
                  <a:pt x="932" y="624"/>
                </a:lnTo>
                <a:lnTo>
                  <a:pt x="932" y="624"/>
                </a:lnTo>
                <a:lnTo>
                  <a:pt x="996" y="562"/>
                </a:lnTo>
                <a:lnTo>
                  <a:pt x="1039" y="519"/>
                </a:lnTo>
                <a:lnTo>
                  <a:pt x="1053" y="504"/>
                </a:lnTo>
                <a:lnTo>
                  <a:pt x="1060" y="497"/>
                </a:lnTo>
                <a:lnTo>
                  <a:pt x="1060" y="497"/>
                </a:lnTo>
                <a:lnTo>
                  <a:pt x="1076" y="457"/>
                </a:lnTo>
                <a:lnTo>
                  <a:pt x="1085" y="430"/>
                </a:lnTo>
                <a:lnTo>
                  <a:pt x="1088" y="419"/>
                </a:lnTo>
                <a:lnTo>
                  <a:pt x="1089" y="413"/>
                </a:lnTo>
                <a:lnTo>
                  <a:pt x="1089" y="413"/>
                </a:lnTo>
                <a:lnTo>
                  <a:pt x="1087" y="407"/>
                </a:lnTo>
                <a:lnTo>
                  <a:pt x="1079" y="396"/>
                </a:lnTo>
                <a:lnTo>
                  <a:pt x="1060" y="370"/>
                </a:lnTo>
                <a:lnTo>
                  <a:pt x="1030" y="334"/>
                </a:lnTo>
                <a:lnTo>
                  <a:pt x="961" y="310"/>
                </a:lnTo>
                <a:lnTo>
                  <a:pt x="932" y="300"/>
                </a:lnTo>
                <a:lnTo>
                  <a:pt x="927" y="271"/>
                </a:lnTo>
                <a:lnTo>
                  <a:pt x="927" y="271"/>
                </a:lnTo>
                <a:lnTo>
                  <a:pt x="962" y="245"/>
                </a:lnTo>
                <a:lnTo>
                  <a:pt x="1001" y="216"/>
                </a:lnTo>
                <a:lnTo>
                  <a:pt x="1001" y="216"/>
                </a:lnTo>
                <a:lnTo>
                  <a:pt x="1003" y="212"/>
                </a:lnTo>
                <a:lnTo>
                  <a:pt x="1005" y="199"/>
                </a:lnTo>
                <a:lnTo>
                  <a:pt x="1014" y="166"/>
                </a:lnTo>
                <a:lnTo>
                  <a:pt x="1025" y="118"/>
                </a:lnTo>
                <a:lnTo>
                  <a:pt x="1025" y="118"/>
                </a:lnTo>
                <a:lnTo>
                  <a:pt x="1020" y="97"/>
                </a:lnTo>
                <a:lnTo>
                  <a:pt x="1015" y="69"/>
                </a:lnTo>
                <a:lnTo>
                  <a:pt x="1015" y="69"/>
                </a:lnTo>
                <a:lnTo>
                  <a:pt x="1014" y="64"/>
                </a:lnTo>
                <a:lnTo>
                  <a:pt x="1010" y="59"/>
                </a:lnTo>
                <a:lnTo>
                  <a:pt x="1003" y="48"/>
                </a:lnTo>
                <a:lnTo>
                  <a:pt x="991" y="35"/>
                </a:lnTo>
                <a:lnTo>
                  <a:pt x="991" y="35"/>
                </a:lnTo>
                <a:lnTo>
                  <a:pt x="975" y="25"/>
                </a:lnTo>
                <a:lnTo>
                  <a:pt x="961" y="19"/>
                </a:lnTo>
                <a:lnTo>
                  <a:pt x="951" y="15"/>
                </a:lnTo>
                <a:lnTo>
                  <a:pt x="951" y="15"/>
                </a:lnTo>
                <a:lnTo>
                  <a:pt x="922" y="11"/>
                </a:lnTo>
                <a:lnTo>
                  <a:pt x="903" y="10"/>
                </a:lnTo>
                <a:lnTo>
                  <a:pt x="892" y="10"/>
                </a:lnTo>
                <a:lnTo>
                  <a:pt x="892" y="10"/>
                </a:lnTo>
                <a:lnTo>
                  <a:pt x="885" y="11"/>
                </a:lnTo>
                <a:lnTo>
                  <a:pt x="876" y="11"/>
                </a:lnTo>
                <a:lnTo>
                  <a:pt x="868" y="11"/>
                </a:lnTo>
                <a:lnTo>
                  <a:pt x="863" y="10"/>
                </a:lnTo>
                <a:lnTo>
                  <a:pt x="863" y="10"/>
                </a:lnTo>
                <a:lnTo>
                  <a:pt x="838" y="0"/>
                </a:lnTo>
                <a:lnTo>
                  <a:pt x="814" y="0"/>
                </a:lnTo>
                <a:lnTo>
                  <a:pt x="814" y="15"/>
                </a:lnTo>
                <a:lnTo>
                  <a:pt x="799" y="20"/>
                </a:lnTo>
                <a:lnTo>
                  <a:pt x="799" y="35"/>
                </a:lnTo>
                <a:lnTo>
                  <a:pt x="784" y="59"/>
                </a:lnTo>
                <a:lnTo>
                  <a:pt x="784" y="59"/>
                </a:lnTo>
                <a:lnTo>
                  <a:pt x="784" y="63"/>
                </a:lnTo>
                <a:lnTo>
                  <a:pt x="779" y="74"/>
                </a:lnTo>
                <a:lnTo>
                  <a:pt x="779" y="74"/>
                </a:lnTo>
                <a:lnTo>
                  <a:pt x="777" y="81"/>
                </a:lnTo>
                <a:lnTo>
                  <a:pt x="776" y="88"/>
                </a:lnTo>
                <a:lnTo>
                  <a:pt x="774" y="99"/>
                </a:lnTo>
                <a:lnTo>
                  <a:pt x="774" y="99"/>
                </a:lnTo>
                <a:lnTo>
                  <a:pt x="767" y="123"/>
                </a:lnTo>
                <a:lnTo>
                  <a:pt x="760" y="143"/>
                </a:lnTo>
                <a:lnTo>
                  <a:pt x="760" y="1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D124E4F-F544-4FEE-AA78-F11A16448748}"/>
              </a:ext>
            </a:extLst>
          </p:cNvPr>
          <p:cNvSpPr>
            <a:spLocks/>
          </p:cNvSpPr>
          <p:nvPr/>
        </p:nvSpPr>
        <p:spPr bwMode="auto">
          <a:xfrm>
            <a:off x="6544551" y="2736672"/>
            <a:ext cx="856414" cy="1637500"/>
          </a:xfrm>
          <a:custGeom>
            <a:avLst/>
            <a:gdLst>
              <a:gd name="T0" fmla="*/ 406 w 739"/>
              <a:gd name="T1" fmla="*/ 45 h 1413"/>
              <a:gd name="T2" fmla="*/ 379 w 739"/>
              <a:gd name="T3" fmla="*/ 5 h 1413"/>
              <a:gd name="T4" fmla="*/ 299 w 739"/>
              <a:gd name="T5" fmla="*/ 0 h 1413"/>
              <a:gd name="T6" fmla="*/ 245 w 739"/>
              <a:gd name="T7" fmla="*/ 14 h 1413"/>
              <a:gd name="T8" fmla="*/ 244 w 739"/>
              <a:gd name="T9" fmla="*/ 25 h 1413"/>
              <a:gd name="T10" fmla="*/ 227 w 739"/>
              <a:gd name="T11" fmla="*/ 85 h 1413"/>
              <a:gd name="T12" fmla="*/ 222 w 739"/>
              <a:gd name="T13" fmla="*/ 123 h 1413"/>
              <a:gd name="T14" fmla="*/ 224 w 739"/>
              <a:gd name="T15" fmla="*/ 154 h 1413"/>
              <a:gd name="T16" fmla="*/ 84 w 739"/>
              <a:gd name="T17" fmla="*/ 250 h 1413"/>
              <a:gd name="T18" fmla="*/ 47 w 739"/>
              <a:gd name="T19" fmla="*/ 342 h 1413"/>
              <a:gd name="T20" fmla="*/ 1 w 739"/>
              <a:gd name="T21" fmla="*/ 509 h 1413"/>
              <a:gd name="T22" fmla="*/ 30 w 739"/>
              <a:gd name="T23" fmla="*/ 541 h 1413"/>
              <a:gd name="T24" fmla="*/ 153 w 739"/>
              <a:gd name="T25" fmla="*/ 696 h 1413"/>
              <a:gd name="T26" fmla="*/ 100 w 739"/>
              <a:gd name="T27" fmla="*/ 782 h 1413"/>
              <a:gd name="T28" fmla="*/ 100 w 739"/>
              <a:gd name="T29" fmla="*/ 1177 h 1413"/>
              <a:gd name="T30" fmla="*/ 38 w 739"/>
              <a:gd name="T31" fmla="*/ 1367 h 1413"/>
              <a:gd name="T32" fmla="*/ 19 w 739"/>
              <a:gd name="T33" fmla="*/ 1407 h 1413"/>
              <a:gd name="T34" fmla="*/ 78 w 739"/>
              <a:gd name="T35" fmla="*/ 1410 h 1413"/>
              <a:gd name="T36" fmla="*/ 172 w 739"/>
              <a:gd name="T37" fmla="*/ 1412 h 1413"/>
              <a:gd name="T38" fmla="*/ 192 w 739"/>
              <a:gd name="T39" fmla="*/ 1398 h 1413"/>
              <a:gd name="T40" fmla="*/ 151 w 739"/>
              <a:gd name="T41" fmla="*/ 1380 h 1413"/>
              <a:gd name="T42" fmla="*/ 122 w 739"/>
              <a:gd name="T43" fmla="*/ 1300 h 1413"/>
              <a:gd name="T44" fmla="*/ 196 w 739"/>
              <a:gd name="T45" fmla="*/ 1280 h 1413"/>
              <a:gd name="T46" fmla="*/ 263 w 739"/>
              <a:gd name="T47" fmla="*/ 1162 h 1413"/>
              <a:gd name="T48" fmla="*/ 307 w 739"/>
              <a:gd name="T49" fmla="*/ 1067 h 1413"/>
              <a:gd name="T50" fmla="*/ 487 w 739"/>
              <a:gd name="T51" fmla="*/ 853 h 1413"/>
              <a:gd name="T52" fmla="*/ 451 w 739"/>
              <a:gd name="T53" fmla="*/ 893 h 1413"/>
              <a:gd name="T54" fmla="*/ 431 w 739"/>
              <a:gd name="T55" fmla="*/ 938 h 1413"/>
              <a:gd name="T56" fmla="*/ 486 w 739"/>
              <a:gd name="T57" fmla="*/ 992 h 1413"/>
              <a:gd name="T58" fmla="*/ 587 w 739"/>
              <a:gd name="T59" fmla="*/ 1030 h 1413"/>
              <a:gd name="T60" fmla="*/ 608 w 739"/>
              <a:gd name="T61" fmla="*/ 1017 h 1413"/>
              <a:gd name="T62" fmla="*/ 560 w 739"/>
              <a:gd name="T63" fmla="*/ 998 h 1413"/>
              <a:gd name="T64" fmla="*/ 523 w 739"/>
              <a:gd name="T65" fmla="*/ 935 h 1413"/>
              <a:gd name="T66" fmla="*/ 521 w 739"/>
              <a:gd name="T67" fmla="*/ 913 h 1413"/>
              <a:gd name="T68" fmla="*/ 573 w 739"/>
              <a:gd name="T69" fmla="*/ 865 h 1413"/>
              <a:gd name="T70" fmla="*/ 657 w 739"/>
              <a:gd name="T71" fmla="*/ 854 h 1413"/>
              <a:gd name="T72" fmla="*/ 732 w 739"/>
              <a:gd name="T73" fmla="*/ 672 h 1413"/>
              <a:gd name="T74" fmla="*/ 695 w 739"/>
              <a:gd name="T75" fmla="*/ 587 h 1413"/>
              <a:gd name="T76" fmla="*/ 575 w 739"/>
              <a:gd name="T77" fmla="*/ 579 h 1413"/>
              <a:gd name="T78" fmla="*/ 489 w 739"/>
              <a:gd name="T79" fmla="*/ 619 h 1413"/>
              <a:gd name="T80" fmla="*/ 411 w 739"/>
              <a:gd name="T81" fmla="*/ 615 h 1413"/>
              <a:gd name="T82" fmla="*/ 609 w 739"/>
              <a:gd name="T83" fmla="*/ 520 h 1413"/>
              <a:gd name="T84" fmla="*/ 634 w 739"/>
              <a:gd name="T85" fmla="*/ 441 h 1413"/>
              <a:gd name="T86" fmla="*/ 707 w 739"/>
              <a:gd name="T87" fmla="*/ 381 h 1413"/>
              <a:gd name="T88" fmla="*/ 739 w 739"/>
              <a:gd name="T89" fmla="*/ 359 h 1413"/>
              <a:gd name="T90" fmla="*/ 730 w 739"/>
              <a:gd name="T91" fmla="*/ 318 h 1413"/>
              <a:gd name="T92" fmla="*/ 702 w 739"/>
              <a:gd name="T93" fmla="*/ 310 h 1413"/>
              <a:gd name="T94" fmla="*/ 690 w 739"/>
              <a:gd name="T95" fmla="*/ 331 h 1413"/>
              <a:gd name="T96" fmla="*/ 668 w 739"/>
              <a:gd name="T97" fmla="*/ 342 h 1413"/>
              <a:gd name="T98" fmla="*/ 623 w 739"/>
              <a:gd name="T99" fmla="*/ 395 h 1413"/>
              <a:gd name="T100" fmla="*/ 495 w 739"/>
              <a:gd name="T101" fmla="*/ 412 h 1413"/>
              <a:gd name="T102" fmla="*/ 405 w 739"/>
              <a:gd name="T103" fmla="*/ 320 h 1413"/>
              <a:gd name="T104" fmla="*/ 346 w 739"/>
              <a:gd name="T105" fmla="*/ 275 h 1413"/>
              <a:gd name="T106" fmla="*/ 357 w 739"/>
              <a:gd name="T107" fmla="*/ 255 h 1413"/>
              <a:gd name="T108" fmla="*/ 383 w 739"/>
              <a:gd name="T109" fmla="*/ 201 h 1413"/>
              <a:gd name="T110" fmla="*/ 399 w 739"/>
              <a:gd name="T111" fmla="*/ 171 h 1413"/>
              <a:gd name="T112" fmla="*/ 396 w 739"/>
              <a:gd name="T113" fmla="*/ 144 h 1413"/>
              <a:gd name="T114" fmla="*/ 405 w 739"/>
              <a:gd name="T115" fmla="*/ 112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9" h="1413">
                <a:moveTo>
                  <a:pt x="401" y="69"/>
                </a:moveTo>
                <a:lnTo>
                  <a:pt x="401" y="69"/>
                </a:lnTo>
                <a:lnTo>
                  <a:pt x="404" y="59"/>
                </a:lnTo>
                <a:lnTo>
                  <a:pt x="406" y="52"/>
                </a:lnTo>
                <a:lnTo>
                  <a:pt x="406" y="46"/>
                </a:lnTo>
                <a:lnTo>
                  <a:pt x="406" y="46"/>
                </a:lnTo>
                <a:lnTo>
                  <a:pt x="406" y="45"/>
                </a:lnTo>
                <a:lnTo>
                  <a:pt x="405" y="45"/>
                </a:lnTo>
                <a:lnTo>
                  <a:pt x="403" y="46"/>
                </a:lnTo>
                <a:lnTo>
                  <a:pt x="399" y="48"/>
                </a:lnTo>
                <a:lnTo>
                  <a:pt x="399" y="48"/>
                </a:lnTo>
                <a:lnTo>
                  <a:pt x="378" y="2"/>
                </a:lnTo>
                <a:lnTo>
                  <a:pt x="378" y="2"/>
                </a:lnTo>
                <a:lnTo>
                  <a:pt x="379" y="5"/>
                </a:lnTo>
                <a:lnTo>
                  <a:pt x="379" y="10"/>
                </a:lnTo>
                <a:lnTo>
                  <a:pt x="379" y="18"/>
                </a:lnTo>
                <a:lnTo>
                  <a:pt x="377" y="22"/>
                </a:lnTo>
                <a:lnTo>
                  <a:pt x="376" y="25"/>
                </a:lnTo>
                <a:lnTo>
                  <a:pt x="336" y="3"/>
                </a:lnTo>
                <a:lnTo>
                  <a:pt x="336" y="3"/>
                </a:lnTo>
                <a:lnTo>
                  <a:pt x="299" y="0"/>
                </a:lnTo>
                <a:lnTo>
                  <a:pt x="272" y="0"/>
                </a:lnTo>
                <a:lnTo>
                  <a:pt x="263" y="0"/>
                </a:lnTo>
                <a:lnTo>
                  <a:pt x="256" y="2"/>
                </a:lnTo>
                <a:lnTo>
                  <a:pt x="256" y="2"/>
                </a:lnTo>
                <a:lnTo>
                  <a:pt x="253" y="3"/>
                </a:lnTo>
                <a:lnTo>
                  <a:pt x="250" y="6"/>
                </a:lnTo>
                <a:lnTo>
                  <a:pt x="245" y="14"/>
                </a:lnTo>
                <a:lnTo>
                  <a:pt x="243" y="20"/>
                </a:lnTo>
                <a:lnTo>
                  <a:pt x="243" y="22"/>
                </a:lnTo>
                <a:lnTo>
                  <a:pt x="244" y="22"/>
                </a:lnTo>
                <a:lnTo>
                  <a:pt x="244" y="22"/>
                </a:lnTo>
                <a:lnTo>
                  <a:pt x="248" y="22"/>
                </a:lnTo>
                <a:lnTo>
                  <a:pt x="248" y="22"/>
                </a:lnTo>
                <a:lnTo>
                  <a:pt x="244" y="25"/>
                </a:lnTo>
                <a:lnTo>
                  <a:pt x="240" y="29"/>
                </a:lnTo>
                <a:lnTo>
                  <a:pt x="237" y="35"/>
                </a:lnTo>
                <a:lnTo>
                  <a:pt x="237" y="35"/>
                </a:lnTo>
                <a:lnTo>
                  <a:pt x="231" y="45"/>
                </a:lnTo>
                <a:lnTo>
                  <a:pt x="226" y="57"/>
                </a:lnTo>
                <a:lnTo>
                  <a:pt x="221" y="69"/>
                </a:lnTo>
                <a:lnTo>
                  <a:pt x="227" y="85"/>
                </a:lnTo>
                <a:lnTo>
                  <a:pt x="227" y="85"/>
                </a:lnTo>
                <a:lnTo>
                  <a:pt x="223" y="97"/>
                </a:lnTo>
                <a:lnTo>
                  <a:pt x="221" y="106"/>
                </a:lnTo>
                <a:lnTo>
                  <a:pt x="220" y="112"/>
                </a:lnTo>
                <a:lnTo>
                  <a:pt x="220" y="112"/>
                </a:lnTo>
                <a:lnTo>
                  <a:pt x="220" y="117"/>
                </a:lnTo>
                <a:lnTo>
                  <a:pt x="222" y="123"/>
                </a:lnTo>
                <a:lnTo>
                  <a:pt x="224" y="131"/>
                </a:lnTo>
                <a:lnTo>
                  <a:pt x="224" y="131"/>
                </a:lnTo>
                <a:lnTo>
                  <a:pt x="227" y="135"/>
                </a:lnTo>
                <a:lnTo>
                  <a:pt x="229" y="142"/>
                </a:lnTo>
                <a:lnTo>
                  <a:pt x="229" y="142"/>
                </a:lnTo>
                <a:lnTo>
                  <a:pt x="227" y="149"/>
                </a:lnTo>
                <a:lnTo>
                  <a:pt x="224" y="154"/>
                </a:lnTo>
                <a:lnTo>
                  <a:pt x="210" y="156"/>
                </a:lnTo>
                <a:lnTo>
                  <a:pt x="204" y="181"/>
                </a:lnTo>
                <a:lnTo>
                  <a:pt x="204" y="181"/>
                </a:lnTo>
                <a:lnTo>
                  <a:pt x="145" y="215"/>
                </a:lnTo>
                <a:lnTo>
                  <a:pt x="104" y="240"/>
                </a:lnTo>
                <a:lnTo>
                  <a:pt x="90" y="247"/>
                </a:lnTo>
                <a:lnTo>
                  <a:pt x="84" y="250"/>
                </a:lnTo>
                <a:lnTo>
                  <a:pt x="84" y="250"/>
                </a:lnTo>
                <a:lnTo>
                  <a:pt x="82" y="253"/>
                </a:lnTo>
                <a:lnTo>
                  <a:pt x="77" y="262"/>
                </a:lnTo>
                <a:lnTo>
                  <a:pt x="65" y="291"/>
                </a:lnTo>
                <a:lnTo>
                  <a:pt x="54" y="322"/>
                </a:lnTo>
                <a:lnTo>
                  <a:pt x="47" y="342"/>
                </a:lnTo>
                <a:lnTo>
                  <a:pt x="47" y="342"/>
                </a:lnTo>
                <a:lnTo>
                  <a:pt x="39" y="368"/>
                </a:lnTo>
                <a:lnTo>
                  <a:pt x="23" y="417"/>
                </a:lnTo>
                <a:lnTo>
                  <a:pt x="7" y="466"/>
                </a:lnTo>
                <a:lnTo>
                  <a:pt x="2" y="484"/>
                </a:lnTo>
                <a:lnTo>
                  <a:pt x="0" y="497"/>
                </a:lnTo>
                <a:lnTo>
                  <a:pt x="0" y="497"/>
                </a:lnTo>
                <a:lnTo>
                  <a:pt x="1" y="509"/>
                </a:lnTo>
                <a:lnTo>
                  <a:pt x="2" y="516"/>
                </a:lnTo>
                <a:lnTo>
                  <a:pt x="6" y="520"/>
                </a:lnTo>
                <a:lnTo>
                  <a:pt x="8" y="522"/>
                </a:lnTo>
                <a:lnTo>
                  <a:pt x="8" y="522"/>
                </a:lnTo>
                <a:lnTo>
                  <a:pt x="13" y="526"/>
                </a:lnTo>
                <a:lnTo>
                  <a:pt x="22" y="533"/>
                </a:lnTo>
                <a:lnTo>
                  <a:pt x="30" y="541"/>
                </a:lnTo>
                <a:lnTo>
                  <a:pt x="35" y="543"/>
                </a:lnTo>
                <a:lnTo>
                  <a:pt x="35" y="543"/>
                </a:lnTo>
                <a:lnTo>
                  <a:pt x="54" y="549"/>
                </a:lnTo>
                <a:lnTo>
                  <a:pt x="71" y="556"/>
                </a:lnTo>
                <a:lnTo>
                  <a:pt x="111" y="643"/>
                </a:lnTo>
                <a:lnTo>
                  <a:pt x="154" y="659"/>
                </a:lnTo>
                <a:lnTo>
                  <a:pt x="153" y="696"/>
                </a:lnTo>
                <a:lnTo>
                  <a:pt x="153" y="696"/>
                </a:lnTo>
                <a:lnTo>
                  <a:pt x="129" y="728"/>
                </a:lnTo>
                <a:lnTo>
                  <a:pt x="111" y="752"/>
                </a:lnTo>
                <a:lnTo>
                  <a:pt x="105" y="763"/>
                </a:lnTo>
                <a:lnTo>
                  <a:pt x="102" y="771"/>
                </a:lnTo>
                <a:lnTo>
                  <a:pt x="102" y="771"/>
                </a:lnTo>
                <a:lnTo>
                  <a:pt x="100" y="782"/>
                </a:lnTo>
                <a:lnTo>
                  <a:pt x="98" y="800"/>
                </a:lnTo>
                <a:lnTo>
                  <a:pt x="94" y="848"/>
                </a:lnTo>
                <a:lnTo>
                  <a:pt x="90" y="912"/>
                </a:lnTo>
                <a:lnTo>
                  <a:pt x="141" y="922"/>
                </a:lnTo>
                <a:lnTo>
                  <a:pt x="141" y="1074"/>
                </a:lnTo>
                <a:lnTo>
                  <a:pt x="141" y="1074"/>
                </a:lnTo>
                <a:lnTo>
                  <a:pt x="100" y="1177"/>
                </a:lnTo>
                <a:lnTo>
                  <a:pt x="59" y="1279"/>
                </a:lnTo>
                <a:lnTo>
                  <a:pt x="59" y="1279"/>
                </a:lnTo>
                <a:lnTo>
                  <a:pt x="50" y="1321"/>
                </a:lnTo>
                <a:lnTo>
                  <a:pt x="43" y="1350"/>
                </a:lnTo>
                <a:lnTo>
                  <a:pt x="40" y="1361"/>
                </a:lnTo>
                <a:lnTo>
                  <a:pt x="38" y="1367"/>
                </a:lnTo>
                <a:lnTo>
                  <a:pt x="38" y="1367"/>
                </a:lnTo>
                <a:lnTo>
                  <a:pt x="32" y="1376"/>
                </a:lnTo>
                <a:lnTo>
                  <a:pt x="24" y="1387"/>
                </a:lnTo>
                <a:lnTo>
                  <a:pt x="22" y="1393"/>
                </a:lnTo>
                <a:lnTo>
                  <a:pt x="19" y="1398"/>
                </a:lnTo>
                <a:lnTo>
                  <a:pt x="18" y="1403"/>
                </a:lnTo>
                <a:lnTo>
                  <a:pt x="19" y="1407"/>
                </a:lnTo>
                <a:lnTo>
                  <a:pt x="19" y="1407"/>
                </a:lnTo>
                <a:lnTo>
                  <a:pt x="22" y="1408"/>
                </a:lnTo>
                <a:lnTo>
                  <a:pt x="24" y="1409"/>
                </a:lnTo>
                <a:lnTo>
                  <a:pt x="32" y="1412"/>
                </a:lnTo>
                <a:lnTo>
                  <a:pt x="41" y="1412"/>
                </a:lnTo>
                <a:lnTo>
                  <a:pt x="51" y="1412"/>
                </a:lnTo>
                <a:lnTo>
                  <a:pt x="70" y="1412"/>
                </a:lnTo>
                <a:lnTo>
                  <a:pt x="78" y="1410"/>
                </a:lnTo>
                <a:lnTo>
                  <a:pt x="78" y="1410"/>
                </a:lnTo>
                <a:lnTo>
                  <a:pt x="98" y="1408"/>
                </a:lnTo>
                <a:lnTo>
                  <a:pt x="118" y="1407"/>
                </a:lnTo>
                <a:lnTo>
                  <a:pt x="137" y="1407"/>
                </a:lnTo>
                <a:lnTo>
                  <a:pt x="137" y="1407"/>
                </a:lnTo>
                <a:lnTo>
                  <a:pt x="156" y="1409"/>
                </a:lnTo>
                <a:lnTo>
                  <a:pt x="172" y="1412"/>
                </a:lnTo>
                <a:lnTo>
                  <a:pt x="179" y="1413"/>
                </a:lnTo>
                <a:lnTo>
                  <a:pt x="185" y="1413"/>
                </a:lnTo>
                <a:lnTo>
                  <a:pt x="189" y="1412"/>
                </a:lnTo>
                <a:lnTo>
                  <a:pt x="191" y="1409"/>
                </a:lnTo>
                <a:lnTo>
                  <a:pt x="191" y="1409"/>
                </a:lnTo>
                <a:lnTo>
                  <a:pt x="194" y="1403"/>
                </a:lnTo>
                <a:lnTo>
                  <a:pt x="192" y="1398"/>
                </a:lnTo>
                <a:lnTo>
                  <a:pt x="190" y="1396"/>
                </a:lnTo>
                <a:lnTo>
                  <a:pt x="186" y="1393"/>
                </a:lnTo>
                <a:lnTo>
                  <a:pt x="186" y="1393"/>
                </a:lnTo>
                <a:lnTo>
                  <a:pt x="169" y="1387"/>
                </a:lnTo>
                <a:lnTo>
                  <a:pt x="158" y="1383"/>
                </a:lnTo>
                <a:lnTo>
                  <a:pt x="151" y="1380"/>
                </a:lnTo>
                <a:lnTo>
                  <a:pt x="151" y="1380"/>
                </a:lnTo>
                <a:lnTo>
                  <a:pt x="124" y="1358"/>
                </a:lnTo>
                <a:lnTo>
                  <a:pt x="124" y="1358"/>
                </a:lnTo>
                <a:lnTo>
                  <a:pt x="122" y="1336"/>
                </a:lnTo>
                <a:lnTo>
                  <a:pt x="121" y="1318"/>
                </a:lnTo>
                <a:lnTo>
                  <a:pt x="121" y="1305"/>
                </a:lnTo>
                <a:lnTo>
                  <a:pt x="121" y="1305"/>
                </a:lnTo>
                <a:lnTo>
                  <a:pt x="122" y="1300"/>
                </a:lnTo>
                <a:lnTo>
                  <a:pt x="126" y="1296"/>
                </a:lnTo>
                <a:lnTo>
                  <a:pt x="135" y="1286"/>
                </a:lnTo>
                <a:lnTo>
                  <a:pt x="143" y="1280"/>
                </a:lnTo>
                <a:lnTo>
                  <a:pt x="147" y="1278"/>
                </a:lnTo>
                <a:lnTo>
                  <a:pt x="147" y="1278"/>
                </a:lnTo>
                <a:lnTo>
                  <a:pt x="162" y="1279"/>
                </a:lnTo>
                <a:lnTo>
                  <a:pt x="196" y="1280"/>
                </a:lnTo>
                <a:lnTo>
                  <a:pt x="215" y="1280"/>
                </a:lnTo>
                <a:lnTo>
                  <a:pt x="231" y="1279"/>
                </a:lnTo>
                <a:lnTo>
                  <a:pt x="242" y="1277"/>
                </a:lnTo>
                <a:lnTo>
                  <a:pt x="245" y="1274"/>
                </a:lnTo>
                <a:lnTo>
                  <a:pt x="247" y="1272"/>
                </a:lnTo>
                <a:lnTo>
                  <a:pt x="247" y="1272"/>
                </a:lnTo>
                <a:lnTo>
                  <a:pt x="263" y="1162"/>
                </a:lnTo>
                <a:lnTo>
                  <a:pt x="263" y="1162"/>
                </a:lnTo>
                <a:lnTo>
                  <a:pt x="281" y="1125"/>
                </a:lnTo>
                <a:lnTo>
                  <a:pt x="296" y="1098"/>
                </a:lnTo>
                <a:lnTo>
                  <a:pt x="301" y="1086"/>
                </a:lnTo>
                <a:lnTo>
                  <a:pt x="303" y="1078"/>
                </a:lnTo>
                <a:lnTo>
                  <a:pt x="303" y="1078"/>
                </a:lnTo>
                <a:lnTo>
                  <a:pt x="307" y="1067"/>
                </a:lnTo>
                <a:lnTo>
                  <a:pt x="315" y="1046"/>
                </a:lnTo>
                <a:lnTo>
                  <a:pt x="338" y="992"/>
                </a:lnTo>
                <a:lnTo>
                  <a:pt x="369" y="919"/>
                </a:lnTo>
                <a:lnTo>
                  <a:pt x="382" y="859"/>
                </a:lnTo>
                <a:lnTo>
                  <a:pt x="492" y="837"/>
                </a:lnTo>
                <a:lnTo>
                  <a:pt x="492" y="837"/>
                </a:lnTo>
                <a:lnTo>
                  <a:pt x="487" y="853"/>
                </a:lnTo>
                <a:lnTo>
                  <a:pt x="484" y="865"/>
                </a:lnTo>
                <a:lnTo>
                  <a:pt x="479" y="875"/>
                </a:lnTo>
                <a:lnTo>
                  <a:pt x="479" y="875"/>
                </a:lnTo>
                <a:lnTo>
                  <a:pt x="476" y="877"/>
                </a:lnTo>
                <a:lnTo>
                  <a:pt x="471" y="881"/>
                </a:lnTo>
                <a:lnTo>
                  <a:pt x="458" y="888"/>
                </a:lnTo>
                <a:lnTo>
                  <a:pt x="451" y="893"/>
                </a:lnTo>
                <a:lnTo>
                  <a:pt x="444" y="899"/>
                </a:lnTo>
                <a:lnTo>
                  <a:pt x="438" y="906"/>
                </a:lnTo>
                <a:lnTo>
                  <a:pt x="435" y="913"/>
                </a:lnTo>
                <a:lnTo>
                  <a:pt x="435" y="913"/>
                </a:lnTo>
                <a:lnTo>
                  <a:pt x="432" y="922"/>
                </a:lnTo>
                <a:lnTo>
                  <a:pt x="431" y="930"/>
                </a:lnTo>
                <a:lnTo>
                  <a:pt x="431" y="938"/>
                </a:lnTo>
                <a:lnTo>
                  <a:pt x="431" y="944"/>
                </a:lnTo>
                <a:lnTo>
                  <a:pt x="432" y="950"/>
                </a:lnTo>
                <a:lnTo>
                  <a:pt x="435" y="955"/>
                </a:lnTo>
                <a:lnTo>
                  <a:pt x="436" y="958"/>
                </a:lnTo>
                <a:lnTo>
                  <a:pt x="438" y="961"/>
                </a:lnTo>
                <a:lnTo>
                  <a:pt x="438" y="961"/>
                </a:lnTo>
                <a:lnTo>
                  <a:pt x="486" y="992"/>
                </a:lnTo>
                <a:lnTo>
                  <a:pt x="521" y="1011"/>
                </a:lnTo>
                <a:lnTo>
                  <a:pt x="534" y="1019"/>
                </a:lnTo>
                <a:lnTo>
                  <a:pt x="542" y="1024"/>
                </a:lnTo>
                <a:lnTo>
                  <a:pt x="542" y="1024"/>
                </a:lnTo>
                <a:lnTo>
                  <a:pt x="557" y="1027"/>
                </a:lnTo>
                <a:lnTo>
                  <a:pt x="577" y="1030"/>
                </a:lnTo>
                <a:lnTo>
                  <a:pt x="587" y="1030"/>
                </a:lnTo>
                <a:lnTo>
                  <a:pt x="596" y="1030"/>
                </a:lnTo>
                <a:lnTo>
                  <a:pt x="602" y="1028"/>
                </a:lnTo>
                <a:lnTo>
                  <a:pt x="603" y="1027"/>
                </a:lnTo>
                <a:lnTo>
                  <a:pt x="604" y="1025"/>
                </a:lnTo>
                <a:lnTo>
                  <a:pt x="604" y="1025"/>
                </a:lnTo>
                <a:lnTo>
                  <a:pt x="607" y="1020"/>
                </a:lnTo>
                <a:lnTo>
                  <a:pt x="608" y="1017"/>
                </a:lnTo>
                <a:lnTo>
                  <a:pt x="607" y="1015"/>
                </a:lnTo>
                <a:lnTo>
                  <a:pt x="603" y="1014"/>
                </a:lnTo>
                <a:lnTo>
                  <a:pt x="603" y="1014"/>
                </a:lnTo>
                <a:lnTo>
                  <a:pt x="593" y="1010"/>
                </a:lnTo>
                <a:lnTo>
                  <a:pt x="578" y="1006"/>
                </a:lnTo>
                <a:lnTo>
                  <a:pt x="565" y="1001"/>
                </a:lnTo>
                <a:lnTo>
                  <a:pt x="560" y="998"/>
                </a:lnTo>
                <a:lnTo>
                  <a:pt x="555" y="994"/>
                </a:lnTo>
                <a:lnTo>
                  <a:pt x="555" y="994"/>
                </a:lnTo>
                <a:lnTo>
                  <a:pt x="548" y="981"/>
                </a:lnTo>
                <a:lnTo>
                  <a:pt x="538" y="963"/>
                </a:lnTo>
                <a:lnTo>
                  <a:pt x="524" y="938"/>
                </a:lnTo>
                <a:lnTo>
                  <a:pt x="524" y="938"/>
                </a:lnTo>
                <a:lnTo>
                  <a:pt x="523" y="935"/>
                </a:lnTo>
                <a:lnTo>
                  <a:pt x="521" y="934"/>
                </a:lnTo>
                <a:lnTo>
                  <a:pt x="517" y="931"/>
                </a:lnTo>
                <a:lnTo>
                  <a:pt x="516" y="930"/>
                </a:lnTo>
                <a:lnTo>
                  <a:pt x="516" y="926"/>
                </a:lnTo>
                <a:lnTo>
                  <a:pt x="517" y="922"/>
                </a:lnTo>
                <a:lnTo>
                  <a:pt x="521" y="913"/>
                </a:lnTo>
                <a:lnTo>
                  <a:pt x="521" y="913"/>
                </a:lnTo>
                <a:lnTo>
                  <a:pt x="526" y="904"/>
                </a:lnTo>
                <a:lnTo>
                  <a:pt x="533" y="896"/>
                </a:lnTo>
                <a:lnTo>
                  <a:pt x="542" y="888"/>
                </a:lnTo>
                <a:lnTo>
                  <a:pt x="550" y="881"/>
                </a:lnTo>
                <a:lnTo>
                  <a:pt x="566" y="870"/>
                </a:lnTo>
                <a:lnTo>
                  <a:pt x="573" y="865"/>
                </a:lnTo>
                <a:lnTo>
                  <a:pt x="573" y="865"/>
                </a:lnTo>
                <a:lnTo>
                  <a:pt x="586" y="864"/>
                </a:lnTo>
                <a:lnTo>
                  <a:pt x="612" y="865"/>
                </a:lnTo>
                <a:lnTo>
                  <a:pt x="637" y="865"/>
                </a:lnTo>
                <a:lnTo>
                  <a:pt x="651" y="865"/>
                </a:lnTo>
                <a:lnTo>
                  <a:pt x="651" y="865"/>
                </a:lnTo>
                <a:lnTo>
                  <a:pt x="653" y="861"/>
                </a:lnTo>
                <a:lnTo>
                  <a:pt x="657" y="854"/>
                </a:lnTo>
                <a:lnTo>
                  <a:pt x="664" y="831"/>
                </a:lnTo>
                <a:lnTo>
                  <a:pt x="683" y="778"/>
                </a:lnTo>
                <a:lnTo>
                  <a:pt x="683" y="778"/>
                </a:lnTo>
                <a:lnTo>
                  <a:pt x="694" y="752"/>
                </a:lnTo>
                <a:lnTo>
                  <a:pt x="711" y="718"/>
                </a:lnTo>
                <a:lnTo>
                  <a:pt x="726" y="687"/>
                </a:lnTo>
                <a:lnTo>
                  <a:pt x="732" y="672"/>
                </a:lnTo>
                <a:lnTo>
                  <a:pt x="732" y="672"/>
                </a:lnTo>
                <a:lnTo>
                  <a:pt x="723" y="634"/>
                </a:lnTo>
                <a:lnTo>
                  <a:pt x="718" y="608"/>
                </a:lnTo>
                <a:lnTo>
                  <a:pt x="716" y="600"/>
                </a:lnTo>
                <a:lnTo>
                  <a:pt x="714" y="596"/>
                </a:lnTo>
                <a:lnTo>
                  <a:pt x="714" y="596"/>
                </a:lnTo>
                <a:lnTo>
                  <a:pt x="695" y="587"/>
                </a:lnTo>
                <a:lnTo>
                  <a:pt x="680" y="583"/>
                </a:lnTo>
                <a:lnTo>
                  <a:pt x="674" y="581"/>
                </a:lnTo>
                <a:lnTo>
                  <a:pt x="669" y="580"/>
                </a:lnTo>
                <a:lnTo>
                  <a:pt x="669" y="580"/>
                </a:lnTo>
                <a:lnTo>
                  <a:pt x="618" y="579"/>
                </a:lnTo>
                <a:lnTo>
                  <a:pt x="586" y="579"/>
                </a:lnTo>
                <a:lnTo>
                  <a:pt x="575" y="579"/>
                </a:lnTo>
                <a:lnTo>
                  <a:pt x="567" y="580"/>
                </a:lnTo>
                <a:lnTo>
                  <a:pt x="567" y="580"/>
                </a:lnTo>
                <a:lnTo>
                  <a:pt x="533" y="600"/>
                </a:lnTo>
                <a:lnTo>
                  <a:pt x="510" y="612"/>
                </a:lnTo>
                <a:lnTo>
                  <a:pt x="498" y="617"/>
                </a:lnTo>
                <a:lnTo>
                  <a:pt x="489" y="619"/>
                </a:lnTo>
                <a:lnTo>
                  <a:pt x="489" y="619"/>
                </a:lnTo>
                <a:lnTo>
                  <a:pt x="479" y="622"/>
                </a:lnTo>
                <a:lnTo>
                  <a:pt x="468" y="622"/>
                </a:lnTo>
                <a:lnTo>
                  <a:pt x="454" y="621"/>
                </a:lnTo>
                <a:lnTo>
                  <a:pt x="442" y="619"/>
                </a:lnTo>
                <a:lnTo>
                  <a:pt x="420" y="616"/>
                </a:lnTo>
                <a:lnTo>
                  <a:pt x="411" y="615"/>
                </a:lnTo>
                <a:lnTo>
                  <a:pt x="411" y="615"/>
                </a:lnTo>
                <a:lnTo>
                  <a:pt x="403" y="567"/>
                </a:lnTo>
                <a:lnTo>
                  <a:pt x="403" y="567"/>
                </a:lnTo>
                <a:lnTo>
                  <a:pt x="406" y="532"/>
                </a:lnTo>
                <a:lnTo>
                  <a:pt x="487" y="559"/>
                </a:lnTo>
                <a:lnTo>
                  <a:pt x="487" y="559"/>
                </a:lnTo>
                <a:lnTo>
                  <a:pt x="560" y="536"/>
                </a:lnTo>
                <a:lnTo>
                  <a:pt x="609" y="520"/>
                </a:lnTo>
                <a:lnTo>
                  <a:pt x="626" y="515"/>
                </a:lnTo>
                <a:lnTo>
                  <a:pt x="631" y="513"/>
                </a:lnTo>
                <a:lnTo>
                  <a:pt x="631" y="513"/>
                </a:lnTo>
                <a:lnTo>
                  <a:pt x="631" y="500"/>
                </a:lnTo>
                <a:lnTo>
                  <a:pt x="632" y="476"/>
                </a:lnTo>
                <a:lnTo>
                  <a:pt x="634" y="441"/>
                </a:lnTo>
                <a:lnTo>
                  <a:pt x="634" y="441"/>
                </a:lnTo>
                <a:lnTo>
                  <a:pt x="650" y="430"/>
                </a:lnTo>
                <a:lnTo>
                  <a:pt x="662" y="422"/>
                </a:lnTo>
                <a:lnTo>
                  <a:pt x="669" y="417"/>
                </a:lnTo>
                <a:lnTo>
                  <a:pt x="669" y="417"/>
                </a:lnTo>
                <a:lnTo>
                  <a:pt x="690" y="387"/>
                </a:lnTo>
                <a:lnTo>
                  <a:pt x="690" y="387"/>
                </a:lnTo>
                <a:lnTo>
                  <a:pt x="707" y="381"/>
                </a:lnTo>
                <a:lnTo>
                  <a:pt x="726" y="375"/>
                </a:lnTo>
                <a:lnTo>
                  <a:pt x="726" y="375"/>
                </a:lnTo>
                <a:lnTo>
                  <a:pt x="730" y="374"/>
                </a:lnTo>
                <a:lnTo>
                  <a:pt x="733" y="371"/>
                </a:lnTo>
                <a:lnTo>
                  <a:pt x="736" y="369"/>
                </a:lnTo>
                <a:lnTo>
                  <a:pt x="738" y="364"/>
                </a:lnTo>
                <a:lnTo>
                  <a:pt x="739" y="359"/>
                </a:lnTo>
                <a:lnTo>
                  <a:pt x="739" y="352"/>
                </a:lnTo>
                <a:lnTo>
                  <a:pt x="739" y="352"/>
                </a:lnTo>
                <a:lnTo>
                  <a:pt x="739" y="344"/>
                </a:lnTo>
                <a:lnTo>
                  <a:pt x="738" y="337"/>
                </a:lnTo>
                <a:lnTo>
                  <a:pt x="737" y="331"/>
                </a:lnTo>
                <a:lnTo>
                  <a:pt x="734" y="326"/>
                </a:lnTo>
                <a:lnTo>
                  <a:pt x="730" y="318"/>
                </a:lnTo>
                <a:lnTo>
                  <a:pt x="723" y="315"/>
                </a:lnTo>
                <a:lnTo>
                  <a:pt x="723" y="315"/>
                </a:lnTo>
                <a:lnTo>
                  <a:pt x="717" y="312"/>
                </a:lnTo>
                <a:lnTo>
                  <a:pt x="712" y="310"/>
                </a:lnTo>
                <a:lnTo>
                  <a:pt x="706" y="310"/>
                </a:lnTo>
                <a:lnTo>
                  <a:pt x="702" y="310"/>
                </a:lnTo>
                <a:lnTo>
                  <a:pt x="702" y="310"/>
                </a:lnTo>
                <a:lnTo>
                  <a:pt x="699" y="312"/>
                </a:lnTo>
                <a:lnTo>
                  <a:pt x="695" y="316"/>
                </a:lnTo>
                <a:lnTo>
                  <a:pt x="690" y="322"/>
                </a:lnTo>
                <a:lnTo>
                  <a:pt x="690" y="322"/>
                </a:lnTo>
                <a:lnTo>
                  <a:pt x="690" y="325"/>
                </a:lnTo>
                <a:lnTo>
                  <a:pt x="691" y="328"/>
                </a:lnTo>
                <a:lnTo>
                  <a:pt x="690" y="331"/>
                </a:lnTo>
                <a:lnTo>
                  <a:pt x="689" y="333"/>
                </a:lnTo>
                <a:lnTo>
                  <a:pt x="687" y="336"/>
                </a:lnTo>
                <a:lnTo>
                  <a:pt x="683" y="338"/>
                </a:lnTo>
                <a:lnTo>
                  <a:pt x="683" y="338"/>
                </a:lnTo>
                <a:lnTo>
                  <a:pt x="675" y="341"/>
                </a:lnTo>
                <a:lnTo>
                  <a:pt x="671" y="341"/>
                </a:lnTo>
                <a:lnTo>
                  <a:pt x="668" y="342"/>
                </a:lnTo>
                <a:lnTo>
                  <a:pt x="666" y="344"/>
                </a:lnTo>
                <a:lnTo>
                  <a:pt x="661" y="352"/>
                </a:lnTo>
                <a:lnTo>
                  <a:pt x="661" y="352"/>
                </a:lnTo>
                <a:lnTo>
                  <a:pt x="657" y="358"/>
                </a:lnTo>
                <a:lnTo>
                  <a:pt x="652" y="365"/>
                </a:lnTo>
                <a:lnTo>
                  <a:pt x="639" y="379"/>
                </a:lnTo>
                <a:lnTo>
                  <a:pt x="623" y="395"/>
                </a:lnTo>
                <a:lnTo>
                  <a:pt x="613" y="398"/>
                </a:lnTo>
                <a:lnTo>
                  <a:pt x="528" y="431"/>
                </a:lnTo>
                <a:lnTo>
                  <a:pt x="528" y="431"/>
                </a:lnTo>
                <a:lnTo>
                  <a:pt x="516" y="427"/>
                </a:lnTo>
                <a:lnTo>
                  <a:pt x="505" y="420"/>
                </a:lnTo>
                <a:lnTo>
                  <a:pt x="495" y="412"/>
                </a:lnTo>
                <a:lnTo>
                  <a:pt x="495" y="412"/>
                </a:lnTo>
                <a:lnTo>
                  <a:pt x="479" y="400"/>
                </a:lnTo>
                <a:lnTo>
                  <a:pt x="454" y="381"/>
                </a:lnTo>
                <a:lnTo>
                  <a:pt x="421" y="358"/>
                </a:lnTo>
                <a:lnTo>
                  <a:pt x="421" y="358"/>
                </a:lnTo>
                <a:lnTo>
                  <a:pt x="414" y="341"/>
                </a:lnTo>
                <a:lnTo>
                  <a:pt x="405" y="320"/>
                </a:lnTo>
                <a:lnTo>
                  <a:pt x="405" y="320"/>
                </a:lnTo>
                <a:lnTo>
                  <a:pt x="401" y="316"/>
                </a:lnTo>
                <a:lnTo>
                  <a:pt x="395" y="311"/>
                </a:lnTo>
                <a:lnTo>
                  <a:pt x="379" y="301"/>
                </a:lnTo>
                <a:lnTo>
                  <a:pt x="379" y="301"/>
                </a:lnTo>
                <a:lnTo>
                  <a:pt x="369" y="294"/>
                </a:lnTo>
                <a:lnTo>
                  <a:pt x="358" y="285"/>
                </a:lnTo>
                <a:lnTo>
                  <a:pt x="346" y="275"/>
                </a:lnTo>
                <a:lnTo>
                  <a:pt x="329" y="250"/>
                </a:lnTo>
                <a:lnTo>
                  <a:pt x="329" y="250"/>
                </a:lnTo>
                <a:lnTo>
                  <a:pt x="333" y="252"/>
                </a:lnTo>
                <a:lnTo>
                  <a:pt x="341" y="257"/>
                </a:lnTo>
                <a:lnTo>
                  <a:pt x="347" y="258"/>
                </a:lnTo>
                <a:lnTo>
                  <a:pt x="352" y="257"/>
                </a:lnTo>
                <a:lnTo>
                  <a:pt x="357" y="255"/>
                </a:lnTo>
                <a:lnTo>
                  <a:pt x="358" y="253"/>
                </a:lnTo>
                <a:lnTo>
                  <a:pt x="360" y="250"/>
                </a:lnTo>
                <a:lnTo>
                  <a:pt x="360" y="250"/>
                </a:lnTo>
                <a:lnTo>
                  <a:pt x="369" y="223"/>
                </a:lnTo>
                <a:lnTo>
                  <a:pt x="373" y="209"/>
                </a:lnTo>
                <a:lnTo>
                  <a:pt x="373" y="209"/>
                </a:lnTo>
                <a:lnTo>
                  <a:pt x="383" y="201"/>
                </a:lnTo>
                <a:lnTo>
                  <a:pt x="390" y="194"/>
                </a:lnTo>
                <a:lnTo>
                  <a:pt x="395" y="190"/>
                </a:lnTo>
                <a:lnTo>
                  <a:pt x="395" y="190"/>
                </a:lnTo>
                <a:lnTo>
                  <a:pt x="398" y="185"/>
                </a:lnTo>
                <a:lnTo>
                  <a:pt x="399" y="180"/>
                </a:lnTo>
                <a:lnTo>
                  <a:pt x="400" y="175"/>
                </a:lnTo>
                <a:lnTo>
                  <a:pt x="399" y="171"/>
                </a:lnTo>
                <a:lnTo>
                  <a:pt x="399" y="171"/>
                </a:lnTo>
                <a:lnTo>
                  <a:pt x="396" y="170"/>
                </a:lnTo>
                <a:lnTo>
                  <a:pt x="394" y="166"/>
                </a:lnTo>
                <a:lnTo>
                  <a:pt x="393" y="162"/>
                </a:lnTo>
                <a:lnTo>
                  <a:pt x="393" y="154"/>
                </a:lnTo>
                <a:lnTo>
                  <a:pt x="393" y="154"/>
                </a:lnTo>
                <a:lnTo>
                  <a:pt x="396" y="144"/>
                </a:lnTo>
                <a:lnTo>
                  <a:pt x="399" y="135"/>
                </a:lnTo>
                <a:lnTo>
                  <a:pt x="403" y="127"/>
                </a:lnTo>
                <a:lnTo>
                  <a:pt x="403" y="127"/>
                </a:lnTo>
                <a:lnTo>
                  <a:pt x="404" y="121"/>
                </a:lnTo>
                <a:lnTo>
                  <a:pt x="405" y="117"/>
                </a:lnTo>
                <a:lnTo>
                  <a:pt x="405" y="112"/>
                </a:lnTo>
                <a:lnTo>
                  <a:pt x="405" y="112"/>
                </a:lnTo>
                <a:lnTo>
                  <a:pt x="400" y="100"/>
                </a:lnTo>
                <a:lnTo>
                  <a:pt x="395" y="89"/>
                </a:lnTo>
                <a:lnTo>
                  <a:pt x="415" y="78"/>
                </a:lnTo>
                <a:lnTo>
                  <a:pt x="401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92347F4-CC2B-4600-A9B7-912ACCC8FF22}"/>
              </a:ext>
            </a:extLst>
          </p:cNvPr>
          <p:cNvSpPr>
            <a:spLocks/>
          </p:cNvSpPr>
          <p:nvPr/>
        </p:nvSpPr>
        <p:spPr bwMode="auto">
          <a:xfrm>
            <a:off x="4441360" y="4662487"/>
            <a:ext cx="718969" cy="1745449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57E0F691-82B7-4FD2-AACC-9DF65146F02B}"/>
              </a:ext>
            </a:extLst>
          </p:cNvPr>
          <p:cNvSpPr>
            <a:spLocks/>
          </p:cNvSpPr>
          <p:nvPr/>
        </p:nvSpPr>
        <p:spPr bwMode="auto">
          <a:xfrm>
            <a:off x="2416176" y="771115"/>
            <a:ext cx="1039565" cy="1642920"/>
          </a:xfrm>
          <a:custGeom>
            <a:avLst/>
            <a:gdLst>
              <a:gd name="T0" fmla="*/ 589 w 1020"/>
              <a:gd name="T1" fmla="*/ 328 h 1612"/>
              <a:gd name="T2" fmla="*/ 465 w 1020"/>
              <a:gd name="T3" fmla="*/ 327 h 1612"/>
              <a:gd name="T4" fmla="*/ 349 w 1020"/>
              <a:gd name="T5" fmla="*/ 242 h 1612"/>
              <a:gd name="T6" fmla="*/ 299 w 1020"/>
              <a:gd name="T7" fmla="*/ 231 h 1612"/>
              <a:gd name="T8" fmla="*/ 277 w 1020"/>
              <a:gd name="T9" fmla="*/ 236 h 1612"/>
              <a:gd name="T10" fmla="*/ 273 w 1020"/>
              <a:gd name="T11" fmla="*/ 248 h 1612"/>
              <a:gd name="T12" fmla="*/ 266 w 1020"/>
              <a:gd name="T13" fmla="*/ 259 h 1612"/>
              <a:gd name="T14" fmla="*/ 300 w 1020"/>
              <a:gd name="T15" fmla="*/ 286 h 1612"/>
              <a:gd name="T16" fmla="*/ 293 w 1020"/>
              <a:gd name="T17" fmla="*/ 304 h 1612"/>
              <a:gd name="T18" fmla="*/ 257 w 1020"/>
              <a:gd name="T19" fmla="*/ 290 h 1612"/>
              <a:gd name="T20" fmla="*/ 288 w 1020"/>
              <a:gd name="T21" fmla="*/ 334 h 1612"/>
              <a:gd name="T22" fmla="*/ 329 w 1020"/>
              <a:gd name="T23" fmla="*/ 371 h 1612"/>
              <a:gd name="T24" fmla="*/ 274 w 1020"/>
              <a:gd name="T25" fmla="*/ 399 h 1612"/>
              <a:gd name="T26" fmla="*/ 139 w 1020"/>
              <a:gd name="T27" fmla="*/ 367 h 1612"/>
              <a:gd name="T28" fmla="*/ 74 w 1020"/>
              <a:gd name="T29" fmla="*/ 419 h 1612"/>
              <a:gd name="T30" fmla="*/ 43 w 1020"/>
              <a:gd name="T31" fmla="*/ 619 h 1612"/>
              <a:gd name="T32" fmla="*/ 0 w 1020"/>
              <a:gd name="T33" fmla="*/ 659 h 1612"/>
              <a:gd name="T34" fmla="*/ 22 w 1020"/>
              <a:gd name="T35" fmla="*/ 673 h 1612"/>
              <a:gd name="T36" fmla="*/ 69 w 1020"/>
              <a:gd name="T37" fmla="*/ 673 h 1612"/>
              <a:gd name="T38" fmla="*/ 108 w 1020"/>
              <a:gd name="T39" fmla="*/ 670 h 1612"/>
              <a:gd name="T40" fmla="*/ 210 w 1020"/>
              <a:gd name="T41" fmla="*/ 674 h 1612"/>
              <a:gd name="T42" fmla="*/ 227 w 1020"/>
              <a:gd name="T43" fmla="*/ 646 h 1612"/>
              <a:gd name="T44" fmla="*/ 248 w 1020"/>
              <a:gd name="T45" fmla="*/ 619 h 1612"/>
              <a:gd name="T46" fmla="*/ 316 w 1020"/>
              <a:gd name="T47" fmla="*/ 677 h 1612"/>
              <a:gd name="T48" fmla="*/ 331 w 1020"/>
              <a:gd name="T49" fmla="*/ 759 h 1612"/>
              <a:gd name="T50" fmla="*/ 393 w 1020"/>
              <a:gd name="T51" fmla="*/ 846 h 1612"/>
              <a:gd name="T52" fmla="*/ 355 w 1020"/>
              <a:gd name="T53" fmla="*/ 1165 h 1612"/>
              <a:gd name="T54" fmla="*/ 286 w 1020"/>
              <a:gd name="T55" fmla="*/ 1493 h 1612"/>
              <a:gd name="T56" fmla="*/ 309 w 1020"/>
              <a:gd name="T57" fmla="*/ 1529 h 1612"/>
              <a:gd name="T58" fmla="*/ 264 w 1020"/>
              <a:gd name="T59" fmla="*/ 1585 h 1612"/>
              <a:gd name="T60" fmla="*/ 299 w 1020"/>
              <a:gd name="T61" fmla="*/ 1601 h 1612"/>
              <a:gd name="T62" fmla="*/ 380 w 1020"/>
              <a:gd name="T63" fmla="*/ 1596 h 1612"/>
              <a:gd name="T64" fmla="*/ 388 w 1020"/>
              <a:gd name="T65" fmla="*/ 1545 h 1612"/>
              <a:gd name="T66" fmla="*/ 409 w 1020"/>
              <a:gd name="T67" fmla="*/ 1523 h 1612"/>
              <a:gd name="T68" fmla="*/ 485 w 1020"/>
              <a:gd name="T69" fmla="*/ 1396 h 1612"/>
              <a:gd name="T70" fmla="*/ 511 w 1020"/>
              <a:gd name="T71" fmla="*/ 1236 h 1612"/>
              <a:gd name="T72" fmla="*/ 547 w 1020"/>
              <a:gd name="T73" fmla="*/ 1108 h 1612"/>
              <a:gd name="T74" fmla="*/ 686 w 1020"/>
              <a:gd name="T75" fmla="*/ 853 h 1612"/>
              <a:gd name="T76" fmla="*/ 744 w 1020"/>
              <a:gd name="T77" fmla="*/ 694 h 1612"/>
              <a:gd name="T78" fmla="*/ 892 w 1020"/>
              <a:gd name="T79" fmla="*/ 724 h 1612"/>
              <a:gd name="T80" fmla="*/ 977 w 1020"/>
              <a:gd name="T81" fmla="*/ 667 h 1612"/>
              <a:gd name="T82" fmla="*/ 1020 w 1020"/>
              <a:gd name="T83" fmla="*/ 586 h 1612"/>
              <a:gd name="T84" fmla="*/ 994 w 1020"/>
              <a:gd name="T85" fmla="*/ 451 h 1612"/>
              <a:gd name="T86" fmla="*/ 972 w 1020"/>
              <a:gd name="T87" fmla="*/ 342 h 1612"/>
              <a:gd name="T88" fmla="*/ 936 w 1020"/>
              <a:gd name="T89" fmla="*/ 263 h 1612"/>
              <a:gd name="T90" fmla="*/ 998 w 1020"/>
              <a:gd name="T91" fmla="*/ 123 h 1612"/>
              <a:gd name="T92" fmla="*/ 987 w 1020"/>
              <a:gd name="T93" fmla="*/ 54 h 1612"/>
              <a:gd name="T94" fmla="*/ 944 w 1020"/>
              <a:gd name="T95" fmla="*/ 23 h 1612"/>
              <a:gd name="T96" fmla="*/ 884 w 1020"/>
              <a:gd name="T97" fmla="*/ 1 h 1612"/>
              <a:gd name="T98" fmla="*/ 833 w 1020"/>
              <a:gd name="T99" fmla="*/ 15 h 1612"/>
              <a:gd name="T100" fmla="*/ 821 w 1020"/>
              <a:gd name="T101" fmla="*/ 31 h 1612"/>
              <a:gd name="T102" fmla="*/ 804 w 1020"/>
              <a:gd name="T103" fmla="*/ 58 h 1612"/>
              <a:gd name="T104" fmla="*/ 768 w 1020"/>
              <a:gd name="T105" fmla="*/ 108 h 1612"/>
              <a:gd name="T106" fmla="*/ 740 w 1020"/>
              <a:gd name="T107" fmla="*/ 123 h 1612"/>
              <a:gd name="T108" fmla="*/ 744 w 1020"/>
              <a:gd name="T109" fmla="*/ 170 h 1612"/>
              <a:gd name="T110" fmla="*/ 735 w 1020"/>
              <a:gd name="T111" fmla="*/ 199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0" h="1612">
                <a:moveTo>
                  <a:pt x="755" y="220"/>
                </a:moveTo>
                <a:lnTo>
                  <a:pt x="682" y="231"/>
                </a:lnTo>
                <a:lnTo>
                  <a:pt x="632" y="291"/>
                </a:lnTo>
                <a:lnTo>
                  <a:pt x="632" y="291"/>
                </a:lnTo>
                <a:lnTo>
                  <a:pt x="615" y="310"/>
                </a:lnTo>
                <a:lnTo>
                  <a:pt x="600" y="322"/>
                </a:lnTo>
                <a:lnTo>
                  <a:pt x="594" y="327"/>
                </a:lnTo>
                <a:lnTo>
                  <a:pt x="589" y="328"/>
                </a:lnTo>
                <a:lnTo>
                  <a:pt x="589" y="328"/>
                </a:lnTo>
                <a:lnTo>
                  <a:pt x="535" y="324"/>
                </a:lnTo>
                <a:lnTo>
                  <a:pt x="500" y="323"/>
                </a:lnTo>
                <a:lnTo>
                  <a:pt x="488" y="323"/>
                </a:lnTo>
                <a:lnTo>
                  <a:pt x="482" y="324"/>
                </a:lnTo>
                <a:lnTo>
                  <a:pt x="482" y="324"/>
                </a:lnTo>
                <a:lnTo>
                  <a:pt x="476" y="326"/>
                </a:lnTo>
                <a:lnTo>
                  <a:pt x="465" y="327"/>
                </a:lnTo>
                <a:lnTo>
                  <a:pt x="435" y="327"/>
                </a:lnTo>
                <a:lnTo>
                  <a:pt x="396" y="328"/>
                </a:lnTo>
                <a:lnTo>
                  <a:pt x="374" y="324"/>
                </a:lnTo>
                <a:lnTo>
                  <a:pt x="359" y="313"/>
                </a:lnTo>
                <a:lnTo>
                  <a:pt x="353" y="252"/>
                </a:lnTo>
                <a:lnTo>
                  <a:pt x="353" y="252"/>
                </a:lnTo>
                <a:lnTo>
                  <a:pt x="352" y="249"/>
                </a:lnTo>
                <a:lnTo>
                  <a:pt x="349" y="242"/>
                </a:lnTo>
                <a:lnTo>
                  <a:pt x="348" y="238"/>
                </a:lnTo>
                <a:lnTo>
                  <a:pt x="344" y="235"/>
                </a:lnTo>
                <a:lnTo>
                  <a:pt x="339" y="232"/>
                </a:lnTo>
                <a:lnTo>
                  <a:pt x="334" y="231"/>
                </a:lnTo>
                <a:lnTo>
                  <a:pt x="334" y="231"/>
                </a:lnTo>
                <a:lnTo>
                  <a:pt x="321" y="230"/>
                </a:lnTo>
                <a:lnTo>
                  <a:pt x="307" y="230"/>
                </a:lnTo>
                <a:lnTo>
                  <a:pt x="299" y="231"/>
                </a:lnTo>
                <a:lnTo>
                  <a:pt x="295" y="232"/>
                </a:lnTo>
                <a:lnTo>
                  <a:pt x="295" y="235"/>
                </a:lnTo>
                <a:lnTo>
                  <a:pt x="295" y="235"/>
                </a:lnTo>
                <a:lnTo>
                  <a:pt x="295" y="236"/>
                </a:lnTo>
                <a:lnTo>
                  <a:pt x="293" y="237"/>
                </a:lnTo>
                <a:lnTo>
                  <a:pt x="288" y="236"/>
                </a:lnTo>
                <a:lnTo>
                  <a:pt x="280" y="236"/>
                </a:lnTo>
                <a:lnTo>
                  <a:pt x="277" y="236"/>
                </a:lnTo>
                <a:lnTo>
                  <a:pt x="273" y="238"/>
                </a:lnTo>
                <a:lnTo>
                  <a:pt x="273" y="238"/>
                </a:lnTo>
                <a:lnTo>
                  <a:pt x="270" y="240"/>
                </a:lnTo>
                <a:lnTo>
                  <a:pt x="269" y="242"/>
                </a:lnTo>
                <a:lnTo>
                  <a:pt x="269" y="243"/>
                </a:lnTo>
                <a:lnTo>
                  <a:pt x="270" y="246"/>
                </a:lnTo>
                <a:lnTo>
                  <a:pt x="272" y="248"/>
                </a:lnTo>
                <a:lnTo>
                  <a:pt x="273" y="248"/>
                </a:lnTo>
                <a:lnTo>
                  <a:pt x="273" y="248"/>
                </a:lnTo>
                <a:lnTo>
                  <a:pt x="270" y="249"/>
                </a:lnTo>
                <a:lnTo>
                  <a:pt x="267" y="252"/>
                </a:lnTo>
                <a:lnTo>
                  <a:pt x="264" y="253"/>
                </a:lnTo>
                <a:lnTo>
                  <a:pt x="264" y="256"/>
                </a:lnTo>
                <a:lnTo>
                  <a:pt x="264" y="257"/>
                </a:lnTo>
                <a:lnTo>
                  <a:pt x="266" y="259"/>
                </a:lnTo>
                <a:lnTo>
                  <a:pt x="266" y="259"/>
                </a:lnTo>
                <a:lnTo>
                  <a:pt x="274" y="264"/>
                </a:lnTo>
                <a:lnTo>
                  <a:pt x="284" y="267"/>
                </a:lnTo>
                <a:lnTo>
                  <a:pt x="295" y="270"/>
                </a:lnTo>
                <a:lnTo>
                  <a:pt x="295" y="270"/>
                </a:lnTo>
                <a:lnTo>
                  <a:pt x="296" y="273"/>
                </a:lnTo>
                <a:lnTo>
                  <a:pt x="299" y="278"/>
                </a:lnTo>
                <a:lnTo>
                  <a:pt x="301" y="284"/>
                </a:lnTo>
                <a:lnTo>
                  <a:pt x="300" y="286"/>
                </a:lnTo>
                <a:lnTo>
                  <a:pt x="299" y="289"/>
                </a:lnTo>
                <a:lnTo>
                  <a:pt x="299" y="289"/>
                </a:lnTo>
                <a:lnTo>
                  <a:pt x="296" y="290"/>
                </a:lnTo>
                <a:lnTo>
                  <a:pt x="295" y="292"/>
                </a:lnTo>
                <a:lnTo>
                  <a:pt x="294" y="299"/>
                </a:lnTo>
                <a:lnTo>
                  <a:pt x="295" y="306"/>
                </a:lnTo>
                <a:lnTo>
                  <a:pt x="295" y="306"/>
                </a:lnTo>
                <a:lnTo>
                  <a:pt x="293" y="304"/>
                </a:lnTo>
                <a:lnTo>
                  <a:pt x="285" y="297"/>
                </a:lnTo>
                <a:lnTo>
                  <a:pt x="280" y="294"/>
                </a:lnTo>
                <a:lnTo>
                  <a:pt x="274" y="291"/>
                </a:lnTo>
                <a:lnTo>
                  <a:pt x="269" y="289"/>
                </a:lnTo>
                <a:lnTo>
                  <a:pt x="263" y="289"/>
                </a:lnTo>
                <a:lnTo>
                  <a:pt x="263" y="289"/>
                </a:lnTo>
                <a:lnTo>
                  <a:pt x="258" y="289"/>
                </a:lnTo>
                <a:lnTo>
                  <a:pt x="257" y="290"/>
                </a:lnTo>
                <a:lnTo>
                  <a:pt x="257" y="291"/>
                </a:lnTo>
                <a:lnTo>
                  <a:pt x="259" y="296"/>
                </a:lnTo>
                <a:lnTo>
                  <a:pt x="263" y="301"/>
                </a:lnTo>
                <a:lnTo>
                  <a:pt x="273" y="313"/>
                </a:lnTo>
                <a:lnTo>
                  <a:pt x="279" y="321"/>
                </a:lnTo>
                <a:lnTo>
                  <a:pt x="284" y="328"/>
                </a:lnTo>
                <a:lnTo>
                  <a:pt x="284" y="328"/>
                </a:lnTo>
                <a:lnTo>
                  <a:pt x="288" y="334"/>
                </a:lnTo>
                <a:lnTo>
                  <a:pt x="289" y="338"/>
                </a:lnTo>
                <a:lnTo>
                  <a:pt x="290" y="344"/>
                </a:lnTo>
                <a:lnTo>
                  <a:pt x="291" y="347"/>
                </a:lnTo>
                <a:lnTo>
                  <a:pt x="295" y="350"/>
                </a:lnTo>
                <a:lnTo>
                  <a:pt x="309" y="360"/>
                </a:lnTo>
                <a:lnTo>
                  <a:pt x="309" y="360"/>
                </a:lnTo>
                <a:lnTo>
                  <a:pt x="320" y="366"/>
                </a:lnTo>
                <a:lnTo>
                  <a:pt x="329" y="371"/>
                </a:lnTo>
                <a:lnTo>
                  <a:pt x="339" y="375"/>
                </a:lnTo>
                <a:lnTo>
                  <a:pt x="347" y="376"/>
                </a:lnTo>
                <a:lnTo>
                  <a:pt x="359" y="378"/>
                </a:lnTo>
                <a:lnTo>
                  <a:pt x="363" y="378"/>
                </a:lnTo>
                <a:lnTo>
                  <a:pt x="355" y="436"/>
                </a:lnTo>
                <a:lnTo>
                  <a:pt x="355" y="436"/>
                </a:lnTo>
                <a:lnTo>
                  <a:pt x="331" y="424"/>
                </a:lnTo>
                <a:lnTo>
                  <a:pt x="274" y="399"/>
                </a:lnTo>
                <a:lnTo>
                  <a:pt x="243" y="386"/>
                </a:lnTo>
                <a:lnTo>
                  <a:pt x="214" y="375"/>
                </a:lnTo>
                <a:lnTo>
                  <a:pt x="191" y="366"/>
                </a:lnTo>
                <a:lnTo>
                  <a:pt x="182" y="365"/>
                </a:lnTo>
                <a:lnTo>
                  <a:pt x="176" y="364"/>
                </a:lnTo>
                <a:lnTo>
                  <a:pt x="176" y="364"/>
                </a:lnTo>
                <a:lnTo>
                  <a:pt x="149" y="365"/>
                </a:lnTo>
                <a:lnTo>
                  <a:pt x="139" y="367"/>
                </a:lnTo>
                <a:lnTo>
                  <a:pt x="130" y="371"/>
                </a:lnTo>
                <a:lnTo>
                  <a:pt x="130" y="371"/>
                </a:lnTo>
                <a:lnTo>
                  <a:pt x="101" y="390"/>
                </a:lnTo>
                <a:lnTo>
                  <a:pt x="86" y="401"/>
                </a:lnTo>
                <a:lnTo>
                  <a:pt x="80" y="405"/>
                </a:lnTo>
                <a:lnTo>
                  <a:pt x="76" y="410"/>
                </a:lnTo>
                <a:lnTo>
                  <a:pt x="76" y="410"/>
                </a:lnTo>
                <a:lnTo>
                  <a:pt x="74" y="419"/>
                </a:lnTo>
                <a:lnTo>
                  <a:pt x="71" y="431"/>
                </a:lnTo>
                <a:lnTo>
                  <a:pt x="70" y="467"/>
                </a:lnTo>
                <a:lnTo>
                  <a:pt x="69" y="515"/>
                </a:lnTo>
                <a:lnTo>
                  <a:pt x="58" y="601"/>
                </a:lnTo>
                <a:lnTo>
                  <a:pt x="58" y="601"/>
                </a:lnTo>
                <a:lnTo>
                  <a:pt x="53" y="608"/>
                </a:lnTo>
                <a:lnTo>
                  <a:pt x="49" y="614"/>
                </a:lnTo>
                <a:lnTo>
                  <a:pt x="43" y="619"/>
                </a:lnTo>
                <a:lnTo>
                  <a:pt x="43" y="619"/>
                </a:lnTo>
                <a:lnTo>
                  <a:pt x="33" y="625"/>
                </a:lnTo>
                <a:lnTo>
                  <a:pt x="19" y="635"/>
                </a:lnTo>
                <a:lnTo>
                  <a:pt x="11" y="641"/>
                </a:lnTo>
                <a:lnTo>
                  <a:pt x="5" y="647"/>
                </a:lnTo>
                <a:lnTo>
                  <a:pt x="1" y="654"/>
                </a:lnTo>
                <a:lnTo>
                  <a:pt x="0" y="656"/>
                </a:lnTo>
                <a:lnTo>
                  <a:pt x="0" y="659"/>
                </a:lnTo>
                <a:lnTo>
                  <a:pt x="0" y="659"/>
                </a:lnTo>
                <a:lnTo>
                  <a:pt x="3" y="663"/>
                </a:lnTo>
                <a:lnTo>
                  <a:pt x="5" y="667"/>
                </a:lnTo>
                <a:lnTo>
                  <a:pt x="7" y="670"/>
                </a:lnTo>
                <a:lnTo>
                  <a:pt x="11" y="671"/>
                </a:lnTo>
                <a:lnTo>
                  <a:pt x="17" y="673"/>
                </a:lnTo>
                <a:lnTo>
                  <a:pt x="22" y="673"/>
                </a:lnTo>
                <a:lnTo>
                  <a:pt x="22" y="673"/>
                </a:lnTo>
                <a:lnTo>
                  <a:pt x="28" y="672"/>
                </a:lnTo>
                <a:lnTo>
                  <a:pt x="33" y="672"/>
                </a:lnTo>
                <a:lnTo>
                  <a:pt x="41" y="673"/>
                </a:lnTo>
                <a:lnTo>
                  <a:pt x="41" y="673"/>
                </a:lnTo>
                <a:lnTo>
                  <a:pt x="46" y="674"/>
                </a:lnTo>
                <a:lnTo>
                  <a:pt x="52" y="673"/>
                </a:lnTo>
                <a:lnTo>
                  <a:pt x="58" y="673"/>
                </a:lnTo>
                <a:lnTo>
                  <a:pt x="69" y="673"/>
                </a:lnTo>
                <a:lnTo>
                  <a:pt x="69" y="673"/>
                </a:lnTo>
                <a:lnTo>
                  <a:pt x="75" y="673"/>
                </a:lnTo>
                <a:lnTo>
                  <a:pt x="79" y="672"/>
                </a:lnTo>
                <a:lnTo>
                  <a:pt x="86" y="670"/>
                </a:lnTo>
                <a:lnTo>
                  <a:pt x="90" y="668"/>
                </a:lnTo>
                <a:lnTo>
                  <a:pt x="93" y="667"/>
                </a:lnTo>
                <a:lnTo>
                  <a:pt x="100" y="668"/>
                </a:lnTo>
                <a:lnTo>
                  <a:pt x="108" y="670"/>
                </a:lnTo>
                <a:lnTo>
                  <a:pt x="108" y="670"/>
                </a:lnTo>
                <a:lnTo>
                  <a:pt x="127" y="673"/>
                </a:lnTo>
                <a:lnTo>
                  <a:pt x="144" y="676"/>
                </a:lnTo>
                <a:lnTo>
                  <a:pt x="162" y="677"/>
                </a:lnTo>
                <a:lnTo>
                  <a:pt x="179" y="677"/>
                </a:lnTo>
                <a:lnTo>
                  <a:pt x="179" y="677"/>
                </a:lnTo>
                <a:lnTo>
                  <a:pt x="197" y="676"/>
                </a:lnTo>
                <a:lnTo>
                  <a:pt x="210" y="674"/>
                </a:lnTo>
                <a:lnTo>
                  <a:pt x="220" y="671"/>
                </a:lnTo>
                <a:lnTo>
                  <a:pt x="224" y="668"/>
                </a:lnTo>
                <a:lnTo>
                  <a:pt x="226" y="666"/>
                </a:lnTo>
                <a:lnTo>
                  <a:pt x="226" y="666"/>
                </a:lnTo>
                <a:lnTo>
                  <a:pt x="229" y="662"/>
                </a:lnTo>
                <a:lnTo>
                  <a:pt x="229" y="657"/>
                </a:lnTo>
                <a:lnTo>
                  <a:pt x="229" y="652"/>
                </a:lnTo>
                <a:lnTo>
                  <a:pt x="227" y="646"/>
                </a:lnTo>
                <a:lnTo>
                  <a:pt x="225" y="638"/>
                </a:lnTo>
                <a:lnTo>
                  <a:pt x="222" y="634"/>
                </a:lnTo>
                <a:lnTo>
                  <a:pt x="226" y="619"/>
                </a:lnTo>
                <a:lnTo>
                  <a:pt x="226" y="619"/>
                </a:lnTo>
                <a:lnTo>
                  <a:pt x="231" y="620"/>
                </a:lnTo>
                <a:lnTo>
                  <a:pt x="240" y="620"/>
                </a:lnTo>
                <a:lnTo>
                  <a:pt x="243" y="620"/>
                </a:lnTo>
                <a:lnTo>
                  <a:pt x="248" y="619"/>
                </a:lnTo>
                <a:lnTo>
                  <a:pt x="251" y="616"/>
                </a:lnTo>
                <a:lnTo>
                  <a:pt x="252" y="612"/>
                </a:lnTo>
                <a:lnTo>
                  <a:pt x="252" y="573"/>
                </a:lnTo>
                <a:lnTo>
                  <a:pt x="252" y="573"/>
                </a:lnTo>
                <a:lnTo>
                  <a:pt x="270" y="597"/>
                </a:lnTo>
                <a:lnTo>
                  <a:pt x="285" y="618"/>
                </a:lnTo>
                <a:lnTo>
                  <a:pt x="295" y="634"/>
                </a:lnTo>
                <a:lnTo>
                  <a:pt x="316" y="677"/>
                </a:lnTo>
                <a:lnTo>
                  <a:pt x="316" y="677"/>
                </a:lnTo>
                <a:lnTo>
                  <a:pt x="317" y="688"/>
                </a:lnTo>
                <a:lnTo>
                  <a:pt x="320" y="715"/>
                </a:lnTo>
                <a:lnTo>
                  <a:pt x="321" y="730"/>
                </a:lnTo>
                <a:lnTo>
                  <a:pt x="323" y="743"/>
                </a:lnTo>
                <a:lnTo>
                  <a:pt x="327" y="754"/>
                </a:lnTo>
                <a:lnTo>
                  <a:pt x="328" y="757"/>
                </a:lnTo>
                <a:lnTo>
                  <a:pt x="331" y="759"/>
                </a:lnTo>
                <a:lnTo>
                  <a:pt x="331" y="759"/>
                </a:lnTo>
                <a:lnTo>
                  <a:pt x="368" y="780"/>
                </a:lnTo>
                <a:lnTo>
                  <a:pt x="387" y="794"/>
                </a:lnTo>
                <a:lnTo>
                  <a:pt x="393" y="799"/>
                </a:lnTo>
                <a:lnTo>
                  <a:pt x="395" y="801"/>
                </a:lnTo>
                <a:lnTo>
                  <a:pt x="396" y="802"/>
                </a:lnTo>
                <a:lnTo>
                  <a:pt x="396" y="802"/>
                </a:lnTo>
                <a:lnTo>
                  <a:pt x="393" y="846"/>
                </a:lnTo>
                <a:lnTo>
                  <a:pt x="388" y="937"/>
                </a:lnTo>
                <a:lnTo>
                  <a:pt x="386" y="986"/>
                </a:lnTo>
                <a:lnTo>
                  <a:pt x="382" y="1033"/>
                </a:lnTo>
                <a:lnTo>
                  <a:pt x="379" y="1071"/>
                </a:lnTo>
                <a:lnTo>
                  <a:pt x="376" y="1085"/>
                </a:lnTo>
                <a:lnTo>
                  <a:pt x="374" y="1093"/>
                </a:lnTo>
                <a:lnTo>
                  <a:pt x="374" y="1093"/>
                </a:lnTo>
                <a:lnTo>
                  <a:pt x="355" y="1165"/>
                </a:lnTo>
                <a:lnTo>
                  <a:pt x="326" y="1283"/>
                </a:lnTo>
                <a:lnTo>
                  <a:pt x="297" y="1394"/>
                </a:lnTo>
                <a:lnTo>
                  <a:pt x="284" y="1446"/>
                </a:lnTo>
                <a:lnTo>
                  <a:pt x="284" y="1446"/>
                </a:lnTo>
                <a:lnTo>
                  <a:pt x="283" y="1456"/>
                </a:lnTo>
                <a:lnTo>
                  <a:pt x="284" y="1470"/>
                </a:lnTo>
                <a:lnTo>
                  <a:pt x="285" y="1486"/>
                </a:lnTo>
                <a:lnTo>
                  <a:pt x="286" y="1493"/>
                </a:lnTo>
                <a:lnTo>
                  <a:pt x="288" y="1496"/>
                </a:lnTo>
                <a:lnTo>
                  <a:pt x="288" y="1496"/>
                </a:lnTo>
                <a:lnTo>
                  <a:pt x="293" y="1502"/>
                </a:lnTo>
                <a:lnTo>
                  <a:pt x="301" y="1509"/>
                </a:lnTo>
                <a:lnTo>
                  <a:pt x="305" y="1513"/>
                </a:lnTo>
                <a:lnTo>
                  <a:pt x="309" y="1518"/>
                </a:lnTo>
                <a:lnTo>
                  <a:pt x="310" y="1523"/>
                </a:lnTo>
                <a:lnTo>
                  <a:pt x="309" y="1529"/>
                </a:lnTo>
                <a:lnTo>
                  <a:pt x="309" y="1529"/>
                </a:lnTo>
                <a:lnTo>
                  <a:pt x="306" y="1536"/>
                </a:lnTo>
                <a:lnTo>
                  <a:pt x="299" y="1544"/>
                </a:lnTo>
                <a:lnTo>
                  <a:pt x="281" y="1561"/>
                </a:lnTo>
                <a:lnTo>
                  <a:pt x="274" y="1570"/>
                </a:lnTo>
                <a:lnTo>
                  <a:pt x="268" y="1579"/>
                </a:lnTo>
                <a:lnTo>
                  <a:pt x="266" y="1581"/>
                </a:lnTo>
                <a:lnTo>
                  <a:pt x="264" y="1585"/>
                </a:lnTo>
                <a:lnTo>
                  <a:pt x="264" y="1587"/>
                </a:lnTo>
                <a:lnTo>
                  <a:pt x="266" y="1590"/>
                </a:lnTo>
                <a:lnTo>
                  <a:pt x="266" y="1590"/>
                </a:lnTo>
                <a:lnTo>
                  <a:pt x="270" y="1596"/>
                </a:lnTo>
                <a:lnTo>
                  <a:pt x="273" y="1597"/>
                </a:lnTo>
                <a:lnTo>
                  <a:pt x="280" y="1598"/>
                </a:lnTo>
                <a:lnTo>
                  <a:pt x="299" y="1601"/>
                </a:lnTo>
                <a:lnTo>
                  <a:pt x="299" y="1601"/>
                </a:lnTo>
                <a:lnTo>
                  <a:pt x="321" y="1607"/>
                </a:lnTo>
                <a:lnTo>
                  <a:pt x="337" y="1610"/>
                </a:lnTo>
                <a:lnTo>
                  <a:pt x="344" y="1612"/>
                </a:lnTo>
                <a:lnTo>
                  <a:pt x="352" y="1610"/>
                </a:lnTo>
                <a:lnTo>
                  <a:pt x="359" y="1608"/>
                </a:lnTo>
                <a:lnTo>
                  <a:pt x="366" y="1604"/>
                </a:lnTo>
                <a:lnTo>
                  <a:pt x="366" y="1604"/>
                </a:lnTo>
                <a:lnTo>
                  <a:pt x="380" y="1596"/>
                </a:lnTo>
                <a:lnTo>
                  <a:pt x="383" y="1593"/>
                </a:lnTo>
                <a:lnTo>
                  <a:pt x="386" y="1590"/>
                </a:lnTo>
                <a:lnTo>
                  <a:pt x="387" y="1586"/>
                </a:lnTo>
                <a:lnTo>
                  <a:pt x="387" y="1582"/>
                </a:lnTo>
                <a:lnTo>
                  <a:pt x="388" y="1572"/>
                </a:lnTo>
                <a:lnTo>
                  <a:pt x="388" y="1572"/>
                </a:lnTo>
                <a:lnTo>
                  <a:pt x="388" y="1559"/>
                </a:lnTo>
                <a:lnTo>
                  <a:pt x="388" y="1545"/>
                </a:lnTo>
                <a:lnTo>
                  <a:pt x="388" y="1534"/>
                </a:lnTo>
                <a:lnTo>
                  <a:pt x="390" y="1529"/>
                </a:lnTo>
                <a:lnTo>
                  <a:pt x="392" y="1526"/>
                </a:lnTo>
                <a:lnTo>
                  <a:pt x="392" y="1526"/>
                </a:lnTo>
                <a:lnTo>
                  <a:pt x="393" y="1524"/>
                </a:lnTo>
                <a:lnTo>
                  <a:pt x="396" y="1523"/>
                </a:lnTo>
                <a:lnTo>
                  <a:pt x="402" y="1522"/>
                </a:lnTo>
                <a:lnTo>
                  <a:pt x="409" y="1523"/>
                </a:lnTo>
                <a:lnTo>
                  <a:pt x="417" y="1524"/>
                </a:lnTo>
                <a:lnTo>
                  <a:pt x="431" y="1527"/>
                </a:lnTo>
                <a:lnTo>
                  <a:pt x="439" y="1529"/>
                </a:lnTo>
                <a:lnTo>
                  <a:pt x="439" y="1529"/>
                </a:lnTo>
                <a:lnTo>
                  <a:pt x="458" y="1468"/>
                </a:lnTo>
                <a:lnTo>
                  <a:pt x="474" y="1424"/>
                </a:lnTo>
                <a:lnTo>
                  <a:pt x="485" y="1396"/>
                </a:lnTo>
                <a:lnTo>
                  <a:pt x="485" y="1396"/>
                </a:lnTo>
                <a:lnTo>
                  <a:pt x="487" y="1388"/>
                </a:lnTo>
                <a:lnTo>
                  <a:pt x="489" y="1378"/>
                </a:lnTo>
                <a:lnTo>
                  <a:pt x="493" y="1348"/>
                </a:lnTo>
                <a:lnTo>
                  <a:pt x="498" y="1308"/>
                </a:lnTo>
                <a:lnTo>
                  <a:pt x="501" y="1285"/>
                </a:lnTo>
                <a:lnTo>
                  <a:pt x="506" y="1259"/>
                </a:lnTo>
                <a:lnTo>
                  <a:pt x="506" y="1259"/>
                </a:lnTo>
                <a:lnTo>
                  <a:pt x="511" y="1236"/>
                </a:lnTo>
                <a:lnTo>
                  <a:pt x="515" y="1217"/>
                </a:lnTo>
                <a:lnTo>
                  <a:pt x="517" y="1192"/>
                </a:lnTo>
                <a:lnTo>
                  <a:pt x="521" y="1171"/>
                </a:lnTo>
                <a:lnTo>
                  <a:pt x="524" y="1161"/>
                </a:lnTo>
                <a:lnTo>
                  <a:pt x="528" y="1147"/>
                </a:lnTo>
                <a:lnTo>
                  <a:pt x="528" y="1147"/>
                </a:lnTo>
                <a:lnTo>
                  <a:pt x="536" y="1130"/>
                </a:lnTo>
                <a:lnTo>
                  <a:pt x="547" y="1108"/>
                </a:lnTo>
                <a:lnTo>
                  <a:pt x="573" y="1057"/>
                </a:lnTo>
                <a:lnTo>
                  <a:pt x="607" y="993"/>
                </a:lnTo>
                <a:lnTo>
                  <a:pt x="628" y="996"/>
                </a:lnTo>
                <a:lnTo>
                  <a:pt x="628" y="996"/>
                </a:lnTo>
                <a:lnTo>
                  <a:pt x="653" y="940"/>
                </a:lnTo>
                <a:lnTo>
                  <a:pt x="672" y="892"/>
                </a:lnTo>
                <a:lnTo>
                  <a:pt x="681" y="870"/>
                </a:lnTo>
                <a:lnTo>
                  <a:pt x="686" y="853"/>
                </a:lnTo>
                <a:lnTo>
                  <a:pt x="686" y="853"/>
                </a:lnTo>
                <a:lnTo>
                  <a:pt x="696" y="823"/>
                </a:lnTo>
                <a:lnTo>
                  <a:pt x="707" y="794"/>
                </a:lnTo>
                <a:lnTo>
                  <a:pt x="725" y="745"/>
                </a:lnTo>
                <a:lnTo>
                  <a:pt x="725" y="745"/>
                </a:lnTo>
                <a:lnTo>
                  <a:pt x="737" y="711"/>
                </a:lnTo>
                <a:lnTo>
                  <a:pt x="744" y="694"/>
                </a:lnTo>
                <a:lnTo>
                  <a:pt x="744" y="694"/>
                </a:lnTo>
                <a:lnTo>
                  <a:pt x="773" y="702"/>
                </a:lnTo>
                <a:lnTo>
                  <a:pt x="793" y="705"/>
                </a:lnTo>
                <a:lnTo>
                  <a:pt x="804" y="709"/>
                </a:lnTo>
                <a:lnTo>
                  <a:pt x="804" y="709"/>
                </a:lnTo>
                <a:lnTo>
                  <a:pt x="821" y="714"/>
                </a:lnTo>
                <a:lnTo>
                  <a:pt x="855" y="720"/>
                </a:lnTo>
                <a:lnTo>
                  <a:pt x="874" y="722"/>
                </a:lnTo>
                <a:lnTo>
                  <a:pt x="892" y="724"/>
                </a:lnTo>
                <a:lnTo>
                  <a:pt x="908" y="724"/>
                </a:lnTo>
                <a:lnTo>
                  <a:pt x="914" y="722"/>
                </a:lnTo>
                <a:lnTo>
                  <a:pt x="919" y="720"/>
                </a:lnTo>
                <a:lnTo>
                  <a:pt x="919" y="720"/>
                </a:lnTo>
                <a:lnTo>
                  <a:pt x="929" y="713"/>
                </a:lnTo>
                <a:lnTo>
                  <a:pt x="944" y="700"/>
                </a:lnTo>
                <a:lnTo>
                  <a:pt x="960" y="684"/>
                </a:lnTo>
                <a:lnTo>
                  <a:pt x="977" y="667"/>
                </a:lnTo>
                <a:lnTo>
                  <a:pt x="993" y="650"/>
                </a:lnTo>
                <a:lnTo>
                  <a:pt x="1007" y="633"/>
                </a:lnTo>
                <a:lnTo>
                  <a:pt x="1015" y="619"/>
                </a:lnTo>
                <a:lnTo>
                  <a:pt x="1019" y="613"/>
                </a:lnTo>
                <a:lnTo>
                  <a:pt x="1020" y="608"/>
                </a:lnTo>
                <a:lnTo>
                  <a:pt x="1020" y="608"/>
                </a:lnTo>
                <a:lnTo>
                  <a:pt x="1020" y="598"/>
                </a:lnTo>
                <a:lnTo>
                  <a:pt x="1020" y="586"/>
                </a:lnTo>
                <a:lnTo>
                  <a:pt x="1018" y="559"/>
                </a:lnTo>
                <a:lnTo>
                  <a:pt x="1015" y="532"/>
                </a:lnTo>
                <a:lnTo>
                  <a:pt x="1013" y="515"/>
                </a:lnTo>
                <a:lnTo>
                  <a:pt x="1013" y="515"/>
                </a:lnTo>
                <a:lnTo>
                  <a:pt x="1009" y="499"/>
                </a:lnTo>
                <a:lnTo>
                  <a:pt x="1002" y="478"/>
                </a:lnTo>
                <a:lnTo>
                  <a:pt x="997" y="458"/>
                </a:lnTo>
                <a:lnTo>
                  <a:pt x="994" y="451"/>
                </a:lnTo>
                <a:lnTo>
                  <a:pt x="994" y="446"/>
                </a:lnTo>
                <a:lnTo>
                  <a:pt x="994" y="446"/>
                </a:lnTo>
                <a:lnTo>
                  <a:pt x="993" y="441"/>
                </a:lnTo>
                <a:lnTo>
                  <a:pt x="989" y="430"/>
                </a:lnTo>
                <a:lnTo>
                  <a:pt x="978" y="399"/>
                </a:lnTo>
                <a:lnTo>
                  <a:pt x="962" y="356"/>
                </a:lnTo>
                <a:lnTo>
                  <a:pt x="962" y="356"/>
                </a:lnTo>
                <a:lnTo>
                  <a:pt x="972" y="342"/>
                </a:lnTo>
                <a:lnTo>
                  <a:pt x="978" y="329"/>
                </a:lnTo>
                <a:lnTo>
                  <a:pt x="979" y="324"/>
                </a:lnTo>
                <a:lnTo>
                  <a:pt x="981" y="321"/>
                </a:lnTo>
                <a:lnTo>
                  <a:pt x="981" y="321"/>
                </a:lnTo>
                <a:lnTo>
                  <a:pt x="978" y="316"/>
                </a:lnTo>
                <a:lnTo>
                  <a:pt x="973" y="308"/>
                </a:lnTo>
                <a:lnTo>
                  <a:pt x="959" y="289"/>
                </a:lnTo>
                <a:lnTo>
                  <a:pt x="936" y="263"/>
                </a:lnTo>
                <a:lnTo>
                  <a:pt x="927" y="227"/>
                </a:lnTo>
                <a:lnTo>
                  <a:pt x="951" y="188"/>
                </a:lnTo>
                <a:lnTo>
                  <a:pt x="951" y="188"/>
                </a:lnTo>
                <a:lnTo>
                  <a:pt x="975" y="157"/>
                </a:lnTo>
                <a:lnTo>
                  <a:pt x="991" y="135"/>
                </a:lnTo>
                <a:lnTo>
                  <a:pt x="995" y="127"/>
                </a:lnTo>
                <a:lnTo>
                  <a:pt x="998" y="123"/>
                </a:lnTo>
                <a:lnTo>
                  <a:pt x="998" y="123"/>
                </a:lnTo>
                <a:lnTo>
                  <a:pt x="998" y="102"/>
                </a:lnTo>
                <a:lnTo>
                  <a:pt x="998" y="89"/>
                </a:lnTo>
                <a:lnTo>
                  <a:pt x="998" y="80"/>
                </a:lnTo>
                <a:lnTo>
                  <a:pt x="998" y="80"/>
                </a:lnTo>
                <a:lnTo>
                  <a:pt x="998" y="76"/>
                </a:lnTo>
                <a:lnTo>
                  <a:pt x="997" y="73"/>
                </a:lnTo>
                <a:lnTo>
                  <a:pt x="993" y="65"/>
                </a:lnTo>
                <a:lnTo>
                  <a:pt x="987" y="54"/>
                </a:lnTo>
                <a:lnTo>
                  <a:pt x="973" y="54"/>
                </a:lnTo>
                <a:lnTo>
                  <a:pt x="973" y="54"/>
                </a:lnTo>
                <a:lnTo>
                  <a:pt x="965" y="42"/>
                </a:lnTo>
                <a:lnTo>
                  <a:pt x="957" y="32"/>
                </a:lnTo>
                <a:lnTo>
                  <a:pt x="951" y="26"/>
                </a:lnTo>
                <a:lnTo>
                  <a:pt x="951" y="26"/>
                </a:lnTo>
                <a:lnTo>
                  <a:pt x="948" y="23"/>
                </a:lnTo>
                <a:lnTo>
                  <a:pt x="944" y="23"/>
                </a:lnTo>
                <a:lnTo>
                  <a:pt x="936" y="22"/>
                </a:lnTo>
                <a:lnTo>
                  <a:pt x="936" y="22"/>
                </a:lnTo>
                <a:lnTo>
                  <a:pt x="908" y="15"/>
                </a:lnTo>
                <a:lnTo>
                  <a:pt x="908" y="15"/>
                </a:lnTo>
                <a:lnTo>
                  <a:pt x="901" y="11"/>
                </a:lnTo>
                <a:lnTo>
                  <a:pt x="893" y="6"/>
                </a:lnTo>
                <a:lnTo>
                  <a:pt x="887" y="3"/>
                </a:lnTo>
                <a:lnTo>
                  <a:pt x="884" y="1"/>
                </a:lnTo>
                <a:lnTo>
                  <a:pt x="880" y="0"/>
                </a:lnTo>
                <a:lnTo>
                  <a:pt x="880" y="0"/>
                </a:lnTo>
                <a:lnTo>
                  <a:pt x="869" y="0"/>
                </a:lnTo>
                <a:lnTo>
                  <a:pt x="863" y="0"/>
                </a:lnTo>
                <a:lnTo>
                  <a:pt x="854" y="4"/>
                </a:lnTo>
                <a:lnTo>
                  <a:pt x="854" y="4"/>
                </a:lnTo>
                <a:lnTo>
                  <a:pt x="839" y="12"/>
                </a:lnTo>
                <a:lnTo>
                  <a:pt x="833" y="15"/>
                </a:lnTo>
                <a:lnTo>
                  <a:pt x="833" y="15"/>
                </a:lnTo>
                <a:lnTo>
                  <a:pt x="831" y="17"/>
                </a:lnTo>
                <a:lnTo>
                  <a:pt x="830" y="20"/>
                </a:lnTo>
                <a:lnTo>
                  <a:pt x="830" y="22"/>
                </a:lnTo>
                <a:lnTo>
                  <a:pt x="830" y="22"/>
                </a:lnTo>
                <a:lnTo>
                  <a:pt x="828" y="23"/>
                </a:lnTo>
                <a:lnTo>
                  <a:pt x="827" y="26"/>
                </a:lnTo>
                <a:lnTo>
                  <a:pt x="821" y="31"/>
                </a:lnTo>
                <a:lnTo>
                  <a:pt x="811" y="37"/>
                </a:lnTo>
                <a:lnTo>
                  <a:pt x="804" y="43"/>
                </a:lnTo>
                <a:lnTo>
                  <a:pt x="804" y="51"/>
                </a:lnTo>
                <a:lnTo>
                  <a:pt x="804" y="51"/>
                </a:lnTo>
                <a:lnTo>
                  <a:pt x="806" y="53"/>
                </a:lnTo>
                <a:lnTo>
                  <a:pt x="806" y="55"/>
                </a:lnTo>
                <a:lnTo>
                  <a:pt x="804" y="58"/>
                </a:lnTo>
                <a:lnTo>
                  <a:pt x="804" y="58"/>
                </a:lnTo>
                <a:lnTo>
                  <a:pt x="798" y="69"/>
                </a:lnTo>
                <a:lnTo>
                  <a:pt x="798" y="69"/>
                </a:lnTo>
                <a:lnTo>
                  <a:pt x="793" y="74"/>
                </a:lnTo>
                <a:lnTo>
                  <a:pt x="787" y="84"/>
                </a:lnTo>
                <a:lnTo>
                  <a:pt x="787" y="84"/>
                </a:lnTo>
                <a:lnTo>
                  <a:pt x="776" y="98"/>
                </a:lnTo>
                <a:lnTo>
                  <a:pt x="768" y="108"/>
                </a:lnTo>
                <a:lnTo>
                  <a:pt x="768" y="108"/>
                </a:lnTo>
                <a:lnTo>
                  <a:pt x="763" y="109"/>
                </a:lnTo>
                <a:lnTo>
                  <a:pt x="752" y="113"/>
                </a:lnTo>
                <a:lnTo>
                  <a:pt x="747" y="116"/>
                </a:lnTo>
                <a:lnTo>
                  <a:pt x="742" y="118"/>
                </a:lnTo>
                <a:lnTo>
                  <a:pt x="740" y="121"/>
                </a:lnTo>
                <a:lnTo>
                  <a:pt x="740" y="122"/>
                </a:lnTo>
                <a:lnTo>
                  <a:pt x="740" y="123"/>
                </a:lnTo>
                <a:lnTo>
                  <a:pt x="740" y="123"/>
                </a:lnTo>
                <a:lnTo>
                  <a:pt x="747" y="134"/>
                </a:lnTo>
                <a:lnTo>
                  <a:pt x="750" y="140"/>
                </a:lnTo>
                <a:lnTo>
                  <a:pt x="751" y="144"/>
                </a:lnTo>
                <a:lnTo>
                  <a:pt x="751" y="144"/>
                </a:lnTo>
                <a:lnTo>
                  <a:pt x="750" y="149"/>
                </a:lnTo>
                <a:lnTo>
                  <a:pt x="747" y="155"/>
                </a:lnTo>
                <a:lnTo>
                  <a:pt x="744" y="170"/>
                </a:lnTo>
                <a:lnTo>
                  <a:pt x="744" y="170"/>
                </a:lnTo>
                <a:lnTo>
                  <a:pt x="741" y="178"/>
                </a:lnTo>
                <a:lnTo>
                  <a:pt x="740" y="188"/>
                </a:lnTo>
                <a:lnTo>
                  <a:pt x="740" y="188"/>
                </a:lnTo>
                <a:lnTo>
                  <a:pt x="739" y="191"/>
                </a:lnTo>
                <a:lnTo>
                  <a:pt x="737" y="193"/>
                </a:lnTo>
                <a:lnTo>
                  <a:pt x="735" y="197"/>
                </a:lnTo>
                <a:lnTo>
                  <a:pt x="735" y="198"/>
                </a:lnTo>
                <a:lnTo>
                  <a:pt x="735" y="199"/>
                </a:lnTo>
                <a:lnTo>
                  <a:pt x="740" y="202"/>
                </a:lnTo>
                <a:lnTo>
                  <a:pt x="740" y="202"/>
                </a:lnTo>
                <a:lnTo>
                  <a:pt x="758" y="211"/>
                </a:lnTo>
                <a:lnTo>
                  <a:pt x="768" y="216"/>
                </a:lnTo>
                <a:lnTo>
                  <a:pt x="755" y="2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9F5818D-996E-41CB-BD1F-2FEE06A969AA}"/>
              </a:ext>
            </a:extLst>
          </p:cNvPr>
          <p:cNvSpPr>
            <a:spLocks/>
          </p:cNvSpPr>
          <p:nvPr/>
        </p:nvSpPr>
        <p:spPr bwMode="auto">
          <a:xfrm>
            <a:off x="636589" y="692651"/>
            <a:ext cx="1220786" cy="1742074"/>
          </a:xfrm>
          <a:custGeom>
            <a:avLst/>
            <a:gdLst>
              <a:gd name="T0" fmla="*/ 722 w 1281"/>
              <a:gd name="T1" fmla="*/ 256 h 1828"/>
              <a:gd name="T2" fmla="*/ 707 w 1281"/>
              <a:gd name="T3" fmla="*/ 302 h 1828"/>
              <a:gd name="T4" fmla="*/ 701 w 1281"/>
              <a:gd name="T5" fmla="*/ 354 h 1828"/>
              <a:gd name="T6" fmla="*/ 738 w 1281"/>
              <a:gd name="T7" fmla="*/ 363 h 1828"/>
              <a:gd name="T8" fmla="*/ 820 w 1281"/>
              <a:gd name="T9" fmla="*/ 207 h 1828"/>
              <a:gd name="T10" fmla="*/ 835 w 1281"/>
              <a:gd name="T11" fmla="*/ 26 h 1828"/>
              <a:gd name="T12" fmla="*/ 855 w 1281"/>
              <a:gd name="T13" fmla="*/ 14 h 1828"/>
              <a:gd name="T14" fmla="*/ 878 w 1281"/>
              <a:gd name="T15" fmla="*/ 3 h 1828"/>
              <a:gd name="T16" fmla="*/ 875 w 1281"/>
              <a:gd name="T17" fmla="*/ 81 h 1828"/>
              <a:gd name="T18" fmla="*/ 922 w 1281"/>
              <a:gd name="T19" fmla="*/ 212 h 1828"/>
              <a:gd name="T20" fmla="*/ 944 w 1281"/>
              <a:gd name="T21" fmla="*/ 268 h 1828"/>
              <a:gd name="T22" fmla="*/ 1088 w 1281"/>
              <a:gd name="T23" fmla="*/ 334 h 1828"/>
              <a:gd name="T24" fmla="*/ 1175 w 1281"/>
              <a:gd name="T25" fmla="*/ 251 h 1828"/>
              <a:gd name="T26" fmla="*/ 1200 w 1281"/>
              <a:gd name="T27" fmla="*/ 205 h 1828"/>
              <a:gd name="T28" fmla="*/ 1223 w 1281"/>
              <a:gd name="T29" fmla="*/ 157 h 1828"/>
              <a:gd name="T30" fmla="*/ 1267 w 1281"/>
              <a:gd name="T31" fmla="*/ 151 h 1828"/>
              <a:gd name="T32" fmla="*/ 1266 w 1281"/>
              <a:gd name="T33" fmla="*/ 176 h 1828"/>
              <a:gd name="T34" fmla="*/ 1260 w 1281"/>
              <a:gd name="T35" fmla="*/ 216 h 1828"/>
              <a:gd name="T36" fmla="*/ 1250 w 1281"/>
              <a:gd name="T37" fmla="*/ 312 h 1828"/>
              <a:gd name="T38" fmla="*/ 1235 w 1281"/>
              <a:gd name="T39" fmla="*/ 406 h 1828"/>
              <a:gd name="T40" fmla="*/ 996 w 1281"/>
              <a:gd name="T41" fmla="*/ 533 h 1828"/>
              <a:gd name="T42" fmla="*/ 793 w 1281"/>
              <a:gd name="T43" fmla="*/ 784 h 1828"/>
              <a:gd name="T44" fmla="*/ 855 w 1281"/>
              <a:gd name="T45" fmla="*/ 953 h 1828"/>
              <a:gd name="T46" fmla="*/ 965 w 1281"/>
              <a:gd name="T47" fmla="*/ 1156 h 1828"/>
              <a:gd name="T48" fmla="*/ 1098 w 1281"/>
              <a:gd name="T49" fmla="*/ 1374 h 1828"/>
              <a:gd name="T50" fmla="*/ 1152 w 1281"/>
              <a:gd name="T51" fmla="*/ 1646 h 1828"/>
              <a:gd name="T52" fmla="*/ 1263 w 1281"/>
              <a:gd name="T53" fmla="*/ 1726 h 1828"/>
              <a:gd name="T54" fmla="*/ 1234 w 1281"/>
              <a:gd name="T55" fmla="*/ 1756 h 1828"/>
              <a:gd name="T56" fmla="*/ 1119 w 1281"/>
              <a:gd name="T57" fmla="*/ 1731 h 1828"/>
              <a:gd name="T58" fmla="*/ 1022 w 1281"/>
              <a:gd name="T59" fmla="*/ 1700 h 1828"/>
              <a:gd name="T60" fmla="*/ 1008 w 1281"/>
              <a:gd name="T61" fmla="*/ 1662 h 1828"/>
              <a:gd name="T62" fmla="*/ 988 w 1281"/>
              <a:gd name="T63" fmla="*/ 1587 h 1828"/>
              <a:gd name="T64" fmla="*/ 879 w 1281"/>
              <a:gd name="T65" fmla="*/ 1362 h 1828"/>
              <a:gd name="T66" fmla="*/ 690 w 1281"/>
              <a:gd name="T67" fmla="*/ 1233 h 1828"/>
              <a:gd name="T68" fmla="*/ 537 w 1281"/>
              <a:gd name="T69" fmla="*/ 1229 h 1828"/>
              <a:gd name="T70" fmla="*/ 410 w 1281"/>
              <a:gd name="T71" fmla="*/ 1421 h 1828"/>
              <a:gd name="T72" fmla="*/ 164 w 1281"/>
              <a:gd name="T73" fmla="*/ 1732 h 1828"/>
              <a:gd name="T74" fmla="*/ 137 w 1281"/>
              <a:gd name="T75" fmla="*/ 1733 h 1828"/>
              <a:gd name="T76" fmla="*/ 125 w 1281"/>
              <a:gd name="T77" fmla="*/ 1806 h 1828"/>
              <a:gd name="T78" fmla="*/ 86 w 1281"/>
              <a:gd name="T79" fmla="*/ 1827 h 1828"/>
              <a:gd name="T80" fmla="*/ 32 w 1281"/>
              <a:gd name="T81" fmla="*/ 1813 h 1828"/>
              <a:gd name="T82" fmla="*/ 0 w 1281"/>
              <a:gd name="T83" fmla="*/ 1795 h 1828"/>
              <a:gd name="T84" fmla="*/ 18 w 1281"/>
              <a:gd name="T85" fmla="*/ 1715 h 1828"/>
              <a:gd name="T86" fmla="*/ 10 w 1281"/>
              <a:gd name="T87" fmla="*/ 1677 h 1828"/>
              <a:gd name="T88" fmla="*/ 145 w 1281"/>
              <a:gd name="T89" fmla="*/ 1468 h 1828"/>
              <a:gd name="T90" fmla="*/ 384 w 1281"/>
              <a:gd name="T91" fmla="*/ 1119 h 1828"/>
              <a:gd name="T92" fmla="*/ 431 w 1281"/>
              <a:gd name="T93" fmla="*/ 972 h 1828"/>
              <a:gd name="T94" fmla="*/ 438 w 1281"/>
              <a:gd name="T95" fmla="*/ 752 h 1828"/>
              <a:gd name="T96" fmla="*/ 375 w 1281"/>
              <a:gd name="T97" fmla="*/ 558 h 1828"/>
              <a:gd name="T98" fmla="*/ 399 w 1281"/>
              <a:gd name="T99" fmla="*/ 442 h 1828"/>
              <a:gd name="T100" fmla="*/ 470 w 1281"/>
              <a:gd name="T101" fmla="*/ 354 h 1828"/>
              <a:gd name="T102" fmla="*/ 456 w 1281"/>
              <a:gd name="T103" fmla="*/ 299 h 1828"/>
              <a:gd name="T104" fmla="*/ 437 w 1281"/>
              <a:gd name="T105" fmla="*/ 263 h 1828"/>
              <a:gd name="T106" fmla="*/ 453 w 1281"/>
              <a:gd name="T107" fmla="*/ 130 h 1828"/>
              <a:gd name="T108" fmla="*/ 510 w 1281"/>
              <a:gd name="T109" fmla="*/ 83 h 1828"/>
              <a:gd name="T110" fmla="*/ 593 w 1281"/>
              <a:gd name="T111" fmla="*/ 76 h 1828"/>
              <a:gd name="T112" fmla="*/ 664 w 1281"/>
              <a:gd name="T113" fmla="*/ 97 h 1828"/>
              <a:gd name="T114" fmla="*/ 685 w 1281"/>
              <a:gd name="T115" fmla="*/ 140 h 1828"/>
              <a:gd name="T116" fmla="*/ 692 w 1281"/>
              <a:gd name="T117" fmla="*/ 173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1" h="1828">
                <a:moveTo>
                  <a:pt x="694" y="209"/>
                </a:moveTo>
                <a:lnTo>
                  <a:pt x="694" y="209"/>
                </a:lnTo>
                <a:lnTo>
                  <a:pt x="695" y="216"/>
                </a:lnTo>
                <a:lnTo>
                  <a:pt x="698" y="230"/>
                </a:lnTo>
                <a:lnTo>
                  <a:pt x="703" y="242"/>
                </a:lnTo>
                <a:lnTo>
                  <a:pt x="706" y="247"/>
                </a:lnTo>
                <a:lnTo>
                  <a:pt x="707" y="248"/>
                </a:lnTo>
                <a:lnTo>
                  <a:pt x="707" y="248"/>
                </a:lnTo>
                <a:lnTo>
                  <a:pt x="711" y="250"/>
                </a:lnTo>
                <a:lnTo>
                  <a:pt x="716" y="252"/>
                </a:lnTo>
                <a:lnTo>
                  <a:pt x="722" y="256"/>
                </a:lnTo>
                <a:lnTo>
                  <a:pt x="722" y="256"/>
                </a:lnTo>
                <a:lnTo>
                  <a:pt x="722" y="258"/>
                </a:lnTo>
                <a:lnTo>
                  <a:pt x="721" y="263"/>
                </a:lnTo>
                <a:lnTo>
                  <a:pt x="718" y="269"/>
                </a:lnTo>
                <a:lnTo>
                  <a:pt x="714" y="274"/>
                </a:lnTo>
                <a:lnTo>
                  <a:pt x="714" y="274"/>
                </a:lnTo>
                <a:lnTo>
                  <a:pt x="713" y="275"/>
                </a:lnTo>
                <a:lnTo>
                  <a:pt x="711" y="279"/>
                </a:lnTo>
                <a:lnTo>
                  <a:pt x="708" y="289"/>
                </a:lnTo>
                <a:lnTo>
                  <a:pt x="707" y="297"/>
                </a:lnTo>
                <a:lnTo>
                  <a:pt x="707" y="302"/>
                </a:lnTo>
                <a:lnTo>
                  <a:pt x="707" y="302"/>
                </a:lnTo>
                <a:lnTo>
                  <a:pt x="712" y="315"/>
                </a:lnTo>
                <a:lnTo>
                  <a:pt x="714" y="323"/>
                </a:lnTo>
                <a:lnTo>
                  <a:pt x="714" y="328"/>
                </a:lnTo>
                <a:lnTo>
                  <a:pt x="714" y="328"/>
                </a:lnTo>
                <a:lnTo>
                  <a:pt x="713" y="332"/>
                </a:lnTo>
                <a:lnTo>
                  <a:pt x="712" y="338"/>
                </a:lnTo>
                <a:lnTo>
                  <a:pt x="710" y="344"/>
                </a:lnTo>
                <a:lnTo>
                  <a:pt x="707" y="349"/>
                </a:lnTo>
                <a:lnTo>
                  <a:pt x="707" y="349"/>
                </a:lnTo>
                <a:lnTo>
                  <a:pt x="701" y="354"/>
                </a:lnTo>
                <a:lnTo>
                  <a:pt x="691" y="360"/>
                </a:lnTo>
                <a:lnTo>
                  <a:pt x="679" y="368"/>
                </a:lnTo>
                <a:lnTo>
                  <a:pt x="660" y="368"/>
                </a:lnTo>
                <a:lnTo>
                  <a:pt x="657" y="385"/>
                </a:lnTo>
                <a:lnTo>
                  <a:pt x="657" y="385"/>
                </a:lnTo>
                <a:lnTo>
                  <a:pt x="690" y="380"/>
                </a:lnTo>
                <a:lnTo>
                  <a:pt x="714" y="375"/>
                </a:lnTo>
                <a:lnTo>
                  <a:pt x="723" y="372"/>
                </a:lnTo>
                <a:lnTo>
                  <a:pt x="729" y="371"/>
                </a:lnTo>
                <a:lnTo>
                  <a:pt x="729" y="371"/>
                </a:lnTo>
                <a:lnTo>
                  <a:pt x="738" y="363"/>
                </a:lnTo>
                <a:lnTo>
                  <a:pt x="751" y="348"/>
                </a:lnTo>
                <a:lnTo>
                  <a:pt x="759" y="339"/>
                </a:lnTo>
                <a:lnTo>
                  <a:pt x="766" y="329"/>
                </a:lnTo>
                <a:lnTo>
                  <a:pt x="771" y="320"/>
                </a:lnTo>
                <a:lnTo>
                  <a:pt x="776" y="310"/>
                </a:lnTo>
                <a:lnTo>
                  <a:pt x="776" y="310"/>
                </a:lnTo>
                <a:lnTo>
                  <a:pt x="798" y="251"/>
                </a:lnTo>
                <a:lnTo>
                  <a:pt x="815" y="209"/>
                </a:lnTo>
                <a:lnTo>
                  <a:pt x="815" y="209"/>
                </a:lnTo>
                <a:lnTo>
                  <a:pt x="816" y="208"/>
                </a:lnTo>
                <a:lnTo>
                  <a:pt x="820" y="207"/>
                </a:lnTo>
                <a:lnTo>
                  <a:pt x="829" y="205"/>
                </a:lnTo>
                <a:lnTo>
                  <a:pt x="840" y="205"/>
                </a:lnTo>
                <a:lnTo>
                  <a:pt x="843" y="170"/>
                </a:lnTo>
                <a:lnTo>
                  <a:pt x="823" y="105"/>
                </a:lnTo>
                <a:lnTo>
                  <a:pt x="823" y="105"/>
                </a:lnTo>
                <a:lnTo>
                  <a:pt x="824" y="76"/>
                </a:lnTo>
                <a:lnTo>
                  <a:pt x="826" y="43"/>
                </a:lnTo>
                <a:lnTo>
                  <a:pt x="826" y="43"/>
                </a:lnTo>
                <a:lnTo>
                  <a:pt x="828" y="37"/>
                </a:lnTo>
                <a:lnTo>
                  <a:pt x="831" y="31"/>
                </a:lnTo>
                <a:lnTo>
                  <a:pt x="835" y="26"/>
                </a:lnTo>
                <a:lnTo>
                  <a:pt x="836" y="25"/>
                </a:lnTo>
                <a:lnTo>
                  <a:pt x="836" y="26"/>
                </a:lnTo>
                <a:lnTo>
                  <a:pt x="836" y="26"/>
                </a:lnTo>
                <a:lnTo>
                  <a:pt x="837" y="31"/>
                </a:lnTo>
                <a:lnTo>
                  <a:pt x="836" y="32"/>
                </a:lnTo>
                <a:lnTo>
                  <a:pt x="836" y="32"/>
                </a:lnTo>
                <a:lnTo>
                  <a:pt x="847" y="19"/>
                </a:lnTo>
                <a:lnTo>
                  <a:pt x="847" y="19"/>
                </a:lnTo>
                <a:lnTo>
                  <a:pt x="851" y="14"/>
                </a:lnTo>
                <a:lnTo>
                  <a:pt x="853" y="14"/>
                </a:lnTo>
                <a:lnTo>
                  <a:pt x="855" y="14"/>
                </a:lnTo>
                <a:lnTo>
                  <a:pt x="855" y="15"/>
                </a:lnTo>
                <a:lnTo>
                  <a:pt x="855" y="15"/>
                </a:lnTo>
                <a:lnTo>
                  <a:pt x="855" y="27"/>
                </a:lnTo>
                <a:lnTo>
                  <a:pt x="855" y="36"/>
                </a:lnTo>
                <a:lnTo>
                  <a:pt x="855" y="36"/>
                </a:lnTo>
                <a:lnTo>
                  <a:pt x="864" y="17"/>
                </a:lnTo>
                <a:lnTo>
                  <a:pt x="872" y="5"/>
                </a:lnTo>
                <a:lnTo>
                  <a:pt x="874" y="1"/>
                </a:lnTo>
                <a:lnTo>
                  <a:pt x="875" y="0"/>
                </a:lnTo>
                <a:lnTo>
                  <a:pt x="875" y="0"/>
                </a:lnTo>
                <a:lnTo>
                  <a:pt x="878" y="3"/>
                </a:lnTo>
                <a:lnTo>
                  <a:pt x="879" y="5"/>
                </a:lnTo>
                <a:lnTo>
                  <a:pt x="879" y="10"/>
                </a:lnTo>
                <a:lnTo>
                  <a:pt x="875" y="22"/>
                </a:lnTo>
                <a:lnTo>
                  <a:pt x="875" y="22"/>
                </a:lnTo>
                <a:lnTo>
                  <a:pt x="872" y="35"/>
                </a:lnTo>
                <a:lnTo>
                  <a:pt x="871" y="46"/>
                </a:lnTo>
                <a:lnTo>
                  <a:pt x="871" y="57"/>
                </a:lnTo>
                <a:lnTo>
                  <a:pt x="873" y="69"/>
                </a:lnTo>
                <a:lnTo>
                  <a:pt x="873" y="69"/>
                </a:lnTo>
                <a:lnTo>
                  <a:pt x="874" y="75"/>
                </a:lnTo>
                <a:lnTo>
                  <a:pt x="875" y="81"/>
                </a:lnTo>
                <a:lnTo>
                  <a:pt x="882" y="90"/>
                </a:lnTo>
                <a:lnTo>
                  <a:pt x="886" y="99"/>
                </a:lnTo>
                <a:lnTo>
                  <a:pt x="889" y="103"/>
                </a:lnTo>
                <a:lnTo>
                  <a:pt x="890" y="108"/>
                </a:lnTo>
                <a:lnTo>
                  <a:pt x="890" y="108"/>
                </a:lnTo>
                <a:lnTo>
                  <a:pt x="893" y="123"/>
                </a:lnTo>
                <a:lnTo>
                  <a:pt x="894" y="144"/>
                </a:lnTo>
                <a:lnTo>
                  <a:pt x="894" y="170"/>
                </a:lnTo>
                <a:lnTo>
                  <a:pt x="894" y="205"/>
                </a:lnTo>
                <a:lnTo>
                  <a:pt x="894" y="205"/>
                </a:lnTo>
                <a:lnTo>
                  <a:pt x="922" y="212"/>
                </a:lnTo>
                <a:lnTo>
                  <a:pt x="942" y="218"/>
                </a:lnTo>
                <a:lnTo>
                  <a:pt x="948" y="221"/>
                </a:lnTo>
                <a:lnTo>
                  <a:pt x="952" y="224"/>
                </a:lnTo>
                <a:lnTo>
                  <a:pt x="952" y="224"/>
                </a:lnTo>
                <a:lnTo>
                  <a:pt x="953" y="232"/>
                </a:lnTo>
                <a:lnTo>
                  <a:pt x="952" y="245"/>
                </a:lnTo>
                <a:lnTo>
                  <a:pt x="950" y="257"/>
                </a:lnTo>
                <a:lnTo>
                  <a:pt x="949" y="261"/>
                </a:lnTo>
                <a:lnTo>
                  <a:pt x="948" y="263"/>
                </a:lnTo>
                <a:lnTo>
                  <a:pt x="948" y="263"/>
                </a:lnTo>
                <a:lnTo>
                  <a:pt x="944" y="268"/>
                </a:lnTo>
                <a:lnTo>
                  <a:pt x="939" y="279"/>
                </a:lnTo>
                <a:lnTo>
                  <a:pt x="925" y="313"/>
                </a:lnTo>
                <a:lnTo>
                  <a:pt x="905" y="364"/>
                </a:lnTo>
                <a:lnTo>
                  <a:pt x="905" y="385"/>
                </a:lnTo>
                <a:lnTo>
                  <a:pt x="905" y="385"/>
                </a:lnTo>
                <a:lnTo>
                  <a:pt x="976" y="382"/>
                </a:lnTo>
                <a:lnTo>
                  <a:pt x="1025" y="380"/>
                </a:lnTo>
                <a:lnTo>
                  <a:pt x="1049" y="379"/>
                </a:lnTo>
                <a:lnTo>
                  <a:pt x="1049" y="379"/>
                </a:lnTo>
                <a:lnTo>
                  <a:pt x="1067" y="356"/>
                </a:lnTo>
                <a:lnTo>
                  <a:pt x="1088" y="334"/>
                </a:lnTo>
                <a:lnTo>
                  <a:pt x="1088" y="334"/>
                </a:lnTo>
                <a:lnTo>
                  <a:pt x="1097" y="332"/>
                </a:lnTo>
                <a:lnTo>
                  <a:pt x="1115" y="326"/>
                </a:lnTo>
                <a:lnTo>
                  <a:pt x="1125" y="321"/>
                </a:lnTo>
                <a:lnTo>
                  <a:pt x="1133" y="316"/>
                </a:lnTo>
                <a:lnTo>
                  <a:pt x="1141" y="311"/>
                </a:lnTo>
                <a:lnTo>
                  <a:pt x="1145" y="306"/>
                </a:lnTo>
                <a:lnTo>
                  <a:pt x="1145" y="306"/>
                </a:lnTo>
                <a:lnTo>
                  <a:pt x="1170" y="248"/>
                </a:lnTo>
                <a:lnTo>
                  <a:pt x="1170" y="248"/>
                </a:lnTo>
                <a:lnTo>
                  <a:pt x="1175" y="251"/>
                </a:lnTo>
                <a:lnTo>
                  <a:pt x="1179" y="252"/>
                </a:lnTo>
                <a:lnTo>
                  <a:pt x="1181" y="252"/>
                </a:lnTo>
                <a:lnTo>
                  <a:pt x="1181" y="252"/>
                </a:lnTo>
                <a:lnTo>
                  <a:pt x="1194" y="240"/>
                </a:lnTo>
                <a:lnTo>
                  <a:pt x="1202" y="232"/>
                </a:lnTo>
                <a:lnTo>
                  <a:pt x="1206" y="227"/>
                </a:lnTo>
                <a:lnTo>
                  <a:pt x="1206" y="227"/>
                </a:lnTo>
                <a:lnTo>
                  <a:pt x="1205" y="223"/>
                </a:lnTo>
                <a:lnTo>
                  <a:pt x="1201" y="215"/>
                </a:lnTo>
                <a:lnTo>
                  <a:pt x="1200" y="210"/>
                </a:lnTo>
                <a:lnTo>
                  <a:pt x="1200" y="205"/>
                </a:lnTo>
                <a:lnTo>
                  <a:pt x="1202" y="199"/>
                </a:lnTo>
                <a:lnTo>
                  <a:pt x="1206" y="194"/>
                </a:lnTo>
                <a:lnTo>
                  <a:pt x="1206" y="194"/>
                </a:lnTo>
                <a:lnTo>
                  <a:pt x="1215" y="187"/>
                </a:lnTo>
                <a:lnTo>
                  <a:pt x="1220" y="184"/>
                </a:lnTo>
                <a:lnTo>
                  <a:pt x="1222" y="181"/>
                </a:lnTo>
                <a:lnTo>
                  <a:pt x="1224" y="177"/>
                </a:lnTo>
                <a:lnTo>
                  <a:pt x="1224" y="177"/>
                </a:lnTo>
                <a:lnTo>
                  <a:pt x="1224" y="172"/>
                </a:lnTo>
                <a:lnTo>
                  <a:pt x="1224" y="169"/>
                </a:lnTo>
                <a:lnTo>
                  <a:pt x="1223" y="157"/>
                </a:lnTo>
                <a:lnTo>
                  <a:pt x="1224" y="153"/>
                </a:lnTo>
                <a:lnTo>
                  <a:pt x="1227" y="149"/>
                </a:lnTo>
                <a:lnTo>
                  <a:pt x="1231" y="145"/>
                </a:lnTo>
                <a:lnTo>
                  <a:pt x="1238" y="144"/>
                </a:lnTo>
                <a:lnTo>
                  <a:pt x="1238" y="144"/>
                </a:lnTo>
                <a:lnTo>
                  <a:pt x="1253" y="144"/>
                </a:lnTo>
                <a:lnTo>
                  <a:pt x="1261" y="146"/>
                </a:lnTo>
                <a:lnTo>
                  <a:pt x="1266" y="149"/>
                </a:lnTo>
                <a:lnTo>
                  <a:pt x="1267" y="150"/>
                </a:lnTo>
                <a:lnTo>
                  <a:pt x="1267" y="151"/>
                </a:lnTo>
                <a:lnTo>
                  <a:pt x="1267" y="151"/>
                </a:lnTo>
                <a:lnTo>
                  <a:pt x="1265" y="153"/>
                </a:lnTo>
                <a:lnTo>
                  <a:pt x="1263" y="154"/>
                </a:lnTo>
                <a:lnTo>
                  <a:pt x="1256" y="155"/>
                </a:lnTo>
                <a:lnTo>
                  <a:pt x="1256" y="155"/>
                </a:lnTo>
                <a:lnTo>
                  <a:pt x="1254" y="156"/>
                </a:lnTo>
                <a:lnTo>
                  <a:pt x="1253" y="160"/>
                </a:lnTo>
                <a:lnTo>
                  <a:pt x="1251" y="164"/>
                </a:lnTo>
                <a:lnTo>
                  <a:pt x="1253" y="166"/>
                </a:lnTo>
                <a:lnTo>
                  <a:pt x="1253" y="166"/>
                </a:lnTo>
                <a:lnTo>
                  <a:pt x="1261" y="171"/>
                </a:lnTo>
                <a:lnTo>
                  <a:pt x="1266" y="176"/>
                </a:lnTo>
                <a:lnTo>
                  <a:pt x="1267" y="178"/>
                </a:lnTo>
                <a:lnTo>
                  <a:pt x="1267" y="181"/>
                </a:lnTo>
                <a:lnTo>
                  <a:pt x="1267" y="181"/>
                </a:lnTo>
                <a:lnTo>
                  <a:pt x="1266" y="182"/>
                </a:lnTo>
                <a:lnTo>
                  <a:pt x="1264" y="184"/>
                </a:lnTo>
                <a:lnTo>
                  <a:pt x="1259" y="186"/>
                </a:lnTo>
                <a:lnTo>
                  <a:pt x="1253" y="187"/>
                </a:lnTo>
                <a:lnTo>
                  <a:pt x="1253" y="187"/>
                </a:lnTo>
                <a:lnTo>
                  <a:pt x="1256" y="198"/>
                </a:lnTo>
                <a:lnTo>
                  <a:pt x="1259" y="208"/>
                </a:lnTo>
                <a:lnTo>
                  <a:pt x="1260" y="216"/>
                </a:lnTo>
                <a:lnTo>
                  <a:pt x="1260" y="216"/>
                </a:lnTo>
                <a:lnTo>
                  <a:pt x="1260" y="226"/>
                </a:lnTo>
                <a:lnTo>
                  <a:pt x="1259" y="240"/>
                </a:lnTo>
                <a:lnTo>
                  <a:pt x="1256" y="259"/>
                </a:lnTo>
                <a:lnTo>
                  <a:pt x="1256" y="259"/>
                </a:lnTo>
                <a:lnTo>
                  <a:pt x="1251" y="282"/>
                </a:lnTo>
                <a:lnTo>
                  <a:pt x="1248" y="295"/>
                </a:lnTo>
                <a:lnTo>
                  <a:pt x="1245" y="302"/>
                </a:lnTo>
                <a:lnTo>
                  <a:pt x="1245" y="302"/>
                </a:lnTo>
                <a:lnTo>
                  <a:pt x="1247" y="306"/>
                </a:lnTo>
                <a:lnTo>
                  <a:pt x="1250" y="312"/>
                </a:lnTo>
                <a:lnTo>
                  <a:pt x="1264" y="332"/>
                </a:lnTo>
                <a:lnTo>
                  <a:pt x="1276" y="352"/>
                </a:lnTo>
                <a:lnTo>
                  <a:pt x="1280" y="358"/>
                </a:lnTo>
                <a:lnTo>
                  <a:pt x="1281" y="360"/>
                </a:lnTo>
                <a:lnTo>
                  <a:pt x="1281" y="360"/>
                </a:lnTo>
                <a:lnTo>
                  <a:pt x="1259" y="380"/>
                </a:lnTo>
                <a:lnTo>
                  <a:pt x="1234" y="403"/>
                </a:lnTo>
                <a:lnTo>
                  <a:pt x="1234" y="403"/>
                </a:lnTo>
                <a:lnTo>
                  <a:pt x="1234" y="404"/>
                </a:lnTo>
                <a:lnTo>
                  <a:pt x="1235" y="406"/>
                </a:lnTo>
                <a:lnTo>
                  <a:pt x="1235" y="406"/>
                </a:lnTo>
                <a:lnTo>
                  <a:pt x="1235" y="408"/>
                </a:lnTo>
                <a:lnTo>
                  <a:pt x="1233" y="411"/>
                </a:lnTo>
                <a:lnTo>
                  <a:pt x="1227" y="415"/>
                </a:lnTo>
                <a:lnTo>
                  <a:pt x="1199" y="435"/>
                </a:lnTo>
                <a:lnTo>
                  <a:pt x="1199" y="435"/>
                </a:lnTo>
                <a:lnTo>
                  <a:pt x="1174" y="450"/>
                </a:lnTo>
                <a:lnTo>
                  <a:pt x="1145" y="466"/>
                </a:lnTo>
                <a:lnTo>
                  <a:pt x="1110" y="483"/>
                </a:lnTo>
                <a:lnTo>
                  <a:pt x="1076" y="499"/>
                </a:lnTo>
                <a:lnTo>
                  <a:pt x="1016" y="525"/>
                </a:lnTo>
                <a:lnTo>
                  <a:pt x="996" y="533"/>
                </a:lnTo>
                <a:lnTo>
                  <a:pt x="987" y="536"/>
                </a:lnTo>
                <a:lnTo>
                  <a:pt x="987" y="536"/>
                </a:lnTo>
                <a:lnTo>
                  <a:pt x="843" y="554"/>
                </a:lnTo>
                <a:lnTo>
                  <a:pt x="823" y="573"/>
                </a:lnTo>
                <a:lnTo>
                  <a:pt x="823" y="573"/>
                </a:lnTo>
                <a:lnTo>
                  <a:pt x="812" y="640"/>
                </a:lnTo>
                <a:lnTo>
                  <a:pt x="800" y="713"/>
                </a:lnTo>
                <a:lnTo>
                  <a:pt x="800" y="713"/>
                </a:lnTo>
                <a:lnTo>
                  <a:pt x="797" y="746"/>
                </a:lnTo>
                <a:lnTo>
                  <a:pt x="793" y="784"/>
                </a:lnTo>
                <a:lnTo>
                  <a:pt x="793" y="784"/>
                </a:lnTo>
                <a:lnTo>
                  <a:pt x="794" y="800"/>
                </a:lnTo>
                <a:lnTo>
                  <a:pt x="798" y="822"/>
                </a:lnTo>
                <a:lnTo>
                  <a:pt x="804" y="849"/>
                </a:lnTo>
                <a:lnTo>
                  <a:pt x="812" y="878"/>
                </a:lnTo>
                <a:lnTo>
                  <a:pt x="812" y="878"/>
                </a:lnTo>
                <a:lnTo>
                  <a:pt x="820" y="881"/>
                </a:lnTo>
                <a:lnTo>
                  <a:pt x="826" y="885"/>
                </a:lnTo>
                <a:lnTo>
                  <a:pt x="828" y="886"/>
                </a:lnTo>
                <a:lnTo>
                  <a:pt x="829" y="888"/>
                </a:lnTo>
                <a:lnTo>
                  <a:pt x="829" y="888"/>
                </a:lnTo>
                <a:lnTo>
                  <a:pt x="855" y="953"/>
                </a:lnTo>
                <a:lnTo>
                  <a:pt x="871" y="996"/>
                </a:lnTo>
                <a:lnTo>
                  <a:pt x="879" y="1022"/>
                </a:lnTo>
                <a:lnTo>
                  <a:pt x="879" y="1022"/>
                </a:lnTo>
                <a:lnTo>
                  <a:pt x="883" y="1030"/>
                </a:lnTo>
                <a:lnTo>
                  <a:pt x="890" y="1044"/>
                </a:lnTo>
                <a:lnTo>
                  <a:pt x="914" y="1081"/>
                </a:lnTo>
                <a:lnTo>
                  <a:pt x="948" y="1136"/>
                </a:lnTo>
                <a:lnTo>
                  <a:pt x="948" y="1136"/>
                </a:lnTo>
                <a:lnTo>
                  <a:pt x="950" y="1141"/>
                </a:lnTo>
                <a:lnTo>
                  <a:pt x="954" y="1146"/>
                </a:lnTo>
                <a:lnTo>
                  <a:pt x="965" y="1156"/>
                </a:lnTo>
                <a:lnTo>
                  <a:pt x="980" y="1170"/>
                </a:lnTo>
                <a:lnTo>
                  <a:pt x="980" y="1170"/>
                </a:lnTo>
                <a:lnTo>
                  <a:pt x="976" y="1171"/>
                </a:lnTo>
                <a:lnTo>
                  <a:pt x="974" y="1172"/>
                </a:lnTo>
                <a:lnTo>
                  <a:pt x="973" y="1173"/>
                </a:lnTo>
                <a:lnTo>
                  <a:pt x="973" y="1173"/>
                </a:lnTo>
                <a:lnTo>
                  <a:pt x="992" y="1204"/>
                </a:lnTo>
                <a:lnTo>
                  <a:pt x="1036" y="1272"/>
                </a:lnTo>
                <a:lnTo>
                  <a:pt x="1079" y="1342"/>
                </a:lnTo>
                <a:lnTo>
                  <a:pt x="1094" y="1366"/>
                </a:lnTo>
                <a:lnTo>
                  <a:pt x="1098" y="1374"/>
                </a:lnTo>
                <a:lnTo>
                  <a:pt x="1098" y="1378"/>
                </a:lnTo>
                <a:lnTo>
                  <a:pt x="1098" y="1378"/>
                </a:lnTo>
                <a:lnTo>
                  <a:pt x="1099" y="1382"/>
                </a:lnTo>
                <a:lnTo>
                  <a:pt x="1100" y="1392"/>
                </a:lnTo>
                <a:lnTo>
                  <a:pt x="1105" y="1420"/>
                </a:lnTo>
                <a:lnTo>
                  <a:pt x="1125" y="1504"/>
                </a:lnTo>
                <a:lnTo>
                  <a:pt x="1143" y="1586"/>
                </a:lnTo>
                <a:lnTo>
                  <a:pt x="1149" y="1614"/>
                </a:lnTo>
                <a:lnTo>
                  <a:pt x="1152" y="1627"/>
                </a:lnTo>
                <a:lnTo>
                  <a:pt x="1152" y="1627"/>
                </a:lnTo>
                <a:lnTo>
                  <a:pt x="1152" y="1646"/>
                </a:lnTo>
                <a:lnTo>
                  <a:pt x="1152" y="1662"/>
                </a:lnTo>
                <a:lnTo>
                  <a:pt x="1152" y="1662"/>
                </a:lnTo>
                <a:lnTo>
                  <a:pt x="1197" y="1688"/>
                </a:lnTo>
                <a:lnTo>
                  <a:pt x="1231" y="1708"/>
                </a:lnTo>
                <a:lnTo>
                  <a:pt x="1243" y="1715"/>
                </a:lnTo>
                <a:lnTo>
                  <a:pt x="1249" y="1720"/>
                </a:lnTo>
                <a:lnTo>
                  <a:pt x="1249" y="1720"/>
                </a:lnTo>
                <a:lnTo>
                  <a:pt x="1251" y="1721"/>
                </a:lnTo>
                <a:lnTo>
                  <a:pt x="1254" y="1724"/>
                </a:lnTo>
                <a:lnTo>
                  <a:pt x="1259" y="1725"/>
                </a:lnTo>
                <a:lnTo>
                  <a:pt x="1263" y="1726"/>
                </a:lnTo>
                <a:lnTo>
                  <a:pt x="1264" y="1727"/>
                </a:lnTo>
                <a:lnTo>
                  <a:pt x="1264" y="1730"/>
                </a:lnTo>
                <a:lnTo>
                  <a:pt x="1264" y="1730"/>
                </a:lnTo>
                <a:lnTo>
                  <a:pt x="1263" y="1741"/>
                </a:lnTo>
                <a:lnTo>
                  <a:pt x="1261" y="1744"/>
                </a:lnTo>
                <a:lnTo>
                  <a:pt x="1256" y="1748"/>
                </a:lnTo>
                <a:lnTo>
                  <a:pt x="1256" y="1748"/>
                </a:lnTo>
                <a:lnTo>
                  <a:pt x="1251" y="1751"/>
                </a:lnTo>
                <a:lnTo>
                  <a:pt x="1247" y="1752"/>
                </a:lnTo>
                <a:lnTo>
                  <a:pt x="1234" y="1756"/>
                </a:lnTo>
                <a:lnTo>
                  <a:pt x="1234" y="1756"/>
                </a:lnTo>
                <a:lnTo>
                  <a:pt x="1227" y="1758"/>
                </a:lnTo>
                <a:lnTo>
                  <a:pt x="1218" y="1759"/>
                </a:lnTo>
                <a:lnTo>
                  <a:pt x="1208" y="1757"/>
                </a:lnTo>
                <a:lnTo>
                  <a:pt x="1195" y="1752"/>
                </a:lnTo>
                <a:lnTo>
                  <a:pt x="1195" y="1752"/>
                </a:lnTo>
                <a:lnTo>
                  <a:pt x="1181" y="1746"/>
                </a:lnTo>
                <a:lnTo>
                  <a:pt x="1169" y="1741"/>
                </a:lnTo>
                <a:lnTo>
                  <a:pt x="1157" y="1737"/>
                </a:lnTo>
                <a:lnTo>
                  <a:pt x="1141" y="1733"/>
                </a:lnTo>
                <a:lnTo>
                  <a:pt x="1141" y="1733"/>
                </a:lnTo>
                <a:lnTo>
                  <a:pt x="1119" y="1731"/>
                </a:lnTo>
                <a:lnTo>
                  <a:pt x="1088" y="1728"/>
                </a:lnTo>
                <a:lnTo>
                  <a:pt x="1073" y="1726"/>
                </a:lnTo>
                <a:lnTo>
                  <a:pt x="1060" y="1724"/>
                </a:lnTo>
                <a:lnTo>
                  <a:pt x="1049" y="1720"/>
                </a:lnTo>
                <a:lnTo>
                  <a:pt x="1044" y="1719"/>
                </a:lnTo>
                <a:lnTo>
                  <a:pt x="1041" y="1716"/>
                </a:lnTo>
                <a:lnTo>
                  <a:pt x="1041" y="1716"/>
                </a:lnTo>
                <a:lnTo>
                  <a:pt x="1032" y="1709"/>
                </a:lnTo>
                <a:lnTo>
                  <a:pt x="1025" y="1704"/>
                </a:lnTo>
                <a:lnTo>
                  <a:pt x="1023" y="1703"/>
                </a:lnTo>
                <a:lnTo>
                  <a:pt x="1022" y="1700"/>
                </a:lnTo>
                <a:lnTo>
                  <a:pt x="1022" y="1698"/>
                </a:lnTo>
                <a:lnTo>
                  <a:pt x="1023" y="1694"/>
                </a:lnTo>
                <a:lnTo>
                  <a:pt x="1023" y="1694"/>
                </a:lnTo>
                <a:lnTo>
                  <a:pt x="1030" y="1678"/>
                </a:lnTo>
                <a:lnTo>
                  <a:pt x="1033" y="1673"/>
                </a:lnTo>
                <a:lnTo>
                  <a:pt x="1034" y="1670"/>
                </a:lnTo>
                <a:lnTo>
                  <a:pt x="1034" y="1670"/>
                </a:lnTo>
                <a:lnTo>
                  <a:pt x="1033" y="1668"/>
                </a:lnTo>
                <a:lnTo>
                  <a:pt x="1029" y="1667"/>
                </a:lnTo>
                <a:lnTo>
                  <a:pt x="1019" y="1665"/>
                </a:lnTo>
                <a:lnTo>
                  <a:pt x="1008" y="1662"/>
                </a:lnTo>
                <a:lnTo>
                  <a:pt x="1004" y="1660"/>
                </a:lnTo>
                <a:lnTo>
                  <a:pt x="1002" y="1658"/>
                </a:lnTo>
                <a:lnTo>
                  <a:pt x="1002" y="1658"/>
                </a:lnTo>
                <a:lnTo>
                  <a:pt x="1001" y="1656"/>
                </a:lnTo>
                <a:lnTo>
                  <a:pt x="1000" y="1651"/>
                </a:lnTo>
                <a:lnTo>
                  <a:pt x="998" y="1640"/>
                </a:lnTo>
                <a:lnTo>
                  <a:pt x="997" y="1627"/>
                </a:lnTo>
                <a:lnTo>
                  <a:pt x="995" y="1615"/>
                </a:lnTo>
                <a:lnTo>
                  <a:pt x="995" y="1615"/>
                </a:lnTo>
                <a:lnTo>
                  <a:pt x="992" y="1603"/>
                </a:lnTo>
                <a:lnTo>
                  <a:pt x="988" y="1587"/>
                </a:lnTo>
                <a:lnTo>
                  <a:pt x="985" y="1564"/>
                </a:lnTo>
                <a:lnTo>
                  <a:pt x="976" y="1532"/>
                </a:lnTo>
                <a:lnTo>
                  <a:pt x="976" y="1532"/>
                </a:lnTo>
                <a:lnTo>
                  <a:pt x="970" y="1514"/>
                </a:lnTo>
                <a:lnTo>
                  <a:pt x="961" y="1491"/>
                </a:lnTo>
                <a:lnTo>
                  <a:pt x="943" y="1448"/>
                </a:lnTo>
                <a:lnTo>
                  <a:pt x="926" y="1414"/>
                </a:lnTo>
                <a:lnTo>
                  <a:pt x="918" y="1399"/>
                </a:lnTo>
                <a:lnTo>
                  <a:pt x="918" y="1399"/>
                </a:lnTo>
                <a:lnTo>
                  <a:pt x="906" y="1387"/>
                </a:lnTo>
                <a:lnTo>
                  <a:pt x="879" y="1362"/>
                </a:lnTo>
                <a:lnTo>
                  <a:pt x="840" y="1328"/>
                </a:lnTo>
                <a:lnTo>
                  <a:pt x="840" y="1328"/>
                </a:lnTo>
                <a:lnTo>
                  <a:pt x="792" y="1269"/>
                </a:lnTo>
                <a:lnTo>
                  <a:pt x="759" y="1230"/>
                </a:lnTo>
                <a:lnTo>
                  <a:pt x="743" y="1213"/>
                </a:lnTo>
                <a:lnTo>
                  <a:pt x="743" y="1213"/>
                </a:lnTo>
                <a:lnTo>
                  <a:pt x="740" y="1215"/>
                </a:lnTo>
                <a:lnTo>
                  <a:pt x="732" y="1219"/>
                </a:lnTo>
                <a:lnTo>
                  <a:pt x="716" y="1225"/>
                </a:lnTo>
                <a:lnTo>
                  <a:pt x="690" y="1233"/>
                </a:lnTo>
                <a:lnTo>
                  <a:pt x="690" y="1233"/>
                </a:lnTo>
                <a:lnTo>
                  <a:pt x="663" y="1243"/>
                </a:lnTo>
                <a:lnTo>
                  <a:pt x="642" y="1252"/>
                </a:lnTo>
                <a:lnTo>
                  <a:pt x="625" y="1258"/>
                </a:lnTo>
                <a:lnTo>
                  <a:pt x="606" y="1263"/>
                </a:lnTo>
                <a:lnTo>
                  <a:pt x="606" y="1263"/>
                </a:lnTo>
                <a:lnTo>
                  <a:pt x="567" y="1269"/>
                </a:lnTo>
                <a:lnTo>
                  <a:pt x="552" y="1270"/>
                </a:lnTo>
                <a:lnTo>
                  <a:pt x="546" y="1270"/>
                </a:lnTo>
                <a:lnTo>
                  <a:pt x="546" y="1270"/>
                </a:lnTo>
                <a:lnTo>
                  <a:pt x="540" y="1245"/>
                </a:lnTo>
                <a:lnTo>
                  <a:pt x="537" y="1229"/>
                </a:lnTo>
                <a:lnTo>
                  <a:pt x="536" y="1224"/>
                </a:lnTo>
                <a:lnTo>
                  <a:pt x="535" y="1224"/>
                </a:lnTo>
                <a:lnTo>
                  <a:pt x="535" y="1224"/>
                </a:lnTo>
                <a:lnTo>
                  <a:pt x="508" y="1279"/>
                </a:lnTo>
                <a:lnTo>
                  <a:pt x="477" y="1338"/>
                </a:lnTo>
                <a:lnTo>
                  <a:pt x="477" y="1338"/>
                </a:lnTo>
                <a:lnTo>
                  <a:pt x="467" y="1350"/>
                </a:lnTo>
                <a:lnTo>
                  <a:pt x="448" y="1374"/>
                </a:lnTo>
                <a:lnTo>
                  <a:pt x="426" y="1398"/>
                </a:lnTo>
                <a:lnTo>
                  <a:pt x="416" y="1410"/>
                </a:lnTo>
                <a:lnTo>
                  <a:pt x="410" y="1421"/>
                </a:lnTo>
                <a:lnTo>
                  <a:pt x="410" y="1421"/>
                </a:lnTo>
                <a:lnTo>
                  <a:pt x="395" y="1441"/>
                </a:lnTo>
                <a:lnTo>
                  <a:pt x="365" y="1477"/>
                </a:lnTo>
                <a:lnTo>
                  <a:pt x="284" y="1575"/>
                </a:lnTo>
                <a:lnTo>
                  <a:pt x="204" y="1668"/>
                </a:lnTo>
                <a:lnTo>
                  <a:pt x="179" y="1699"/>
                </a:lnTo>
                <a:lnTo>
                  <a:pt x="169" y="1713"/>
                </a:lnTo>
                <a:lnTo>
                  <a:pt x="169" y="1713"/>
                </a:lnTo>
                <a:lnTo>
                  <a:pt x="169" y="1719"/>
                </a:lnTo>
                <a:lnTo>
                  <a:pt x="165" y="1728"/>
                </a:lnTo>
                <a:lnTo>
                  <a:pt x="164" y="1732"/>
                </a:lnTo>
                <a:lnTo>
                  <a:pt x="161" y="1736"/>
                </a:lnTo>
                <a:lnTo>
                  <a:pt x="158" y="1738"/>
                </a:lnTo>
                <a:lnTo>
                  <a:pt x="155" y="1737"/>
                </a:lnTo>
                <a:lnTo>
                  <a:pt x="155" y="1737"/>
                </a:lnTo>
                <a:lnTo>
                  <a:pt x="149" y="1733"/>
                </a:lnTo>
                <a:lnTo>
                  <a:pt x="144" y="1730"/>
                </a:lnTo>
                <a:lnTo>
                  <a:pt x="143" y="1730"/>
                </a:lnTo>
                <a:lnTo>
                  <a:pt x="142" y="1730"/>
                </a:lnTo>
                <a:lnTo>
                  <a:pt x="139" y="1731"/>
                </a:lnTo>
                <a:lnTo>
                  <a:pt x="137" y="1733"/>
                </a:lnTo>
                <a:lnTo>
                  <a:pt x="137" y="1733"/>
                </a:lnTo>
                <a:lnTo>
                  <a:pt x="125" y="1748"/>
                </a:lnTo>
                <a:lnTo>
                  <a:pt x="122" y="1752"/>
                </a:lnTo>
                <a:lnTo>
                  <a:pt x="120" y="1757"/>
                </a:lnTo>
                <a:lnTo>
                  <a:pt x="118" y="1762"/>
                </a:lnTo>
                <a:lnTo>
                  <a:pt x="118" y="1767"/>
                </a:lnTo>
                <a:lnTo>
                  <a:pt x="118" y="1767"/>
                </a:lnTo>
                <a:lnTo>
                  <a:pt x="121" y="1787"/>
                </a:lnTo>
                <a:lnTo>
                  <a:pt x="122" y="1802"/>
                </a:lnTo>
                <a:lnTo>
                  <a:pt x="122" y="1802"/>
                </a:lnTo>
                <a:lnTo>
                  <a:pt x="123" y="1805"/>
                </a:lnTo>
                <a:lnTo>
                  <a:pt x="125" y="1806"/>
                </a:lnTo>
                <a:lnTo>
                  <a:pt x="128" y="1808"/>
                </a:lnTo>
                <a:lnTo>
                  <a:pt x="129" y="1810"/>
                </a:lnTo>
                <a:lnTo>
                  <a:pt x="129" y="1811"/>
                </a:lnTo>
                <a:lnTo>
                  <a:pt x="127" y="1813"/>
                </a:lnTo>
                <a:lnTo>
                  <a:pt x="122" y="1817"/>
                </a:lnTo>
                <a:lnTo>
                  <a:pt x="122" y="1817"/>
                </a:lnTo>
                <a:lnTo>
                  <a:pt x="111" y="1823"/>
                </a:lnTo>
                <a:lnTo>
                  <a:pt x="100" y="1827"/>
                </a:lnTo>
                <a:lnTo>
                  <a:pt x="95" y="1828"/>
                </a:lnTo>
                <a:lnTo>
                  <a:pt x="90" y="1828"/>
                </a:lnTo>
                <a:lnTo>
                  <a:pt x="86" y="1827"/>
                </a:lnTo>
                <a:lnTo>
                  <a:pt x="83" y="1824"/>
                </a:lnTo>
                <a:lnTo>
                  <a:pt x="83" y="1824"/>
                </a:lnTo>
                <a:lnTo>
                  <a:pt x="77" y="1819"/>
                </a:lnTo>
                <a:lnTo>
                  <a:pt x="73" y="1817"/>
                </a:lnTo>
                <a:lnTo>
                  <a:pt x="68" y="1817"/>
                </a:lnTo>
                <a:lnTo>
                  <a:pt x="68" y="1817"/>
                </a:lnTo>
                <a:lnTo>
                  <a:pt x="61" y="1819"/>
                </a:lnTo>
                <a:lnTo>
                  <a:pt x="55" y="1821"/>
                </a:lnTo>
                <a:lnTo>
                  <a:pt x="51" y="1821"/>
                </a:lnTo>
                <a:lnTo>
                  <a:pt x="51" y="1821"/>
                </a:lnTo>
                <a:lnTo>
                  <a:pt x="32" y="1813"/>
                </a:lnTo>
                <a:lnTo>
                  <a:pt x="32" y="1813"/>
                </a:lnTo>
                <a:lnTo>
                  <a:pt x="27" y="1813"/>
                </a:lnTo>
                <a:lnTo>
                  <a:pt x="19" y="1813"/>
                </a:lnTo>
                <a:lnTo>
                  <a:pt x="19" y="1813"/>
                </a:lnTo>
                <a:lnTo>
                  <a:pt x="14" y="1811"/>
                </a:lnTo>
                <a:lnTo>
                  <a:pt x="8" y="1806"/>
                </a:lnTo>
                <a:lnTo>
                  <a:pt x="8" y="1806"/>
                </a:lnTo>
                <a:lnTo>
                  <a:pt x="2" y="1801"/>
                </a:lnTo>
                <a:lnTo>
                  <a:pt x="0" y="1799"/>
                </a:lnTo>
                <a:lnTo>
                  <a:pt x="0" y="1795"/>
                </a:lnTo>
                <a:lnTo>
                  <a:pt x="0" y="1795"/>
                </a:lnTo>
                <a:lnTo>
                  <a:pt x="2" y="1790"/>
                </a:lnTo>
                <a:lnTo>
                  <a:pt x="4" y="1784"/>
                </a:lnTo>
                <a:lnTo>
                  <a:pt x="7" y="1775"/>
                </a:lnTo>
                <a:lnTo>
                  <a:pt x="8" y="1767"/>
                </a:lnTo>
                <a:lnTo>
                  <a:pt x="8" y="1767"/>
                </a:lnTo>
                <a:lnTo>
                  <a:pt x="8" y="1757"/>
                </a:lnTo>
                <a:lnTo>
                  <a:pt x="10" y="1748"/>
                </a:lnTo>
                <a:lnTo>
                  <a:pt x="13" y="1738"/>
                </a:lnTo>
                <a:lnTo>
                  <a:pt x="15" y="1727"/>
                </a:lnTo>
                <a:lnTo>
                  <a:pt x="15" y="1727"/>
                </a:lnTo>
                <a:lnTo>
                  <a:pt x="18" y="1715"/>
                </a:lnTo>
                <a:lnTo>
                  <a:pt x="19" y="1708"/>
                </a:lnTo>
                <a:lnTo>
                  <a:pt x="21" y="1703"/>
                </a:lnTo>
                <a:lnTo>
                  <a:pt x="23" y="1698"/>
                </a:lnTo>
                <a:lnTo>
                  <a:pt x="23" y="1698"/>
                </a:lnTo>
                <a:lnTo>
                  <a:pt x="21" y="1695"/>
                </a:lnTo>
                <a:lnTo>
                  <a:pt x="19" y="1693"/>
                </a:lnTo>
                <a:lnTo>
                  <a:pt x="13" y="1687"/>
                </a:lnTo>
                <a:lnTo>
                  <a:pt x="4" y="1681"/>
                </a:lnTo>
                <a:lnTo>
                  <a:pt x="4" y="1681"/>
                </a:lnTo>
                <a:lnTo>
                  <a:pt x="7" y="1679"/>
                </a:lnTo>
                <a:lnTo>
                  <a:pt x="10" y="1677"/>
                </a:lnTo>
                <a:lnTo>
                  <a:pt x="14" y="1673"/>
                </a:lnTo>
                <a:lnTo>
                  <a:pt x="21" y="1665"/>
                </a:lnTo>
                <a:lnTo>
                  <a:pt x="29" y="1651"/>
                </a:lnTo>
                <a:lnTo>
                  <a:pt x="39" y="1633"/>
                </a:lnTo>
                <a:lnTo>
                  <a:pt x="51" y="1608"/>
                </a:lnTo>
                <a:lnTo>
                  <a:pt x="51" y="1608"/>
                </a:lnTo>
                <a:lnTo>
                  <a:pt x="58" y="1593"/>
                </a:lnTo>
                <a:lnTo>
                  <a:pt x="68" y="1576"/>
                </a:lnTo>
                <a:lnTo>
                  <a:pt x="90" y="1542"/>
                </a:lnTo>
                <a:lnTo>
                  <a:pt x="117" y="1504"/>
                </a:lnTo>
                <a:lnTo>
                  <a:pt x="145" y="1468"/>
                </a:lnTo>
                <a:lnTo>
                  <a:pt x="173" y="1434"/>
                </a:lnTo>
                <a:lnTo>
                  <a:pt x="196" y="1405"/>
                </a:lnTo>
                <a:lnTo>
                  <a:pt x="223" y="1375"/>
                </a:lnTo>
                <a:lnTo>
                  <a:pt x="223" y="1375"/>
                </a:lnTo>
                <a:lnTo>
                  <a:pt x="259" y="1334"/>
                </a:lnTo>
                <a:lnTo>
                  <a:pt x="279" y="1311"/>
                </a:lnTo>
                <a:lnTo>
                  <a:pt x="287" y="1301"/>
                </a:lnTo>
                <a:lnTo>
                  <a:pt x="292" y="1295"/>
                </a:lnTo>
                <a:lnTo>
                  <a:pt x="292" y="1295"/>
                </a:lnTo>
                <a:lnTo>
                  <a:pt x="384" y="1119"/>
                </a:lnTo>
                <a:lnTo>
                  <a:pt x="384" y="1119"/>
                </a:lnTo>
                <a:lnTo>
                  <a:pt x="385" y="1116"/>
                </a:lnTo>
                <a:lnTo>
                  <a:pt x="386" y="1112"/>
                </a:lnTo>
                <a:lnTo>
                  <a:pt x="386" y="1101"/>
                </a:lnTo>
                <a:lnTo>
                  <a:pt x="389" y="1085"/>
                </a:lnTo>
                <a:lnTo>
                  <a:pt x="391" y="1076"/>
                </a:lnTo>
                <a:lnTo>
                  <a:pt x="395" y="1065"/>
                </a:lnTo>
                <a:lnTo>
                  <a:pt x="395" y="1065"/>
                </a:lnTo>
                <a:lnTo>
                  <a:pt x="416" y="1014"/>
                </a:lnTo>
                <a:lnTo>
                  <a:pt x="426" y="990"/>
                </a:lnTo>
                <a:lnTo>
                  <a:pt x="431" y="972"/>
                </a:lnTo>
                <a:lnTo>
                  <a:pt x="431" y="972"/>
                </a:lnTo>
                <a:lnTo>
                  <a:pt x="437" y="953"/>
                </a:lnTo>
                <a:lnTo>
                  <a:pt x="447" y="933"/>
                </a:lnTo>
                <a:lnTo>
                  <a:pt x="455" y="915"/>
                </a:lnTo>
                <a:lnTo>
                  <a:pt x="460" y="907"/>
                </a:lnTo>
                <a:lnTo>
                  <a:pt x="460" y="907"/>
                </a:lnTo>
                <a:lnTo>
                  <a:pt x="463" y="899"/>
                </a:lnTo>
                <a:lnTo>
                  <a:pt x="467" y="885"/>
                </a:lnTo>
                <a:lnTo>
                  <a:pt x="474" y="864"/>
                </a:lnTo>
                <a:lnTo>
                  <a:pt x="474" y="864"/>
                </a:lnTo>
                <a:lnTo>
                  <a:pt x="438" y="752"/>
                </a:lnTo>
                <a:lnTo>
                  <a:pt x="438" y="752"/>
                </a:lnTo>
                <a:lnTo>
                  <a:pt x="432" y="730"/>
                </a:lnTo>
                <a:lnTo>
                  <a:pt x="424" y="697"/>
                </a:lnTo>
                <a:lnTo>
                  <a:pt x="417" y="664"/>
                </a:lnTo>
                <a:lnTo>
                  <a:pt x="413" y="640"/>
                </a:lnTo>
                <a:lnTo>
                  <a:pt x="413" y="640"/>
                </a:lnTo>
                <a:lnTo>
                  <a:pt x="411" y="633"/>
                </a:lnTo>
                <a:lnTo>
                  <a:pt x="406" y="623"/>
                </a:lnTo>
                <a:lnTo>
                  <a:pt x="392" y="600"/>
                </a:lnTo>
                <a:lnTo>
                  <a:pt x="386" y="587"/>
                </a:lnTo>
                <a:lnTo>
                  <a:pt x="380" y="573"/>
                </a:lnTo>
                <a:lnTo>
                  <a:pt x="375" y="558"/>
                </a:lnTo>
                <a:lnTo>
                  <a:pt x="374" y="551"/>
                </a:lnTo>
                <a:lnTo>
                  <a:pt x="374" y="543"/>
                </a:lnTo>
                <a:lnTo>
                  <a:pt x="374" y="543"/>
                </a:lnTo>
                <a:lnTo>
                  <a:pt x="374" y="528"/>
                </a:lnTo>
                <a:lnTo>
                  <a:pt x="375" y="512"/>
                </a:lnTo>
                <a:lnTo>
                  <a:pt x="378" y="496"/>
                </a:lnTo>
                <a:lnTo>
                  <a:pt x="381" y="482"/>
                </a:lnTo>
                <a:lnTo>
                  <a:pt x="386" y="468"/>
                </a:lnTo>
                <a:lnTo>
                  <a:pt x="390" y="457"/>
                </a:lnTo>
                <a:lnTo>
                  <a:pt x="395" y="449"/>
                </a:lnTo>
                <a:lnTo>
                  <a:pt x="399" y="442"/>
                </a:lnTo>
                <a:lnTo>
                  <a:pt x="399" y="442"/>
                </a:lnTo>
                <a:lnTo>
                  <a:pt x="421" y="424"/>
                </a:lnTo>
                <a:lnTo>
                  <a:pt x="431" y="415"/>
                </a:lnTo>
                <a:lnTo>
                  <a:pt x="438" y="411"/>
                </a:lnTo>
                <a:lnTo>
                  <a:pt x="438" y="411"/>
                </a:lnTo>
                <a:lnTo>
                  <a:pt x="456" y="401"/>
                </a:lnTo>
                <a:lnTo>
                  <a:pt x="470" y="392"/>
                </a:lnTo>
                <a:lnTo>
                  <a:pt x="470" y="392"/>
                </a:lnTo>
                <a:lnTo>
                  <a:pt x="470" y="372"/>
                </a:lnTo>
                <a:lnTo>
                  <a:pt x="470" y="359"/>
                </a:lnTo>
                <a:lnTo>
                  <a:pt x="470" y="354"/>
                </a:lnTo>
                <a:lnTo>
                  <a:pt x="470" y="353"/>
                </a:lnTo>
                <a:lnTo>
                  <a:pt x="488" y="353"/>
                </a:lnTo>
                <a:lnTo>
                  <a:pt x="456" y="338"/>
                </a:lnTo>
                <a:lnTo>
                  <a:pt x="456" y="338"/>
                </a:lnTo>
                <a:lnTo>
                  <a:pt x="464" y="326"/>
                </a:lnTo>
                <a:lnTo>
                  <a:pt x="470" y="313"/>
                </a:lnTo>
                <a:lnTo>
                  <a:pt x="470" y="313"/>
                </a:lnTo>
                <a:lnTo>
                  <a:pt x="466" y="316"/>
                </a:lnTo>
                <a:lnTo>
                  <a:pt x="456" y="320"/>
                </a:lnTo>
                <a:lnTo>
                  <a:pt x="442" y="325"/>
                </a:lnTo>
                <a:lnTo>
                  <a:pt x="456" y="299"/>
                </a:lnTo>
                <a:lnTo>
                  <a:pt x="456" y="299"/>
                </a:lnTo>
                <a:lnTo>
                  <a:pt x="455" y="294"/>
                </a:lnTo>
                <a:lnTo>
                  <a:pt x="453" y="284"/>
                </a:lnTo>
                <a:lnTo>
                  <a:pt x="450" y="278"/>
                </a:lnTo>
                <a:lnTo>
                  <a:pt x="448" y="274"/>
                </a:lnTo>
                <a:lnTo>
                  <a:pt x="445" y="270"/>
                </a:lnTo>
                <a:lnTo>
                  <a:pt x="442" y="270"/>
                </a:lnTo>
                <a:lnTo>
                  <a:pt x="442" y="270"/>
                </a:lnTo>
                <a:lnTo>
                  <a:pt x="440" y="269"/>
                </a:lnTo>
                <a:lnTo>
                  <a:pt x="439" y="268"/>
                </a:lnTo>
                <a:lnTo>
                  <a:pt x="437" y="263"/>
                </a:lnTo>
                <a:lnTo>
                  <a:pt x="435" y="255"/>
                </a:lnTo>
                <a:lnTo>
                  <a:pt x="434" y="245"/>
                </a:lnTo>
                <a:lnTo>
                  <a:pt x="434" y="226"/>
                </a:lnTo>
                <a:lnTo>
                  <a:pt x="434" y="216"/>
                </a:lnTo>
                <a:lnTo>
                  <a:pt x="434" y="216"/>
                </a:lnTo>
                <a:lnTo>
                  <a:pt x="435" y="205"/>
                </a:lnTo>
                <a:lnTo>
                  <a:pt x="439" y="182"/>
                </a:lnTo>
                <a:lnTo>
                  <a:pt x="445" y="154"/>
                </a:lnTo>
                <a:lnTo>
                  <a:pt x="449" y="141"/>
                </a:lnTo>
                <a:lnTo>
                  <a:pt x="453" y="130"/>
                </a:lnTo>
                <a:lnTo>
                  <a:pt x="453" y="130"/>
                </a:lnTo>
                <a:lnTo>
                  <a:pt x="460" y="113"/>
                </a:lnTo>
                <a:lnTo>
                  <a:pt x="467" y="101"/>
                </a:lnTo>
                <a:lnTo>
                  <a:pt x="474" y="94"/>
                </a:lnTo>
                <a:lnTo>
                  <a:pt x="481" y="90"/>
                </a:lnTo>
                <a:lnTo>
                  <a:pt x="481" y="90"/>
                </a:lnTo>
                <a:lnTo>
                  <a:pt x="483" y="90"/>
                </a:lnTo>
                <a:lnTo>
                  <a:pt x="485" y="90"/>
                </a:lnTo>
                <a:lnTo>
                  <a:pt x="487" y="91"/>
                </a:lnTo>
                <a:lnTo>
                  <a:pt x="488" y="91"/>
                </a:lnTo>
                <a:lnTo>
                  <a:pt x="492" y="90"/>
                </a:lnTo>
                <a:lnTo>
                  <a:pt x="510" y="83"/>
                </a:lnTo>
                <a:lnTo>
                  <a:pt x="510" y="83"/>
                </a:lnTo>
                <a:lnTo>
                  <a:pt x="522" y="78"/>
                </a:lnTo>
                <a:lnTo>
                  <a:pt x="529" y="74"/>
                </a:lnTo>
                <a:lnTo>
                  <a:pt x="540" y="67"/>
                </a:lnTo>
                <a:lnTo>
                  <a:pt x="544" y="65"/>
                </a:lnTo>
                <a:lnTo>
                  <a:pt x="547" y="64"/>
                </a:lnTo>
                <a:lnTo>
                  <a:pt x="552" y="64"/>
                </a:lnTo>
                <a:lnTo>
                  <a:pt x="557" y="65"/>
                </a:lnTo>
                <a:lnTo>
                  <a:pt x="557" y="65"/>
                </a:lnTo>
                <a:lnTo>
                  <a:pt x="582" y="73"/>
                </a:lnTo>
                <a:lnTo>
                  <a:pt x="593" y="76"/>
                </a:lnTo>
                <a:lnTo>
                  <a:pt x="600" y="80"/>
                </a:lnTo>
                <a:lnTo>
                  <a:pt x="600" y="80"/>
                </a:lnTo>
                <a:lnTo>
                  <a:pt x="615" y="87"/>
                </a:lnTo>
                <a:lnTo>
                  <a:pt x="625" y="90"/>
                </a:lnTo>
                <a:lnTo>
                  <a:pt x="628" y="90"/>
                </a:lnTo>
                <a:lnTo>
                  <a:pt x="632" y="90"/>
                </a:lnTo>
                <a:lnTo>
                  <a:pt x="632" y="90"/>
                </a:lnTo>
                <a:lnTo>
                  <a:pt x="639" y="90"/>
                </a:lnTo>
                <a:lnTo>
                  <a:pt x="649" y="91"/>
                </a:lnTo>
                <a:lnTo>
                  <a:pt x="658" y="95"/>
                </a:lnTo>
                <a:lnTo>
                  <a:pt x="664" y="97"/>
                </a:lnTo>
                <a:lnTo>
                  <a:pt x="664" y="97"/>
                </a:lnTo>
                <a:lnTo>
                  <a:pt x="668" y="100"/>
                </a:lnTo>
                <a:lnTo>
                  <a:pt x="673" y="101"/>
                </a:lnTo>
                <a:lnTo>
                  <a:pt x="676" y="103"/>
                </a:lnTo>
                <a:lnTo>
                  <a:pt x="678" y="106"/>
                </a:lnTo>
                <a:lnTo>
                  <a:pt x="679" y="108"/>
                </a:lnTo>
                <a:lnTo>
                  <a:pt x="679" y="108"/>
                </a:lnTo>
                <a:lnTo>
                  <a:pt x="684" y="126"/>
                </a:lnTo>
                <a:lnTo>
                  <a:pt x="686" y="137"/>
                </a:lnTo>
                <a:lnTo>
                  <a:pt x="686" y="137"/>
                </a:lnTo>
                <a:lnTo>
                  <a:pt x="685" y="140"/>
                </a:lnTo>
                <a:lnTo>
                  <a:pt x="681" y="145"/>
                </a:lnTo>
                <a:lnTo>
                  <a:pt x="679" y="151"/>
                </a:lnTo>
                <a:lnTo>
                  <a:pt x="679" y="155"/>
                </a:lnTo>
                <a:lnTo>
                  <a:pt x="679" y="155"/>
                </a:lnTo>
                <a:lnTo>
                  <a:pt x="682" y="159"/>
                </a:lnTo>
                <a:lnTo>
                  <a:pt x="689" y="164"/>
                </a:lnTo>
                <a:lnTo>
                  <a:pt x="695" y="167"/>
                </a:lnTo>
                <a:lnTo>
                  <a:pt x="696" y="170"/>
                </a:lnTo>
                <a:lnTo>
                  <a:pt x="696" y="170"/>
                </a:lnTo>
                <a:lnTo>
                  <a:pt x="695" y="171"/>
                </a:lnTo>
                <a:lnTo>
                  <a:pt x="692" y="173"/>
                </a:lnTo>
                <a:lnTo>
                  <a:pt x="690" y="177"/>
                </a:lnTo>
                <a:lnTo>
                  <a:pt x="690" y="177"/>
                </a:lnTo>
                <a:lnTo>
                  <a:pt x="691" y="192"/>
                </a:lnTo>
                <a:lnTo>
                  <a:pt x="692" y="203"/>
                </a:lnTo>
                <a:lnTo>
                  <a:pt x="694" y="209"/>
                </a:lnTo>
                <a:lnTo>
                  <a:pt x="694" y="2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10A950B0-B5CE-4FD3-8A54-BE9520060098}"/>
              </a:ext>
            </a:extLst>
          </p:cNvPr>
          <p:cNvSpPr>
            <a:spLocks/>
          </p:cNvSpPr>
          <p:nvPr/>
        </p:nvSpPr>
        <p:spPr bwMode="auto">
          <a:xfrm>
            <a:off x="6053146" y="4843751"/>
            <a:ext cx="1555149" cy="1476282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6E8B53F0-883F-4424-A3A9-9D7E891CC2E5}"/>
              </a:ext>
            </a:extLst>
          </p:cNvPr>
          <p:cNvSpPr>
            <a:spLocks/>
          </p:cNvSpPr>
          <p:nvPr/>
        </p:nvSpPr>
        <p:spPr bwMode="auto">
          <a:xfrm>
            <a:off x="655641" y="2736672"/>
            <a:ext cx="1223960" cy="1637500"/>
          </a:xfrm>
          <a:custGeom>
            <a:avLst/>
            <a:gdLst>
              <a:gd name="T0" fmla="*/ 644 w 1249"/>
              <a:gd name="T1" fmla="*/ 33 h 1671"/>
              <a:gd name="T2" fmla="*/ 637 w 1249"/>
              <a:gd name="T3" fmla="*/ 54 h 1671"/>
              <a:gd name="T4" fmla="*/ 623 w 1249"/>
              <a:gd name="T5" fmla="*/ 65 h 1671"/>
              <a:gd name="T6" fmla="*/ 605 w 1249"/>
              <a:gd name="T7" fmla="*/ 93 h 1671"/>
              <a:gd name="T8" fmla="*/ 607 w 1249"/>
              <a:gd name="T9" fmla="*/ 135 h 1671"/>
              <a:gd name="T10" fmla="*/ 597 w 1249"/>
              <a:gd name="T11" fmla="*/ 159 h 1671"/>
              <a:gd name="T12" fmla="*/ 610 w 1249"/>
              <a:gd name="T13" fmla="*/ 226 h 1671"/>
              <a:gd name="T14" fmla="*/ 635 w 1249"/>
              <a:gd name="T15" fmla="*/ 280 h 1671"/>
              <a:gd name="T16" fmla="*/ 625 w 1249"/>
              <a:gd name="T17" fmla="*/ 302 h 1671"/>
              <a:gd name="T18" fmla="*/ 581 w 1249"/>
              <a:gd name="T19" fmla="*/ 319 h 1671"/>
              <a:gd name="T20" fmla="*/ 543 w 1249"/>
              <a:gd name="T21" fmla="*/ 380 h 1671"/>
              <a:gd name="T22" fmla="*/ 415 w 1249"/>
              <a:gd name="T23" fmla="*/ 402 h 1671"/>
              <a:gd name="T24" fmla="*/ 392 w 1249"/>
              <a:gd name="T25" fmla="*/ 370 h 1671"/>
              <a:gd name="T26" fmla="*/ 350 w 1249"/>
              <a:gd name="T27" fmla="*/ 359 h 1671"/>
              <a:gd name="T28" fmla="*/ 315 w 1249"/>
              <a:gd name="T29" fmla="*/ 378 h 1671"/>
              <a:gd name="T30" fmla="*/ 306 w 1249"/>
              <a:gd name="T31" fmla="*/ 413 h 1671"/>
              <a:gd name="T32" fmla="*/ 342 w 1249"/>
              <a:gd name="T33" fmla="*/ 483 h 1671"/>
              <a:gd name="T34" fmla="*/ 350 w 1249"/>
              <a:gd name="T35" fmla="*/ 547 h 1671"/>
              <a:gd name="T36" fmla="*/ 350 w 1249"/>
              <a:gd name="T37" fmla="*/ 634 h 1671"/>
              <a:gd name="T38" fmla="*/ 384 w 1249"/>
              <a:gd name="T39" fmla="*/ 708 h 1671"/>
              <a:gd name="T40" fmla="*/ 456 w 1249"/>
              <a:gd name="T41" fmla="*/ 724 h 1671"/>
              <a:gd name="T42" fmla="*/ 519 w 1249"/>
              <a:gd name="T43" fmla="*/ 754 h 1671"/>
              <a:gd name="T44" fmla="*/ 508 w 1249"/>
              <a:gd name="T45" fmla="*/ 889 h 1671"/>
              <a:gd name="T46" fmla="*/ 374 w 1249"/>
              <a:gd name="T47" fmla="*/ 1072 h 1671"/>
              <a:gd name="T48" fmla="*/ 89 w 1249"/>
              <a:gd name="T49" fmla="*/ 1410 h 1671"/>
              <a:gd name="T50" fmla="*/ 65 w 1249"/>
              <a:gd name="T51" fmla="*/ 1499 h 1671"/>
              <a:gd name="T52" fmla="*/ 1 w 1249"/>
              <a:gd name="T53" fmla="*/ 1582 h 1671"/>
              <a:gd name="T54" fmla="*/ 48 w 1249"/>
              <a:gd name="T55" fmla="*/ 1602 h 1671"/>
              <a:gd name="T56" fmla="*/ 104 w 1249"/>
              <a:gd name="T57" fmla="*/ 1602 h 1671"/>
              <a:gd name="T58" fmla="*/ 124 w 1249"/>
              <a:gd name="T59" fmla="*/ 1538 h 1671"/>
              <a:gd name="T60" fmla="*/ 221 w 1249"/>
              <a:gd name="T61" fmla="*/ 1555 h 1671"/>
              <a:gd name="T62" fmla="*/ 370 w 1249"/>
              <a:gd name="T63" fmla="*/ 1445 h 1671"/>
              <a:gd name="T64" fmla="*/ 684 w 1249"/>
              <a:gd name="T65" fmla="*/ 1195 h 1671"/>
              <a:gd name="T66" fmla="*/ 812 w 1249"/>
              <a:gd name="T67" fmla="*/ 1214 h 1671"/>
              <a:gd name="T68" fmla="*/ 1040 w 1249"/>
              <a:gd name="T69" fmla="*/ 1532 h 1671"/>
              <a:gd name="T70" fmla="*/ 1054 w 1249"/>
              <a:gd name="T71" fmla="*/ 1629 h 1671"/>
              <a:gd name="T72" fmla="*/ 1097 w 1249"/>
              <a:gd name="T73" fmla="*/ 1671 h 1671"/>
              <a:gd name="T74" fmla="*/ 1133 w 1249"/>
              <a:gd name="T75" fmla="*/ 1661 h 1671"/>
              <a:gd name="T76" fmla="*/ 1177 w 1249"/>
              <a:gd name="T77" fmla="*/ 1655 h 1671"/>
              <a:gd name="T78" fmla="*/ 1131 w 1249"/>
              <a:gd name="T79" fmla="*/ 1594 h 1671"/>
              <a:gd name="T80" fmla="*/ 1186 w 1249"/>
              <a:gd name="T81" fmla="*/ 1470 h 1671"/>
              <a:gd name="T82" fmla="*/ 1200 w 1249"/>
              <a:gd name="T83" fmla="*/ 1302 h 1671"/>
              <a:gd name="T84" fmla="*/ 1087 w 1249"/>
              <a:gd name="T85" fmla="*/ 1110 h 1671"/>
              <a:gd name="T86" fmla="*/ 1099 w 1249"/>
              <a:gd name="T87" fmla="*/ 1067 h 1671"/>
              <a:gd name="T88" fmla="*/ 920 w 1249"/>
              <a:gd name="T89" fmla="*/ 929 h 1671"/>
              <a:gd name="T90" fmla="*/ 876 w 1249"/>
              <a:gd name="T91" fmla="*/ 823 h 1671"/>
              <a:gd name="T92" fmla="*/ 936 w 1249"/>
              <a:gd name="T93" fmla="*/ 790 h 1671"/>
              <a:gd name="T94" fmla="*/ 969 w 1249"/>
              <a:gd name="T95" fmla="*/ 751 h 1671"/>
              <a:gd name="T96" fmla="*/ 975 w 1249"/>
              <a:gd name="T97" fmla="*/ 719 h 1671"/>
              <a:gd name="T98" fmla="*/ 951 w 1249"/>
              <a:gd name="T99" fmla="*/ 697 h 1671"/>
              <a:gd name="T100" fmla="*/ 915 w 1249"/>
              <a:gd name="T101" fmla="*/ 698 h 1671"/>
              <a:gd name="T102" fmla="*/ 845 w 1249"/>
              <a:gd name="T103" fmla="*/ 382 h 1671"/>
              <a:gd name="T104" fmla="*/ 837 w 1249"/>
              <a:gd name="T105" fmla="*/ 319 h 1671"/>
              <a:gd name="T106" fmla="*/ 797 w 1249"/>
              <a:gd name="T107" fmla="*/ 290 h 1671"/>
              <a:gd name="T108" fmla="*/ 843 w 1249"/>
              <a:gd name="T109" fmla="*/ 220 h 1671"/>
              <a:gd name="T110" fmla="*/ 837 w 1249"/>
              <a:gd name="T111" fmla="*/ 172 h 1671"/>
              <a:gd name="T112" fmla="*/ 851 w 1249"/>
              <a:gd name="T113" fmla="*/ 93 h 1671"/>
              <a:gd name="T114" fmla="*/ 803 w 1249"/>
              <a:gd name="T115" fmla="*/ 25 h 1671"/>
              <a:gd name="T116" fmla="*/ 758 w 1249"/>
              <a:gd name="T117" fmla="*/ 12 h 1671"/>
              <a:gd name="T118" fmla="*/ 673 w 1249"/>
              <a:gd name="T119" fmla="*/ 28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9" h="1671">
                <a:moveTo>
                  <a:pt x="664" y="39"/>
                </a:moveTo>
                <a:lnTo>
                  <a:pt x="664" y="39"/>
                </a:lnTo>
                <a:lnTo>
                  <a:pt x="662" y="37"/>
                </a:lnTo>
                <a:lnTo>
                  <a:pt x="656" y="33"/>
                </a:lnTo>
                <a:lnTo>
                  <a:pt x="648" y="31"/>
                </a:lnTo>
                <a:lnTo>
                  <a:pt x="646" y="30"/>
                </a:lnTo>
                <a:lnTo>
                  <a:pt x="645" y="30"/>
                </a:lnTo>
                <a:lnTo>
                  <a:pt x="645" y="30"/>
                </a:lnTo>
                <a:lnTo>
                  <a:pt x="644" y="33"/>
                </a:lnTo>
                <a:lnTo>
                  <a:pt x="644" y="38"/>
                </a:lnTo>
                <a:lnTo>
                  <a:pt x="644" y="43"/>
                </a:lnTo>
                <a:lnTo>
                  <a:pt x="645" y="44"/>
                </a:lnTo>
                <a:lnTo>
                  <a:pt x="645" y="44"/>
                </a:lnTo>
                <a:lnTo>
                  <a:pt x="645" y="44"/>
                </a:lnTo>
                <a:lnTo>
                  <a:pt x="645" y="46"/>
                </a:lnTo>
                <a:lnTo>
                  <a:pt x="644" y="49"/>
                </a:lnTo>
                <a:lnTo>
                  <a:pt x="640" y="53"/>
                </a:lnTo>
                <a:lnTo>
                  <a:pt x="637" y="54"/>
                </a:lnTo>
                <a:lnTo>
                  <a:pt x="635" y="54"/>
                </a:lnTo>
                <a:lnTo>
                  <a:pt x="635" y="54"/>
                </a:lnTo>
                <a:lnTo>
                  <a:pt x="625" y="50"/>
                </a:lnTo>
                <a:lnTo>
                  <a:pt x="621" y="50"/>
                </a:lnTo>
                <a:lnTo>
                  <a:pt x="620" y="52"/>
                </a:lnTo>
                <a:lnTo>
                  <a:pt x="620" y="54"/>
                </a:lnTo>
                <a:lnTo>
                  <a:pt x="620" y="54"/>
                </a:lnTo>
                <a:lnTo>
                  <a:pt x="620" y="59"/>
                </a:lnTo>
                <a:lnTo>
                  <a:pt x="623" y="65"/>
                </a:lnTo>
                <a:lnTo>
                  <a:pt x="623" y="70"/>
                </a:lnTo>
                <a:lnTo>
                  <a:pt x="621" y="73"/>
                </a:lnTo>
                <a:lnTo>
                  <a:pt x="620" y="74"/>
                </a:lnTo>
                <a:lnTo>
                  <a:pt x="620" y="74"/>
                </a:lnTo>
                <a:lnTo>
                  <a:pt x="615" y="76"/>
                </a:lnTo>
                <a:lnTo>
                  <a:pt x="612" y="80"/>
                </a:lnTo>
                <a:lnTo>
                  <a:pt x="608" y="86"/>
                </a:lnTo>
                <a:lnTo>
                  <a:pt x="605" y="93"/>
                </a:lnTo>
                <a:lnTo>
                  <a:pt x="605" y="93"/>
                </a:lnTo>
                <a:lnTo>
                  <a:pt x="605" y="102"/>
                </a:lnTo>
                <a:lnTo>
                  <a:pt x="605" y="112"/>
                </a:lnTo>
                <a:lnTo>
                  <a:pt x="605" y="123"/>
                </a:lnTo>
                <a:lnTo>
                  <a:pt x="605" y="123"/>
                </a:lnTo>
                <a:lnTo>
                  <a:pt x="604" y="123"/>
                </a:lnTo>
                <a:lnTo>
                  <a:pt x="604" y="123"/>
                </a:lnTo>
                <a:lnTo>
                  <a:pt x="605" y="128"/>
                </a:lnTo>
                <a:lnTo>
                  <a:pt x="605" y="128"/>
                </a:lnTo>
                <a:lnTo>
                  <a:pt x="607" y="135"/>
                </a:lnTo>
                <a:lnTo>
                  <a:pt x="605" y="143"/>
                </a:lnTo>
                <a:lnTo>
                  <a:pt x="605" y="143"/>
                </a:lnTo>
                <a:lnTo>
                  <a:pt x="604" y="149"/>
                </a:lnTo>
                <a:lnTo>
                  <a:pt x="605" y="154"/>
                </a:lnTo>
                <a:lnTo>
                  <a:pt x="605" y="157"/>
                </a:lnTo>
                <a:lnTo>
                  <a:pt x="605" y="157"/>
                </a:lnTo>
                <a:lnTo>
                  <a:pt x="603" y="157"/>
                </a:lnTo>
                <a:lnTo>
                  <a:pt x="599" y="157"/>
                </a:lnTo>
                <a:lnTo>
                  <a:pt x="597" y="159"/>
                </a:lnTo>
                <a:lnTo>
                  <a:pt x="596" y="162"/>
                </a:lnTo>
                <a:lnTo>
                  <a:pt x="594" y="166"/>
                </a:lnTo>
                <a:lnTo>
                  <a:pt x="596" y="172"/>
                </a:lnTo>
                <a:lnTo>
                  <a:pt x="596" y="172"/>
                </a:lnTo>
                <a:lnTo>
                  <a:pt x="599" y="188"/>
                </a:lnTo>
                <a:lnTo>
                  <a:pt x="602" y="204"/>
                </a:lnTo>
                <a:lnTo>
                  <a:pt x="605" y="217"/>
                </a:lnTo>
                <a:lnTo>
                  <a:pt x="608" y="222"/>
                </a:lnTo>
                <a:lnTo>
                  <a:pt x="610" y="226"/>
                </a:lnTo>
                <a:lnTo>
                  <a:pt x="610" y="226"/>
                </a:lnTo>
                <a:lnTo>
                  <a:pt x="617" y="232"/>
                </a:lnTo>
                <a:lnTo>
                  <a:pt x="623" y="241"/>
                </a:lnTo>
                <a:lnTo>
                  <a:pt x="628" y="252"/>
                </a:lnTo>
                <a:lnTo>
                  <a:pt x="630" y="260"/>
                </a:lnTo>
                <a:lnTo>
                  <a:pt x="630" y="260"/>
                </a:lnTo>
                <a:lnTo>
                  <a:pt x="631" y="268"/>
                </a:lnTo>
                <a:lnTo>
                  <a:pt x="633" y="274"/>
                </a:lnTo>
                <a:lnTo>
                  <a:pt x="635" y="280"/>
                </a:lnTo>
                <a:lnTo>
                  <a:pt x="635" y="280"/>
                </a:lnTo>
                <a:lnTo>
                  <a:pt x="639" y="289"/>
                </a:lnTo>
                <a:lnTo>
                  <a:pt x="641" y="296"/>
                </a:lnTo>
                <a:lnTo>
                  <a:pt x="641" y="299"/>
                </a:lnTo>
                <a:lnTo>
                  <a:pt x="640" y="300"/>
                </a:lnTo>
                <a:lnTo>
                  <a:pt x="640" y="300"/>
                </a:lnTo>
                <a:lnTo>
                  <a:pt x="637" y="301"/>
                </a:lnTo>
                <a:lnTo>
                  <a:pt x="635" y="301"/>
                </a:lnTo>
                <a:lnTo>
                  <a:pt x="625" y="302"/>
                </a:lnTo>
                <a:lnTo>
                  <a:pt x="613" y="305"/>
                </a:lnTo>
                <a:lnTo>
                  <a:pt x="607" y="306"/>
                </a:lnTo>
                <a:lnTo>
                  <a:pt x="601" y="310"/>
                </a:lnTo>
                <a:lnTo>
                  <a:pt x="601" y="310"/>
                </a:lnTo>
                <a:lnTo>
                  <a:pt x="591" y="315"/>
                </a:lnTo>
                <a:lnTo>
                  <a:pt x="585" y="317"/>
                </a:lnTo>
                <a:lnTo>
                  <a:pt x="581" y="317"/>
                </a:lnTo>
                <a:lnTo>
                  <a:pt x="581" y="319"/>
                </a:lnTo>
                <a:lnTo>
                  <a:pt x="581" y="319"/>
                </a:lnTo>
                <a:lnTo>
                  <a:pt x="582" y="324"/>
                </a:lnTo>
                <a:lnTo>
                  <a:pt x="582" y="333"/>
                </a:lnTo>
                <a:lnTo>
                  <a:pt x="581" y="343"/>
                </a:lnTo>
                <a:lnTo>
                  <a:pt x="578" y="349"/>
                </a:lnTo>
                <a:lnTo>
                  <a:pt x="576" y="354"/>
                </a:lnTo>
                <a:lnTo>
                  <a:pt x="576" y="354"/>
                </a:lnTo>
                <a:lnTo>
                  <a:pt x="571" y="360"/>
                </a:lnTo>
                <a:lnTo>
                  <a:pt x="562" y="366"/>
                </a:lnTo>
                <a:lnTo>
                  <a:pt x="543" y="380"/>
                </a:lnTo>
                <a:lnTo>
                  <a:pt x="522" y="392"/>
                </a:lnTo>
                <a:lnTo>
                  <a:pt x="512" y="398"/>
                </a:lnTo>
                <a:lnTo>
                  <a:pt x="512" y="398"/>
                </a:lnTo>
                <a:lnTo>
                  <a:pt x="474" y="444"/>
                </a:lnTo>
                <a:lnTo>
                  <a:pt x="438" y="486"/>
                </a:lnTo>
                <a:lnTo>
                  <a:pt x="409" y="428"/>
                </a:lnTo>
                <a:lnTo>
                  <a:pt x="409" y="428"/>
                </a:lnTo>
                <a:lnTo>
                  <a:pt x="413" y="413"/>
                </a:lnTo>
                <a:lnTo>
                  <a:pt x="415" y="402"/>
                </a:lnTo>
                <a:lnTo>
                  <a:pt x="415" y="397"/>
                </a:lnTo>
                <a:lnTo>
                  <a:pt x="414" y="393"/>
                </a:lnTo>
                <a:lnTo>
                  <a:pt x="414" y="393"/>
                </a:lnTo>
                <a:lnTo>
                  <a:pt x="405" y="381"/>
                </a:lnTo>
                <a:lnTo>
                  <a:pt x="401" y="375"/>
                </a:lnTo>
                <a:lnTo>
                  <a:pt x="399" y="373"/>
                </a:lnTo>
                <a:lnTo>
                  <a:pt x="399" y="373"/>
                </a:lnTo>
                <a:lnTo>
                  <a:pt x="397" y="372"/>
                </a:lnTo>
                <a:lnTo>
                  <a:pt x="392" y="370"/>
                </a:lnTo>
                <a:lnTo>
                  <a:pt x="385" y="366"/>
                </a:lnTo>
                <a:lnTo>
                  <a:pt x="379" y="364"/>
                </a:lnTo>
                <a:lnTo>
                  <a:pt x="379" y="364"/>
                </a:lnTo>
                <a:lnTo>
                  <a:pt x="372" y="362"/>
                </a:lnTo>
                <a:lnTo>
                  <a:pt x="365" y="360"/>
                </a:lnTo>
                <a:lnTo>
                  <a:pt x="356" y="358"/>
                </a:lnTo>
                <a:lnTo>
                  <a:pt x="352" y="358"/>
                </a:lnTo>
                <a:lnTo>
                  <a:pt x="350" y="359"/>
                </a:lnTo>
                <a:lnTo>
                  <a:pt x="350" y="359"/>
                </a:lnTo>
                <a:lnTo>
                  <a:pt x="347" y="360"/>
                </a:lnTo>
                <a:lnTo>
                  <a:pt x="346" y="360"/>
                </a:lnTo>
                <a:lnTo>
                  <a:pt x="342" y="359"/>
                </a:lnTo>
                <a:lnTo>
                  <a:pt x="338" y="359"/>
                </a:lnTo>
                <a:lnTo>
                  <a:pt x="334" y="361"/>
                </a:lnTo>
                <a:lnTo>
                  <a:pt x="330" y="364"/>
                </a:lnTo>
                <a:lnTo>
                  <a:pt x="330" y="364"/>
                </a:lnTo>
                <a:lnTo>
                  <a:pt x="320" y="372"/>
                </a:lnTo>
                <a:lnTo>
                  <a:pt x="315" y="378"/>
                </a:lnTo>
                <a:lnTo>
                  <a:pt x="315" y="378"/>
                </a:lnTo>
                <a:lnTo>
                  <a:pt x="313" y="381"/>
                </a:lnTo>
                <a:lnTo>
                  <a:pt x="309" y="382"/>
                </a:lnTo>
                <a:lnTo>
                  <a:pt x="307" y="386"/>
                </a:lnTo>
                <a:lnTo>
                  <a:pt x="306" y="393"/>
                </a:lnTo>
                <a:lnTo>
                  <a:pt x="306" y="393"/>
                </a:lnTo>
                <a:lnTo>
                  <a:pt x="306" y="402"/>
                </a:lnTo>
                <a:lnTo>
                  <a:pt x="306" y="408"/>
                </a:lnTo>
                <a:lnTo>
                  <a:pt x="306" y="413"/>
                </a:lnTo>
                <a:lnTo>
                  <a:pt x="306" y="418"/>
                </a:lnTo>
                <a:lnTo>
                  <a:pt x="306" y="418"/>
                </a:lnTo>
                <a:lnTo>
                  <a:pt x="306" y="420"/>
                </a:lnTo>
                <a:lnTo>
                  <a:pt x="307" y="423"/>
                </a:lnTo>
                <a:lnTo>
                  <a:pt x="312" y="429"/>
                </a:lnTo>
                <a:lnTo>
                  <a:pt x="317" y="436"/>
                </a:lnTo>
                <a:lnTo>
                  <a:pt x="320" y="442"/>
                </a:lnTo>
                <a:lnTo>
                  <a:pt x="320" y="442"/>
                </a:lnTo>
                <a:lnTo>
                  <a:pt x="342" y="483"/>
                </a:lnTo>
                <a:lnTo>
                  <a:pt x="360" y="516"/>
                </a:lnTo>
                <a:lnTo>
                  <a:pt x="360" y="516"/>
                </a:lnTo>
                <a:lnTo>
                  <a:pt x="358" y="516"/>
                </a:lnTo>
                <a:lnTo>
                  <a:pt x="358" y="520"/>
                </a:lnTo>
                <a:lnTo>
                  <a:pt x="357" y="528"/>
                </a:lnTo>
                <a:lnTo>
                  <a:pt x="355" y="541"/>
                </a:lnTo>
                <a:lnTo>
                  <a:pt x="355" y="541"/>
                </a:lnTo>
                <a:lnTo>
                  <a:pt x="354" y="542"/>
                </a:lnTo>
                <a:lnTo>
                  <a:pt x="350" y="547"/>
                </a:lnTo>
                <a:lnTo>
                  <a:pt x="347" y="550"/>
                </a:lnTo>
                <a:lnTo>
                  <a:pt x="346" y="555"/>
                </a:lnTo>
                <a:lnTo>
                  <a:pt x="345" y="561"/>
                </a:lnTo>
                <a:lnTo>
                  <a:pt x="345" y="570"/>
                </a:lnTo>
                <a:lnTo>
                  <a:pt x="345" y="570"/>
                </a:lnTo>
                <a:lnTo>
                  <a:pt x="346" y="584"/>
                </a:lnTo>
                <a:lnTo>
                  <a:pt x="349" y="593"/>
                </a:lnTo>
                <a:lnTo>
                  <a:pt x="350" y="608"/>
                </a:lnTo>
                <a:lnTo>
                  <a:pt x="350" y="634"/>
                </a:lnTo>
                <a:lnTo>
                  <a:pt x="350" y="634"/>
                </a:lnTo>
                <a:lnTo>
                  <a:pt x="350" y="650"/>
                </a:lnTo>
                <a:lnTo>
                  <a:pt x="352" y="663"/>
                </a:lnTo>
                <a:lnTo>
                  <a:pt x="356" y="674"/>
                </a:lnTo>
                <a:lnTo>
                  <a:pt x="361" y="684"/>
                </a:lnTo>
                <a:lnTo>
                  <a:pt x="366" y="692"/>
                </a:lnTo>
                <a:lnTo>
                  <a:pt x="372" y="699"/>
                </a:lnTo>
                <a:lnTo>
                  <a:pt x="378" y="704"/>
                </a:lnTo>
                <a:lnTo>
                  <a:pt x="384" y="708"/>
                </a:lnTo>
                <a:lnTo>
                  <a:pt x="384" y="708"/>
                </a:lnTo>
                <a:lnTo>
                  <a:pt x="398" y="715"/>
                </a:lnTo>
                <a:lnTo>
                  <a:pt x="414" y="721"/>
                </a:lnTo>
                <a:lnTo>
                  <a:pt x="431" y="726"/>
                </a:lnTo>
                <a:lnTo>
                  <a:pt x="437" y="727"/>
                </a:lnTo>
                <a:lnTo>
                  <a:pt x="443" y="727"/>
                </a:lnTo>
                <a:lnTo>
                  <a:pt x="443" y="727"/>
                </a:lnTo>
                <a:lnTo>
                  <a:pt x="448" y="726"/>
                </a:lnTo>
                <a:lnTo>
                  <a:pt x="456" y="724"/>
                </a:lnTo>
                <a:lnTo>
                  <a:pt x="468" y="717"/>
                </a:lnTo>
                <a:lnTo>
                  <a:pt x="479" y="713"/>
                </a:lnTo>
                <a:lnTo>
                  <a:pt x="481" y="711"/>
                </a:lnTo>
                <a:lnTo>
                  <a:pt x="483" y="711"/>
                </a:lnTo>
                <a:lnTo>
                  <a:pt x="483" y="713"/>
                </a:lnTo>
                <a:lnTo>
                  <a:pt x="483" y="713"/>
                </a:lnTo>
                <a:lnTo>
                  <a:pt x="486" y="717"/>
                </a:lnTo>
                <a:lnTo>
                  <a:pt x="494" y="727"/>
                </a:lnTo>
                <a:lnTo>
                  <a:pt x="519" y="754"/>
                </a:lnTo>
                <a:lnTo>
                  <a:pt x="556" y="791"/>
                </a:lnTo>
                <a:lnTo>
                  <a:pt x="532" y="830"/>
                </a:lnTo>
                <a:lnTo>
                  <a:pt x="517" y="845"/>
                </a:lnTo>
                <a:lnTo>
                  <a:pt x="517" y="845"/>
                </a:lnTo>
                <a:lnTo>
                  <a:pt x="516" y="849"/>
                </a:lnTo>
                <a:lnTo>
                  <a:pt x="515" y="854"/>
                </a:lnTo>
                <a:lnTo>
                  <a:pt x="513" y="869"/>
                </a:lnTo>
                <a:lnTo>
                  <a:pt x="512" y="878"/>
                </a:lnTo>
                <a:lnTo>
                  <a:pt x="508" y="889"/>
                </a:lnTo>
                <a:lnTo>
                  <a:pt x="502" y="902"/>
                </a:lnTo>
                <a:lnTo>
                  <a:pt x="492" y="914"/>
                </a:lnTo>
                <a:lnTo>
                  <a:pt x="492" y="914"/>
                </a:lnTo>
                <a:lnTo>
                  <a:pt x="430" y="989"/>
                </a:lnTo>
                <a:lnTo>
                  <a:pt x="400" y="1026"/>
                </a:lnTo>
                <a:lnTo>
                  <a:pt x="384" y="1047"/>
                </a:lnTo>
                <a:lnTo>
                  <a:pt x="384" y="1047"/>
                </a:lnTo>
                <a:lnTo>
                  <a:pt x="379" y="1059"/>
                </a:lnTo>
                <a:lnTo>
                  <a:pt x="374" y="1072"/>
                </a:lnTo>
                <a:lnTo>
                  <a:pt x="370" y="1091"/>
                </a:lnTo>
                <a:lnTo>
                  <a:pt x="370" y="1091"/>
                </a:lnTo>
                <a:lnTo>
                  <a:pt x="322" y="1183"/>
                </a:lnTo>
                <a:lnTo>
                  <a:pt x="288" y="1247"/>
                </a:lnTo>
                <a:lnTo>
                  <a:pt x="271" y="1278"/>
                </a:lnTo>
                <a:lnTo>
                  <a:pt x="271" y="1278"/>
                </a:lnTo>
                <a:lnTo>
                  <a:pt x="180" y="1344"/>
                </a:lnTo>
                <a:lnTo>
                  <a:pt x="89" y="1410"/>
                </a:lnTo>
                <a:lnTo>
                  <a:pt x="89" y="1410"/>
                </a:lnTo>
                <a:lnTo>
                  <a:pt x="82" y="1424"/>
                </a:lnTo>
                <a:lnTo>
                  <a:pt x="68" y="1448"/>
                </a:lnTo>
                <a:lnTo>
                  <a:pt x="50" y="1484"/>
                </a:lnTo>
                <a:lnTo>
                  <a:pt x="50" y="1484"/>
                </a:lnTo>
                <a:lnTo>
                  <a:pt x="59" y="1491"/>
                </a:lnTo>
                <a:lnTo>
                  <a:pt x="64" y="1496"/>
                </a:lnTo>
                <a:lnTo>
                  <a:pt x="65" y="1497"/>
                </a:lnTo>
                <a:lnTo>
                  <a:pt x="65" y="1499"/>
                </a:lnTo>
                <a:lnTo>
                  <a:pt x="65" y="1499"/>
                </a:lnTo>
                <a:lnTo>
                  <a:pt x="56" y="1508"/>
                </a:lnTo>
                <a:lnTo>
                  <a:pt x="41" y="1531"/>
                </a:lnTo>
                <a:lnTo>
                  <a:pt x="25" y="1553"/>
                </a:lnTo>
                <a:lnTo>
                  <a:pt x="16" y="1567"/>
                </a:lnTo>
                <a:lnTo>
                  <a:pt x="16" y="1567"/>
                </a:lnTo>
                <a:lnTo>
                  <a:pt x="13" y="1571"/>
                </a:lnTo>
                <a:lnTo>
                  <a:pt x="9" y="1574"/>
                </a:lnTo>
                <a:lnTo>
                  <a:pt x="3" y="1578"/>
                </a:lnTo>
                <a:lnTo>
                  <a:pt x="1" y="1582"/>
                </a:lnTo>
                <a:lnTo>
                  <a:pt x="0" y="1585"/>
                </a:lnTo>
                <a:lnTo>
                  <a:pt x="1" y="1588"/>
                </a:lnTo>
                <a:lnTo>
                  <a:pt x="6" y="1592"/>
                </a:lnTo>
                <a:lnTo>
                  <a:pt x="6" y="1592"/>
                </a:lnTo>
                <a:lnTo>
                  <a:pt x="12" y="1596"/>
                </a:lnTo>
                <a:lnTo>
                  <a:pt x="18" y="1598"/>
                </a:lnTo>
                <a:lnTo>
                  <a:pt x="25" y="1601"/>
                </a:lnTo>
                <a:lnTo>
                  <a:pt x="32" y="1601"/>
                </a:lnTo>
                <a:lnTo>
                  <a:pt x="48" y="1602"/>
                </a:lnTo>
                <a:lnTo>
                  <a:pt x="65" y="1602"/>
                </a:lnTo>
                <a:lnTo>
                  <a:pt x="65" y="1602"/>
                </a:lnTo>
                <a:lnTo>
                  <a:pt x="73" y="1602"/>
                </a:lnTo>
                <a:lnTo>
                  <a:pt x="81" y="1604"/>
                </a:lnTo>
                <a:lnTo>
                  <a:pt x="91" y="1607"/>
                </a:lnTo>
                <a:lnTo>
                  <a:pt x="94" y="1608"/>
                </a:lnTo>
                <a:lnTo>
                  <a:pt x="98" y="1608"/>
                </a:lnTo>
                <a:lnTo>
                  <a:pt x="100" y="1605"/>
                </a:lnTo>
                <a:lnTo>
                  <a:pt x="104" y="1602"/>
                </a:lnTo>
                <a:lnTo>
                  <a:pt x="104" y="1602"/>
                </a:lnTo>
                <a:lnTo>
                  <a:pt x="109" y="1594"/>
                </a:lnTo>
                <a:lnTo>
                  <a:pt x="111" y="1592"/>
                </a:lnTo>
                <a:lnTo>
                  <a:pt x="113" y="1590"/>
                </a:lnTo>
                <a:lnTo>
                  <a:pt x="114" y="1582"/>
                </a:lnTo>
                <a:lnTo>
                  <a:pt x="114" y="1582"/>
                </a:lnTo>
                <a:lnTo>
                  <a:pt x="115" y="1570"/>
                </a:lnTo>
                <a:lnTo>
                  <a:pt x="119" y="1556"/>
                </a:lnTo>
                <a:lnTo>
                  <a:pt x="124" y="1538"/>
                </a:lnTo>
                <a:lnTo>
                  <a:pt x="124" y="1538"/>
                </a:lnTo>
                <a:lnTo>
                  <a:pt x="126" y="1533"/>
                </a:lnTo>
                <a:lnTo>
                  <a:pt x="129" y="1528"/>
                </a:lnTo>
                <a:lnTo>
                  <a:pt x="134" y="1523"/>
                </a:lnTo>
                <a:lnTo>
                  <a:pt x="134" y="1523"/>
                </a:lnTo>
                <a:lnTo>
                  <a:pt x="148" y="1529"/>
                </a:lnTo>
                <a:lnTo>
                  <a:pt x="183" y="1543"/>
                </a:lnTo>
                <a:lnTo>
                  <a:pt x="202" y="1550"/>
                </a:lnTo>
                <a:lnTo>
                  <a:pt x="221" y="1555"/>
                </a:lnTo>
                <a:lnTo>
                  <a:pt x="236" y="1559"/>
                </a:lnTo>
                <a:lnTo>
                  <a:pt x="242" y="1559"/>
                </a:lnTo>
                <a:lnTo>
                  <a:pt x="247" y="1558"/>
                </a:lnTo>
                <a:lnTo>
                  <a:pt x="247" y="1558"/>
                </a:lnTo>
                <a:lnTo>
                  <a:pt x="253" y="1554"/>
                </a:lnTo>
                <a:lnTo>
                  <a:pt x="263" y="1547"/>
                </a:lnTo>
                <a:lnTo>
                  <a:pt x="291" y="1521"/>
                </a:lnTo>
                <a:lnTo>
                  <a:pt x="328" y="1485"/>
                </a:lnTo>
                <a:lnTo>
                  <a:pt x="370" y="1445"/>
                </a:lnTo>
                <a:lnTo>
                  <a:pt x="444" y="1371"/>
                </a:lnTo>
                <a:lnTo>
                  <a:pt x="478" y="1336"/>
                </a:lnTo>
                <a:lnTo>
                  <a:pt x="478" y="1336"/>
                </a:lnTo>
                <a:lnTo>
                  <a:pt x="549" y="1265"/>
                </a:lnTo>
                <a:lnTo>
                  <a:pt x="620" y="1194"/>
                </a:lnTo>
                <a:lnTo>
                  <a:pt x="620" y="1194"/>
                </a:lnTo>
                <a:lnTo>
                  <a:pt x="653" y="1195"/>
                </a:lnTo>
                <a:lnTo>
                  <a:pt x="677" y="1195"/>
                </a:lnTo>
                <a:lnTo>
                  <a:pt x="684" y="1195"/>
                </a:lnTo>
                <a:lnTo>
                  <a:pt x="689" y="1194"/>
                </a:lnTo>
                <a:lnTo>
                  <a:pt x="689" y="1194"/>
                </a:lnTo>
                <a:lnTo>
                  <a:pt x="703" y="1190"/>
                </a:lnTo>
                <a:lnTo>
                  <a:pt x="728" y="1183"/>
                </a:lnTo>
                <a:lnTo>
                  <a:pt x="763" y="1174"/>
                </a:lnTo>
                <a:lnTo>
                  <a:pt x="763" y="1174"/>
                </a:lnTo>
                <a:lnTo>
                  <a:pt x="786" y="1192"/>
                </a:lnTo>
                <a:lnTo>
                  <a:pt x="802" y="1204"/>
                </a:lnTo>
                <a:lnTo>
                  <a:pt x="812" y="1214"/>
                </a:lnTo>
                <a:lnTo>
                  <a:pt x="812" y="1214"/>
                </a:lnTo>
                <a:lnTo>
                  <a:pt x="840" y="1242"/>
                </a:lnTo>
                <a:lnTo>
                  <a:pt x="898" y="1297"/>
                </a:lnTo>
                <a:lnTo>
                  <a:pt x="979" y="1376"/>
                </a:lnTo>
                <a:lnTo>
                  <a:pt x="1009" y="1533"/>
                </a:lnTo>
                <a:lnTo>
                  <a:pt x="1009" y="1533"/>
                </a:lnTo>
                <a:lnTo>
                  <a:pt x="1026" y="1532"/>
                </a:lnTo>
                <a:lnTo>
                  <a:pt x="1037" y="1532"/>
                </a:lnTo>
                <a:lnTo>
                  <a:pt x="1040" y="1532"/>
                </a:lnTo>
                <a:lnTo>
                  <a:pt x="1043" y="1533"/>
                </a:lnTo>
                <a:lnTo>
                  <a:pt x="1043" y="1533"/>
                </a:lnTo>
                <a:lnTo>
                  <a:pt x="1044" y="1545"/>
                </a:lnTo>
                <a:lnTo>
                  <a:pt x="1045" y="1571"/>
                </a:lnTo>
                <a:lnTo>
                  <a:pt x="1048" y="1617"/>
                </a:lnTo>
                <a:lnTo>
                  <a:pt x="1048" y="1617"/>
                </a:lnTo>
                <a:lnTo>
                  <a:pt x="1049" y="1621"/>
                </a:lnTo>
                <a:lnTo>
                  <a:pt x="1052" y="1625"/>
                </a:lnTo>
                <a:lnTo>
                  <a:pt x="1054" y="1629"/>
                </a:lnTo>
                <a:lnTo>
                  <a:pt x="1058" y="1633"/>
                </a:lnTo>
                <a:lnTo>
                  <a:pt x="1066" y="1639"/>
                </a:lnTo>
                <a:lnTo>
                  <a:pt x="1070" y="1642"/>
                </a:lnTo>
                <a:lnTo>
                  <a:pt x="1072" y="1646"/>
                </a:lnTo>
                <a:lnTo>
                  <a:pt x="1072" y="1646"/>
                </a:lnTo>
                <a:lnTo>
                  <a:pt x="1079" y="1655"/>
                </a:lnTo>
                <a:lnTo>
                  <a:pt x="1085" y="1662"/>
                </a:lnTo>
                <a:lnTo>
                  <a:pt x="1092" y="1668"/>
                </a:lnTo>
                <a:lnTo>
                  <a:pt x="1097" y="1671"/>
                </a:lnTo>
                <a:lnTo>
                  <a:pt x="1097" y="1671"/>
                </a:lnTo>
                <a:lnTo>
                  <a:pt x="1099" y="1671"/>
                </a:lnTo>
                <a:lnTo>
                  <a:pt x="1103" y="1668"/>
                </a:lnTo>
                <a:lnTo>
                  <a:pt x="1112" y="1663"/>
                </a:lnTo>
                <a:lnTo>
                  <a:pt x="1122" y="1656"/>
                </a:lnTo>
                <a:lnTo>
                  <a:pt x="1122" y="1656"/>
                </a:lnTo>
                <a:lnTo>
                  <a:pt x="1123" y="1657"/>
                </a:lnTo>
                <a:lnTo>
                  <a:pt x="1125" y="1658"/>
                </a:lnTo>
                <a:lnTo>
                  <a:pt x="1133" y="1661"/>
                </a:lnTo>
                <a:lnTo>
                  <a:pt x="1146" y="1661"/>
                </a:lnTo>
                <a:lnTo>
                  <a:pt x="1146" y="1661"/>
                </a:lnTo>
                <a:lnTo>
                  <a:pt x="1170" y="1660"/>
                </a:lnTo>
                <a:lnTo>
                  <a:pt x="1174" y="1658"/>
                </a:lnTo>
                <a:lnTo>
                  <a:pt x="1176" y="1657"/>
                </a:lnTo>
                <a:lnTo>
                  <a:pt x="1176" y="1656"/>
                </a:lnTo>
                <a:lnTo>
                  <a:pt x="1176" y="1656"/>
                </a:lnTo>
                <a:lnTo>
                  <a:pt x="1176" y="1655"/>
                </a:lnTo>
                <a:lnTo>
                  <a:pt x="1177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6" y="1651"/>
                </a:lnTo>
                <a:lnTo>
                  <a:pt x="1176" y="1651"/>
                </a:lnTo>
                <a:lnTo>
                  <a:pt x="1162" y="1634"/>
                </a:lnTo>
                <a:lnTo>
                  <a:pt x="1141" y="1607"/>
                </a:lnTo>
                <a:lnTo>
                  <a:pt x="1141" y="1607"/>
                </a:lnTo>
                <a:lnTo>
                  <a:pt x="1131" y="1594"/>
                </a:lnTo>
                <a:lnTo>
                  <a:pt x="1127" y="1590"/>
                </a:lnTo>
                <a:lnTo>
                  <a:pt x="1124" y="1587"/>
                </a:lnTo>
                <a:lnTo>
                  <a:pt x="1123" y="1583"/>
                </a:lnTo>
                <a:lnTo>
                  <a:pt x="1122" y="1572"/>
                </a:lnTo>
                <a:lnTo>
                  <a:pt x="1122" y="1572"/>
                </a:lnTo>
                <a:lnTo>
                  <a:pt x="1122" y="1528"/>
                </a:lnTo>
                <a:lnTo>
                  <a:pt x="1122" y="1499"/>
                </a:lnTo>
                <a:lnTo>
                  <a:pt x="1122" y="1499"/>
                </a:lnTo>
                <a:lnTo>
                  <a:pt x="1186" y="1470"/>
                </a:lnTo>
                <a:lnTo>
                  <a:pt x="1230" y="1451"/>
                </a:lnTo>
                <a:lnTo>
                  <a:pt x="1244" y="1443"/>
                </a:lnTo>
                <a:lnTo>
                  <a:pt x="1248" y="1441"/>
                </a:lnTo>
                <a:lnTo>
                  <a:pt x="1249" y="1440"/>
                </a:lnTo>
                <a:lnTo>
                  <a:pt x="1249" y="1440"/>
                </a:lnTo>
                <a:lnTo>
                  <a:pt x="1244" y="1422"/>
                </a:lnTo>
                <a:lnTo>
                  <a:pt x="1232" y="1386"/>
                </a:lnTo>
                <a:lnTo>
                  <a:pt x="1216" y="1341"/>
                </a:lnTo>
                <a:lnTo>
                  <a:pt x="1200" y="1302"/>
                </a:lnTo>
                <a:lnTo>
                  <a:pt x="1200" y="1302"/>
                </a:lnTo>
                <a:lnTo>
                  <a:pt x="1184" y="1268"/>
                </a:lnTo>
                <a:lnTo>
                  <a:pt x="1166" y="1233"/>
                </a:lnTo>
                <a:lnTo>
                  <a:pt x="1131" y="1174"/>
                </a:lnTo>
                <a:lnTo>
                  <a:pt x="1131" y="1174"/>
                </a:lnTo>
                <a:lnTo>
                  <a:pt x="1117" y="1151"/>
                </a:lnTo>
                <a:lnTo>
                  <a:pt x="1102" y="1131"/>
                </a:lnTo>
                <a:lnTo>
                  <a:pt x="1087" y="1110"/>
                </a:lnTo>
                <a:lnTo>
                  <a:pt x="1087" y="1110"/>
                </a:lnTo>
                <a:lnTo>
                  <a:pt x="1099" y="1107"/>
                </a:lnTo>
                <a:lnTo>
                  <a:pt x="1117" y="1101"/>
                </a:lnTo>
                <a:lnTo>
                  <a:pt x="1117" y="1101"/>
                </a:lnTo>
                <a:lnTo>
                  <a:pt x="1118" y="1099"/>
                </a:lnTo>
                <a:lnTo>
                  <a:pt x="1118" y="1098"/>
                </a:lnTo>
                <a:lnTo>
                  <a:pt x="1117" y="1093"/>
                </a:lnTo>
                <a:lnTo>
                  <a:pt x="1114" y="1087"/>
                </a:lnTo>
                <a:lnTo>
                  <a:pt x="1109" y="1080"/>
                </a:lnTo>
                <a:lnTo>
                  <a:pt x="1099" y="1067"/>
                </a:lnTo>
                <a:lnTo>
                  <a:pt x="1096" y="1063"/>
                </a:lnTo>
                <a:lnTo>
                  <a:pt x="1092" y="1061"/>
                </a:lnTo>
                <a:lnTo>
                  <a:pt x="1092" y="1061"/>
                </a:lnTo>
                <a:lnTo>
                  <a:pt x="1082" y="1055"/>
                </a:lnTo>
                <a:lnTo>
                  <a:pt x="1063" y="1040"/>
                </a:lnTo>
                <a:lnTo>
                  <a:pt x="1004" y="996"/>
                </a:lnTo>
                <a:lnTo>
                  <a:pt x="946" y="951"/>
                </a:lnTo>
                <a:lnTo>
                  <a:pt x="920" y="929"/>
                </a:lnTo>
                <a:lnTo>
                  <a:pt x="920" y="929"/>
                </a:lnTo>
                <a:lnTo>
                  <a:pt x="914" y="920"/>
                </a:lnTo>
                <a:lnTo>
                  <a:pt x="900" y="903"/>
                </a:lnTo>
                <a:lnTo>
                  <a:pt x="881" y="880"/>
                </a:lnTo>
                <a:lnTo>
                  <a:pt x="881" y="880"/>
                </a:lnTo>
                <a:lnTo>
                  <a:pt x="881" y="857"/>
                </a:lnTo>
                <a:lnTo>
                  <a:pt x="882" y="843"/>
                </a:lnTo>
                <a:lnTo>
                  <a:pt x="881" y="835"/>
                </a:lnTo>
                <a:lnTo>
                  <a:pt x="881" y="835"/>
                </a:lnTo>
                <a:lnTo>
                  <a:pt x="876" y="823"/>
                </a:lnTo>
                <a:lnTo>
                  <a:pt x="871" y="811"/>
                </a:lnTo>
                <a:lnTo>
                  <a:pt x="895" y="791"/>
                </a:lnTo>
                <a:lnTo>
                  <a:pt x="895" y="791"/>
                </a:lnTo>
                <a:lnTo>
                  <a:pt x="895" y="791"/>
                </a:lnTo>
                <a:lnTo>
                  <a:pt x="898" y="792"/>
                </a:lnTo>
                <a:lnTo>
                  <a:pt x="905" y="792"/>
                </a:lnTo>
                <a:lnTo>
                  <a:pt x="920" y="791"/>
                </a:lnTo>
                <a:lnTo>
                  <a:pt x="920" y="791"/>
                </a:lnTo>
                <a:lnTo>
                  <a:pt x="936" y="790"/>
                </a:lnTo>
                <a:lnTo>
                  <a:pt x="947" y="790"/>
                </a:lnTo>
                <a:lnTo>
                  <a:pt x="951" y="790"/>
                </a:lnTo>
                <a:lnTo>
                  <a:pt x="954" y="789"/>
                </a:lnTo>
                <a:lnTo>
                  <a:pt x="957" y="786"/>
                </a:lnTo>
                <a:lnTo>
                  <a:pt x="959" y="781"/>
                </a:lnTo>
                <a:lnTo>
                  <a:pt x="959" y="781"/>
                </a:lnTo>
                <a:lnTo>
                  <a:pt x="964" y="770"/>
                </a:lnTo>
                <a:lnTo>
                  <a:pt x="967" y="760"/>
                </a:lnTo>
                <a:lnTo>
                  <a:pt x="969" y="751"/>
                </a:lnTo>
                <a:lnTo>
                  <a:pt x="969" y="742"/>
                </a:lnTo>
                <a:lnTo>
                  <a:pt x="969" y="742"/>
                </a:lnTo>
                <a:lnTo>
                  <a:pt x="968" y="731"/>
                </a:lnTo>
                <a:lnTo>
                  <a:pt x="969" y="727"/>
                </a:lnTo>
                <a:lnTo>
                  <a:pt x="969" y="727"/>
                </a:lnTo>
                <a:lnTo>
                  <a:pt x="972" y="726"/>
                </a:lnTo>
                <a:lnTo>
                  <a:pt x="975" y="722"/>
                </a:lnTo>
                <a:lnTo>
                  <a:pt x="975" y="721"/>
                </a:lnTo>
                <a:lnTo>
                  <a:pt x="975" y="719"/>
                </a:lnTo>
                <a:lnTo>
                  <a:pt x="973" y="715"/>
                </a:lnTo>
                <a:lnTo>
                  <a:pt x="969" y="713"/>
                </a:lnTo>
                <a:lnTo>
                  <a:pt x="969" y="713"/>
                </a:lnTo>
                <a:lnTo>
                  <a:pt x="966" y="709"/>
                </a:lnTo>
                <a:lnTo>
                  <a:pt x="962" y="706"/>
                </a:lnTo>
                <a:lnTo>
                  <a:pt x="959" y="700"/>
                </a:lnTo>
                <a:lnTo>
                  <a:pt x="958" y="699"/>
                </a:lnTo>
                <a:lnTo>
                  <a:pt x="956" y="698"/>
                </a:lnTo>
                <a:lnTo>
                  <a:pt x="951" y="697"/>
                </a:lnTo>
                <a:lnTo>
                  <a:pt x="945" y="698"/>
                </a:lnTo>
                <a:lnTo>
                  <a:pt x="945" y="698"/>
                </a:lnTo>
                <a:lnTo>
                  <a:pt x="932" y="700"/>
                </a:lnTo>
                <a:lnTo>
                  <a:pt x="925" y="704"/>
                </a:lnTo>
                <a:lnTo>
                  <a:pt x="921" y="706"/>
                </a:lnTo>
                <a:lnTo>
                  <a:pt x="920" y="708"/>
                </a:lnTo>
                <a:lnTo>
                  <a:pt x="920" y="708"/>
                </a:lnTo>
                <a:lnTo>
                  <a:pt x="915" y="698"/>
                </a:lnTo>
                <a:lnTo>
                  <a:pt x="915" y="698"/>
                </a:lnTo>
                <a:lnTo>
                  <a:pt x="913" y="679"/>
                </a:lnTo>
                <a:lnTo>
                  <a:pt x="910" y="640"/>
                </a:lnTo>
                <a:lnTo>
                  <a:pt x="905" y="585"/>
                </a:lnTo>
                <a:lnTo>
                  <a:pt x="905" y="585"/>
                </a:lnTo>
                <a:lnTo>
                  <a:pt x="876" y="488"/>
                </a:lnTo>
                <a:lnTo>
                  <a:pt x="855" y="420"/>
                </a:lnTo>
                <a:lnTo>
                  <a:pt x="846" y="388"/>
                </a:lnTo>
                <a:lnTo>
                  <a:pt x="846" y="388"/>
                </a:lnTo>
                <a:lnTo>
                  <a:pt x="845" y="382"/>
                </a:lnTo>
                <a:lnTo>
                  <a:pt x="840" y="372"/>
                </a:lnTo>
                <a:lnTo>
                  <a:pt x="832" y="354"/>
                </a:lnTo>
                <a:lnTo>
                  <a:pt x="832" y="354"/>
                </a:lnTo>
                <a:lnTo>
                  <a:pt x="832" y="350"/>
                </a:lnTo>
                <a:lnTo>
                  <a:pt x="832" y="346"/>
                </a:lnTo>
                <a:lnTo>
                  <a:pt x="834" y="337"/>
                </a:lnTo>
                <a:lnTo>
                  <a:pt x="837" y="327"/>
                </a:lnTo>
                <a:lnTo>
                  <a:pt x="837" y="323"/>
                </a:lnTo>
                <a:lnTo>
                  <a:pt x="837" y="319"/>
                </a:lnTo>
                <a:lnTo>
                  <a:pt x="837" y="319"/>
                </a:lnTo>
                <a:lnTo>
                  <a:pt x="834" y="317"/>
                </a:lnTo>
                <a:lnTo>
                  <a:pt x="829" y="315"/>
                </a:lnTo>
                <a:lnTo>
                  <a:pt x="816" y="312"/>
                </a:lnTo>
                <a:lnTo>
                  <a:pt x="797" y="310"/>
                </a:lnTo>
                <a:lnTo>
                  <a:pt x="797" y="310"/>
                </a:lnTo>
                <a:lnTo>
                  <a:pt x="796" y="305"/>
                </a:lnTo>
                <a:lnTo>
                  <a:pt x="796" y="299"/>
                </a:lnTo>
                <a:lnTo>
                  <a:pt x="797" y="290"/>
                </a:lnTo>
                <a:lnTo>
                  <a:pt x="807" y="260"/>
                </a:lnTo>
                <a:lnTo>
                  <a:pt x="807" y="260"/>
                </a:lnTo>
                <a:lnTo>
                  <a:pt x="811" y="258"/>
                </a:lnTo>
                <a:lnTo>
                  <a:pt x="819" y="252"/>
                </a:lnTo>
                <a:lnTo>
                  <a:pt x="829" y="243"/>
                </a:lnTo>
                <a:lnTo>
                  <a:pt x="833" y="237"/>
                </a:lnTo>
                <a:lnTo>
                  <a:pt x="837" y="231"/>
                </a:lnTo>
                <a:lnTo>
                  <a:pt x="837" y="231"/>
                </a:lnTo>
                <a:lnTo>
                  <a:pt x="843" y="220"/>
                </a:lnTo>
                <a:lnTo>
                  <a:pt x="848" y="211"/>
                </a:lnTo>
                <a:lnTo>
                  <a:pt x="849" y="208"/>
                </a:lnTo>
                <a:lnTo>
                  <a:pt x="849" y="203"/>
                </a:lnTo>
                <a:lnTo>
                  <a:pt x="849" y="198"/>
                </a:lnTo>
                <a:lnTo>
                  <a:pt x="846" y="192"/>
                </a:lnTo>
                <a:lnTo>
                  <a:pt x="846" y="192"/>
                </a:lnTo>
                <a:lnTo>
                  <a:pt x="841" y="181"/>
                </a:lnTo>
                <a:lnTo>
                  <a:pt x="839" y="175"/>
                </a:lnTo>
                <a:lnTo>
                  <a:pt x="837" y="172"/>
                </a:lnTo>
                <a:lnTo>
                  <a:pt x="837" y="172"/>
                </a:lnTo>
                <a:lnTo>
                  <a:pt x="837" y="151"/>
                </a:lnTo>
                <a:lnTo>
                  <a:pt x="838" y="135"/>
                </a:lnTo>
                <a:lnTo>
                  <a:pt x="839" y="128"/>
                </a:lnTo>
                <a:lnTo>
                  <a:pt x="841" y="123"/>
                </a:lnTo>
                <a:lnTo>
                  <a:pt x="841" y="123"/>
                </a:lnTo>
                <a:lnTo>
                  <a:pt x="846" y="114"/>
                </a:lnTo>
                <a:lnTo>
                  <a:pt x="849" y="103"/>
                </a:lnTo>
                <a:lnTo>
                  <a:pt x="851" y="93"/>
                </a:lnTo>
                <a:lnTo>
                  <a:pt x="851" y="84"/>
                </a:lnTo>
                <a:lnTo>
                  <a:pt x="851" y="84"/>
                </a:lnTo>
                <a:lnTo>
                  <a:pt x="850" y="77"/>
                </a:lnTo>
                <a:lnTo>
                  <a:pt x="846" y="71"/>
                </a:lnTo>
                <a:lnTo>
                  <a:pt x="839" y="54"/>
                </a:lnTo>
                <a:lnTo>
                  <a:pt x="827" y="34"/>
                </a:lnTo>
                <a:lnTo>
                  <a:pt x="827" y="34"/>
                </a:lnTo>
                <a:lnTo>
                  <a:pt x="814" y="28"/>
                </a:lnTo>
                <a:lnTo>
                  <a:pt x="803" y="25"/>
                </a:lnTo>
                <a:lnTo>
                  <a:pt x="800" y="23"/>
                </a:lnTo>
                <a:lnTo>
                  <a:pt x="797" y="25"/>
                </a:lnTo>
                <a:lnTo>
                  <a:pt x="797" y="25"/>
                </a:lnTo>
                <a:lnTo>
                  <a:pt x="793" y="27"/>
                </a:lnTo>
                <a:lnTo>
                  <a:pt x="791" y="28"/>
                </a:lnTo>
                <a:lnTo>
                  <a:pt x="787" y="30"/>
                </a:lnTo>
                <a:lnTo>
                  <a:pt x="763" y="15"/>
                </a:lnTo>
                <a:lnTo>
                  <a:pt x="763" y="15"/>
                </a:lnTo>
                <a:lnTo>
                  <a:pt x="758" y="12"/>
                </a:lnTo>
                <a:lnTo>
                  <a:pt x="748" y="10"/>
                </a:lnTo>
                <a:lnTo>
                  <a:pt x="748" y="10"/>
                </a:lnTo>
                <a:lnTo>
                  <a:pt x="704" y="0"/>
                </a:lnTo>
                <a:lnTo>
                  <a:pt x="674" y="15"/>
                </a:lnTo>
                <a:lnTo>
                  <a:pt x="674" y="15"/>
                </a:lnTo>
                <a:lnTo>
                  <a:pt x="674" y="20"/>
                </a:lnTo>
                <a:lnTo>
                  <a:pt x="674" y="25"/>
                </a:lnTo>
                <a:lnTo>
                  <a:pt x="674" y="25"/>
                </a:lnTo>
                <a:lnTo>
                  <a:pt x="673" y="28"/>
                </a:lnTo>
                <a:lnTo>
                  <a:pt x="669" y="33"/>
                </a:lnTo>
                <a:lnTo>
                  <a:pt x="666" y="38"/>
                </a:lnTo>
                <a:lnTo>
                  <a:pt x="664" y="39"/>
                </a:lnTo>
                <a:lnTo>
                  <a:pt x="664" y="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853DCCC-180E-4569-B52C-82F4BE1C3D9B}"/>
              </a:ext>
            </a:extLst>
          </p:cNvPr>
          <p:cNvSpPr>
            <a:spLocks noEditPoints="1"/>
          </p:cNvSpPr>
          <p:nvPr/>
        </p:nvSpPr>
        <p:spPr bwMode="auto">
          <a:xfrm>
            <a:off x="2636841" y="2724455"/>
            <a:ext cx="907256" cy="1706979"/>
          </a:xfrm>
          <a:custGeom>
            <a:avLst/>
            <a:gdLst>
              <a:gd name="T0" fmla="*/ 640 w 1004"/>
              <a:gd name="T1" fmla="*/ 673 h 1889"/>
              <a:gd name="T2" fmla="*/ 701 w 1004"/>
              <a:gd name="T3" fmla="*/ 737 h 1889"/>
              <a:gd name="T4" fmla="*/ 822 w 1004"/>
              <a:gd name="T5" fmla="*/ 708 h 1889"/>
              <a:gd name="T6" fmla="*/ 848 w 1004"/>
              <a:gd name="T7" fmla="*/ 615 h 1889"/>
              <a:gd name="T8" fmla="*/ 860 w 1004"/>
              <a:gd name="T9" fmla="*/ 485 h 1889"/>
              <a:gd name="T10" fmla="*/ 889 w 1004"/>
              <a:gd name="T11" fmla="*/ 348 h 1889"/>
              <a:gd name="T12" fmla="*/ 843 w 1004"/>
              <a:gd name="T13" fmla="*/ 330 h 1889"/>
              <a:gd name="T14" fmla="*/ 822 w 1004"/>
              <a:gd name="T15" fmla="*/ 341 h 1889"/>
              <a:gd name="T16" fmla="*/ 817 w 1004"/>
              <a:gd name="T17" fmla="*/ 378 h 1889"/>
              <a:gd name="T18" fmla="*/ 807 w 1004"/>
              <a:gd name="T19" fmla="*/ 442 h 1889"/>
              <a:gd name="T20" fmla="*/ 761 w 1004"/>
              <a:gd name="T21" fmla="*/ 480 h 1889"/>
              <a:gd name="T22" fmla="*/ 659 w 1004"/>
              <a:gd name="T23" fmla="*/ 351 h 1889"/>
              <a:gd name="T24" fmla="*/ 517 w 1004"/>
              <a:gd name="T25" fmla="*/ 344 h 1889"/>
              <a:gd name="T26" fmla="*/ 531 w 1004"/>
              <a:gd name="T27" fmla="*/ 310 h 1889"/>
              <a:gd name="T28" fmla="*/ 562 w 1004"/>
              <a:gd name="T29" fmla="*/ 201 h 1889"/>
              <a:gd name="T30" fmla="*/ 556 w 1004"/>
              <a:gd name="T31" fmla="*/ 92 h 1889"/>
              <a:gd name="T32" fmla="*/ 517 w 1004"/>
              <a:gd name="T33" fmla="*/ 34 h 1889"/>
              <a:gd name="T34" fmla="*/ 483 w 1004"/>
              <a:gd name="T35" fmla="*/ 34 h 1889"/>
              <a:gd name="T36" fmla="*/ 429 w 1004"/>
              <a:gd name="T37" fmla="*/ 15 h 1889"/>
              <a:gd name="T38" fmla="*/ 349 w 1004"/>
              <a:gd name="T39" fmla="*/ 47 h 1889"/>
              <a:gd name="T40" fmla="*/ 323 w 1004"/>
              <a:gd name="T41" fmla="*/ 85 h 1889"/>
              <a:gd name="T42" fmla="*/ 311 w 1004"/>
              <a:gd name="T43" fmla="*/ 136 h 1889"/>
              <a:gd name="T44" fmla="*/ 311 w 1004"/>
              <a:gd name="T45" fmla="*/ 197 h 1889"/>
              <a:gd name="T46" fmla="*/ 316 w 1004"/>
              <a:gd name="T47" fmla="*/ 255 h 1889"/>
              <a:gd name="T48" fmla="*/ 268 w 1004"/>
              <a:gd name="T49" fmla="*/ 280 h 1889"/>
              <a:gd name="T50" fmla="*/ 197 w 1004"/>
              <a:gd name="T51" fmla="*/ 321 h 1889"/>
              <a:gd name="T52" fmla="*/ 109 w 1004"/>
              <a:gd name="T53" fmla="*/ 373 h 1889"/>
              <a:gd name="T54" fmla="*/ 6 w 1004"/>
              <a:gd name="T55" fmla="*/ 671 h 1889"/>
              <a:gd name="T56" fmla="*/ 16 w 1004"/>
              <a:gd name="T57" fmla="*/ 781 h 1889"/>
              <a:gd name="T58" fmla="*/ 193 w 1004"/>
              <a:gd name="T59" fmla="*/ 860 h 1889"/>
              <a:gd name="T60" fmla="*/ 242 w 1004"/>
              <a:gd name="T61" fmla="*/ 909 h 1889"/>
              <a:gd name="T62" fmla="*/ 218 w 1004"/>
              <a:gd name="T63" fmla="*/ 1044 h 1889"/>
              <a:gd name="T64" fmla="*/ 205 w 1004"/>
              <a:gd name="T65" fmla="*/ 1416 h 1889"/>
              <a:gd name="T66" fmla="*/ 186 w 1004"/>
              <a:gd name="T67" fmla="*/ 1543 h 1889"/>
              <a:gd name="T68" fmla="*/ 159 w 1004"/>
              <a:gd name="T69" fmla="*/ 1651 h 1889"/>
              <a:gd name="T70" fmla="*/ 183 w 1004"/>
              <a:gd name="T71" fmla="*/ 1779 h 1889"/>
              <a:gd name="T72" fmla="*/ 134 w 1004"/>
              <a:gd name="T73" fmla="*/ 1877 h 1889"/>
              <a:gd name="T74" fmla="*/ 252 w 1004"/>
              <a:gd name="T75" fmla="*/ 1882 h 1889"/>
              <a:gd name="T76" fmla="*/ 261 w 1004"/>
              <a:gd name="T77" fmla="*/ 1804 h 1889"/>
              <a:gd name="T78" fmla="*/ 263 w 1004"/>
              <a:gd name="T79" fmla="*/ 1749 h 1889"/>
              <a:gd name="T80" fmla="*/ 326 w 1004"/>
              <a:gd name="T81" fmla="*/ 1744 h 1889"/>
              <a:gd name="T82" fmla="*/ 358 w 1004"/>
              <a:gd name="T83" fmla="*/ 1631 h 1889"/>
              <a:gd name="T84" fmla="*/ 463 w 1004"/>
              <a:gd name="T85" fmla="*/ 1273 h 1889"/>
              <a:gd name="T86" fmla="*/ 643 w 1004"/>
              <a:gd name="T87" fmla="*/ 1119 h 1889"/>
              <a:gd name="T88" fmla="*/ 774 w 1004"/>
              <a:gd name="T89" fmla="*/ 1108 h 1889"/>
              <a:gd name="T90" fmla="*/ 739 w 1004"/>
              <a:gd name="T91" fmla="*/ 1263 h 1889"/>
              <a:gd name="T92" fmla="*/ 756 w 1004"/>
              <a:gd name="T93" fmla="*/ 1325 h 1889"/>
              <a:gd name="T94" fmla="*/ 827 w 1004"/>
              <a:gd name="T95" fmla="*/ 1327 h 1889"/>
              <a:gd name="T96" fmla="*/ 948 w 1004"/>
              <a:gd name="T97" fmla="*/ 1350 h 1889"/>
              <a:gd name="T98" fmla="*/ 973 w 1004"/>
              <a:gd name="T99" fmla="*/ 1328 h 1889"/>
              <a:gd name="T100" fmla="*/ 891 w 1004"/>
              <a:gd name="T101" fmla="*/ 1279 h 1889"/>
              <a:gd name="T102" fmla="*/ 843 w 1004"/>
              <a:gd name="T103" fmla="*/ 1195 h 1889"/>
              <a:gd name="T104" fmla="*/ 891 w 1004"/>
              <a:gd name="T105" fmla="*/ 1056 h 1889"/>
              <a:gd name="T106" fmla="*/ 976 w 1004"/>
              <a:gd name="T107" fmla="*/ 908 h 1889"/>
              <a:gd name="T108" fmla="*/ 935 w 1004"/>
              <a:gd name="T109" fmla="*/ 786 h 1889"/>
              <a:gd name="T110" fmla="*/ 820 w 1004"/>
              <a:gd name="T111" fmla="*/ 728 h 1889"/>
              <a:gd name="T112" fmla="*/ 709 w 1004"/>
              <a:gd name="T113" fmla="*/ 766 h 1889"/>
              <a:gd name="T114" fmla="*/ 622 w 1004"/>
              <a:gd name="T115" fmla="*/ 730 h 1889"/>
              <a:gd name="T116" fmla="*/ 188 w 1004"/>
              <a:gd name="T117" fmla="*/ 678 h 1889"/>
              <a:gd name="T118" fmla="*/ 166 w 1004"/>
              <a:gd name="T119" fmla="*/ 680 h 1889"/>
              <a:gd name="T120" fmla="*/ 166 w 1004"/>
              <a:gd name="T121" fmla="*/ 649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4" h="1889">
                <a:moveTo>
                  <a:pt x="621" y="727"/>
                </a:moveTo>
                <a:lnTo>
                  <a:pt x="621" y="727"/>
                </a:lnTo>
                <a:lnTo>
                  <a:pt x="621" y="723"/>
                </a:lnTo>
                <a:lnTo>
                  <a:pt x="623" y="717"/>
                </a:lnTo>
                <a:lnTo>
                  <a:pt x="630" y="701"/>
                </a:lnTo>
                <a:lnTo>
                  <a:pt x="637" y="684"/>
                </a:lnTo>
                <a:lnTo>
                  <a:pt x="640" y="674"/>
                </a:lnTo>
                <a:lnTo>
                  <a:pt x="640" y="674"/>
                </a:lnTo>
                <a:lnTo>
                  <a:pt x="640" y="673"/>
                </a:lnTo>
                <a:lnTo>
                  <a:pt x="640" y="673"/>
                </a:lnTo>
                <a:lnTo>
                  <a:pt x="640" y="674"/>
                </a:lnTo>
                <a:lnTo>
                  <a:pt x="640" y="674"/>
                </a:lnTo>
                <a:lnTo>
                  <a:pt x="649" y="687"/>
                </a:lnTo>
                <a:lnTo>
                  <a:pt x="667" y="709"/>
                </a:lnTo>
                <a:lnTo>
                  <a:pt x="677" y="720"/>
                </a:lnTo>
                <a:lnTo>
                  <a:pt x="687" y="728"/>
                </a:lnTo>
                <a:lnTo>
                  <a:pt x="697" y="735"/>
                </a:lnTo>
                <a:lnTo>
                  <a:pt x="701" y="737"/>
                </a:lnTo>
                <a:lnTo>
                  <a:pt x="704" y="737"/>
                </a:lnTo>
                <a:lnTo>
                  <a:pt x="704" y="737"/>
                </a:lnTo>
                <a:lnTo>
                  <a:pt x="728" y="735"/>
                </a:lnTo>
                <a:lnTo>
                  <a:pt x="745" y="732"/>
                </a:lnTo>
                <a:lnTo>
                  <a:pt x="763" y="728"/>
                </a:lnTo>
                <a:lnTo>
                  <a:pt x="782" y="723"/>
                </a:lnTo>
                <a:lnTo>
                  <a:pt x="800" y="719"/>
                </a:lnTo>
                <a:lnTo>
                  <a:pt x="815" y="711"/>
                </a:lnTo>
                <a:lnTo>
                  <a:pt x="822" y="708"/>
                </a:lnTo>
                <a:lnTo>
                  <a:pt x="827" y="703"/>
                </a:lnTo>
                <a:lnTo>
                  <a:pt x="827" y="703"/>
                </a:lnTo>
                <a:lnTo>
                  <a:pt x="832" y="698"/>
                </a:lnTo>
                <a:lnTo>
                  <a:pt x="836" y="690"/>
                </a:lnTo>
                <a:lnTo>
                  <a:pt x="838" y="683"/>
                </a:lnTo>
                <a:lnTo>
                  <a:pt x="842" y="674"/>
                </a:lnTo>
                <a:lnTo>
                  <a:pt x="846" y="655"/>
                </a:lnTo>
                <a:lnTo>
                  <a:pt x="847" y="634"/>
                </a:lnTo>
                <a:lnTo>
                  <a:pt x="848" y="615"/>
                </a:lnTo>
                <a:lnTo>
                  <a:pt x="848" y="598"/>
                </a:lnTo>
                <a:lnTo>
                  <a:pt x="847" y="580"/>
                </a:lnTo>
                <a:lnTo>
                  <a:pt x="847" y="580"/>
                </a:lnTo>
                <a:lnTo>
                  <a:pt x="847" y="565"/>
                </a:lnTo>
                <a:lnTo>
                  <a:pt x="850" y="537"/>
                </a:lnTo>
                <a:lnTo>
                  <a:pt x="853" y="509"/>
                </a:lnTo>
                <a:lnTo>
                  <a:pt x="857" y="491"/>
                </a:lnTo>
                <a:lnTo>
                  <a:pt x="857" y="491"/>
                </a:lnTo>
                <a:lnTo>
                  <a:pt x="860" y="485"/>
                </a:lnTo>
                <a:lnTo>
                  <a:pt x="868" y="474"/>
                </a:lnTo>
                <a:lnTo>
                  <a:pt x="887" y="447"/>
                </a:lnTo>
                <a:lnTo>
                  <a:pt x="907" y="421"/>
                </a:lnTo>
                <a:lnTo>
                  <a:pt x="913" y="413"/>
                </a:lnTo>
                <a:lnTo>
                  <a:pt x="916" y="408"/>
                </a:lnTo>
                <a:lnTo>
                  <a:pt x="916" y="408"/>
                </a:lnTo>
                <a:lnTo>
                  <a:pt x="911" y="396"/>
                </a:lnTo>
                <a:lnTo>
                  <a:pt x="901" y="372"/>
                </a:lnTo>
                <a:lnTo>
                  <a:pt x="889" y="348"/>
                </a:lnTo>
                <a:lnTo>
                  <a:pt x="881" y="334"/>
                </a:lnTo>
                <a:lnTo>
                  <a:pt x="881" y="334"/>
                </a:lnTo>
                <a:lnTo>
                  <a:pt x="877" y="332"/>
                </a:lnTo>
                <a:lnTo>
                  <a:pt x="873" y="329"/>
                </a:lnTo>
                <a:lnTo>
                  <a:pt x="866" y="328"/>
                </a:lnTo>
                <a:lnTo>
                  <a:pt x="859" y="327"/>
                </a:lnTo>
                <a:lnTo>
                  <a:pt x="853" y="327"/>
                </a:lnTo>
                <a:lnTo>
                  <a:pt x="847" y="328"/>
                </a:lnTo>
                <a:lnTo>
                  <a:pt x="843" y="330"/>
                </a:lnTo>
                <a:lnTo>
                  <a:pt x="842" y="332"/>
                </a:lnTo>
                <a:lnTo>
                  <a:pt x="842" y="334"/>
                </a:lnTo>
                <a:lnTo>
                  <a:pt x="842" y="334"/>
                </a:lnTo>
                <a:lnTo>
                  <a:pt x="842" y="338"/>
                </a:lnTo>
                <a:lnTo>
                  <a:pt x="839" y="339"/>
                </a:lnTo>
                <a:lnTo>
                  <a:pt x="836" y="340"/>
                </a:lnTo>
                <a:lnTo>
                  <a:pt x="832" y="340"/>
                </a:lnTo>
                <a:lnTo>
                  <a:pt x="825" y="340"/>
                </a:lnTo>
                <a:lnTo>
                  <a:pt x="822" y="341"/>
                </a:lnTo>
                <a:lnTo>
                  <a:pt x="822" y="344"/>
                </a:lnTo>
                <a:lnTo>
                  <a:pt x="822" y="344"/>
                </a:lnTo>
                <a:lnTo>
                  <a:pt x="825" y="355"/>
                </a:lnTo>
                <a:lnTo>
                  <a:pt x="825" y="359"/>
                </a:lnTo>
                <a:lnTo>
                  <a:pt x="822" y="364"/>
                </a:lnTo>
                <a:lnTo>
                  <a:pt x="822" y="364"/>
                </a:lnTo>
                <a:lnTo>
                  <a:pt x="820" y="367"/>
                </a:lnTo>
                <a:lnTo>
                  <a:pt x="818" y="371"/>
                </a:lnTo>
                <a:lnTo>
                  <a:pt x="817" y="378"/>
                </a:lnTo>
                <a:lnTo>
                  <a:pt x="817" y="378"/>
                </a:lnTo>
                <a:lnTo>
                  <a:pt x="817" y="382"/>
                </a:lnTo>
                <a:lnTo>
                  <a:pt x="817" y="387"/>
                </a:lnTo>
                <a:lnTo>
                  <a:pt x="818" y="392"/>
                </a:lnTo>
                <a:lnTo>
                  <a:pt x="817" y="398"/>
                </a:lnTo>
                <a:lnTo>
                  <a:pt x="817" y="398"/>
                </a:lnTo>
                <a:lnTo>
                  <a:pt x="812" y="415"/>
                </a:lnTo>
                <a:lnTo>
                  <a:pt x="807" y="442"/>
                </a:lnTo>
                <a:lnTo>
                  <a:pt x="807" y="442"/>
                </a:lnTo>
                <a:lnTo>
                  <a:pt x="803" y="459"/>
                </a:lnTo>
                <a:lnTo>
                  <a:pt x="796" y="479"/>
                </a:lnTo>
                <a:lnTo>
                  <a:pt x="790" y="496"/>
                </a:lnTo>
                <a:lnTo>
                  <a:pt x="788" y="506"/>
                </a:lnTo>
                <a:lnTo>
                  <a:pt x="788" y="506"/>
                </a:lnTo>
                <a:lnTo>
                  <a:pt x="788" y="506"/>
                </a:lnTo>
                <a:lnTo>
                  <a:pt x="785" y="506"/>
                </a:lnTo>
                <a:lnTo>
                  <a:pt x="779" y="500"/>
                </a:lnTo>
                <a:lnTo>
                  <a:pt x="761" y="480"/>
                </a:lnTo>
                <a:lnTo>
                  <a:pt x="742" y="459"/>
                </a:lnTo>
                <a:lnTo>
                  <a:pt x="734" y="447"/>
                </a:lnTo>
                <a:lnTo>
                  <a:pt x="734" y="447"/>
                </a:lnTo>
                <a:lnTo>
                  <a:pt x="715" y="407"/>
                </a:lnTo>
                <a:lnTo>
                  <a:pt x="694" y="364"/>
                </a:lnTo>
                <a:lnTo>
                  <a:pt x="694" y="364"/>
                </a:lnTo>
                <a:lnTo>
                  <a:pt x="691" y="361"/>
                </a:lnTo>
                <a:lnTo>
                  <a:pt x="682" y="357"/>
                </a:lnTo>
                <a:lnTo>
                  <a:pt x="659" y="351"/>
                </a:lnTo>
                <a:lnTo>
                  <a:pt x="634" y="345"/>
                </a:lnTo>
                <a:lnTo>
                  <a:pt x="626" y="344"/>
                </a:lnTo>
                <a:lnTo>
                  <a:pt x="621" y="344"/>
                </a:lnTo>
                <a:lnTo>
                  <a:pt x="621" y="344"/>
                </a:lnTo>
                <a:lnTo>
                  <a:pt x="611" y="344"/>
                </a:lnTo>
                <a:lnTo>
                  <a:pt x="594" y="341"/>
                </a:lnTo>
                <a:lnTo>
                  <a:pt x="571" y="339"/>
                </a:lnTo>
                <a:lnTo>
                  <a:pt x="517" y="344"/>
                </a:lnTo>
                <a:lnTo>
                  <a:pt x="517" y="344"/>
                </a:lnTo>
                <a:lnTo>
                  <a:pt x="517" y="340"/>
                </a:lnTo>
                <a:lnTo>
                  <a:pt x="516" y="333"/>
                </a:lnTo>
                <a:lnTo>
                  <a:pt x="516" y="329"/>
                </a:lnTo>
                <a:lnTo>
                  <a:pt x="517" y="324"/>
                </a:lnTo>
                <a:lnTo>
                  <a:pt x="520" y="322"/>
                </a:lnTo>
                <a:lnTo>
                  <a:pt x="522" y="319"/>
                </a:lnTo>
                <a:lnTo>
                  <a:pt x="522" y="319"/>
                </a:lnTo>
                <a:lnTo>
                  <a:pt x="526" y="316"/>
                </a:lnTo>
                <a:lnTo>
                  <a:pt x="531" y="310"/>
                </a:lnTo>
                <a:lnTo>
                  <a:pt x="536" y="300"/>
                </a:lnTo>
                <a:lnTo>
                  <a:pt x="541" y="289"/>
                </a:lnTo>
                <a:lnTo>
                  <a:pt x="548" y="267"/>
                </a:lnTo>
                <a:lnTo>
                  <a:pt x="552" y="251"/>
                </a:lnTo>
                <a:lnTo>
                  <a:pt x="552" y="251"/>
                </a:lnTo>
                <a:lnTo>
                  <a:pt x="554" y="238"/>
                </a:lnTo>
                <a:lnTo>
                  <a:pt x="557" y="222"/>
                </a:lnTo>
                <a:lnTo>
                  <a:pt x="560" y="209"/>
                </a:lnTo>
                <a:lnTo>
                  <a:pt x="562" y="201"/>
                </a:lnTo>
                <a:lnTo>
                  <a:pt x="562" y="201"/>
                </a:lnTo>
                <a:lnTo>
                  <a:pt x="554" y="145"/>
                </a:lnTo>
                <a:lnTo>
                  <a:pt x="547" y="93"/>
                </a:lnTo>
                <a:lnTo>
                  <a:pt x="547" y="93"/>
                </a:lnTo>
                <a:lnTo>
                  <a:pt x="548" y="95"/>
                </a:lnTo>
                <a:lnTo>
                  <a:pt x="552" y="95"/>
                </a:lnTo>
                <a:lnTo>
                  <a:pt x="553" y="95"/>
                </a:lnTo>
                <a:lnTo>
                  <a:pt x="554" y="93"/>
                </a:lnTo>
                <a:lnTo>
                  <a:pt x="556" y="92"/>
                </a:lnTo>
                <a:lnTo>
                  <a:pt x="557" y="88"/>
                </a:lnTo>
                <a:lnTo>
                  <a:pt x="557" y="88"/>
                </a:lnTo>
                <a:lnTo>
                  <a:pt x="556" y="84"/>
                </a:lnTo>
                <a:lnTo>
                  <a:pt x="553" y="77"/>
                </a:lnTo>
                <a:lnTo>
                  <a:pt x="544" y="63"/>
                </a:lnTo>
                <a:lnTo>
                  <a:pt x="532" y="44"/>
                </a:lnTo>
                <a:lnTo>
                  <a:pt x="532" y="44"/>
                </a:lnTo>
                <a:lnTo>
                  <a:pt x="524" y="38"/>
                </a:lnTo>
                <a:lnTo>
                  <a:pt x="517" y="34"/>
                </a:lnTo>
                <a:lnTo>
                  <a:pt x="512" y="29"/>
                </a:lnTo>
                <a:lnTo>
                  <a:pt x="512" y="29"/>
                </a:lnTo>
                <a:lnTo>
                  <a:pt x="508" y="23"/>
                </a:lnTo>
                <a:lnTo>
                  <a:pt x="503" y="20"/>
                </a:lnTo>
                <a:lnTo>
                  <a:pt x="503" y="20"/>
                </a:lnTo>
                <a:lnTo>
                  <a:pt x="500" y="20"/>
                </a:lnTo>
                <a:lnTo>
                  <a:pt x="498" y="21"/>
                </a:lnTo>
                <a:lnTo>
                  <a:pt x="492" y="26"/>
                </a:lnTo>
                <a:lnTo>
                  <a:pt x="483" y="34"/>
                </a:lnTo>
                <a:lnTo>
                  <a:pt x="473" y="34"/>
                </a:lnTo>
                <a:lnTo>
                  <a:pt x="473" y="34"/>
                </a:lnTo>
                <a:lnTo>
                  <a:pt x="449" y="16"/>
                </a:lnTo>
                <a:lnTo>
                  <a:pt x="431" y="5"/>
                </a:lnTo>
                <a:lnTo>
                  <a:pt x="426" y="1"/>
                </a:lnTo>
                <a:lnTo>
                  <a:pt x="424" y="0"/>
                </a:lnTo>
                <a:lnTo>
                  <a:pt x="424" y="0"/>
                </a:lnTo>
                <a:lnTo>
                  <a:pt x="426" y="9"/>
                </a:lnTo>
                <a:lnTo>
                  <a:pt x="429" y="15"/>
                </a:lnTo>
                <a:lnTo>
                  <a:pt x="390" y="10"/>
                </a:lnTo>
                <a:lnTo>
                  <a:pt x="390" y="34"/>
                </a:lnTo>
                <a:lnTo>
                  <a:pt x="360" y="25"/>
                </a:lnTo>
                <a:lnTo>
                  <a:pt x="360" y="25"/>
                </a:lnTo>
                <a:lnTo>
                  <a:pt x="359" y="33"/>
                </a:lnTo>
                <a:lnTo>
                  <a:pt x="356" y="41"/>
                </a:lnTo>
                <a:lnTo>
                  <a:pt x="355" y="44"/>
                </a:lnTo>
                <a:lnTo>
                  <a:pt x="355" y="44"/>
                </a:lnTo>
                <a:lnTo>
                  <a:pt x="349" y="47"/>
                </a:lnTo>
                <a:lnTo>
                  <a:pt x="339" y="50"/>
                </a:lnTo>
                <a:lnTo>
                  <a:pt x="326" y="54"/>
                </a:lnTo>
                <a:lnTo>
                  <a:pt x="326" y="54"/>
                </a:lnTo>
                <a:lnTo>
                  <a:pt x="327" y="69"/>
                </a:lnTo>
                <a:lnTo>
                  <a:pt x="329" y="79"/>
                </a:lnTo>
                <a:lnTo>
                  <a:pt x="329" y="82"/>
                </a:lnTo>
                <a:lnTo>
                  <a:pt x="331" y="84"/>
                </a:lnTo>
                <a:lnTo>
                  <a:pt x="331" y="84"/>
                </a:lnTo>
                <a:lnTo>
                  <a:pt x="323" y="85"/>
                </a:lnTo>
                <a:lnTo>
                  <a:pt x="316" y="86"/>
                </a:lnTo>
                <a:lnTo>
                  <a:pt x="311" y="88"/>
                </a:lnTo>
                <a:lnTo>
                  <a:pt x="311" y="88"/>
                </a:lnTo>
                <a:lnTo>
                  <a:pt x="310" y="90"/>
                </a:lnTo>
                <a:lnTo>
                  <a:pt x="310" y="93"/>
                </a:lnTo>
                <a:lnTo>
                  <a:pt x="310" y="99"/>
                </a:lnTo>
                <a:lnTo>
                  <a:pt x="311" y="118"/>
                </a:lnTo>
                <a:lnTo>
                  <a:pt x="311" y="118"/>
                </a:lnTo>
                <a:lnTo>
                  <a:pt x="311" y="136"/>
                </a:lnTo>
                <a:lnTo>
                  <a:pt x="311" y="152"/>
                </a:lnTo>
                <a:lnTo>
                  <a:pt x="311" y="152"/>
                </a:lnTo>
                <a:lnTo>
                  <a:pt x="313" y="161"/>
                </a:lnTo>
                <a:lnTo>
                  <a:pt x="316" y="171"/>
                </a:lnTo>
                <a:lnTo>
                  <a:pt x="321" y="182"/>
                </a:lnTo>
                <a:lnTo>
                  <a:pt x="321" y="182"/>
                </a:lnTo>
                <a:lnTo>
                  <a:pt x="316" y="187"/>
                </a:lnTo>
                <a:lnTo>
                  <a:pt x="313" y="192"/>
                </a:lnTo>
                <a:lnTo>
                  <a:pt x="311" y="197"/>
                </a:lnTo>
                <a:lnTo>
                  <a:pt x="311" y="197"/>
                </a:lnTo>
                <a:lnTo>
                  <a:pt x="311" y="200"/>
                </a:lnTo>
                <a:lnTo>
                  <a:pt x="313" y="206"/>
                </a:lnTo>
                <a:lnTo>
                  <a:pt x="321" y="224"/>
                </a:lnTo>
                <a:lnTo>
                  <a:pt x="331" y="246"/>
                </a:lnTo>
                <a:lnTo>
                  <a:pt x="331" y="246"/>
                </a:lnTo>
                <a:lnTo>
                  <a:pt x="327" y="248"/>
                </a:lnTo>
                <a:lnTo>
                  <a:pt x="323" y="252"/>
                </a:lnTo>
                <a:lnTo>
                  <a:pt x="316" y="255"/>
                </a:lnTo>
                <a:lnTo>
                  <a:pt x="316" y="255"/>
                </a:lnTo>
                <a:lnTo>
                  <a:pt x="311" y="257"/>
                </a:lnTo>
                <a:lnTo>
                  <a:pt x="304" y="258"/>
                </a:lnTo>
                <a:lnTo>
                  <a:pt x="288" y="262"/>
                </a:lnTo>
                <a:lnTo>
                  <a:pt x="280" y="265"/>
                </a:lnTo>
                <a:lnTo>
                  <a:pt x="273" y="270"/>
                </a:lnTo>
                <a:lnTo>
                  <a:pt x="270" y="273"/>
                </a:lnTo>
                <a:lnTo>
                  <a:pt x="269" y="276"/>
                </a:lnTo>
                <a:lnTo>
                  <a:pt x="268" y="280"/>
                </a:lnTo>
                <a:lnTo>
                  <a:pt x="267" y="285"/>
                </a:lnTo>
                <a:lnTo>
                  <a:pt x="267" y="285"/>
                </a:lnTo>
                <a:lnTo>
                  <a:pt x="267" y="310"/>
                </a:lnTo>
                <a:lnTo>
                  <a:pt x="267" y="314"/>
                </a:lnTo>
                <a:lnTo>
                  <a:pt x="267" y="314"/>
                </a:lnTo>
                <a:lnTo>
                  <a:pt x="258" y="314"/>
                </a:lnTo>
                <a:lnTo>
                  <a:pt x="237" y="316"/>
                </a:lnTo>
                <a:lnTo>
                  <a:pt x="210" y="318"/>
                </a:lnTo>
                <a:lnTo>
                  <a:pt x="197" y="321"/>
                </a:lnTo>
                <a:lnTo>
                  <a:pt x="183" y="324"/>
                </a:lnTo>
                <a:lnTo>
                  <a:pt x="183" y="324"/>
                </a:lnTo>
                <a:lnTo>
                  <a:pt x="171" y="329"/>
                </a:lnTo>
                <a:lnTo>
                  <a:pt x="157" y="335"/>
                </a:lnTo>
                <a:lnTo>
                  <a:pt x="145" y="343"/>
                </a:lnTo>
                <a:lnTo>
                  <a:pt x="134" y="350"/>
                </a:lnTo>
                <a:lnTo>
                  <a:pt x="117" y="365"/>
                </a:lnTo>
                <a:lnTo>
                  <a:pt x="112" y="370"/>
                </a:lnTo>
                <a:lnTo>
                  <a:pt x="109" y="373"/>
                </a:lnTo>
                <a:lnTo>
                  <a:pt x="109" y="373"/>
                </a:lnTo>
                <a:lnTo>
                  <a:pt x="101" y="392"/>
                </a:lnTo>
                <a:lnTo>
                  <a:pt x="85" y="425"/>
                </a:lnTo>
                <a:lnTo>
                  <a:pt x="60" y="472"/>
                </a:lnTo>
                <a:lnTo>
                  <a:pt x="60" y="472"/>
                </a:lnTo>
                <a:lnTo>
                  <a:pt x="49" y="506"/>
                </a:lnTo>
                <a:lnTo>
                  <a:pt x="27" y="585"/>
                </a:lnTo>
                <a:lnTo>
                  <a:pt x="16" y="630"/>
                </a:lnTo>
                <a:lnTo>
                  <a:pt x="6" y="671"/>
                </a:lnTo>
                <a:lnTo>
                  <a:pt x="3" y="689"/>
                </a:lnTo>
                <a:lnTo>
                  <a:pt x="1" y="705"/>
                </a:lnTo>
                <a:lnTo>
                  <a:pt x="0" y="719"/>
                </a:lnTo>
                <a:lnTo>
                  <a:pt x="1" y="727"/>
                </a:lnTo>
                <a:lnTo>
                  <a:pt x="1" y="727"/>
                </a:lnTo>
                <a:lnTo>
                  <a:pt x="6" y="750"/>
                </a:lnTo>
                <a:lnTo>
                  <a:pt x="10" y="764"/>
                </a:lnTo>
                <a:lnTo>
                  <a:pt x="12" y="773"/>
                </a:lnTo>
                <a:lnTo>
                  <a:pt x="16" y="781"/>
                </a:lnTo>
                <a:lnTo>
                  <a:pt x="16" y="781"/>
                </a:lnTo>
                <a:lnTo>
                  <a:pt x="21" y="786"/>
                </a:lnTo>
                <a:lnTo>
                  <a:pt x="30" y="791"/>
                </a:lnTo>
                <a:lnTo>
                  <a:pt x="53" y="802"/>
                </a:lnTo>
                <a:lnTo>
                  <a:pt x="76" y="811"/>
                </a:lnTo>
                <a:lnTo>
                  <a:pt x="90" y="816"/>
                </a:lnTo>
                <a:lnTo>
                  <a:pt x="90" y="816"/>
                </a:lnTo>
                <a:lnTo>
                  <a:pt x="144" y="839"/>
                </a:lnTo>
                <a:lnTo>
                  <a:pt x="193" y="860"/>
                </a:lnTo>
                <a:lnTo>
                  <a:pt x="193" y="860"/>
                </a:lnTo>
                <a:lnTo>
                  <a:pt x="204" y="879"/>
                </a:lnTo>
                <a:lnTo>
                  <a:pt x="213" y="895"/>
                </a:lnTo>
                <a:lnTo>
                  <a:pt x="218" y="900"/>
                </a:lnTo>
                <a:lnTo>
                  <a:pt x="222" y="904"/>
                </a:lnTo>
                <a:lnTo>
                  <a:pt x="222" y="904"/>
                </a:lnTo>
                <a:lnTo>
                  <a:pt x="230" y="906"/>
                </a:lnTo>
                <a:lnTo>
                  <a:pt x="236" y="908"/>
                </a:lnTo>
                <a:lnTo>
                  <a:pt x="242" y="909"/>
                </a:lnTo>
                <a:lnTo>
                  <a:pt x="242" y="968"/>
                </a:lnTo>
                <a:lnTo>
                  <a:pt x="242" y="968"/>
                </a:lnTo>
                <a:lnTo>
                  <a:pt x="238" y="988"/>
                </a:lnTo>
                <a:lnTo>
                  <a:pt x="234" y="1005"/>
                </a:lnTo>
                <a:lnTo>
                  <a:pt x="231" y="1011"/>
                </a:lnTo>
                <a:lnTo>
                  <a:pt x="227" y="1017"/>
                </a:lnTo>
                <a:lnTo>
                  <a:pt x="227" y="1017"/>
                </a:lnTo>
                <a:lnTo>
                  <a:pt x="224" y="1027"/>
                </a:lnTo>
                <a:lnTo>
                  <a:pt x="218" y="1044"/>
                </a:lnTo>
                <a:lnTo>
                  <a:pt x="203" y="1092"/>
                </a:lnTo>
                <a:lnTo>
                  <a:pt x="183" y="1164"/>
                </a:lnTo>
                <a:lnTo>
                  <a:pt x="183" y="1164"/>
                </a:lnTo>
                <a:lnTo>
                  <a:pt x="183" y="1175"/>
                </a:lnTo>
                <a:lnTo>
                  <a:pt x="187" y="1200"/>
                </a:lnTo>
                <a:lnTo>
                  <a:pt x="197" y="1270"/>
                </a:lnTo>
                <a:lnTo>
                  <a:pt x="213" y="1371"/>
                </a:lnTo>
                <a:lnTo>
                  <a:pt x="213" y="1371"/>
                </a:lnTo>
                <a:lnTo>
                  <a:pt x="205" y="1416"/>
                </a:lnTo>
                <a:lnTo>
                  <a:pt x="198" y="1449"/>
                </a:lnTo>
                <a:lnTo>
                  <a:pt x="195" y="1462"/>
                </a:lnTo>
                <a:lnTo>
                  <a:pt x="193" y="1469"/>
                </a:lnTo>
                <a:lnTo>
                  <a:pt x="193" y="1469"/>
                </a:lnTo>
                <a:lnTo>
                  <a:pt x="192" y="1475"/>
                </a:lnTo>
                <a:lnTo>
                  <a:pt x="191" y="1485"/>
                </a:lnTo>
                <a:lnTo>
                  <a:pt x="189" y="1511"/>
                </a:lnTo>
                <a:lnTo>
                  <a:pt x="188" y="1527"/>
                </a:lnTo>
                <a:lnTo>
                  <a:pt x="186" y="1543"/>
                </a:lnTo>
                <a:lnTo>
                  <a:pt x="183" y="1557"/>
                </a:lnTo>
                <a:lnTo>
                  <a:pt x="178" y="1572"/>
                </a:lnTo>
                <a:lnTo>
                  <a:pt x="178" y="1572"/>
                </a:lnTo>
                <a:lnTo>
                  <a:pt x="173" y="1586"/>
                </a:lnTo>
                <a:lnTo>
                  <a:pt x="170" y="1597"/>
                </a:lnTo>
                <a:lnTo>
                  <a:pt x="165" y="1619"/>
                </a:lnTo>
                <a:lnTo>
                  <a:pt x="162" y="1636"/>
                </a:lnTo>
                <a:lnTo>
                  <a:pt x="159" y="1651"/>
                </a:lnTo>
                <a:lnTo>
                  <a:pt x="159" y="1651"/>
                </a:lnTo>
                <a:lnTo>
                  <a:pt x="149" y="1689"/>
                </a:lnTo>
                <a:lnTo>
                  <a:pt x="144" y="1707"/>
                </a:lnTo>
                <a:lnTo>
                  <a:pt x="144" y="1712"/>
                </a:lnTo>
                <a:lnTo>
                  <a:pt x="144" y="1715"/>
                </a:lnTo>
                <a:lnTo>
                  <a:pt x="144" y="1715"/>
                </a:lnTo>
                <a:lnTo>
                  <a:pt x="167" y="1725"/>
                </a:lnTo>
                <a:lnTo>
                  <a:pt x="188" y="1734"/>
                </a:lnTo>
                <a:lnTo>
                  <a:pt x="188" y="1734"/>
                </a:lnTo>
                <a:lnTo>
                  <a:pt x="183" y="1779"/>
                </a:lnTo>
                <a:lnTo>
                  <a:pt x="178" y="1811"/>
                </a:lnTo>
                <a:lnTo>
                  <a:pt x="176" y="1822"/>
                </a:lnTo>
                <a:lnTo>
                  <a:pt x="173" y="1828"/>
                </a:lnTo>
                <a:lnTo>
                  <a:pt x="173" y="1828"/>
                </a:lnTo>
                <a:lnTo>
                  <a:pt x="149" y="1854"/>
                </a:lnTo>
                <a:lnTo>
                  <a:pt x="136" y="1868"/>
                </a:lnTo>
                <a:lnTo>
                  <a:pt x="134" y="1874"/>
                </a:lnTo>
                <a:lnTo>
                  <a:pt x="133" y="1876"/>
                </a:lnTo>
                <a:lnTo>
                  <a:pt x="134" y="1877"/>
                </a:lnTo>
                <a:lnTo>
                  <a:pt x="134" y="1877"/>
                </a:lnTo>
                <a:lnTo>
                  <a:pt x="149" y="1881"/>
                </a:lnTo>
                <a:lnTo>
                  <a:pt x="178" y="1887"/>
                </a:lnTo>
                <a:lnTo>
                  <a:pt x="195" y="1888"/>
                </a:lnTo>
                <a:lnTo>
                  <a:pt x="211" y="1889"/>
                </a:lnTo>
                <a:lnTo>
                  <a:pt x="226" y="1889"/>
                </a:lnTo>
                <a:lnTo>
                  <a:pt x="237" y="1887"/>
                </a:lnTo>
                <a:lnTo>
                  <a:pt x="237" y="1887"/>
                </a:lnTo>
                <a:lnTo>
                  <a:pt x="252" y="1882"/>
                </a:lnTo>
                <a:lnTo>
                  <a:pt x="256" y="1879"/>
                </a:lnTo>
                <a:lnTo>
                  <a:pt x="259" y="1877"/>
                </a:lnTo>
                <a:lnTo>
                  <a:pt x="261" y="1874"/>
                </a:lnTo>
                <a:lnTo>
                  <a:pt x="262" y="1871"/>
                </a:lnTo>
                <a:lnTo>
                  <a:pt x="262" y="1862"/>
                </a:lnTo>
                <a:lnTo>
                  <a:pt x="262" y="1823"/>
                </a:lnTo>
                <a:lnTo>
                  <a:pt x="262" y="1823"/>
                </a:lnTo>
                <a:lnTo>
                  <a:pt x="262" y="1814"/>
                </a:lnTo>
                <a:lnTo>
                  <a:pt x="261" y="1804"/>
                </a:lnTo>
                <a:lnTo>
                  <a:pt x="261" y="1795"/>
                </a:lnTo>
                <a:lnTo>
                  <a:pt x="262" y="1779"/>
                </a:lnTo>
                <a:lnTo>
                  <a:pt x="262" y="1779"/>
                </a:lnTo>
                <a:lnTo>
                  <a:pt x="263" y="1770"/>
                </a:lnTo>
                <a:lnTo>
                  <a:pt x="262" y="1764"/>
                </a:lnTo>
                <a:lnTo>
                  <a:pt x="261" y="1755"/>
                </a:lnTo>
                <a:lnTo>
                  <a:pt x="261" y="1753"/>
                </a:lnTo>
                <a:lnTo>
                  <a:pt x="261" y="1750"/>
                </a:lnTo>
                <a:lnTo>
                  <a:pt x="263" y="1749"/>
                </a:lnTo>
                <a:lnTo>
                  <a:pt x="267" y="1749"/>
                </a:lnTo>
                <a:lnTo>
                  <a:pt x="267" y="1749"/>
                </a:lnTo>
                <a:lnTo>
                  <a:pt x="280" y="1749"/>
                </a:lnTo>
                <a:lnTo>
                  <a:pt x="296" y="1750"/>
                </a:lnTo>
                <a:lnTo>
                  <a:pt x="305" y="1750"/>
                </a:lnTo>
                <a:lnTo>
                  <a:pt x="313" y="1750"/>
                </a:lnTo>
                <a:lnTo>
                  <a:pt x="321" y="1748"/>
                </a:lnTo>
                <a:lnTo>
                  <a:pt x="326" y="1744"/>
                </a:lnTo>
                <a:lnTo>
                  <a:pt x="326" y="1744"/>
                </a:lnTo>
                <a:lnTo>
                  <a:pt x="329" y="1742"/>
                </a:lnTo>
                <a:lnTo>
                  <a:pt x="332" y="1742"/>
                </a:lnTo>
                <a:lnTo>
                  <a:pt x="334" y="1744"/>
                </a:lnTo>
                <a:lnTo>
                  <a:pt x="334" y="1744"/>
                </a:lnTo>
                <a:lnTo>
                  <a:pt x="334" y="1742"/>
                </a:lnTo>
                <a:lnTo>
                  <a:pt x="337" y="1734"/>
                </a:lnTo>
                <a:lnTo>
                  <a:pt x="345" y="1690"/>
                </a:lnTo>
                <a:lnTo>
                  <a:pt x="345" y="1690"/>
                </a:lnTo>
                <a:lnTo>
                  <a:pt x="358" y="1631"/>
                </a:lnTo>
                <a:lnTo>
                  <a:pt x="369" y="1580"/>
                </a:lnTo>
                <a:lnTo>
                  <a:pt x="385" y="1503"/>
                </a:lnTo>
                <a:lnTo>
                  <a:pt x="385" y="1503"/>
                </a:lnTo>
                <a:lnTo>
                  <a:pt x="390" y="1484"/>
                </a:lnTo>
                <a:lnTo>
                  <a:pt x="398" y="1456"/>
                </a:lnTo>
                <a:lnTo>
                  <a:pt x="423" y="1386"/>
                </a:lnTo>
                <a:lnTo>
                  <a:pt x="447" y="1317"/>
                </a:lnTo>
                <a:lnTo>
                  <a:pt x="463" y="1273"/>
                </a:lnTo>
                <a:lnTo>
                  <a:pt x="463" y="1273"/>
                </a:lnTo>
                <a:lnTo>
                  <a:pt x="495" y="1190"/>
                </a:lnTo>
                <a:lnTo>
                  <a:pt x="517" y="1130"/>
                </a:lnTo>
                <a:lnTo>
                  <a:pt x="517" y="1130"/>
                </a:lnTo>
                <a:lnTo>
                  <a:pt x="533" y="1130"/>
                </a:lnTo>
                <a:lnTo>
                  <a:pt x="571" y="1130"/>
                </a:lnTo>
                <a:lnTo>
                  <a:pt x="594" y="1128"/>
                </a:lnTo>
                <a:lnTo>
                  <a:pt x="616" y="1125"/>
                </a:lnTo>
                <a:lnTo>
                  <a:pt x="635" y="1121"/>
                </a:lnTo>
                <a:lnTo>
                  <a:pt x="643" y="1119"/>
                </a:lnTo>
                <a:lnTo>
                  <a:pt x="650" y="1115"/>
                </a:lnTo>
                <a:lnTo>
                  <a:pt x="650" y="1115"/>
                </a:lnTo>
                <a:lnTo>
                  <a:pt x="676" y="1102"/>
                </a:lnTo>
                <a:lnTo>
                  <a:pt x="702" y="1091"/>
                </a:lnTo>
                <a:lnTo>
                  <a:pt x="729" y="1081"/>
                </a:lnTo>
                <a:lnTo>
                  <a:pt x="768" y="1081"/>
                </a:lnTo>
                <a:lnTo>
                  <a:pt x="768" y="1081"/>
                </a:lnTo>
                <a:lnTo>
                  <a:pt x="771" y="1088"/>
                </a:lnTo>
                <a:lnTo>
                  <a:pt x="774" y="1108"/>
                </a:lnTo>
                <a:lnTo>
                  <a:pt x="775" y="1120"/>
                </a:lnTo>
                <a:lnTo>
                  <a:pt x="775" y="1134"/>
                </a:lnTo>
                <a:lnTo>
                  <a:pt x="775" y="1146"/>
                </a:lnTo>
                <a:lnTo>
                  <a:pt x="773" y="1160"/>
                </a:lnTo>
                <a:lnTo>
                  <a:pt x="773" y="1160"/>
                </a:lnTo>
                <a:lnTo>
                  <a:pt x="766" y="1185"/>
                </a:lnTo>
                <a:lnTo>
                  <a:pt x="756" y="1211"/>
                </a:lnTo>
                <a:lnTo>
                  <a:pt x="746" y="1238"/>
                </a:lnTo>
                <a:lnTo>
                  <a:pt x="739" y="1263"/>
                </a:lnTo>
                <a:lnTo>
                  <a:pt x="739" y="1263"/>
                </a:lnTo>
                <a:lnTo>
                  <a:pt x="736" y="1275"/>
                </a:lnTo>
                <a:lnTo>
                  <a:pt x="736" y="1286"/>
                </a:lnTo>
                <a:lnTo>
                  <a:pt x="737" y="1297"/>
                </a:lnTo>
                <a:lnTo>
                  <a:pt x="740" y="1307"/>
                </a:lnTo>
                <a:lnTo>
                  <a:pt x="745" y="1316"/>
                </a:lnTo>
                <a:lnTo>
                  <a:pt x="750" y="1322"/>
                </a:lnTo>
                <a:lnTo>
                  <a:pt x="752" y="1324"/>
                </a:lnTo>
                <a:lnTo>
                  <a:pt x="756" y="1325"/>
                </a:lnTo>
                <a:lnTo>
                  <a:pt x="760" y="1327"/>
                </a:lnTo>
                <a:lnTo>
                  <a:pt x="763" y="1327"/>
                </a:lnTo>
                <a:lnTo>
                  <a:pt x="763" y="1327"/>
                </a:lnTo>
                <a:lnTo>
                  <a:pt x="780" y="1324"/>
                </a:lnTo>
                <a:lnTo>
                  <a:pt x="799" y="1323"/>
                </a:lnTo>
                <a:lnTo>
                  <a:pt x="815" y="1323"/>
                </a:lnTo>
                <a:lnTo>
                  <a:pt x="822" y="1324"/>
                </a:lnTo>
                <a:lnTo>
                  <a:pt x="827" y="1327"/>
                </a:lnTo>
                <a:lnTo>
                  <a:pt x="827" y="1327"/>
                </a:lnTo>
                <a:lnTo>
                  <a:pt x="836" y="1331"/>
                </a:lnTo>
                <a:lnTo>
                  <a:pt x="844" y="1338"/>
                </a:lnTo>
                <a:lnTo>
                  <a:pt x="850" y="1340"/>
                </a:lnTo>
                <a:lnTo>
                  <a:pt x="858" y="1343"/>
                </a:lnTo>
                <a:lnTo>
                  <a:pt x="868" y="1344"/>
                </a:lnTo>
                <a:lnTo>
                  <a:pt x="881" y="1346"/>
                </a:lnTo>
                <a:lnTo>
                  <a:pt x="881" y="1346"/>
                </a:lnTo>
                <a:lnTo>
                  <a:pt x="914" y="1349"/>
                </a:lnTo>
                <a:lnTo>
                  <a:pt x="948" y="1350"/>
                </a:lnTo>
                <a:lnTo>
                  <a:pt x="962" y="1350"/>
                </a:lnTo>
                <a:lnTo>
                  <a:pt x="975" y="1347"/>
                </a:lnTo>
                <a:lnTo>
                  <a:pt x="982" y="1345"/>
                </a:lnTo>
                <a:lnTo>
                  <a:pt x="984" y="1344"/>
                </a:lnTo>
                <a:lnTo>
                  <a:pt x="984" y="1341"/>
                </a:lnTo>
                <a:lnTo>
                  <a:pt x="984" y="1341"/>
                </a:lnTo>
                <a:lnTo>
                  <a:pt x="983" y="1336"/>
                </a:lnTo>
                <a:lnTo>
                  <a:pt x="979" y="1331"/>
                </a:lnTo>
                <a:lnTo>
                  <a:pt x="973" y="1328"/>
                </a:lnTo>
                <a:lnTo>
                  <a:pt x="967" y="1323"/>
                </a:lnTo>
                <a:lnTo>
                  <a:pt x="955" y="1317"/>
                </a:lnTo>
                <a:lnTo>
                  <a:pt x="945" y="1312"/>
                </a:lnTo>
                <a:lnTo>
                  <a:pt x="945" y="1312"/>
                </a:lnTo>
                <a:lnTo>
                  <a:pt x="934" y="1307"/>
                </a:lnTo>
                <a:lnTo>
                  <a:pt x="916" y="1297"/>
                </a:lnTo>
                <a:lnTo>
                  <a:pt x="907" y="1291"/>
                </a:lnTo>
                <a:lnTo>
                  <a:pt x="898" y="1285"/>
                </a:lnTo>
                <a:lnTo>
                  <a:pt x="891" y="1279"/>
                </a:lnTo>
                <a:lnTo>
                  <a:pt x="886" y="1273"/>
                </a:lnTo>
                <a:lnTo>
                  <a:pt x="886" y="1273"/>
                </a:lnTo>
                <a:lnTo>
                  <a:pt x="875" y="1257"/>
                </a:lnTo>
                <a:lnTo>
                  <a:pt x="862" y="1237"/>
                </a:lnTo>
                <a:lnTo>
                  <a:pt x="848" y="1217"/>
                </a:lnTo>
                <a:lnTo>
                  <a:pt x="844" y="1210"/>
                </a:lnTo>
                <a:lnTo>
                  <a:pt x="842" y="1204"/>
                </a:lnTo>
                <a:lnTo>
                  <a:pt x="842" y="1204"/>
                </a:lnTo>
                <a:lnTo>
                  <a:pt x="843" y="1195"/>
                </a:lnTo>
                <a:lnTo>
                  <a:pt x="847" y="1182"/>
                </a:lnTo>
                <a:lnTo>
                  <a:pt x="858" y="1146"/>
                </a:lnTo>
                <a:lnTo>
                  <a:pt x="870" y="1112"/>
                </a:lnTo>
                <a:lnTo>
                  <a:pt x="876" y="1096"/>
                </a:lnTo>
                <a:lnTo>
                  <a:pt x="876" y="1096"/>
                </a:lnTo>
                <a:lnTo>
                  <a:pt x="879" y="1088"/>
                </a:lnTo>
                <a:lnTo>
                  <a:pt x="884" y="1075"/>
                </a:lnTo>
                <a:lnTo>
                  <a:pt x="891" y="1056"/>
                </a:lnTo>
                <a:lnTo>
                  <a:pt x="891" y="1056"/>
                </a:lnTo>
                <a:lnTo>
                  <a:pt x="948" y="1023"/>
                </a:lnTo>
                <a:lnTo>
                  <a:pt x="986" y="1000"/>
                </a:lnTo>
                <a:lnTo>
                  <a:pt x="999" y="991"/>
                </a:lnTo>
                <a:lnTo>
                  <a:pt x="1004" y="988"/>
                </a:lnTo>
                <a:lnTo>
                  <a:pt x="1004" y="988"/>
                </a:lnTo>
                <a:lnTo>
                  <a:pt x="1003" y="983"/>
                </a:lnTo>
                <a:lnTo>
                  <a:pt x="1000" y="974"/>
                </a:lnTo>
                <a:lnTo>
                  <a:pt x="989" y="943"/>
                </a:lnTo>
                <a:lnTo>
                  <a:pt x="976" y="908"/>
                </a:lnTo>
                <a:lnTo>
                  <a:pt x="965" y="875"/>
                </a:lnTo>
                <a:lnTo>
                  <a:pt x="965" y="875"/>
                </a:lnTo>
                <a:lnTo>
                  <a:pt x="957" y="846"/>
                </a:lnTo>
                <a:lnTo>
                  <a:pt x="951" y="819"/>
                </a:lnTo>
                <a:lnTo>
                  <a:pt x="948" y="808"/>
                </a:lnTo>
                <a:lnTo>
                  <a:pt x="944" y="798"/>
                </a:lnTo>
                <a:lnTo>
                  <a:pt x="940" y="791"/>
                </a:lnTo>
                <a:lnTo>
                  <a:pt x="935" y="786"/>
                </a:lnTo>
                <a:lnTo>
                  <a:pt x="935" y="786"/>
                </a:lnTo>
                <a:lnTo>
                  <a:pt x="923" y="778"/>
                </a:lnTo>
                <a:lnTo>
                  <a:pt x="908" y="768"/>
                </a:lnTo>
                <a:lnTo>
                  <a:pt x="892" y="759"/>
                </a:lnTo>
                <a:lnTo>
                  <a:pt x="876" y="752"/>
                </a:lnTo>
                <a:lnTo>
                  <a:pt x="876" y="752"/>
                </a:lnTo>
                <a:lnTo>
                  <a:pt x="859" y="744"/>
                </a:lnTo>
                <a:lnTo>
                  <a:pt x="839" y="736"/>
                </a:lnTo>
                <a:lnTo>
                  <a:pt x="830" y="731"/>
                </a:lnTo>
                <a:lnTo>
                  <a:pt x="820" y="728"/>
                </a:lnTo>
                <a:lnTo>
                  <a:pt x="811" y="727"/>
                </a:lnTo>
                <a:lnTo>
                  <a:pt x="803" y="727"/>
                </a:lnTo>
                <a:lnTo>
                  <a:pt x="803" y="727"/>
                </a:lnTo>
                <a:lnTo>
                  <a:pt x="793" y="730"/>
                </a:lnTo>
                <a:lnTo>
                  <a:pt x="782" y="733"/>
                </a:lnTo>
                <a:lnTo>
                  <a:pt x="753" y="746"/>
                </a:lnTo>
                <a:lnTo>
                  <a:pt x="726" y="758"/>
                </a:lnTo>
                <a:lnTo>
                  <a:pt x="709" y="766"/>
                </a:lnTo>
                <a:lnTo>
                  <a:pt x="709" y="766"/>
                </a:lnTo>
                <a:lnTo>
                  <a:pt x="703" y="769"/>
                </a:lnTo>
                <a:lnTo>
                  <a:pt x="694" y="771"/>
                </a:lnTo>
                <a:lnTo>
                  <a:pt x="675" y="774"/>
                </a:lnTo>
                <a:lnTo>
                  <a:pt x="650" y="776"/>
                </a:lnTo>
                <a:lnTo>
                  <a:pt x="645" y="747"/>
                </a:lnTo>
                <a:lnTo>
                  <a:pt x="645" y="747"/>
                </a:lnTo>
                <a:lnTo>
                  <a:pt x="633" y="738"/>
                </a:lnTo>
                <a:lnTo>
                  <a:pt x="626" y="732"/>
                </a:lnTo>
                <a:lnTo>
                  <a:pt x="622" y="730"/>
                </a:lnTo>
                <a:lnTo>
                  <a:pt x="621" y="727"/>
                </a:lnTo>
                <a:lnTo>
                  <a:pt x="621" y="727"/>
                </a:lnTo>
                <a:close/>
                <a:moveTo>
                  <a:pt x="168" y="644"/>
                </a:moveTo>
                <a:lnTo>
                  <a:pt x="178" y="629"/>
                </a:lnTo>
                <a:lnTo>
                  <a:pt x="178" y="629"/>
                </a:lnTo>
                <a:lnTo>
                  <a:pt x="183" y="658"/>
                </a:lnTo>
                <a:lnTo>
                  <a:pt x="183" y="658"/>
                </a:lnTo>
                <a:lnTo>
                  <a:pt x="186" y="669"/>
                </a:lnTo>
                <a:lnTo>
                  <a:pt x="188" y="678"/>
                </a:lnTo>
                <a:lnTo>
                  <a:pt x="188" y="678"/>
                </a:lnTo>
                <a:lnTo>
                  <a:pt x="193" y="703"/>
                </a:lnTo>
                <a:lnTo>
                  <a:pt x="193" y="703"/>
                </a:lnTo>
                <a:lnTo>
                  <a:pt x="178" y="693"/>
                </a:lnTo>
                <a:lnTo>
                  <a:pt x="178" y="693"/>
                </a:lnTo>
                <a:lnTo>
                  <a:pt x="172" y="689"/>
                </a:lnTo>
                <a:lnTo>
                  <a:pt x="168" y="683"/>
                </a:lnTo>
                <a:lnTo>
                  <a:pt x="168" y="683"/>
                </a:lnTo>
                <a:lnTo>
                  <a:pt x="166" y="680"/>
                </a:lnTo>
                <a:lnTo>
                  <a:pt x="161" y="679"/>
                </a:lnTo>
                <a:lnTo>
                  <a:pt x="150" y="678"/>
                </a:lnTo>
                <a:lnTo>
                  <a:pt x="134" y="678"/>
                </a:lnTo>
                <a:lnTo>
                  <a:pt x="134" y="678"/>
                </a:lnTo>
                <a:lnTo>
                  <a:pt x="145" y="671"/>
                </a:lnTo>
                <a:lnTo>
                  <a:pt x="152" y="665"/>
                </a:lnTo>
                <a:lnTo>
                  <a:pt x="159" y="658"/>
                </a:lnTo>
                <a:lnTo>
                  <a:pt x="159" y="658"/>
                </a:lnTo>
                <a:lnTo>
                  <a:pt x="166" y="649"/>
                </a:lnTo>
                <a:lnTo>
                  <a:pt x="168" y="644"/>
                </a:lnTo>
                <a:lnTo>
                  <a:pt x="168" y="6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8D3DFC35-677C-4E52-8806-FD06F0C432C5}"/>
              </a:ext>
            </a:extLst>
          </p:cNvPr>
          <p:cNvSpPr>
            <a:spLocks/>
          </p:cNvSpPr>
          <p:nvPr/>
        </p:nvSpPr>
        <p:spPr bwMode="auto">
          <a:xfrm>
            <a:off x="8334377" y="2710524"/>
            <a:ext cx="1044486" cy="1691613"/>
          </a:xfrm>
          <a:custGeom>
            <a:avLst/>
            <a:gdLst>
              <a:gd name="T0" fmla="*/ 635 w 1104"/>
              <a:gd name="T1" fmla="*/ 199 h 1788"/>
              <a:gd name="T2" fmla="*/ 621 w 1104"/>
              <a:gd name="T3" fmla="*/ 267 h 1788"/>
              <a:gd name="T4" fmla="*/ 664 w 1104"/>
              <a:gd name="T5" fmla="*/ 339 h 1788"/>
              <a:gd name="T6" fmla="*/ 692 w 1104"/>
              <a:gd name="T7" fmla="*/ 360 h 1788"/>
              <a:gd name="T8" fmla="*/ 666 w 1104"/>
              <a:gd name="T9" fmla="*/ 403 h 1788"/>
              <a:gd name="T10" fmla="*/ 573 w 1104"/>
              <a:gd name="T11" fmla="*/ 458 h 1788"/>
              <a:gd name="T12" fmla="*/ 331 w 1104"/>
              <a:gd name="T13" fmla="*/ 654 h 1788"/>
              <a:gd name="T14" fmla="*/ 146 w 1104"/>
              <a:gd name="T15" fmla="*/ 595 h 1788"/>
              <a:gd name="T16" fmla="*/ 107 w 1104"/>
              <a:gd name="T17" fmla="*/ 593 h 1788"/>
              <a:gd name="T18" fmla="*/ 76 w 1104"/>
              <a:gd name="T19" fmla="*/ 595 h 1788"/>
              <a:gd name="T20" fmla="*/ 31 w 1104"/>
              <a:gd name="T21" fmla="*/ 582 h 1788"/>
              <a:gd name="T22" fmla="*/ 1 w 1104"/>
              <a:gd name="T23" fmla="*/ 572 h 1788"/>
              <a:gd name="T24" fmla="*/ 50 w 1104"/>
              <a:gd name="T25" fmla="*/ 631 h 1788"/>
              <a:gd name="T26" fmla="*/ 144 w 1104"/>
              <a:gd name="T27" fmla="*/ 695 h 1788"/>
              <a:gd name="T28" fmla="*/ 262 w 1104"/>
              <a:gd name="T29" fmla="*/ 722 h 1788"/>
              <a:gd name="T30" fmla="*/ 286 w 1104"/>
              <a:gd name="T31" fmla="*/ 813 h 1788"/>
              <a:gd name="T32" fmla="*/ 499 w 1104"/>
              <a:gd name="T33" fmla="*/ 761 h 1788"/>
              <a:gd name="T34" fmla="*/ 585 w 1104"/>
              <a:gd name="T35" fmla="*/ 712 h 1788"/>
              <a:gd name="T36" fmla="*/ 622 w 1104"/>
              <a:gd name="T37" fmla="*/ 735 h 1788"/>
              <a:gd name="T38" fmla="*/ 660 w 1104"/>
              <a:gd name="T39" fmla="*/ 769 h 1788"/>
              <a:gd name="T40" fmla="*/ 664 w 1104"/>
              <a:gd name="T41" fmla="*/ 829 h 1788"/>
              <a:gd name="T42" fmla="*/ 627 w 1104"/>
              <a:gd name="T43" fmla="*/ 893 h 1788"/>
              <a:gd name="T44" fmla="*/ 487 w 1104"/>
              <a:gd name="T45" fmla="*/ 932 h 1788"/>
              <a:gd name="T46" fmla="*/ 449 w 1104"/>
              <a:gd name="T47" fmla="*/ 964 h 1788"/>
              <a:gd name="T48" fmla="*/ 418 w 1104"/>
              <a:gd name="T49" fmla="*/ 1058 h 1788"/>
              <a:gd name="T50" fmla="*/ 284 w 1104"/>
              <a:gd name="T51" fmla="*/ 1195 h 1788"/>
              <a:gd name="T52" fmla="*/ 188 w 1104"/>
              <a:gd name="T53" fmla="*/ 1427 h 1788"/>
              <a:gd name="T54" fmla="*/ 296 w 1104"/>
              <a:gd name="T55" fmla="*/ 1728 h 1788"/>
              <a:gd name="T56" fmla="*/ 262 w 1104"/>
              <a:gd name="T57" fmla="*/ 1746 h 1788"/>
              <a:gd name="T58" fmla="*/ 348 w 1104"/>
              <a:gd name="T59" fmla="*/ 1757 h 1788"/>
              <a:gd name="T60" fmla="*/ 385 w 1104"/>
              <a:gd name="T61" fmla="*/ 1668 h 1788"/>
              <a:gd name="T62" fmla="*/ 422 w 1104"/>
              <a:gd name="T63" fmla="*/ 1577 h 1788"/>
              <a:gd name="T64" fmla="*/ 399 w 1104"/>
              <a:gd name="T65" fmla="*/ 1531 h 1788"/>
              <a:gd name="T66" fmla="*/ 547 w 1104"/>
              <a:gd name="T67" fmla="*/ 1314 h 1788"/>
              <a:gd name="T68" fmla="*/ 576 w 1104"/>
              <a:gd name="T69" fmla="*/ 1235 h 1788"/>
              <a:gd name="T70" fmla="*/ 650 w 1104"/>
              <a:gd name="T71" fmla="*/ 1222 h 1788"/>
              <a:gd name="T72" fmla="*/ 774 w 1104"/>
              <a:gd name="T73" fmla="*/ 1617 h 1788"/>
              <a:gd name="T74" fmla="*/ 908 w 1104"/>
              <a:gd name="T75" fmla="*/ 1746 h 1788"/>
              <a:gd name="T76" fmla="*/ 945 w 1104"/>
              <a:gd name="T77" fmla="*/ 1771 h 1788"/>
              <a:gd name="T78" fmla="*/ 997 w 1104"/>
              <a:gd name="T79" fmla="*/ 1788 h 1788"/>
              <a:gd name="T80" fmla="*/ 1075 w 1104"/>
              <a:gd name="T81" fmla="*/ 1779 h 1788"/>
              <a:gd name="T82" fmla="*/ 1102 w 1104"/>
              <a:gd name="T83" fmla="*/ 1761 h 1788"/>
              <a:gd name="T84" fmla="*/ 1049 w 1104"/>
              <a:gd name="T85" fmla="*/ 1687 h 1788"/>
              <a:gd name="T86" fmla="*/ 1043 w 1104"/>
              <a:gd name="T87" fmla="*/ 1639 h 1788"/>
              <a:gd name="T88" fmla="*/ 1029 w 1104"/>
              <a:gd name="T89" fmla="*/ 1206 h 1788"/>
              <a:gd name="T90" fmla="*/ 1029 w 1104"/>
              <a:gd name="T91" fmla="*/ 931 h 1788"/>
              <a:gd name="T92" fmla="*/ 1029 w 1104"/>
              <a:gd name="T93" fmla="*/ 877 h 1788"/>
              <a:gd name="T94" fmla="*/ 1043 w 1104"/>
              <a:gd name="T95" fmla="*/ 616 h 1788"/>
              <a:gd name="T96" fmla="*/ 1015 w 1104"/>
              <a:gd name="T97" fmla="*/ 415 h 1788"/>
              <a:gd name="T98" fmla="*/ 936 w 1104"/>
              <a:gd name="T99" fmla="*/ 334 h 1788"/>
              <a:gd name="T100" fmla="*/ 916 w 1104"/>
              <a:gd name="T101" fmla="*/ 287 h 1788"/>
              <a:gd name="T102" fmla="*/ 891 w 1104"/>
              <a:gd name="T103" fmla="*/ 189 h 1788"/>
              <a:gd name="T104" fmla="*/ 891 w 1104"/>
              <a:gd name="T105" fmla="*/ 91 h 1788"/>
              <a:gd name="T106" fmla="*/ 807 w 1104"/>
              <a:gd name="T107" fmla="*/ 17 h 1788"/>
              <a:gd name="T108" fmla="*/ 743 w 1104"/>
              <a:gd name="T109" fmla="*/ 1 h 1788"/>
              <a:gd name="T110" fmla="*/ 689 w 1104"/>
              <a:gd name="T111" fmla="*/ 22 h 1788"/>
              <a:gd name="T112" fmla="*/ 660 w 1104"/>
              <a:gd name="T113" fmla="*/ 55 h 1788"/>
              <a:gd name="T114" fmla="*/ 640 w 1104"/>
              <a:gd name="T115" fmla="*/ 72 h 1788"/>
              <a:gd name="T116" fmla="*/ 621 w 1104"/>
              <a:gd name="T117" fmla="*/ 91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4" h="1788">
                <a:moveTo>
                  <a:pt x="606" y="91"/>
                </a:moveTo>
                <a:lnTo>
                  <a:pt x="606" y="91"/>
                </a:lnTo>
                <a:lnTo>
                  <a:pt x="612" y="102"/>
                </a:lnTo>
                <a:lnTo>
                  <a:pt x="616" y="110"/>
                </a:lnTo>
                <a:lnTo>
                  <a:pt x="606" y="125"/>
                </a:lnTo>
                <a:lnTo>
                  <a:pt x="626" y="135"/>
                </a:lnTo>
                <a:lnTo>
                  <a:pt x="626" y="135"/>
                </a:lnTo>
                <a:lnTo>
                  <a:pt x="630" y="165"/>
                </a:lnTo>
                <a:lnTo>
                  <a:pt x="635" y="199"/>
                </a:lnTo>
                <a:lnTo>
                  <a:pt x="635" y="199"/>
                </a:lnTo>
                <a:lnTo>
                  <a:pt x="630" y="223"/>
                </a:lnTo>
                <a:lnTo>
                  <a:pt x="628" y="239"/>
                </a:lnTo>
                <a:lnTo>
                  <a:pt x="626" y="248"/>
                </a:lnTo>
                <a:lnTo>
                  <a:pt x="626" y="248"/>
                </a:lnTo>
                <a:lnTo>
                  <a:pt x="622" y="251"/>
                </a:lnTo>
                <a:lnTo>
                  <a:pt x="617" y="258"/>
                </a:lnTo>
                <a:lnTo>
                  <a:pt x="616" y="260"/>
                </a:lnTo>
                <a:lnTo>
                  <a:pt x="616" y="264"/>
                </a:lnTo>
                <a:lnTo>
                  <a:pt x="617" y="266"/>
                </a:lnTo>
                <a:lnTo>
                  <a:pt x="621" y="267"/>
                </a:lnTo>
                <a:lnTo>
                  <a:pt x="621" y="267"/>
                </a:lnTo>
                <a:lnTo>
                  <a:pt x="632" y="271"/>
                </a:lnTo>
                <a:lnTo>
                  <a:pt x="643" y="276"/>
                </a:lnTo>
                <a:lnTo>
                  <a:pt x="655" y="282"/>
                </a:lnTo>
                <a:lnTo>
                  <a:pt x="655" y="282"/>
                </a:lnTo>
                <a:lnTo>
                  <a:pt x="657" y="297"/>
                </a:lnTo>
                <a:lnTo>
                  <a:pt x="660" y="312"/>
                </a:lnTo>
                <a:lnTo>
                  <a:pt x="660" y="312"/>
                </a:lnTo>
                <a:lnTo>
                  <a:pt x="662" y="328"/>
                </a:lnTo>
                <a:lnTo>
                  <a:pt x="664" y="339"/>
                </a:lnTo>
                <a:lnTo>
                  <a:pt x="665" y="346"/>
                </a:lnTo>
                <a:lnTo>
                  <a:pt x="665" y="346"/>
                </a:lnTo>
                <a:lnTo>
                  <a:pt x="666" y="348"/>
                </a:lnTo>
                <a:lnTo>
                  <a:pt x="670" y="351"/>
                </a:lnTo>
                <a:lnTo>
                  <a:pt x="677" y="357"/>
                </a:lnTo>
                <a:lnTo>
                  <a:pt x="686" y="361"/>
                </a:lnTo>
                <a:lnTo>
                  <a:pt x="688" y="361"/>
                </a:lnTo>
                <a:lnTo>
                  <a:pt x="689" y="361"/>
                </a:lnTo>
                <a:lnTo>
                  <a:pt x="689" y="361"/>
                </a:lnTo>
                <a:lnTo>
                  <a:pt x="692" y="360"/>
                </a:lnTo>
                <a:lnTo>
                  <a:pt x="697" y="360"/>
                </a:lnTo>
                <a:lnTo>
                  <a:pt x="712" y="357"/>
                </a:lnTo>
                <a:lnTo>
                  <a:pt x="734" y="356"/>
                </a:lnTo>
                <a:lnTo>
                  <a:pt x="739" y="375"/>
                </a:lnTo>
                <a:lnTo>
                  <a:pt x="739" y="375"/>
                </a:lnTo>
                <a:lnTo>
                  <a:pt x="708" y="383"/>
                </a:lnTo>
                <a:lnTo>
                  <a:pt x="675" y="390"/>
                </a:lnTo>
                <a:lnTo>
                  <a:pt x="675" y="390"/>
                </a:lnTo>
                <a:lnTo>
                  <a:pt x="671" y="394"/>
                </a:lnTo>
                <a:lnTo>
                  <a:pt x="666" y="403"/>
                </a:lnTo>
                <a:lnTo>
                  <a:pt x="660" y="415"/>
                </a:lnTo>
                <a:lnTo>
                  <a:pt x="660" y="415"/>
                </a:lnTo>
                <a:lnTo>
                  <a:pt x="655" y="416"/>
                </a:lnTo>
                <a:lnTo>
                  <a:pt x="640" y="420"/>
                </a:lnTo>
                <a:lnTo>
                  <a:pt x="629" y="425"/>
                </a:lnTo>
                <a:lnTo>
                  <a:pt x="618" y="430"/>
                </a:lnTo>
                <a:lnTo>
                  <a:pt x="605" y="436"/>
                </a:lnTo>
                <a:lnTo>
                  <a:pt x="591" y="444"/>
                </a:lnTo>
                <a:lnTo>
                  <a:pt x="591" y="444"/>
                </a:lnTo>
                <a:lnTo>
                  <a:pt x="573" y="458"/>
                </a:lnTo>
                <a:lnTo>
                  <a:pt x="548" y="480"/>
                </a:lnTo>
                <a:lnTo>
                  <a:pt x="490" y="533"/>
                </a:lnTo>
                <a:lnTo>
                  <a:pt x="414" y="606"/>
                </a:lnTo>
                <a:lnTo>
                  <a:pt x="414" y="606"/>
                </a:lnTo>
                <a:lnTo>
                  <a:pt x="376" y="633"/>
                </a:lnTo>
                <a:lnTo>
                  <a:pt x="353" y="649"/>
                </a:lnTo>
                <a:lnTo>
                  <a:pt x="344" y="654"/>
                </a:lnTo>
                <a:lnTo>
                  <a:pt x="340" y="656"/>
                </a:lnTo>
                <a:lnTo>
                  <a:pt x="340" y="656"/>
                </a:lnTo>
                <a:lnTo>
                  <a:pt x="331" y="654"/>
                </a:lnTo>
                <a:lnTo>
                  <a:pt x="310" y="656"/>
                </a:lnTo>
                <a:lnTo>
                  <a:pt x="281" y="656"/>
                </a:lnTo>
                <a:lnTo>
                  <a:pt x="276" y="665"/>
                </a:lnTo>
                <a:lnTo>
                  <a:pt x="218" y="646"/>
                </a:lnTo>
                <a:lnTo>
                  <a:pt x="218" y="646"/>
                </a:lnTo>
                <a:lnTo>
                  <a:pt x="202" y="632"/>
                </a:lnTo>
                <a:lnTo>
                  <a:pt x="187" y="621"/>
                </a:lnTo>
                <a:lnTo>
                  <a:pt x="173" y="611"/>
                </a:lnTo>
                <a:lnTo>
                  <a:pt x="173" y="611"/>
                </a:lnTo>
                <a:lnTo>
                  <a:pt x="146" y="595"/>
                </a:lnTo>
                <a:lnTo>
                  <a:pt x="135" y="589"/>
                </a:lnTo>
                <a:lnTo>
                  <a:pt x="129" y="587"/>
                </a:lnTo>
                <a:lnTo>
                  <a:pt x="129" y="587"/>
                </a:lnTo>
                <a:lnTo>
                  <a:pt x="116" y="584"/>
                </a:lnTo>
                <a:lnTo>
                  <a:pt x="108" y="583"/>
                </a:lnTo>
                <a:lnTo>
                  <a:pt x="106" y="584"/>
                </a:lnTo>
                <a:lnTo>
                  <a:pt x="104" y="587"/>
                </a:lnTo>
                <a:lnTo>
                  <a:pt x="104" y="587"/>
                </a:lnTo>
                <a:lnTo>
                  <a:pt x="106" y="589"/>
                </a:lnTo>
                <a:lnTo>
                  <a:pt x="107" y="593"/>
                </a:lnTo>
                <a:lnTo>
                  <a:pt x="113" y="599"/>
                </a:lnTo>
                <a:lnTo>
                  <a:pt x="118" y="604"/>
                </a:lnTo>
                <a:lnTo>
                  <a:pt x="119" y="606"/>
                </a:lnTo>
                <a:lnTo>
                  <a:pt x="119" y="606"/>
                </a:lnTo>
                <a:lnTo>
                  <a:pt x="113" y="605"/>
                </a:lnTo>
                <a:lnTo>
                  <a:pt x="101" y="602"/>
                </a:lnTo>
                <a:lnTo>
                  <a:pt x="87" y="598"/>
                </a:lnTo>
                <a:lnTo>
                  <a:pt x="80" y="597"/>
                </a:lnTo>
                <a:lnTo>
                  <a:pt x="80" y="597"/>
                </a:lnTo>
                <a:lnTo>
                  <a:pt x="76" y="595"/>
                </a:lnTo>
                <a:lnTo>
                  <a:pt x="70" y="592"/>
                </a:lnTo>
                <a:lnTo>
                  <a:pt x="52" y="581"/>
                </a:lnTo>
                <a:lnTo>
                  <a:pt x="33" y="570"/>
                </a:lnTo>
                <a:lnTo>
                  <a:pt x="28" y="567"/>
                </a:lnTo>
                <a:lnTo>
                  <a:pt x="26" y="567"/>
                </a:lnTo>
                <a:lnTo>
                  <a:pt x="26" y="567"/>
                </a:lnTo>
                <a:lnTo>
                  <a:pt x="26" y="567"/>
                </a:lnTo>
                <a:lnTo>
                  <a:pt x="26" y="571"/>
                </a:lnTo>
                <a:lnTo>
                  <a:pt x="28" y="574"/>
                </a:lnTo>
                <a:lnTo>
                  <a:pt x="31" y="582"/>
                </a:lnTo>
                <a:lnTo>
                  <a:pt x="31" y="582"/>
                </a:lnTo>
                <a:lnTo>
                  <a:pt x="31" y="582"/>
                </a:lnTo>
                <a:lnTo>
                  <a:pt x="29" y="582"/>
                </a:lnTo>
                <a:lnTo>
                  <a:pt x="27" y="581"/>
                </a:lnTo>
                <a:lnTo>
                  <a:pt x="16" y="576"/>
                </a:lnTo>
                <a:lnTo>
                  <a:pt x="6" y="571"/>
                </a:lnTo>
                <a:lnTo>
                  <a:pt x="2" y="571"/>
                </a:lnTo>
                <a:lnTo>
                  <a:pt x="1" y="571"/>
                </a:lnTo>
                <a:lnTo>
                  <a:pt x="1" y="572"/>
                </a:lnTo>
                <a:lnTo>
                  <a:pt x="1" y="572"/>
                </a:lnTo>
                <a:lnTo>
                  <a:pt x="1" y="577"/>
                </a:lnTo>
                <a:lnTo>
                  <a:pt x="0" y="582"/>
                </a:lnTo>
                <a:lnTo>
                  <a:pt x="0" y="586"/>
                </a:lnTo>
                <a:lnTo>
                  <a:pt x="0" y="588"/>
                </a:lnTo>
                <a:lnTo>
                  <a:pt x="2" y="592"/>
                </a:lnTo>
                <a:lnTo>
                  <a:pt x="6" y="597"/>
                </a:lnTo>
                <a:lnTo>
                  <a:pt x="6" y="597"/>
                </a:lnTo>
                <a:lnTo>
                  <a:pt x="17" y="606"/>
                </a:lnTo>
                <a:lnTo>
                  <a:pt x="32" y="617"/>
                </a:lnTo>
                <a:lnTo>
                  <a:pt x="50" y="631"/>
                </a:lnTo>
                <a:lnTo>
                  <a:pt x="50" y="631"/>
                </a:lnTo>
                <a:lnTo>
                  <a:pt x="53" y="632"/>
                </a:lnTo>
                <a:lnTo>
                  <a:pt x="55" y="632"/>
                </a:lnTo>
                <a:lnTo>
                  <a:pt x="60" y="636"/>
                </a:lnTo>
                <a:lnTo>
                  <a:pt x="70" y="646"/>
                </a:lnTo>
                <a:lnTo>
                  <a:pt x="70" y="646"/>
                </a:lnTo>
                <a:lnTo>
                  <a:pt x="84" y="658"/>
                </a:lnTo>
                <a:lnTo>
                  <a:pt x="100" y="670"/>
                </a:lnTo>
                <a:lnTo>
                  <a:pt x="118" y="683"/>
                </a:lnTo>
                <a:lnTo>
                  <a:pt x="144" y="695"/>
                </a:lnTo>
                <a:lnTo>
                  <a:pt x="144" y="695"/>
                </a:lnTo>
                <a:lnTo>
                  <a:pt x="160" y="701"/>
                </a:lnTo>
                <a:lnTo>
                  <a:pt x="177" y="706"/>
                </a:lnTo>
                <a:lnTo>
                  <a:pt x="195" y="710"/>
                </a:lnTo>
                <a:lnTo>
                  <a:pt x="213" y="713"/>
                </a:lnTo>
                <a:lnTo>
                  <a:pt x="242" y="718"/>
                </a:lnTo>
                <a:lnTo>
                  <a:pt x="257" y="719"/>
                </a:lnTo>
                <a:lnTo>
                  <a:pt x="257" y="719"/>
                </a:lnTo>
                <a:lnTo>
                  <a:pt x="259" y="721"/>
                </a:lnTo>
                <a:lnTo>
                  <a:pt x="262" y="722"/>
                </a:lnTo>
                <a:lnTo>
                  <a:pt x="267" y="729"/>
                </a:lnTo>
                <a:lnTo>
                  <a:pt x="272" y="739"/>
                </a:lnTo>
                <a:lnTo>
                  <a:pt x="272" y="739"/>
                </a:lnTo>
                <a:lnTo>
                  <a:pt x="275" y="777"/>
                </a:lnTo>
                <a:lnTo>
                  <a:pt x="278" y="791"/>
                </a:lnTo>
                <a:lnTo>
                  <a:pt x="280" y="802"/>
                </a:lnTo>
                <a:lnTo>
                  <a:pt x="283" y="810"/>
                </a:lnTo>
                <a:lnTo>
                  <a:pt x="285" y="813"/>
                </a:lnTo>
                <a:lnTo>
                  <a:pt x="286" y="813"/>
                </a:lnTo>
                <a:lnTo>
                  <a:pt x="286" y="813"/>
                </a:lnTo>
                <a:lnTo>
                  <a:pt x="365" y="798"/>
                </a:lnTo>
                <a:lnTo>
                  <a:pt x="365" y="798"/>
                </a:lnTo>
                <a:lnTo>
                  <a:pt x="393" y="794"/>
                </a:lnTo>
                <a:lnTo>
                  <a:pt x="423" y="792"/>
                </a:lnTo>
                <a:lnTo>
                  <a:pt x="447" y="788"/>
                </a:lnTo>
                <a:lnTo>
                  <a:pt x="457" y="786"/>
                </a:lnTo>
                <a:lnTo>
                  <a:pt x="463" y="783"/>
                </a:lnTo>
                <a:lnTo>
                  <a:pt x="463" y="783"/>
                </a:lnTo>
                <a:lnTo>
                  <a:pt x="478" y="773"/>
                </a:lnTo>
                <a:lnTo>
                  <a:pt x="499" y="761"/>
                </a:lnTo>
                <a:lnTo>
                  <a:pt x="527" y="744"/>
                </a:lnTo>
                <a:lnTo>
                  <a:pt x="527" y="744"/>
                </a:lnTo>
                <a:lnTo>
                  <a:pt x="543" y="734"/>
                </a:lnTo>
                <a:lnTo>
                  <a:pt x="562" y="724"/>
                </a:lnTo>
                <a:lnTo>
                  <a:pt x="562" y="724"/>
                </a:lnTo>
                <a:lnTo>
                  <a:pt x="568" y="722"/>
                </a:lnTo>
                <a:lnTo>
                  <a:pt x="576" y="717"/>
                </a:lnTo>
                <a:lnTo>
                  <a:pt x="586" y="710"/>
                </a:lnTo>
                <a:lnTo>
                  <a:pt x="586" y="710"/>
                </a:lnTo>
                <a:lnTo>
                  <a:pt x="585" y="712"/>
                </a:lnTo>
                <a:lnTo>
                  <a:pt x="584" y="717"/>
                </a:lnTo>
                <a:lnTo>
                  <a:pt x="582" y="719"/>
                </a:lnTo>
                <a:lnTo>
                  <a:pt x="584" y="723"/>
                </a:lnTo>
                <a:lnTo>
                  <a:pt x="586" y="727"/>
                </a:lnTo>
                <a:lnTo>
                  <a:pt x="591" y="729"/>
                </a:lnTo>
                <a:lnTo>
                  <a:pt x="591" y="729"/>
                </a:lnTo>
                <a:lnTo>
                  <a:pt x="597" y="732"/>
                </a:lnTo>
                <a:lnTo>
                  <a:pt x="602" y="733"/>
                </a:lnTo>
                <a:lnTo>
                  <a:pt x="614" y="735"/>
                </a:lnTo>
                <a:lnTo>
                  <a:pt x="622" y="735"/>
                </a:lnTo>
                <a:lnTo>
                  <a:pt x="626" y="734"/>
                </a:lnTo>
                <a:lnTo>
                  <a:pt x="626" y="734"/>
                </a:lnTo>
                <a:lnTo>
                  <a:pt x="627" y="732"/>
                </a:lnTo>
                <a:lnTo>
                  <a:pt x="629" y="728"/>
                </a:lnTo>
                <a:lnTo>
                  <a:pt x="632" y="727"/>
                </a:lnTo>
                <a:lnTo>
                  <a:pt x="634" y="727"/>
                </a:lnTo>
                <a:lnTo>
                  <a:pt x="637" y="729"/>
                </a:lnTo>
                <a:lnTo>
                  <a:pt x="640" y="734"/>
                </a:lnTo>
                <a:lnTo>
                  <a:pt x="640" y="734"/>
                </a:lnTo>
                <a:lnTo>
                  <a:pt x="660" y="769"/>
                </a:lnTo>
                <a:lnTo>
                  <a:pt x="660" y="769"/>
                </a:lnTo>
                <a:lnTo>
                  <a:pt x="657" y="772"/>
                </a:lnTo>
                <a:lnTo>
                  <a:pt x="651" y="782"/>
                </a:lnTo>
                <a:lnTo>
                  <a:pt x="649" y="788"/>
                </a:lnTo>
                <a:lnTo>
                  <a:pt x="648" y="794"/>
                </a:lnTo>
                <a:lnTo>
                  <a:pt x="648" y="802"/>
                </a:lnTo>
                <a:lnTo>
                  <a:pt x="650" y="808"/>
                </a:lnTo>
                <a:lnTo>
                  <a:pt x="650" y="808"/>
                </a:lnTo>
                <a:lnTo>
                  <a:pt x="657" y="819"/>
                </a:lnTo>
                <a:lnTo>
                  <a:pt x="664" y="829"/>
                </a:lnTo>
                <a:lnTo>
                  <a:pt x="670" y="837"/>
                </a:lnTo>
                <a:lnTo>
                  <a:pt x="670" y="837"/>
                </a:lnTo>
                <a:lnTo>
                  <a:pt x="661" y="867"/>
                </a:lnTo>
                <a:lnTo>
                  <a:pt x="654" y="888"/>
                </a:lnTo>
                <a:lnTo>
                  <a:pt x="651" y="894"/>
                </a:lnTo>
                <a:lnTo>
                  <a:pt x="650" y="896"/>
                </a:lnTo>
                <a:lnTo>
                  <a:pt x="650" y="896"/>
                </a:lnTo>
                <a:lnTo>
                  <a:pt x="643" y="894"/>
                </a:lnTo>
                <a:lnTo>
                  <a:pt x="637" y="893"/>
                </a:lnTo>
                <a:lnTo>
                  <a:pt x="627" y="893"/>
                </a:lnTo>
                <a:lnTo>
                  <a:pt x="616" y="893"/>
                </a:lnTo>
                <a:lnTo>
                  <a:pt x="602" y="894"/>
                </a:lnTo>
                <a:lnTo>
                  <a:pt x="587" y="896"/>
                </a:lnTo>
                <a:lnTo>
                  <a:pt x="571" y="901"/>
                </a:lnTo>
                <a:lnTo>
                  <a:pt x="571" y="901"/>
                </a:lnTo>
                <a:lnTo>
                  <a:pt x="541" y="912"/>
                </a:lnTo>
                <a:lnTo>
                  <a:pt x="517" y="922"/>
                </a:lnTo>
                <a:lnTo>
                  <a:pt x="498" y="931"/>
                </a:lnTo>
                <a:lnTo>
                  <a:pt x="498" y="931"/>
                </a:lnTo>
                <a:lnTo>
                  <a:pt x="487" y="932"/>
                </a:lnTo>
                <a:lnTo>
                  <a:pt x="462" y="934"/>
                </a:lnTo>
                <a:lnTo>
                  <a:pt x="449" y="936"/>
                </a:lnTo>
                <a:lnTo>
                  <a:pt x="437" y="938"/>
                </a:lnTo>
                <a:lnTo>
                  <a:pt x="430" y="942"/>
                </a:lnTo>
                <a:lnTo>
                  <a:pt x="429" y="943"/>
                </a:lnTo>
                <a:lnTo>
                  <a:pt x="429" y="945"/>
                </a:lnTo>
                <a:lnTo>
                  <a:pt x="429" y="945"/>
                </a:lnTo>
                <a:lnTo>
                  <a:pt x="431" y="949"/>
                </a:lnTo>
                <a:lnTo>
                  <a:pt x="436" y="954"/>
                </a:lnTo>
                <a:lnTo>
                  <a:pt x="449" y="964"/>
                </a:lnTo>
                <a:lnTo>
                  <a:pt x="458" y="971"/>
                </a:lnTo>
                <a:lnTo>
                  <a:pt x="463" y="975"/>
                </a:lnTo>
                <a:lnTo>
                  <a:pt x="463" y="975"/>
                </a:lnTo>
                <a:lnTo>
                  <a:pt x="473" y="1001"/>
                </a:lnTo>
                <a:lnTo>
                  <a:pt x="483" y="1024"/>
                </a:lnTo>
                <a:lnTo>
                  <a:pt x="483" y="1024"/>
                </a:lnTo>
                <a:lnTo>
                  <a:pt x="476" y="1028"/>
                </a:lnTo>
                <a:lnTo>
                  <a:pt x="457" y="1036"/>
                </a:lnTo>
                <a:lnTo>
                  <a:pt x="431" y="1050"/>
                </a:lnTo>
                <a:lnTo>
                  <a:pt x="418" y="1058"/>
                </a:lnTo>
                <a:lnTo>
                  <a:pt x="404" y="1068"/>
                </a:lnTo>
                <a:lnTo>
                  <a:pt x="404" y="1068"/>
                </a:lnTo>
                <a:lnTo>
                  <a:pt x="390" y="1079"/>
                </a:lnTo>
                <a:lnTo>
                  <a:pt x="374" y="1094"/>
                </a:lnTo>
                <a:lnTo>
                  <a:pt x="340" y="1124"/>
                </a:lnTo>
                <a:lnTo>
                  <a:pt x="296" y="1167"/>
                </a:lnTo>
                <a:lnTo>
                  <a:pt x="296" y="1167"/>
                </a:lnTo>
                <a:lnTo>
                  <a:pt x="294" y="1170"/>
                </a:lnTo>
                <a:lnTo>
                  <a:pt x="291" y="1175"/>
                </a:lnTo>
                <a:lnTo>
                  <a:pt x="284" y="1195"/>
                </a:lnTo>
                <a:lnTo>
                  <a:pt x="267" y="1250"/>
                </a:lnTo>
                <a:lnTo>
                  <a:pt x="242" y="1334"/>
                </a:lnTo>
                <a:lnTo>
                  <a:pt x="242" y="1334"/>
                </a:lnTo>
                <a:lnTo>
                  <a:pt x="238" y="1340"/>
                </a:lnTo>
                <a:lnTo>
                  <a:pt x="232" y="1352"/>
                </a:lnTo>
                <a:lnTo>
                  <a:pt x="214" y="1383"/>
                </a:lnTo>
                <a:lnTo>
                  <a:pt x="195" y="1413"/>
                </a:lnTo>
                <a:lnTo>
                  <a:pt x="189" y="1423"/>
                </a:lnTo>
                <a:lnTo>
                  <a:pt x="188" y="1427"/>
                </a:lnTo>
                <a:lnTo>
                  <a:pt x="188" y="1427"/>
                </a:lnTo>
                <a:lnTo>
                  <a:pt x="254" y="1461"/>
                </a:lnTo>
                <a:lnTo>
                  <a:pt x="321" y="1496"/>
                </a:lnTo>
                <a:lnTo>
                  <a:pt x="321" y="1496"/>
                </a:lnTo>
                <a:lnTo>
                  <a:pt x="311" y="1658"/>
                </a:lnTo>
                <a:lnTo>
                  <a:pt x="311" y="1658"/>
                </a:lnTo>
                <a:lnTo>
                  <a:pt x="311" y="1676"/>
                </a:lnTo>
                <a:lnTo>
                  <a:pt x="313" y="1697"/>
                </a:lnTo>
                <a:lnTo>
                  <a:pt x="316" y="1722"/>
                </a:lnTo>
                <a:lnTo>
                  <a:pt x="316" y="1722"/>
                </a:lnTo>
                <a:lnTo>
                  <a:pt x="296" y="1728"/>
                </a:lnTo>
                <a:lnTo>
                  <a:pt x="281" y="1733"/>
                </a:lnTo>
                <a:lnTo>
                  <a:pt x="272" y="1736"/>
                </a:lnTo>
                <a:lnTo>
                  <a:pt x="272" y="1736"/>
                </a:lnTo>
                <a:lnTo>
                  <a:pt x="265" y="1739"/>
                </a:lnTo>
                <a:lnTo>
                  <a:pt x="261" y="1741"/>
                </a:lnTo>
                <a:lnTo>
                  <a:pt x="258" y="1743"/>
                </a:lnTo>
                <a:lnTo>
                  <a:pt x="258" y="1744"/>
                </a:lnTo>
                <a:lnTo>
                  <a:pt x="258" y="1745"/>
                </a:lnTo>
                <a:lnTo>
                  <a:pt x="262" y="1746"/>
                </a:lnTo>
                <a:lnTo>
                  <a:pt x="262" y="1746"/>
                </a:lnTo>
                <a:lnTo>
                  <a:pt x="273" y="1750"/>
                </a:lnTo>
                <a:lnTo>
                  <a:pt x="288" y="1752"/>
                </a:lnTo>
                <a:lnTo>
                  <a:pt x="302" y="1755"/>
                </a:lnTo>
                <a:lnTo>
                  <a:pt x="316" y="1756"/>
                </a:lnTo>
                <a:lnTo>
                  <a:pt x="316" y="1756"/>
                </a:lnTo>
                <a:lnTo>
                  <a:pt x="322" y="1756"/>
                </a:lnTo>
                <a:lnTo>
                  <a:pt x="327" y="1757"/>
                </a:lnTo>
                <a:lnTo>
                  <a:pt x="338" y="1760"/>
                </a:lnTo>
                <a:lnTo>
                  <a:pt x="343" y="1760"/>
                </a:lnTo>
                <a:lnTo>
                  <a:pt x="348" y="1757"/>
                </a:lnTo>
                <a:lnTo>
                  <a:pt x="351" y="1754"/>
                </a:lnTo>
                <a:lnTo>
                  <a:pt x="355" y="1746"/>
                </a:lnTo>
                <a:lnTo>
                  <a:pt x="355" y="1746"/>
                </a:lnTo>
                <a:lnTo>
                  <a:pt x="361" y="1727"/>
                </a:lnTo>
                <a:lnTo>
                  <a:pt x="367" y="1705"/>
                </a:lnTo>
                <a:lnTo>
                  <a:pt x="371" y="1693"/>
                </a:lnTo>
                <a:lnTo>
                  <a:pt x="375" y="1684"/>
                </a:lnTo>
                <a:lnTo>
                  <a:pt x="380" y="1675"/>
                </a:lnTo>
                <a:lnTo>
                  <a:pt x="385" y="1668"/>
                </a:lnTo>
                <a:lnTo>
                  <a:pt x="385" y="1668"/>
                </a:lnTo>
                <a:lnTo>
                  <a:pt x="399" y="1655"/>
                </a:lnTo>
                <a:lnTo>
                  <a:pt x="414" y="1639"/>
                </a:lnTo>
                <a:lnTo>
                  <a:pt x="422" y="1631"/>
                </a:lnTo>
                <a:lnTo>
                  <a:pt x="426" y="1622"/>
                </a:lnTo>
                <a:lnTo>
                  <a:pt x="429" y="1614"/>
                </a:lnTo>
                <a:lnTo>
                  <a:pt x="429" y="1609"/>
                </a:lnTo>
                <a:lnTo>
                  <a:pt x="429" y="1604"/>
                </a:lnTo>
                <a:lnTo>
                  <a:pt x="429" y="1604"/>
                </a:lnTo>
                <a:lnTo>
                  <a:pt x="425" y="1588"/>
                </a:lnTo>
                <a:lnTo>
                  <a:pt x="422" y="1577"/>
                </a:lnTo>
                <a:lnTo>
                  <a:pt x="418" y="1569"/>
                </a:lnTo>
                <a:lnTo>
                  <a:pt x="414" y="1565"/>
                </a:lnTo>
                <a:lnTo>
                  <a:pt x="414" y="1565"/>
                </a:lnTo>
                <a:lnTo>
                  <a:pt x="410" y="1561"/>
                </a:lnTo>
                <a:lnTo>
                  <a:pt x="406" y="1556"/>
                </a:lnTo>
                <a:lnTo>
                  <a:pt x="402" y="1551"/>
                </a:lnTo>
                <a:lnTo>
                  <a:pt x="399" y="1545"/>
                </a:lnTo>
                <a:lnTo>
                  <a:pt x="399" y="1545"/>
                </a:lnTo>
                <a:lnTo>
                  <a:pt x="398" y="1537"/>
                </a:lnTo>
                <a:lnTo>
                  <a:pt x="399" y="1531"/>
                </a:lnTo>
                <a:lnTo>
                  <a:pt x="399" y="1525"/>
                </a:lnTo>
                <a:lnTo>
                  <a:pt x="399" y="1525"/>
                </a:lnTo>
                <a:lnTo>
                  <a:pt x="429" y="1528"/>
                </a:lnTo>
                <a:lnTo>
                  <a:pt x="449" y="1530"/>
                </a:lnTo>
                <a:lnTo>
                  <a:pt x="458" y="1530"/>
                </a:lnTo>
                <a:lnTo>
                  <a:pt x="458" y="1530"/>
                </a:lnTo>
                <a:lnTo>
                  <a:pt x="503" y="1426"/>
                </a:lnTo>
                <a:lnTo>
                  <a:pt x="533" y="1352"/>
                </a:lnTo>
                <a:lnTo>
                  <a:pt x="543" y="1326"/>
                </a:lnTo>
                <a:lnTo>
                  <a:pt x="547" y="1314"/>
                </a:lnTo>
                <a:lnTo>
                  <a:pt x="547" y="1314"/>
                </a:lnTo>
                <a:lnTo>
                  <a:pt x="548" y="1299"/>
                </a:lnTo>
                <a:lnTo>
                  <a:pt x="549" y="1288"/>
                </a:lnTo>
                <a:lnTo>
                  <a:pt x="552" y="1276"/>
                </a:lnTo>
                <a:lnTo>
                  <a:pt x="554" y="1264"/>
                </a:lnTo>
                <a:lnTo>
                  <a:pt x="560" y="1253"/>
                </a:lnTo>
                <a:lnTo>
                  <a:pt x="563" y="1246"/>
                </a:lnTo>
                <a:lnTo>
                  <a:pt x="567" y="1243"/>
                </a:lnTo>
                <a:lnTo>
                  <a:pt x="571" y="1238"/>
                </a:lnTo>
                <a:lnTo>
                  <a:pt x="576" y="1235"/>
                </a:lnTo>
                <a:lnTo>
                  <a:pt x="576" y="1235"/>
                </a:lnTo>
                <a:lnTo>
                  <a:pt x="587" y="1230"/>
                </a:lnTo>
                <a:lnTo>
                  <a:pt x="597" y="1228"/>
                </a:lnTo>
                <a:lnTo>
                  <a:pt x="607" y="1227"/>
                </a:lnTo>
                <a:lnTo>
                  <a:pt x="616" y="1227"/>
                </a:lnTo>
                <a:lnTo>
                  <a:pt x="629" y="1227"/>
                </a:lnTo>
                <a:lnTo>
                  <a:pt x="633" y="1225"/>
                </a:lnTo>
                <a:lnTo>
                  <a:pt x="635" y="1225"/>
                </a:lnTo>
                <a:lnTo>
                  <a:pt x="635" y="1225"/>
                </a:lnTo>
                <a:lnTo>
                  <a:pt x="650" y="1222"/>
                </a:lnTo>
                <a:lnTo>
                  <a:pt x="678" y="1217"/>
                </a:lnTo>
                <a:lnTo>
                  <a:pt x="719" y="1211"/>
                </a:lnTo>
                <a:lnTo>
                  <a:pt x="719" y="1211"/>
                </a:lnTo>
                <a:lnTo>
                  <a:pt x="719" y="1331"/>
                </a:lnTo>
                <a:lnTo>
                  <a:pt x="720" y="1417"/>
                </a:lnTo>
                <a:lnTo>
                  <a:pt x="721" y="1449"/>
                </a:lnTo>
                <a:lnTo>
                  <a:pt x="724" y="1466"/>
                </a:lnTo>
                <a:lnTo>
                  <a:pt x="724" y="1466"/>
                </a:lnTo>
                <a:lnTo>
                  <a:pt x="741" y="1520"/>
                </a:lnTo>
                <a:lnTo>
                  <a:pt x="774" y="1617"/>
                </a:lnTo>
                <a:lnTo>
                  <a:pt x="806" y="1709"/>
                </a:lnTo>
                <a:lnTo>
                  <a:pt x="817" y="1740"/>
                </a:lnTo>
                <a:lnTo>
                  <a:pt x="821" y="1749"/>
                </a:lnTo>
                <a:lnTo>
                  <a:pt x="822" y="1751"/>
                </a:lnTo>
                <a:lnTo>
                  <a:pt x="822" y="1751"/>
                </a:lnTo>
                <a:lnTo>
                  <a:pt x="863" y="1749"/>
                </a:lnTo>
                <a:lnTo>
                  <a:pt x="888" y="1748"/>
                </a:lnTo>
                <a:lnTo>
                  <a:pt x="901" y="1746"/>
                </a:lnTo>
                <a:lnTo>
                  <a:pt x="901" y="1746"/>
                </a:lnTo>
                <a:lnTo>
                  <a:pt x="908" y="1746"/>
                </a:lnTo>
                <a:lnTo>
                  <a:pt x="923" y="1748"/>
                </a:lnTo>
                <a:lnTo>
                  <a:pt x="939" y="1748"/>
                </a:lnTo>
                <a:lnTo>
                  <a:pt x="944" y="1748"/>
                </a:lnTo>
                <a:lnTo>
                  <a:pt x="945" y="1746"/>
                </a:lnTo>
                <a:lnTo>
                  <a:pt x="945" y="1746"/>
                </a:lnTo>
                <a:lnTo>
                  <a:pt x="946" y="1755"/>
                </a:lnTo>
                <a:lnTo>
                  <a:pt x="946" y="1765"/>
                </a:lnTo>
                <a:lnTo>
                  <a:pt x="946" y="1768"/>
                </a:lnTo>
                <a:lnTo>
                  <a:pt x="945" y="1771"/>
                </a:lnTo>
                <a:lnTo>
                  <a:pt x="945" y="1771"/>
                </a:lnTo>
                <a:lnTo>
                  <a:pt x="941" y="1773"/>
                </a:lnTo>
                <a:lnTo>
                  <a:pt x="940" y="1773"/>
                </a:lnTo>
                <a:lnTo>
                  <a:pt x="940" y="1775"/>
                </a:lnTo>
                <a:lnTo>
                  <a:pt x="945" y="1781"/>
                </a:lnTo>
                <a:lnTo>
                  <a:pt x="945" y="1781"/>
                </a:lnTo>
                <a:lnTo>
                  <a:pt x="950" y="1784"/>
                </a:lnTo>
                <a:lnTo>
                  <a:pt x="957" y="1787"/>
                </a:lnTo>
                <a:lnTo>
                  <a:pt x="966" y="1788"/>
                </a:lnTo>
                <a:lnTo>
                  <a:pt x="975" y="1788"/>
                </a:lnTo>
                <a:lnTo>
                  <a:pt x="997" y="1788"/>
                </a:lnTo>
                <a:lnTo>
                  <a:pt x="1019" y="1786"/>
                </a:lnTo>
                <a:lnTo>
                  <a:pt x="1019" y="1786"/>
                </a:lnTo>
                <a:lnTo>
                  <a:pt x="1038" y="1784"/>
                </a:lnTo>
                <a:lnTo>
                  <a:pt x="1056" y="1783"/>
                </a:lnTo>
                <a:lnTo>
                  <a:pt x="1067" y="1782"/>
                </a:lnTo>
                <a:lnTo>
                  <a:pt x="1070" y="1782"/>
                </a:lnTo>
                <a:lnTo>
                  <a:pt x="1073" y="1781"/>
                </a:lnTo>
                <a:lnTo>
                  <a:pt x="1073" y="1781"/>
                </a:lnTo>
                <a:lnTo>
                  <a:pt x="1074" y="1779"/>
                </a:lnTo>
                <a:lnTo>
                  <a:pt x="1075" y="1779"/>
                </a:lnTo>
                <a:lnTo>
                  <a:pt x="1078" y="1779"/>
                </a:lnTo>
                <a:lnTo>
                  <a:pt x="1080" y="1779"/>
                </a:lnTo>
                <a:lnTo>
                  <a:pt x="1081" y="1778"/>
                </a:lnTo>
                <a:lnTo>
                  <a:pt x="1088" y="1771"/>
                </a:lnTo>
                <a:lnTo>
                  <a:pt x="1088" y="1771"/>
                </a:lnTo>
                <a:lnTo>
                  <a:pt x="1091" y="1767"/>
                </a:lnTo>
                <a:lnTo>
                  <a:pt x="1095" y="1765"/>
                </a:lnTo>
                <a:lnTo>
                  <a:pt x="1101" y="1762"/>
                </a:lnTo>
                <a:lnTo>
                  <a:pt x="1104" y="1762"/>
                </a:lnTo>
                <a:lnTo>
                  <a:pt x="1102" y="1761"/>
                </a:lnTo>
                <a:lnTo>
                  <a:pt x="1092" y="1751"/>
                </a:lnTo>
                <a:lnTo>
                  <a:pt x="1092" y="1751"/>
                </a:lnTo>
                <a:lnTo>
                  <a:pt x="1077" y="1735"/>
                </a:lnTo>
                <a:lnTo>
                  <a:pt x="1062" y="1721"/>
                </a:lnTo>
                <a:lnTo>
                  <a:pt x="1052" y="1708"/>
                </a:lnTo>
                <a:lnTo>
                  <a:pt x="1049" y="1705"/>
                </a:lnTo>
                <a:lnTo>
                  <a:pt x="1048" y="1702"/>
                </a:lnTo>
                <a:lnTo>
                  <a:pt x="1048" y="1702"/>
                </a:lnTo>
                <a:lnTo>
                  <a:pt x="1049" y="1692"/>
                </a:lnTo>
                <a:lnTo>
                  <a:pt x="1049" y="1687"/>
                </a:lnTo>
                <a:lnTo>
                  <a:pt x="1048" y="1682"/>
                </a:lnTo>
                <a:lnTo>
                  <a:pt x="1048" y="1682"/>
                </a:lnTo>
                <a:lnTo>
                  <a:pt x="1048" y="1680"/>
                </a:lnTo>
                <a:lnTo>
                  <a:pt x="1048" y="1676"/>
                </a:lnTo>
                <a:lnTo>
                  <a:pt x="1048" y="1666"/>
                </a:lnTo>
                <a:lnTo>
                  <a:pt x="1049" y="1657"/>
                </a:lnTo>
                <a:lnTo>
                  <a:pt x="1049" y="1652"/>
                </a:lnTo>
                <a:lnTo>
                  <a:pt x="1048" y="1648"/>
                </a:lnTo>
                <a:lnTo>
                  <a:pt x="1048" y="1648"/>
                </a:lnTo>
                <a:lnTo>
                  <a:pt x="1043" y="1639"/>
                </a:lnTo>
                <a:lnTo>
                  <a:pt x="1033" y="1626"/>
                </a:lnTo>
                <a:lnTo>
                  <a:pt x="1022" y="1605"/>
                </a:lnTo>
                <a:lnTo>
                  <a:pt x="1015" y="1592"/>
                </a:lnTo>
                <a:lnTo>
                  <a:pt x="1009" y="1574"/>
                </a:lnTo>
                <a:lnTo>
                  <a:pt x="1009" y="1574"/>
                </a:lnTo>
                <a:lnTo>
                  <a:pt x="990" y="1529"/>
                </a:lnTo>
                <a:lnTo>
                  <a:pt x="967" y="1477"/>
                </a:lnTo>
                <a:lnTo>
                  <a:pt x="940" y="1417"/>
                </a:lnTo>
                <a:lnTo>
                  <a:pt x="1029" y="1206"/>
                </a:lnTo>
                <a:lnTo>
                  <a:pt x="1029" y="1206"/>
                </a:lnTo>
                <a:lnTo>
                  <a:pt x="1047" y="1165"/>
                </a:lnTo>
                <a:lnTo>
                  <a:pt x="1058" y="1136"/>
                </a:lnTo>
                <a:lnTo>
                  <a:pt x="1062" y="1125"/>
                </a:lnTo>
                <a:lnTo>
                  <a:pt x="1063" y="1117"/>
                </a:lnTo>
                <a:lnTo>
                  <a:pt x="1063" y="1117"/>
                </a:lnTo>
                <a:lnTo>
                  <a:pt x="1043" y="1019"/>
                </a:lnTo>
                <a:lnTo>
                  <a:pt x="1043" y="1019"/>
                </a:lnTo>
                <a:lnTo>
                  <a:pt x="1036" y="975"/>
                </a:lnTo>
                <a:lnTo>
                  <a:pt x="1031" y="947"/>
                </a:lnTo>
                <a:lnTo>
                  <a:pt x="1029" y="931"/>
                </a:lnTo>
                <a:lnTo>
                  <a:pt x="1029" y="931"/>
                </a:lnTo>
                <a:lnTo>
                  <a:pt x="1027" y="926"/>
                </a:lnTo>
                <a:lnTo>
                  <a:pt x="1024" y="921"/>
                </a:lnTo>
                <a:lnTo>
                  <a:pt x="1014" y="907"/>
                </a:lnTo>
                <a:lnTo>
                  <a:pt x="999" y="891"/>
                </a:lnTo>
                <a:lnTo>
                  <a:pt x="999" y="891"/>
                </a:lnTo>
                <a:lnTo>
                  <a:pt x="1014" y="888"/>
                </a:lnTo>
                <a:lnTo>
                  <a:pt x="1024" y="883"/>
                </a:lnTo>
                <a:lnTo>
                  <a:pt x="1027" y="879"/>
                </a:lnTo>
                <a:lnTo>
                  <a:pt x="1029" y="877"/>
                </a:lnTo>
                <a:lnTo>
                  <a:pt x="1029" y="877"/>
                </a:lnTo>
                <a:lnTo>
                  <a:pt x="1030" y="862"/>
                </a:lnTo>
                <a:lnTo>
                  <a:pt x="1031" y="836"/>
                </a:lnTo>
                <a:lnTo>
                  <a:pt x="1033" y="803"/>
                </a:lnTo>
                <a:lnTo>
                  <a:pt x="1058" y="783"/>
                </a:lnTo>
                <a:lnTo>
                  <a:pt x="1058" y="783"/>
                </a:lnTo>
                <a:lnTo>
                  <a:pt x="1049" y="706"/>
                </a:lnTo>
                <a:lnTo>
                  <a:pt x="1045" y="649"/>
                </a:lnTo>
                <a:lnTo>
                  <a:pt x="1043" y="627"/>
                </a:lnTo>
                <a:lnTo>
                  <a:pt x="1043" y="616"/>
                </a:lnTo>
                <a:lnTo>
                  <a:pt x="1043" y="616"/>
                </a:lnTo>
                <a:lnTo>
                  <a:pt x="1043" y="605"/>
                </a:lnTo>
                <a:lnTo>
                  <a:pt x="1045" y="584"/>
                </a:lnTo>
                <a:lnTo>
                  <a:pt x="1043" y="530"/>
                </a:lnTo>
                <a:lnTo>
                  <a:pt x="1041" y="477"/>
                </a:lnTo>
                <a:lnTo>
                  <a:pt x="1040" y="461"/>
                </a:lnTo>
                <a:lnTo>
                  <a:pt x="1038" y="454"/>
                </a:lnTo>
                <a:lnTo>
                  <a:pt x="1038" y="454"/>
                </a:lnTo>
                <a:lnTo>
                  <a:pt x="1031" y="441"/>
                </a:lnTo>
                <a:lnTo>
                  <a:pt x="1015" y="415"/>
                </a:lnTo>
                <a:lnTo>
                  <a:pt x="994" y="375"/>
                </a:lnTo>
                <a:lnTo>
                  <a:pt x="994" y="375"/>
                </a:lnTo>
                <a:lnTo>
                  <a:pt x="981" y="367"/>
                </a:lnTo>
                <a:lnTo>
                  <a:pt x="971" y="361"/>
                </a:lnTo>
                <a:lnTo>
                  <a:pt x="965" y="356"/>
                </a:lnTo>
                <a:lnTo>
                  <a:pt x="965" y="356"/>
                </a:lnTo>
                <a:lnTo>
                  <a:pt x="959" y="351"/>
                </a:lnTo>
                <a:lnTo>
                  <a:pt x="949" y="345"/>
                </a:lnTo>
                <a:lnTo>
                  <a:pt x="939" y="337"/>
                </a:lnTo>
                <a:lnTo>
                  <a:pt x="936" y="334"/>
                </a:lnTo>
                <a:lnTo>
                  <a:pt x="935" y="331"/>
                </a:lnTo>
                <a:lnTo>
                  <a:pt x="935" y="331"/>
                </a:lnTo>
                <a:lnTo>
                  <a:pt x="934" y="323"/>
                </a:lnTo>
                <a:lnTo>
                  <a:pt x="930" y="310"/>
                </a:lnTo>
                <a:lnTo>
                  <a:pt x="925" y="292"/>
                </a:lnTo>
                <a:lnTo>
                  <a:pt x="925" y="292"/>
                </a:lnTo>
                <a:lnTo>
                  <a:pt x="924" y="290"/>
                </a:lnTo>
                <a:lnTo>
                  <a:pt x="922" y="287"/>
                </a:lnTo>
                <a:lnTo>
                  <a:pt x="919" y="286"/>
                </a:lnTo>
                <a:lnTo>
                  <a:pt x="916" y="287"/>
                </a:lnTo>
                <a:lnTo>
                  <a:pt x="916" y="287"/>
                </a:lnTo>
                <a:lnTo>
                  <a:pt x="911" y="290"/>
                </a:lnTo>
                <a:lnTo>
                  <a:pt x="904" y="291"/>
                </a:lnTo>
                <a:lnTo>
                  <a:pt x="896" y="292"/>
                </a:lnTo>
                <a:lnTo>
                  <a:pt x="896" y="292"/>
                </a:lnTo>
                <a:lnTo>
                  <a:pt x="891" y="262"/>
                </a:lnTo>
                <a:lnTo>
                  <a:pt x="891" y="262"/>
                </a:lnTo>
                <a:lnTo>
                  <a:pt x="891" y="227"/>
                </a:lnTo>
                <a:lnTo>
                  <a:pt x="891" y="189"/>
                </a:lnTo>
                <a:lnTo>
                  <a:pt x="891" y="189"/>
                </a:lnTo>
                <a:lnTo>
                  <a:pt x="891" y="185"/>
                </a:lnTo>
                <a:lnTo>
                  <a:pt x="893" y="179"/>
                </a:lnTo>
                <a:lnTo>
                  <a:pt x="898" y="164"/>
                </a:lnTo>
                <a:lnTo>
                  <a:pt x="903" y="148"/>
                </a:lnTo>
                <a:lnTo>
                  <a:pt x="906" y="140"/>
                </a:lnTo>
                <a:lnTo>
                  <a:pt x="906" y="140"/>
                </a:lnTo>
                <a:lnTo>
                  <a:pt x="904" y="131"/>
                </a:lnTo>
                <a:lnTo>
                  <a:pt x="900" y="118"/>
                </a:lnTo>
                <a:lnTo>
                  <a:pt x="891" y="91"/>
                </a:lnTo>
                <a:lnTo>
                  <a:pt x="891" y="91"/>
                </a:lnTo>
                <a:lnTo>
                  <a:pt x="887" y="81"/>
                </a:lnTo>
                <a:lnTo>
                  <a:pt x="882" y="68"/>
                </a:lnTo>
                <a:lnTo>
                  <a:pt x="876" y="59"/>
                </a:lnTo>
                <a:lnTo>
                  <a:pt x="871" y="51"/>
                </a:lnTo>
                <a:lnTo>
                  <a:pt x="871" y="51"/>
                </a:lnTo>
                <a:lnTo>
                  <a:pt x="863" y="45"/>
                </a:lnTo>
                <a:lnTo>
                  <a:pt x="850" y="38"/>
                </a:lnTo>
                <a:lnTo>
                  <a:pt x="832" y="27"/>
                </a:lnTo>
                <a:lnTo>
                  <a:pt x="832" y="27"/>
                </a:lnTo>
                <a:lnTo>
                  <a:pt x="807" y="17"/>
                </a:lnTo>
                <a:lnTo>
                  <a:pt x="807" y="17"/>
                </a:lnTo>
                <a:lnTo>
                  <a:pt x="807" y="16"/>
                </a:lnTo>
                <a:lnTo>
                  <a:pt x="806" y="13"/>
                </a:lnTo>
                <a:lnTo>
                  <a:pt x="800" y="11"/>
                </a:lnTo>
                <a:lnTo>
                  <a:pt x="788" y="7"/>
                </a:lnTo>
                <a:lnTo>
                  <a:pt x="788" y="7"/>
                </a:lnTo>
                <a:lnTo>
                  <a:pt x="772" y="3"/>
                </a:lnTo>
                <a:lnTo>
                  <a:pt x="758" y="1"/>
                </a:lnTo>
                <a:lnTo>
                  <a:pt x="748" y="0"/>
                </a:lnTo>
                <a:lnTo>
                  <a:pt x="743" y="1"/>
                </a:lnTo>
                <a:lnTo>
                  <a:pt x="739" y="2"/>
                </a:lnTo>
                <a:lnTo>
                  <a:pt x="739" y="2"/>
                </a:lnTo>
                <a:lnTo>
                  <a:pt x="720" y="11"/>
                </a:lnTo>
                <a:lnTo>
                  <a:pt x="709" y="17"/>
                </a:lnTo>
                <a:lnTo>
                  <a:pt x="709" y="17"/>
                </a:lnTo>
                <a:lnTo>
                  <a:pt x="707" y="18"/>
                </a:lnTo>
                <a:lnTo>
                  <a:pt x="702" y="18"/>
                </a:lnTo>
                <a:lnTo>
                  <a:pt x="696" y="19"/>
                </a:lnTo>
                <a:lnTo>
                  <a:pt x="689" y="22"/>
                </a:lnTo>
                <a:lnTo>
                  <a:pt x="689" y="22"/>
                </a:lnTo>
                <a:lnTo>
                  <a:pt x="682" y="25"/>
                </a:lnTo>
                <a:lnTo>
                  <a:pt x="672" y="28"/>
                </a:lnTo>
                <a:lnTo>
                  <a:pt x="660" y="32"/>
                </a:lnTo>
                <a:lnTo>
                  <a:pt x="660" y="32"/>
                </a:lnTo>
                <a:lnTo>
                  <a:pt x="656" y="32"/>
                </a:lnTo>
                <a:lnTo>
                  <a:pt x="655" y="33"/>
                </a:lnTo>
                <a:lnTo>
                  <a:pt x="655" y="36"/>
                </a:lnTo>
                <a:lnTo>
                  <a:pt x="655" y="36"/>
                </a:lnTo>
                <a:lnTo>
                  <a:pt x="659" y="49"/>
                </a:lnTo>
                <a:lnTo>
                  <a:pt x="660" y="55"/>
                </a:lnTo>
                <a:lnTo>
                  <a:pt x="660" y="56"/>
                </a:lnTo>
                <a:lnTo>
                  <a:pt x="660" y="56"/>
                </a:lnTo>
                <a:lnTo>
                  <a:pt x="653" y="56"/>
                </a:lnTo>
                <a:lnTo>
                  <a:pt x="645" y="56"/>
                </a:lnTo>
                <a:lnTo>
                  <a:pt x="645" y="56"/>
                </a:lnTo>
                <a:lnTo>
                  <a:pt x="643" y="62"/>
                </a:lnTo>
                <a:lnTo>
                  <a:pt x="640" y="67"/>
                </a:lnTo>
                <a:lnTo>
                  <a:pt x="640" y="71"/>
                </a:lnTo>
                <a:lnTo>
                  <a:pt x="640" y="71"/>
                </a:lnTo>
                <a:lnTo>
                  <a:pt x="640" y="72"/>
                </a:lnTo>
                <a:lnTo>
                  <a:pt x="638" y="75"/>
                </a:lnTo>
                <a:lnTo>
                  <a:pt x="635" y="76"/>
                </a:lnTo>
                <a:lnTo>
                  <a:pt x="635" y="76"/>
                </a:lnTo>
                <a:lnTo>
                  <a:pt x="635" y="82"/>
                </a:lnTo>
                <a:lnTo>
                  <a:pt x="634" y="87"/>
                </a:lnTo>
                <a:lnTo>
                  <a:pt x="635" y="91"/>
                </a:lnTo>
                <a:lnTo>
                  <a:pt x="635" y="91"/>
                </a:lnTo>
                <a:lnTo>
                  <a:pt x="634" y="92"/>
                </a:lnTo>
                <a:lnTo>
                  <a:pt x="632" y="92"/>
                </a:lnTo>
                <a:lnTo>
                  <a:pt x="621" y="91"/>
                </a:lnTo>
                <a:lnTo>
                  <a:pt x="610" y="89"/>
                </a:lnTo>
                <a:lnTo>
                  <a:pt x="607" y="89"/>
                </a:lnTo>
                <a:lnTo>
                  <a:pt x="606" y="91"/>
                </a:lnTo>
                <a:lnTo>
                  <a:pt x="606" y="91"/>
                </a:lnTo>
                <a:lnTo>
                  <a:pt x="606" y="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34F8F3B8-A1A2-428F-A436-1242621891E8}"/>
              </a:ext>
            </a:extLst>
          </p:cNvPr>
          <p:cNvSpPr>
            <a:spLocks/>
          </p:cNvSpPr>
          <p:nvPr/>
        </p:nvSpPr>
        <p:spPr bwMode="auto">
          <a:xfrm>
            <a:off x="4112520" y="901361"/>
            <a:ext cx="1603183" cy="1642920"/>
          </a:xfrm>
          <a:custGeom>
            <a:avLst/>
            <a:gdLst>
              <a:gd name="T0" fmla="*/ 860 w 1170"/>
              <a:gd name="T1" fmla="*/ 238 h 1199"/>
              <a:gd name="T2" fmla="*/ 821 w 1170"/>
              <a:gd name="T3" fmla="*/ 298 h 1199"/>
              <a:gd name="T4" fmla="*/ 794 w 1170"/>
              <a:gd name="T5" fmla="*/ 309 h 1199"/>
              <a:gd name="T6" fmla="*/ 677 w 1170"/>
              <a:gd name="T7" fmla="*/ 346 h 1199"/>
              <a:gd name="T8" fmla="*/ 570 w 1170"/>
              <a:gd name="T9" fmla="*/ 363 h 1199"/>
              <a:gd name="T10" fmla="*/ 540 w 1170"/>
              <a:gd name="T11" fmla="*/ 379 h 1199"/>
              <a:gd name="T12" fmla="*/ 543 w 1170"/>
              <a:gd name="T13" fmla="*/ 390 h 1199"/>
              <a:gd name="T14" fmla="*/ 538 w 1170"/>
              <a:gd name="T15" fmla="*/ 410 h 1199"/>
              <a:gd name="T16" fmla="*/ 524 w 1170"/>
              <a:gd name="T17" fmla="*/ 430 h 1199"/>
              <a:gd name="T18" fmla="*/ 542 w 1170"/>
              <a:gd name="T19" fmla="*/ 441 h 1199"/>
              <a:gd name="T20" fmla="*/ 567 w 1170"/>
              <a:gd name="T21" fmla="*/ 424 h 1199"/>
              <a:gd name="T22" fmla="*/ 626 w 1170"/>
              <a:gd name="T23" fmla="*/ 410 h 1199"/>
              <a:gd name="T24" fmla="*/ 671 w 1170"/>
              <a:gd name="T25" fmla="*/ 442 h 1199"/>
              <a:gd name="T26" fmla="*/ 703 w 1170"/>
              <a:gd name="T27" fmla="*/ 464 h 1199"/>
              <a:gd name="T28" fmla="*/ 518 w 1170"/>
              <a:gd name="T29" fmla="*/ 583 h 1199"/>
              <a:gd name="T30" fmla="*/ 344 w 1170"/>
              <a:gd name="T31" fmla="*/ 691 h 1199"/>
              <a:gd name="T32" fmla="*/ 306 w 1170"/>
              <a:gd name="T33" fmla="*/ 691 h 1199"/>
              <a:gd name="T34" fmla="*/ 126 w 1170"/>
              <a:gd name="T35" fmla="*/ 808 h 1199"/>
              <a:gd name="T36" fmla="*/ 65 w 1170"/>
              <a:gd name="T37" fmla="*/ 847 h 1199"/>
              <a:gd name="T38" fmla="*/ 0 w 1170"/>
              <a:gd name="T39" fmla="*/ 867 h 1199"/>
              <a:gd name="T40" fmla="*/ 11 w 1170"/>
              <a:gd name="T41" fmla="*/ 884 h 1199"/>
              <a:gd name="T42" fmla="*/ 26 w 1170"/>
              <a:gd name="T43" fmla="*/ 911 h 1199"/>
              <a:gd name="T44" fmla="*/ 30 w 1170"/>
              <a:gd name="T45" fmla="*/ 925 h 1199"/>
              <a:gd name="T46" fmla="*/ 67 w 1170"/>
              <a:gd name="T47" fmla="*/ 919 h 1199"/>
              <a:gd name="T48" fmla="*/ 135 w 1170"/>
              <a:gd name="T49" fmla="*/ 909 h 1199"/>
              <a:gd name="T50" fmla="*/ 160 w 1170"/>
              <a:gd name="T51" fmla="*/ 890 h 1199"/>
              <a:gd name="T52" fmla="*/ 293 w 1170"/>
              <a:gd name="T53" fmla="*/ 815 h 1199"/>
              <a:gd name="T54" fmla="*/ 475 w 1170"/>
              <a:gd name="T55" fmla="*/ 756 h 1199"/>
              <a:gd name="T56" fmla="*/ 683 w 1170"/>
              <a:gd name="T57" fmla="*/ 785 h 1199"/>
              <a:gd name="T58" fmla="*/ 765 w 1170"/>
              <a:gd name="T59" fmla="*/ 839 h 1199"/>
              <a:gd name="T60" fmla="*/ 804 w 1170"/>
              <a:gd name="T61" fmla="*/ 931 h 1199"/>
              <a:gd name="T62" fmla="*/ 758 w 1170"/>
              <a:gd name="T63" fmla="*/ 998 h 1199"/>
              <a:gd name="T64" fmla="*/ 701 w 1170"/>
              <a:gd name="T65" fmla="*/ 1126 h 1199"/>
              <a:gd name="T66" fmla="*/ 687 w 1170"/>
              <a:gd name="T67" fmla="*/ 1186 h 1199"/>
              <a:gd name="T68" fmla="*/ 749 w 1170"/>
              <a:gd name="T69" fmla="*/ 1194 h 1199"/>
              <a:gd name="T70" fmla="*/ 831 w 1170"/>
              <a:gd name="T71" fmla="*/ 1195 h 1199"/>
              <a:gd name="T72" fmla="*/ 838 w 1170"/>
              <a:gd name="T73" fmla="*/ 1183 h 1199"/>
              <a:gd name="T74" fmla="*/ 794 w 1170"/>
              <a:gd name="T75" fmla="*/ 1159 h 1199"/>
              <a:gd name="T76" fmla="*/ 820 w 1170"/>
              <a:gd name="T77" fmla="*/ 1104 h 1199"/>
              <a:gd name="T78" fmla="*/ 911 w 1170"/>
              <a:gd name="T79" fmla="*/ 933 h 1199"/>
              <a:gd name="T80" fmla="*/ 923 w 1170"/>
              <a:gd name="T81" fmla="*/ 814 h 1199"/>
              <a:gd name="T82" fmla="*/ 908 w 1170"/>
              <a:gd name="T83" fmla="*/ 650 h 1199"/>
              <a:gd name="T84" fmla="*/ 953 w 1170"/>
              <a:gd name="T85" fmla="*/ 623 h 1199"/>
              <a:gd name="T86" fmla="*/ 1008 w 1170"/>
              <a:gd name="T87" fmla="*/ 621 h 1199"/>
              <a:gd name="T88" fmla="*/ 1066 w 1170"/>
              <a:gd name="T89" fmla="*/ 697 h 1199"/>
              <a:gd name="T90" fmla="*/ 1094 w 1170"/>
              <a:gd name="T91" fmla="*/ 677 h 1199"/>
              <a:gd name="T92" fmla="*/ 1123 w 1170"/>
              <a:gd name="T93" fmla="*/ 652 h 1199"/>
              <a:gd name="T94" fmla="*/ 1165 w 1170"/>
              <a:gd name="T95" fmla="*/ 618 h 1199"/>
              <a:gd name="T96" fmla="*/ 1166 w 1170"/>
              <a:gd name="T97" fmla="*/ 529 h 1199"/>
              <a:gd name="T98" fmla="*/ 1163 w 1170"/>
              <a:gd name="T99" fmla="*/ 400 h 1199"/>
              <a:gd name="T100" fmla="*/ 1099 w 1170"/>
              <a:gd name="T101" fmla="*/ 290 h 1199"/>
              <a:gd name="T102" fmla="*/ 1115 w 1170"/>
              <a:gd name="T103" fmla="*/ 215 h 1199"/>
              <a:gd name="T104" fmla="*/ 1122 w 1170"/>
              <a:gd name="T105" fmla="*/ 193 h 1199"/>
              <a:gd name="T106" fmla="*/ 1142 w 1170"/>
              <a:gd name="T107" fmla="*/ 100 h 1199"/>
              <a:gd name="T108" fmla="*/ 1066 w 1170"/>
              <a:gd name="T109" fmla="*/ 0 h 1199"/>
              <a:gd name="T110" fmla="*/ 1001 w 1170"/>
              <a:gd name="T111" fmla="*/ 8 h 1199"/>
              <a:gd name="T112" fmla="*/ 978 w 1170"/>
              <a:gd name="T113" fmla="*/ 22 h 1199"/>
              <a:gd name="T114" fmla="*/ 960 w 1170"/>
              <a:gd name="T115" fmla="*/ 33 h 1199"/>
              <a:gd name="T116" fmla="*/ 954 w 1170"/>
              <a:gd name="T117" fmla="*/ 54 h 1199"/>
              <a:gd name="T118" fmla="*/ 946 w 1170"/>
              <a:gd name="T119" fmla="*/ 102 h 1199"/>
              <a:gd name="T120" fmla="*/ 938 w 1170"/>
              <a:gd name="T121" fmla="*/ 139 h 1199"/>
              <a:gd name="T122" fmla="*/ 948 w 1170"/>
              <a:gd name="T123" fmla="*/ 199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0" h="1199">
                <a:moveTo>
                  <a:pt x="914" y="190"/>
                </a:moveTo>
                <a:lnTo>
                  <a:pt x="887" y="201"/>
                </a:lnTo>
                <a:lnTo>
                  <a:pt x="887" y="201"/>
                </a:lnTo>
                <a:lnTo>
                  <a:pt x="874" y="216"/>
                </a:lnTo>
                <a:lnTo>
                  <a:pt x="865" y="228"/>
                </a:lnTo>
                <a:lnTo>
                  <a:pt x="862" y="234"/>
                </a:lnTo>
                <a:lnTo>
                  <a:pt x="860" y="238"/>
                </a:lnTo>
                <a:lnTo>
                  <a:pt x="860" y="238"/>
                </a:lnTo>
                <a:lnTo>
                  <a:pt x="858" y="243"/>
                </a:lnTo>
                <a:lnTo>
                  <a:pt x="853" y="250"/>
                </a:lnTo>
                <a:lnTo>
                  <a:pt x="841" y="271"/>
                </a:lnTo>
                <a:lnTo>
                  <a:pt x="827" y="290"/>
                </a:lnTo>
                <a:lnTo>
                  <a:pt x="821" y="298"/>
                </a:lnTo>
                <a:lnTo>
                  <a:pt x="821" y="298"/>
                </a:lnTo>
                <a:lnTo>
                  <a:pt x="809" y="296"/>
                </a:lnTo>
                <a:lnTo>
                  <a:pt x="801" y="295"/>
                </a:lnTo>
                <a:lnTo>
                  <a:pt x="799" y="295"/>
                </a:lnTo>
                <a:lnTo>
                  <a:pt x="798" y="296"/>
                </a:lnTo>
                <a:lnTo>
                  <a:pt x="798" y="296"/>
                </a:lnTo>
                <a:lnTo>
                  <a:pt x="794" y="309"/>
                </a:lnTo>
                <a:lnTo>
                  <a:pt x="794" y="309"/>
                </a:lnTo>
                <a:lnTo>
                  <a:pt x="783" y="314"/>
                </a:lnTo>
                <a:lnTo>
                  <a:pt x="758" y="322"/>
                </a:lnTo>
                <a:lnTo>
                  <a:pt x="724" y="333"/>
                </a:lnTo>
                <a:lnTo>
                  <a:pt x="724" y="333"/>
                </a:lnTo>
                <a:lnTo>
                  <a:pt x="702" y="339"/>
                </a:lnTo>
                <a:lnTo>
                  <a:pt x="677" y="346"/>
                </a:lnTo>
                <a:lnTo>
                  <a:pt x="677" y="346"/>
                </a:lnTo>
                <a:lnTo>
                  <a:pt x="640" y="349"/>
                </a:lnTo>
                <a:lnTo>
                  <a:pt x="628" y="360"/>
                </a:lnTo>
                <a:lnTo>
                  <a:pt x="594" y="350"/>
                </a:lnTo>
                <a:lnTo>
                  <a:pt x="594" y="350"/>
                </a:lnTo>
                <a:lnTo>
                  <a:pt x="584" y="355"/>
                </a:lnTo>
                <a:lnTo>
                  <a:pt x="570" y="363"/>
                </a:lnTo>
                <a:lnTo>
                  <a:pt x="570" y="363"/>
                </a:lnTo>
                <a:lnTo>
                  <a:pt x="565" y="366"/>
                </a:lnTo>
                <a:lnTo>
                  <a:pt x="554" y="368"/>
                </a:lnTo>
                <a:lnTo>
                  <a:pt x="545" y="372"/>
                </a:lnTo>
                <a:lnTo>
                  <a:pt x="542" y="374"/>
                </a:lnTo>
                <a:lnTo>
                  <a:pt x="540" y="377"/>
                </a:lnTo>
                <a:lnTo>
                  <a:pt x="540" y="377"/>
                </a:lnTo>
                <a:lnTo>
                  <a:pt x="540" y="379"/>
                </a:lnTo>
                <a:lnTo>
                  <a:pt x="542" y="381"/>
                </a:lnTo>
                <a:lnTo>
                  <a:pt x="550" y="382"/>
                </a:lnTo>
                <a:lnTo>
                  <a:pt x="557" y="382"/>
                </a:lnTo>
                <a:lnTo>
                  <a:pt x="559" y="382"/>
                </a:lnTo>
                <a:lnTo>
                  <a:pt x="559" y="382"/>
                </a:lnTo>
                <a:lnTo>
                  <a:pt x="553" y="384"/>
                </a:lnTo>
                <a:lnTo>
                  <a:pt x="543" y="390"/>
                </a:lnTo>
                <a:lnTo>
                  <a:pt x="534" y="398"/>
                </a:lnTo>
                <a:lnTo>
                  <a:pt x="530" y="401"/>
                </a:lnTo>
                <a:lnTo>
                  <a:pt x="530" y="403"/>
                </a:lnTo>
                <a:lnTo>
                  <a:pt x="530" y="404"/>
                </a:lnTo>
                <a:lnTo>
                  <a:pt x="530" y="404"/>
                </a:lnTo>
                <a:lnTo>
                  <a:pt x="534" y="408"/>
                </a:lnTo>
                <a:lnTo>
                  <a:pt x="538" y="410"/>
                </a:lnTo>
                <a:lnTo>
                  <a:pt x="543" y="410"/>
                </a:lnTo>
                <a:lnTo>
                  <a:pt x="543" y="410"/>
                </a:lnTo>
                <a:lnTo>
                  <a:pt x="531" y="419"/>
                </a:lnTo>
                <a:lnTo>
                  <a:pt x="525" y="425"/>
                </a:lnTo>
                <a:lnTo>
                  <a:pt x="522" y="427"/>
                </a:lnTo>
                <a:lnTo>
                  <a:pt x="524" y="430"/>
                </a:lnTo>
                <a:lnTo>
                  <a:pt x="524" y="430"/>
                </a:lnTo>
                <a:lnTo>
                  <a:pt x="526" y="430"/>
                </a:lnTo>
                <a:lnTo>
                  <a:pt x="530" y="430"/>
                </a:lnTo>
                <a:lnTo>
                  <a:pt x="540" y="427"/>
                </a:lnTo>
                <a:lnTo>
                  <a:pt x="552" y="422"/>
                </a:lnTo>
                <a:lnTo>
                  <a:pt x="552" y="422"/>
                </a:lnTo>
                <a:lnTo>
                  <a:pt x="546" y="433"/>
                </a:lnTo>
                <a:lnTo>
                  <a:pt x="542" y="441"/>
                </a:lnTo>
                <a:lnTo>
                  <a:pt x="542" y="444"/>
                </a:lnTo>
                <a:lnTo>
                  <a:pt x="543" y="446"/>
                </a:lnTo>
                <a:lnTo>
                  <a:pt x="543" y="446"/>
                </a:lnTo>
                <a:lnTo>
                  <a:pt x="546" y="444"/>
                </a:lnTo>
                <a:lnTo>
                  <a:pt x="550" y="442"/>
                </a:lnTo>
                <a:lnTo>
                  <a:pt x="557" y="435"/>
                </a:lnTo>
                <a:lnTo>
                  <a:pt x="567" y="424"/>
                </a:lnTo>
                <a:lnTo>
                  <a:pt x="567" y="424"/>
                </a:lnTo>
                <a:lnTo>
                  <a:pt x="575" y="419"/>
                </a:lnTo>
                <a:lnTo>
                  <a:pt x="581" y="414"/>
                </a:lnTo>
                <a:lnTo>
                  <a:pt x="586" y="412"/>
                </a:lnTo>
                <a:lnTo>
                  <a:pt x="586" y="412"/>
                </a:lnTo>
                <a:lnTo>
                  <a:pt x="610" y="406"/>
                </a:lnTo>
                <a:lnTo>
                  <a:pt x="626" y="410"/>
                </a:lnTo>
                <a:lnTo>
                  <a:pt x="626" y="410"/>
                </a:lnTo>
                <a:lnTo>
                  <a:pt x="633" y="426"/>
                </a:lnTo>
                <a:lnTo>
                  <a:pt x="642" y="443"/>
                </a:lnTo>
                <a:lnTo>
                  <a:pt x="642" y="443"/>
                </a:lnTo>
                <a:lnTo>
                  <a:pt x="656" y="443"/>
                </a:lnTo>
                <a:lnTo>
                  <a:pt x="671" y="442"/>
                </a:lnTo>
                <a:lnTo>
                  <a:pt x="671" y="442"/>
                </a:lnTo>
                <a:lnTo>
                  <a:pt x="723" y="437"/>
                </a:lnTo>
                <a:lnTo>
                  <a:pt x="752" y="425"/>
                </a:lnTo>
                <a:lnTo>
                  <a:pt x="752" y="425"/>
                </a:lnTo>
                <a:lnTo>
                  <a:pt x="740" y="436"/>
                </a:lnTo>
                <a:lnTo>
                  <a:pt x="719" y="453"/>
                </a:lnTo>
                <a:lnTo>
                  <a:pt x="719" y="453"/>
                </a:lnTo>
                <a:lnTo>
                  <a:pt x="703" y="464"/>
                </a:lnTo>
                <a:lnTo>
                  <a:pt x="685" y="475"/>
                </a:lnTo>
                <a:lnTo>
                  <a:pt x="685" y="475"/>
                </a:lnTo>
                <a:lnTo>
                  <a:pt x="631" y="516"/>
                </a:lnTo>
                <a:lnTo>
                  <a:pt x="600" y="539"/>
                </a:lnTo>
                <a:lnTo>
                  <a:pt x="583" y="551"/>
                </a:lnTo>
                <a:lnTo>
                  <a:pt x="583" y="551"/>
                </a:lnTo>
                <a:lnTo>
                  <a:pt x="518" y="583"/>
                </a:lnTo>
                <a:lnTo>
                  <a:pt x="456" y="614"/>
                </a:lnTo>
                <a:lnTo>
                  <a:pt x="456" y="614"/>
                </a:lnTo>
                <a:lnTo>
                  <a:pt x="406" y="674"/>
                </a:lnTo>
                <a:lnTo>
                  <a:pt x="406" y="674"/>
                </a:lnTo>
                <a:lnTo>
                  <a:pt x="377" y="683"/>
                </a:lnTo>
                <a:lnTo>
                  <a:pt x="357" y="689"/>
                </a:lnTo>
                <a:lnTo>
                  <a:pt x="344" y="691"/>
                </a:lnTo>
                <a:lnTo>
                  <a:pt x="344" y="691"/>
                </a:lnTo>
                <a:lnTo>
                  <a:pt x="341" y="690"/>
                </a:lnTo>
                <a:lnTo>
                  <a:pt x="334" y="688"/>
                </a:lnTo>
                <a:lnTo>
                  <a:pt x="331" y="688"/>
                </a:lnTo>
                <a:lnTo>
                  <a:pt x="325" y="688"/>
                </a:lnTo>
                <a:lnTo>
                  <a:pt x="316" y="689"/>
                </a:lnTo>
                <a:lnTo>
                  <a:pt x="306" y="691"/>
                </a:lnTo>
                <a:lnTo>
                  <a:pt x="306" y="691"/>
                </a:lnTo>
                <a:lnTo>
                  <a:pt x="221" y="722"/>
                </a:lnTo>
                <a:lnTo>
                  <a:pt x="177" y="739"/>
                </a:lnTo>
                <a:lnTo>
                  <a:pt x="154" y="749"/>
                </a:lnTo>
                <a:lnTo>
                  <a:pt x="154" y="749"/>
                </a:lnTo>
                <a:lnTo>
                  <a:pt x="111" y="780"/>
                </a:lnTo>
                <a:lnTo>
                  <a:pt x="126" y="808"/>
                </a:lnTo>
                <a:lnTo>
                  <a:pt x="126" y="808"/>
                </a:lnTo>
                <a:lnTo>
                  <a:pt x="121" y="813"/>
                </a:lnTo>
                <a:lnTo>
                  <a:pt x="107" y="825"/>
                </a:lnTo>
                <a:lnTo>
                  <a:pt x="99" y="833"/>
                </a:lnTo>
                <a:lnTo>
                  <a:pt x="89" y="839"/>
                </a:lnTo>
                <a:lnTo>
                  <a:pt x="78" y="844"/>
                </a:lnTo>
                <a:lnTo>
                  <a:pt x="65" y="847"/>
                </a:lnTo>
                <a:lnTo>
                  <a:pt x="65" y="847"/>
                </a:lnTo>
                <a:lnTo>
                  <a:pt x="41" y="851"/>
                </a:lnTo>
                <a:lnTo>
                  <a:pt x="19" y="856"/>
                </a:lnTo>
                <a:lnTo>
                  <a:pt x="10" y="860"/>
                </a:lnTo>
                <a:lnTo>
                  <a:pt x="4" y="863"/>
                </a:lnTo>
                <a:lnTo>
                  <a:pt x="1" y="865"/>
                </a:lnTo>
                <a:lnTo>
                  <a:pt x="0" y="867"/>
                </a:lnTo>
                <a:lnTo>
                  <a:pt x="0" y="869"/>
                </a:lnTo>
                <a:lnTo>
                  <a:pt x="1" y="872"/>
                </a:lnTo>
                <a:lnTo>
                  <a:pt x="1" y="872"/>
                </a:lnTo>
                <a:lnTo>
                  <a:pt x="6" y="879"/>
                </a:lnTo>
                <a:lnTo>
                  <a:pt x="9" y="883"/>
                </a:lnTo>
                <a:lnTo>
                  <a:pt x="11" y="884"/>
                </a:lnTo>
                <a:lnTo>
                  <a:pt x="11" y="884"/>
                </a:lnTo>
                <a:lnTo>
                  <a:pt x="12" y="892"/>
                </a:lnTo>
                <a:lnTo>
                  <a:pt x="15" y="901"/>
                </a:lnTo>
                <a:lnTo>
                  <a:pt x="15" y="901"/>
                </a:lnTo>
                <a:lnTo>
                  <a:pt x="17" y="905"/>
                </a:lnTo>
                <a:lnTo>
                  <a:pt x="21" y="907"/>
                </a:lnTo>
                <a:lnTo>
                  <a:pt x="26" y="911"/>
                </a:lnTo>
                <a:lnTo>
                  <a:pt x="26" y="911"/>
                </a:lnTo>
                <a:lnTo>
                  <a:pt x="25" y="912"/>
                </a:lnTo>
                <a:lnTo>
                  <a:pt x="22" y="915"/>
                </a:lnTo>
                <a:lnTo>
                  <a:pt x="22" y="917"/>
                </a:lnTo>
                <a:lnTo>
                  <a:pt x="24" y="920"/>
                </a:lnTo>
                <a:lnTo>
                  <a:pt x="26" y="922"/>
                </a:lnTo>
                <a:lnTo>
                  <a:pt x="30" y="925"/>
                </a:lnTo>
                <a:lnTo>
                  <a:pt x="30" y="925"/>
                </a:lnTo>
                <a:lnTo>
                  <a:pt x="36" y="927"/>
                </a:lnTo>
                <a:lnTo>
                  <a:pt x="40" y="928"/>
                </a:lnTo>
                <a:lnTo>
                  <a:pt x="43" y="927"/>
                </a:lnTo>
                <a:lnTo>
                  <a:pt x="46" y="926"/>
                </a:lnTo>
                <a:lnTo>
                  <a:pt x="54" y="921"/>
                </a:lnTo>
                <a:lnTo>
                  <a:pt x="59" y="920"/>
                </a:lnTo>
                <a:lnTo>
                  <a:pt x="67" y="919"/>
                </a:lnTo>
                <a:lnTo>
                  <a:pt x="67" y="919"/>
                </a:lnTo>
                <a:lnTo>
                  <a:pt x="84" y="916"/>
                </a:lnTo>
                <a:lnTo>
                  <a:pt x="99" y="912"/>
                </a:lnTo>
                <a:lnTo>
                  <a:pt x="112" y="910"/>
                </a:lnTo>
                <a:lnTo>
                  <a:pt x="123" y="909"/>
                </a:lnTo>
                <a:lnTo>
                  <a:pt x="123" y="909"/>
                </a:lnTo>
                <a:lnTo>
                  <a:pt x="135" y="909"/>
                </a:lnTo>
                <a:lnTo>
                  <a:pt x="143" y="907"/>
                </a:lnTo>
                <a:lnTo>
                  <a:pt x="143" y="907"/>
                </a:lnTo>
                <a:lnTo>
                  <a:pt x="148" y="904"/>
                </a:lnTo>
                <a:lnTo>
                  <a:pt x="153" y="899"/>
                </a:lnTo>
                <a:lnTo>
                  <a:pt x="157" y="892"/>
                </a:lnTo>
                <a:lnTo>
                  <a:pt x="157" y="892"/>
                </a:lnTo>
                <a:lnTo>
                  <a:pt x="160" y="890"/>
                </a:lnTo>
                <a:lnTo>
                  <a:pt x="164" y="889"/>
                </a:lnTo>
                <a:lnTo>
                  <a:pt x="169" y="888"/>
                </a:lnTo>
                <a:lnTo>
                  <a:pt x="171" y="887"/>
                </a:lnTo>
                <a:lnTo>
                  <a:pt x="171" y="887"/>
                </a:lnTo>
                <a:lnTo>
                  <a:pt x="193" y="873"/>
                </a:lnTo>
                <a:lnTo>
                  <a:pt x="242" y="845"/>
                </a:lnTo>
                <a:lnTo>
                  <a:pt x="293" y="815"/>
                </a:lnTo>
                <a:lnTo>
                  <a:pt x="311" y="807"/>
                </a:lnTo>
                <a:lnTo>
                  <a:pt x="317" y="804"/>
                </a:lnTo>
                <a:lnTo>
                  <a:pt x="320" y="803"/>
                </a:lnTo>
                <a:lnTo>
                  <a:pt x="320" y="803"/>
                </a:lnTo>
                <a:lnTo>
                  <a:pt x="337" y="799"/>
                </a:lnTo>
                <a:lnTo>
                  <a:pt x="371" y="788"/>
                </a:lnTo>
                <a:lnTo>
                  <a:pt x="475" y="756"/>
                </a:lnTo>
                <a:lnTo>
                  <a:pt x="620" y="711"/>
                </a:lnTo>
                <a:lnTo>
                  <a:pt x="620" y="711"/>
                </a:lnTo>
                <a:lnTo>
                  <a:pt x="650" y="744"/>
                </a:lnTo>
                <a:lnTo>
                  <a:pt x="672" y="770"/>
                </a:lnTo>
                <a:lnTo>
                  <a:pt x="680" y="779"/>
                </a:lnTo>
                <a:lnTo>
                  <a:pt x="683" y="785"/>
                </a:lnTo>
                <a:lnTo>
                  <a:pt x="683" y="785"/>
                </a:lnTo>
                <a:lnTo>
                  <a:pt x="686" y="793"/>
                </a:lnTo>
                <a:lnTo>
                  <a:pt x="692" y="803"/>
                </a:lnTo>
                <a:lnTo>
                  <a:pt x="698" y="815"/>
                </a:lnTo>
                <a:lnTo>
                  <a:pt x="742" y="804"/>
                </a:lnTo>
                <a:lnTo>
                  <a:pt x="742" y="804"/>
                </a:lnTo>
                <a:lnTo>
                  <a:pt x="754" y="822"/>
                </a:lnTo>
                <a:lnTo>
                  <a:pt x="765" y="839"/>
                </a:lnTo>
                <a:lnTo>
                  <a:pt x="776" y="858"/>
                </a:lnTo>
                <a:lnTo>
                  <a:pt x="776" y="858"/>
                </a:lnTo>
                <a:lnTo>
                  <a:pt x="787" y="882"/>
                </a:lnTo>
                <a:lnTo>
                  <a:pt x="797" y="905"/>
                </a:lnTo>
                <a:lnTo>
                  <a:pt x="803" y="923"/>
                </a:lnTo>
                <a:lnTo>
                  <a:pt x="804" y="930"/>
                </a:lnTo>
                <a:lnTo>
                  <a:pt x="804" y="931"/>
                </a:lnTo>
                <a:lnTo>
                  <a:pt x="804" y="931"/>
                </a:lnTo>
                <a:lnTo>
                  <a:pt x="795" y="941"/>
                </a:lnTo>
                <a:lnTo>
                  <a:pt x="782" y="960"/>
                </a:lnTo>
                <a:lnTo>
                  <a:pt x="767" y="982"/>
                </a:lnTo>
                <a:lnTo>
                  <a:pt x="761" y="991"/>
                </a:lnTo>
                <a:lnTo>
                  <a:pt x="758" y="998"/>
                </a:lnTo>
                <a:lnTo>
                  <a:pt x="758" y="998"/>
                </a:lnTo>
                <a:lnTo>
                  <a:pt x="751" y="1018"/>
                </a:lnTo>
                <a:lnTo>
                  <a:pt x="738" y="1049"/>
                </a:lnTo>
                <a:lnTo>
                  <a:pt x="717" y="1092"/>
                </a:lnTo>
                <a:lnTo>
                  <a:pt x="717" y="1092"/>
                </a:lnTo>
                <a:lnTo>
                  <a:pt x="696" y="1124"/>
                </a:lnTo>
                <a:lnTo>
                  <a:pt x="701" y="1126"/>
                </a:lnTo>
                <a:lnTo>
                  <a:pt x="701" y="1126"/>
                </a:lnTo>
                <a:lnTo>
                  <a:pt x="696" y="1135"/>
                </a:lnTo>
                <a:lnTo>
                  <a:pt x="687" y="1152"/>
                </a:lnTo>
                <a:lnTo>
                  <a:pt x="687" y="1152"/>
                </a:lnTo>
                <a:lnTo>
                  <a:pt x="685" y="1162"/>
                </a:lnTo>
                <a:lnTo>
                  <a:pt x="685" y="1172"/>
                </a:lnTo>
                <a:lnTo>
                  <a:pt x="685" y="1180"/>
                </a:lnTo>
                <a:lnTo>
                  <a:pt x="687" y="1186"/>
                </a:lnTo>
                <a:lnTo>
                  <a:pt x="687" y="1186"/>
                </a:lnTo>
                <a:lnTo>
                  <a:pt x="691" y="1189"/>
                </a:lnTo>
                <a:lnTo>
                  <a:pt x="697" y="1190"/>
                </a:lnTo>
                <a:lnTo>
                  <a:pt x="714" y="1191"/>
                </a:lnTo>
                <a:lnTo>
                  <a:pt x="734" y="1192"/>
                </a:lnTo>
                <a:lnTo>
                  <a:pt x="749" y="1194"/>
                </a:lnTo>
                <a:lnTo>
                  <a:pt x="749" y="1194"/>
                </a:lnTo>
                <a:lnTo>
                  <a:pt x="766" y="1196"/>
                </a:lnTo>
                <a:lnTo>
                  <a:pt x="789" y="1197"/>
                </a:lnTo>
                <a:lnTo>
                  <a:pt x="811" y="1199"/>
                </a:lnTo>
                <a:lnTo>
                  <a:pt x="820" y="1199"/>
                </a:lnTo>
                <a:lnTo>
                  <a:pt x="825" y="1197"/>
                </a:lnTo>
                <a:lnTo>
                  <a:pt x="825" y="1197"/>
                </a:lnTo>
                <a:lnTo>
                  <a:pt x="831" y="1195"/>
                </a:lnTo>
                <a:lnTo>
                  <a:pt x="836" y="1194"/>
                </a:lnTo>
                <a:lnTo>
                  <a:pt x="840" y="1192"/>
                </a:lnTo>
                <a:lnTo>
                  <a:pt x="841" y="1191"/>
                </a:lnTo>
                <a:lnTo>
                  <a:pt x="841" y="1189"/>
                </a:lnTo>
                <a:lnTo>
                  <a:pt x="841" y="1189"/>
                </a:lnTo>
                <a:lnTo>
                  <a:pt x="840" y="1185"/>
                </a:lnTo>
                <a:lnTo>
                  <a:pt x="838" y="1183"/>
                </a:lnTo>
                <a:lnTo>
                  <a:pt x="832" y="1178"/>
                </a:lnTo>
                <a:lnTo>
                  <a:pt x="825" y="1174"/>
                </a:lnTo>
                <a:lnTo>
                  <a:pt x="820" y="1173"/>
                </a:lnTo>
                <a:lnTo>
                  <a:pt x="820" y="1173"/>
                </a:lnTo>
                <a:lnTo>
                  <a:pt x="806" y="1168"/>
                </a:lnTo>
                <a:lnTo>
                  <a:pt x="799" y="1163"/>
                </a:lnTo>
                <a:lnTo>
                  <a:pt x="794" y="1159"/>
                </a:lnTo>
                <a:lnTo>
                  <a:pt x="794" y="1159"/>
                </a:lnTo>
                <a:lnTo>
                  <a:pt x="787" y="1152"/>
                </a:lnTo>
                <a:lnTo>
                  <a:pt x="804" y="1148"/>
                </a:lnTo>
                <a:lnTo>
                  <a:pt x="804" y="1148"/>
                </a:lnTo>
                <a:lnTo>
                  <a:pt x="810" y="1130"/>
                </a:lnTo>
                <a:lnTo>
                  <a:pt x="815" y="1115"/>
                </a:lnTo>
                <a:lnTo>
                  <a:pt x="820" y="1104"/>
                </a:lnTo>
                <a:lnTo>
                  <a:pt x="820" y="1104"/>
                </a:lnTo>
                <a:lnTo>
                  <a:pt x="859" y="1041"/>
                </a:lnTo>
                <a:lnTo>
                  <a:pt x="884" y="1000"/>
                </a:lnTo>
                <a:lnTo>
                  <a:pt x="897" y="976"/>
                </a:lnTo>
                <a:lnTo>
                  <a:pt x="897" y="976"/>
                </a:lnTo>
                <a:lnTo>
                  <a:pt x="902" y="959"/>
                </a:lnTo>
                <a:lnTo>
                  <a:pt x="911" y="933"/>
                </a:lnTo>
                <a:lnTo>
                  <a:pt x="919" y="907"/>
                </a:lnTo>
                <a:lnTo>
                  <a:pt x="926" y="890"/>
                </a:lnTo>
                <a:lnTo>
                  <a:pt x="926" y="890"/>
                </a:lnTo>
                <a:lnTo>
                  <a:pt x="927" y="887"/>
                </a:lnTo>
                <a:lnTo>
                  <a:pt x="927" y="880"/>
                </a:lnTo>
                <a:lnTo>
                  <a:pt x="927" y="863"/>
                </a:lnTo>
                <a:lnTo>
                  <a:pt x="923" y="814"/>
                </a:lnTo>
                <a:lnTo>
                  <a:pt x="916" y="745"/>
                </a:lnTo>
                <a:lnTo>
                  <a:pt x="916" y="745"/>
                </a:lnTo>
                <a:lnTo>
                  <a:pt x="918" y="718"/>
                </a:lnTo>
                <a:lnTo>
                  <a:pt x="918" y="718"/>
                </a:lnTo>
                <a:lnTo>
                  <a:pt x="913" y="683"/>
                </a:lnTo>
                <a:lnTo>
                  <a:pt x="908" y="650"/>
                </a:lnTo>
                <a:lnTo>
                  <a:pt x="908" y="650"/>
                </a:lnTo>
                <a:lnTo>
                  <a:pt x="910" y="645"/>
                </a:lnTo>
                <a:lnTo>
                  <a:pt x="913" y="636"/>
                </a:lnTo>
                <a:lnTo>
                  <a:pt x="917" y="626"/>
                </a:lnTo>
                <a:lnTo>
                  <a:pt x="919" y="623"/>
                </a:lnTo>
                <a:lnTo>
                  <a:pt x="919" y="623"/>
                </a:lnTo>
                <a:lnTo>
                  <a:pt x="937" y="623"/>
                </a:lnTo>
                <a:lnTo>
                  <a:pt x="953" y="623"/>
                </a:lnTo>
                <a:lnTo>
                  <a:pt x="953" y="623"/>
                </a:lnTo>
                <a:lnTo>
                  <a:pt x="962" y="619"/>
                </a:lnTo>
                <a:lnTo>
                  <a:pt x="970" y="616"/>
                </a:lnTo>
                <a:lnTo>
                  <a:pt x="973" y="615"/>
                </a:lnTo>
                <a:lnTo>
                  <a:pt x="973" y="615"/>
                </a:lnTo>
                <a:lnTo>
                  <a:pt x="992" y="619"/>
                </a:lnTo>
                <a:lnTo>
                  <a:pt x="1008" y="621"/>
                </a:lnTo>
                <a:lnTo>
                  <a:pt x="1024" y="613"/>
                </a:lnTo>
                <a:lnTo>
                  <a:pt x="1040" y="618"/>
                </a:lnTo>
                <a:lnTo>
                  <a:pt x="1055" y="693"/>
                </a:lnTo>
                <a:lnTo>
                  <a:pt x="1055" y="693"/>
                </a:lnTo>
                <a:lnTo>
                  <a:pt x="1057" y="695"/>
                </a:lnTo>
                <a:lnTo>
                  <a:pt x="1061" y="696"/>
                </a:lnTo>
                <a:lnTo>
                  <a:pt x="1066" y="697"/>
                </a:lnTo>
                <a:lnTo>
                  <a:pt x="1071" y="699"/>
                </a:lnTo>
                <a:lnTo>
                  <a:pt x="1075" y="697"/>
                </a:lnTo>
                <a:lnTo>
                  <a:pt x="1082" y="695"/>
                </a:lnTo>
                <a:lnTo>
                  <a:pt x="1087" y="689"/>
                </a:lnTo>
                <a:lnTo>
                  <a:pt x="1087" y="689"/>
                </a:lnTo>
                <a:lnTo>
                  <a:pt x="1091" y="683"/>
                </a:lnTo>
                <a:lnTo>
                  <a:pt x="1094" y="677"/>
                </a:lnTo>
                <a:lnTo>
                  <a:pt x="1098" y="667"/>
                </a:lnTo>
                <a:lnTo>
                  <a:pt x="1099" y="663"/>
                </a:lnTo>
                <a:lnTo>
                  <a:pt x="1101" y="661"/>
                </a:lnTo>
                <a:lnTo>
                  <a:pt x="1104" y="658"/>
                </a:lnTo>
                <a:lnTo>
                  <a:pt x="1110" y="656"/>
                </a:lnTo>
                <a:lnTo>
                  <a:pt x="1110" y="656"/>
                </a:lnTo>
                <a:lnTo>
                  <a:pt x="1123" y="652"/>
                </a:lnTo>
                <a:lnTo>
                  <a:pt x="1132" y="648"/>
                </a:lnTo>
                <a:lnTo>
                  <a:pt x="1141" y="643"/>
                </a:lnTo>
                <a:lnTo>
                  <a:pt x="1148" y="638"/>
                </a:lnTo>
                <a:lnTo>
                  <a:pt x="1155" y="632"/>
                </a:lnTo>
                <a:lnTo>
                  <a:pt x="1162" y="625"/>
                </a:lnTo>
                <a:lnTo>
                  <a:pt x="1165" y="618"/>
                </a:lnTo>
                <a:lnTo>
                  <a:pt x="1165" y="618"/>
                </a:lnTo>
                <a:lnTo>
                  <a:pt x="1168" y="608"/>
                </a:lnTo>
                <a:lnTo>
                  <a:pt x="1170" y="596"/>
                </a:lnTo>
                <a:lnTo>
                  <a:pt x="1170" y="582"/>
                </a:lnTo>
                <a:lnTo>
                  <a:pt x="1170" y="567"/>
                </a:lnTo>
                <a:lnTo>
                  <a:pt x="1169" y="543"/>
                </a:lnTo>
                <a:lnTo>
                  <a:pt x="1166" y="529"/>
                </a:lnTo>
                <a:lnTo>
                  <a:pt x="1166" y="529"/>
                </a:lnTo>
                <a:lnTo>
                  <a:pt x="1162" y="500"/>
                </a:lnTo>
                <a:lnTo>
                  <a:pt x="1158" y="480"/>
                </a:lnTo>
                <a:lnTo>
                  <a:pt x="1157" y="468"/>
                </a:lnTo>
                <a:lnTo>
                  <a:pt x="1157" y="468"/>
                </a:lnTo>
                <a:lnTo>
                  <a:pt x="1160" y="432"/>
                </a:lnTo>
                <a:lnTo>
                  <a:pt x="1163" y="400"/>
                </a:lnTo>
                <a:lnTo>
                  <a:pt x="1163" y="400"/>
                </a:lnTo>
                <a:lnTo>
                  <a:pt x="1153" y="367"/>
                </a:lnTo>
                <a:lnTo>
                  <a:pt x="1142" y="336"/>
                </a:lnTo>
                <a:lnTo>
                  <a:pt x="1142" y="336"/>
                </a:lnTo>
                <a:lnTo>
                  <a:pt x="1136" y="328"/>
                </a:lnTo>
                <a:lnTo>
                  <a:pt x="1121" y="312"/>
                </a:lnTo>
                <a:lnTo>
                  <a:pt x="1099" y="290"/>
                </a:lnTo>
                <a:lnTo>
                  <a:pt x="1099" y="290"/>
                </a:lnTo>
                <a:lnTo>
                  <a:pt x="1099" y="242"/>
                </a:lnTo>
                <a:lnTo>
                  <a:pt x="1099" y="242"/>
                </a:lnTo>
                <a:lnTo>
                  <a:pt x="1096" y="238"/>
                </a:lnTo>
                <a:lnTo>
                  <a:pt x="1093" y="234"/>
                </a:lnTo>
                <a:lnTo>
                  <a:pt x="1085" y="229"/>
                </a:lnTo>
                <a:lnTo>
                  <a:pt x="1094" y="201"/>
                </a:lnTo>
                <a:lnTo>
                  <a:pt x="1115" y="215"/>
                </a:lnTo>
                <a:lnTo>
                  <a:pt x="1110" y="191"/>
                </a:lnTo>
                <a:lnTo>
                  <a:pt x="1110" y="191"/>
                </a:lnTo>
                <a:lnTo>
                  <a:pt x="1116" y="196"/>
                </a:lnTo>
                <a:lnTo>
                  <a:pt x="1118" y="196"/>
                </a:lnTo>
                <a:lnTo>
                  <a:pt x="1121" y="196"/>
                </a:lnTo>
                <a:lnTo>
                  <a:pt x="1122" y="195"/>
                </a:lnTo>
                <a:lnTo>
                  <a:pt x="1122" y="193"/>
                </a:lnTo>
                <a:lnTo>
                  <a:pt x="1122" y="193"/>
                </a:lnTo>
                <a:lnTo>
                  <a:pt x="1121" y="167"/>
                </a:lnTo>
                <a:lnTo>
                  <a:pt x="1121" y="167"/>
                </a:lnTo>
                <a:lnTo>
                  <a:pt x="1123" y="157"/>
                </a:lnTo>
                <a:lnTo>
                  <a:pt x="1130" y="139"/>
                </a:lnTo>
                <a:lnTo>
                  <a:pt x="1136" y="119"/>
                </a:lnTo>
                <a:lnTo>
                  <a:pt x="1142" y="100"/>
                </a:lnTo>
                <a:lnTo>
                  <a:pt x="1142" y="100"/>
                </a:lnTo>
                <a:lnTo>
                  <a:pt x="1143" y="94"/>
                </a:lnTo>
                <a:lnTo>
                  <a:pt x="1144" y="86"/>
                </a:lnTo>
                <a:lnTo>
                  <a:pt x="1131" y="57"/>
                </a:lnTo>
                <a:lnTo>
                  <a:pt x="1110" y="39"/>
                </a:lnTo>
                <a:lnTo>
                  <a:pt x="1066" y="0"/>
                </a:lnTo>
                <a:lnTo>
                  <a:pt x="1066" y="0"/>
                </a:lnTo>
                <a:lnTo>
                  <a:pt x="1047" y="0"/>
                </a:lnTo>
                <a:lnTo>
                  <a:pt x="1034" y="0"/>
                </a:lnTo>
                <a:lnTo>
                  <a:pt x="1026" y="1"/>
                </a:lnTo>
                <a:lnTo>
                  <a:pt x="1026" y="1"/>
                </a:lnTo>
                <a:lnTo>
                  <a:pt x="1014" y="5"/>
                </a:lnTo>
                <a:lnTo>
                  <a:pt x="1005" y="7"/>
                </a:lnTo>
                <a:lnTo>
                  <a:pt x="1001" y="8"/>
                </a:lnTo>
                <a:lnTo>
                  <a:pt x="1001" y="8"/>
                </a:lnTo>
                <a:lnTo>
                  <a:pt x="991" y="15"/>
                </a:lnTo>
                <a:lnTo>
                  <a:pt x="985" y="18"/>
                </a:lnTo>
                <a:lnTo>
                  <a:pt x="982" y="22"/>
                </a:lnTo>
                <a:lnTo>
                  <a:pt x="982" y="22"/>
                </a:lnTo>
                <a:lnTo>
                  <a:pt x="981" y="22"/>
                </a:lnTo>
                <a:lnTo>
                  <a:pt x="978" y="22"/>
                </a:lnTo>
                <a:lnTo>
                  <a:pt x="971" y="18"/>
                </a:lnTo>
                <a:lnTo>
                  <a:pt x="961" y="12"/>
                </a:lnTo>
                <a:lnTo>
                  <a:pt x="962" y="21"/>
                </a:lnTo>
                <a:lnTo>
                  <a:pt x="950" y="21"/>
                </a:lnTo>
                <a:lnTo>
                  <a:pt x="950" y="21"/>
                </a:lnTo>
                <a:lnTo>
                  <a:pt x="960" y="33"/>
                </a:lnTo>
                <a:lnTo>
                  <a:pt x="960" y="33"/>
                </a:lnTo>
                <a:lnTo>
                  <a:pt x="961" y="35"/>
                </a:lnTo>
                <a:lnTo>
                  <a:pt x="961" y="39"/>
                </a:lnTo>
                <a:lnTo>
                  <a:pt x="961" y="43"/>
                </a:lnTo>
                <a:lnTo>
                  <a:pt x="960" y="45"/>
                </a:lnTo>
                <a:lnTo>
                  <a:pt x="960" y="45"/>
                </a:lnTo>
                <a:lnTo>
                  <a:pt x="958" y="49"/>
                </a:lnTo>
                <a:lnTo>
                  <a:pt x="954" y="54"/>
                </a:lnTo>
                <a:lnTo>
                  <a:pt x="950" y="67"/>
                </a:lnTo>
                <a:lnTo>
                  <a:pt x="950" y="67"/>
                </a:lnTo>
                <a:lnTo>
                  <a:pt x="949" y="76"/>
                </a:lnTo>
                <a:lnTo>
                  <a:pt x="950" y="85"/>
                </a:lnTo>
                <a:lnTo>
                  <a:pt x="951" y="97"/>
                </a:lnTo>
                <a:lnTo>
                  <a:pt x="951" y="97"/>
                </a:lnTo>
                <a:lnTo>
                  <a:pt x="946" y="102"/>
                </a:lnTo>
                <a:lnTo>
                  <a:pt x="939" y="109"/>
                </a:lnTo>
                <a:lnTo>
                  <a:pt x="930" y="118"/>
                </a:lnTo>
                <a:lnTo>
                  <a:pt x="927" y="123"/>
                </a:lnTo>
                <a:lnTo>
                  <a:pt x="927" y="123"/>
                </a:lnTo>
                <a:lnTo>
                  <a:pt x="933" y="131"/>
                </a:lnTo>
                <a:lnTo>
                  <a:pt x="938" y="139"/>
                </a:lnTo>
                <a:lnTo>
                  <a:pt x="938" y="139"/>
                </a:lnTo>
                <a:lnTo>
                  <a:pt x="933" y="158"/>
                </a:lnTo>
                <a:lnTo>
                  <a:pt x="933" y="158"/>
                </a:lnTo>
                <a:lnTo>
                  <a:pt x="934" y="169"/>
                </a:lnTo>
                <a:lnTo>
                  <a:pt x="934" y="169"/>
                </a:lnTo>
                <a:lnTo>
                  <a:pt x="937" y="175"/>
                </a:lnTo>
                <a:lnTo>
                  <a:pt x="940" y="185"/>
                </a:lnTo>
                <a:lnTo>
                  <a:pt x="948" y="199"/>
                </a:lnTo>
                <a:lnTo>
                  <a:pt x="914" y="1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53E1E928-0FA5-411A-97B5-A5528E2931CD}"/>
              </a:ext>
            </a:extLst>
          </p:cNvPr>
          <p:cNvSpPr>
            <a:spLocks/>
          </p:cNvSpPr>
          <p:nvPr/>
        </p:nvSpPr>
        <p:spPr bwMode="auto">
          <a:xfrm>
            <a:off x="6366096" y="844559"/>
            <a:ext cx="881236" cy="1577475"/>
          </a:xfrm>
          <a:custGeom>
            <a:avLst/>
            <a:gdLst>
              <a:gd name="T0" fmla="*/ 254 w 705"/>
              <a:gd name="T1" fmla="*/ 2 h 1262"/>
              <a:gd name="T2" fmla="*/ 225 w 705"/>
              <a:gd name="T3" fmla="*/ 26 h 1262"/>
              <a:gd name="T4" fmla="*/ 204 w 705"/>
              <a:gd name="T5" fmla="*/ 51 h 1262"/>
              <a:gd name="T6" fmla="*/ 196 w 705"/>
              <a:gd name="T7" fmla="*/ 88 h 1262"/>
              <a:gd name="T8" fmla="*/ 193 w 705"/>
              <a:gd name="T9" fmla="*/ 127 h 1262"/>
              <a:gd name="T10" fmla="*/ 210 w 705"/>
              <a:gd name="T11" fmla="*/ 150 h 1262"/>
              <a:gd name="T12" fmla="*/ 214 w 705"/>
              <a:gd name="T13" fmla="*/ 196 h 1262"/>
              <a:gd name="T14" fmla="*/ 172 w 705"/>
              <a:gd name="T15" fmla="*/ 213 h 1262"/>
              <a:gd name="T16" fmla="*/ 36 w 705"/>
              <a:gd name="T17" fmla="*/ 365 h 1262"/>
              <a:gd name="T18" fmla="*/ 4 w 705"/>
              <a:gd name="T19" fmla="*/ 461 h 1262"/>
              <a:gd name="T20" fmla="*/ 18 w 705"/>
              <a:gd name="T21" fmla="*/ 527 h 1262"/>
              <a:gd name="T22" fmla="*/ 51 w 705"/>
              <a:gd name="T23" fmla="*/ 552 h 1262"/>
              <a:gd name="T24" fmla="*/ 88 w 705"/>
              <a:gd name="T25" fmla="*/ 588 h 1262"/>
              <a:gd name="T26" fmla="*/ 112 w 705"/>
              <a:gd name="T27" fmla="*/ 564 h 1262"/>
              <a:gd name="T28" fmla="*/ 106 w 705"/>
              <a:gd name="T29" fmla="*/ 546 h 1262"/>
              <a:gd name="T30" fmla="*/ 92 w 705"/>
              <a:gd name="T31" fmla="*/ 500 h 1262"/>
              <a:gd name="T32" fmla="*/ 182 w 705"/>
              <a:gd name="T33" fmla="*/ 586 h 1262"/>
              <a:gd name="T34" fmla="*/ 74 w 705"/>
              <a:gd name="T35" fmla="*/ 807 h 1262"/>
              <a:gd name="T36" fmla="*/ 22 w 705"/>
              <a:gd name="T37" fmla="*/ 1088 h 1262"/>
              <a:gd name="T38" fmla="*/ 40 w 705"/>
              <a:gd name="T39" fmla="*/ 1229 h 1262"/>
              <a:gd name="T40" fmla="*/ 7 w 705"/>
              <a:gd name="T41" fmla="*/ 1255 h 1262"/>
              <a:gd name="T42" fmla="*/ 51 w 705"/>
              <a:gd name="T43" fmla="*/ 1261 h 1262"/>
              <a:gd name="T44" fmla="*/ 71 w 705"/>
              <a:gd name="T45" fmla="*/ 1259 h 1262"/>
              <a:gd name="T46" fmla="*/ 77 w 705"/>
              <a:gd name="T47" fmla="*/ 1250 h 1262"/>
              <a:gd name="T48" fmla="*/ 123 w 705"/>
              <a:gd name="T49" fmla="*/ 1228 h 1262"/>
              <a:gd name="T50" fmla="*/ 119 w 705"/>
              <a:gd name="T51" fmla="*/ 1199 h 1262"/>
              <a:gd name="T52" fmla="*/ 224 w 705"/>
              <a:gd name="T53" fmla="*/ 875 h 1262"/>
              <a:gd name="T54" fmla="*/ 474 w 705"/>
              <a:gd name="T55" fmla="*/ 1096 h 1262"/>
              <a:gd name="T56" fmla="*/ 590 w 705"/>
              <a:gd name="T57" fmla="*/ 1232 h 1262"/>
              <a:gd name="T58" fmla="*/ 607 w 705"/>
              <a:gd name="T59" fmla="*/ 1257 h 1262"/>
              <a:gd name="T60" fmla="*/ 627 w 705"/>
              <a:gd name="T61" fmla="*/ 1244 h 1262"/>
              <a:gd name="T62" fmla="*/ 643 w 705"/>
              <a:gd name="T63" fmla="*/ 1245 h 1262"/>
              <a:gd name="T64" fmla="*/ 663 w 705"/>
              <a:gd name="T65" fmla="*/ 1235 h 1262"/>
              <a:gd name="T66" fmla="*/ 629 w 705"/>
              <a:gd name="T67" fmla="*/ 1197 h 1262"/>
              <a:gd name="T68" fmla="*/ 646 w 705"/>
              <a:gd name="T69" fmla="*/ 1158 h 1262"/>
              <a:gd name="T70" fmla="*/ 636 w 705"/>
              <a:gd name="T71" fmla="*/ 1121 h 1262"/>
              <a:gd name="T72" fmla="*/ 542 w 705"/>
              <a:gd name="T73" fmla="*/ 933 h 1262"/>
              <a:gd name="T74" fmla="*/ 537 w 705"/>
              <a:gd name="T75" fmla="*/ 762 h 1262"/>
              <a:gd name="T76" fmla="*/ 473 w 705"/>
              <a:gd name="T77" fmla="*/ 661 h 1262"/>
              <a:gd name="T78" fmla="*/ 434 w 705"/>
              <a:gd name="T79" fmla="*/ 588 h 1262"/>
              <a:gd name="T80" fmla="*/ 441 w 705"/>
              <a:gd name="T81" fmla="*/ 565 h 1262"/>
              <a:gd name="T82" fmla="*/ 455 w 705"/>
              <a:gd name="T83" fmla="*/ 510 h 1262"/>
              <a:gd name="T84" fmla="*/ 592 w 705"/>
              <a:gd name="T85" fmla="*/ 357 h 1262"/>
              <a:gd name="T86" fmla="*/ 683 w 705"/>
              <a:gd name="T87" fmla="*/ 325 h 1262"/>
              <a:gd name="T88" fmla="*/ 705 w 705"/>
              <a:gd name="T89" fmla="*/ 303 h 1262"/>
              <a:gd name="T90" fmla="*/ 675 w 705"/>
              <a:gd name="T91" fmla="*/ 208 h 1262"/>
              <a:gd name="T92" fmla="*/ 682 w 705"/>
              <a:gd name="T93" fmla="*/ 152 h 1262"/>
              <a:gd name="T94" fmla="*/ 657 w 705"/>
              <a:gd name="T95" fmla="*/ 53 h 1262"/>
              <a:gd name="T96" fmla="*/ 650 w 705"/>
              <a:gd name="T97" fmla="*/ 56 h 1262"/>
              <a:gd name="T98" fmla="*/ 633 w 705"/>
              <a:gd name="T99" fmla="*/ 51 h 1262"/>
              <a:gd name="T100" fmla="*/ 619 w 705"/>
              <a:gd name="T101" fmla="*/ 30 h 1262"/>
              <a:gd name="T102" fmla="*/ 602 w 705"/>
              <a:gd name="T103" fmla="*/ 52 h 1262"/>
              <a:gd name="T104" fmla="*/ 608 w 705"/>
              <a:gd name="T105" fmla="*/ 109 h 1262"/>
              <a:gd name="T106" fmla="*/ 607 w 705"/>
              <a:gd name="T107" fmla="*/ 142 h 1262"/>
              <a:gd name="T108" fmla="*/ 630 w 705"/>
              <a:gd name="T109" fmla="*/ 206 h 1262"/>
              <a:gd name="T110" fmla="*/ 611 w 705"/>
              <a:gd name="T111" fmla="*/ 217 h 1262"/>
              <a:gd name="T112" fmla="*/ 546 w 705"/>
              <a:gd name="T113" fmla="*/ 236 h 1262"/>
              <a:gd name="T114" fmla="*/ 381 w 705"/>
              <a:gd name="T115" fmla="*/ 222 h 1262"/>
              <a:gd name="T116" fmla="*/ 351 w 705"/>
              <a:gd name="T117" fmla="*/ 172 h 1262"/>
              <a:gd name="T118" fmla="*/ 357 w 705"/>
              <a:gd name="T119" fmla="*/ 109 h 1262"/>
              <a:gd name="T120" fmla="*/ 372 w 705"/>
              <a:gd name="T121" fmla="*/ 56 h 1262"/>
              <a:gd name="T122" fmla="*/ 344 w 705"/>
              <a:gd name="T123" fmla="*/ 20 h 1262"/>
              <a:gd name="T124" fmla="*/ 316 w 705"/>
              <a:gd name="T125" fmla="*/ 18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5" h="1262">
                <a:moveTo>
                  <a:pt x="284" y="2"/>
                </a:moveTo>
                <a:lnTo>
                  <a:pt x="284" y="2"/>
                </a:lnTo>
                <a:lnTo>
                  <a:pt x="270" y="2"/>
                </a:lnTo>
                <a:lnTo>
                  <a:pt x="260" y="2"/>
                </a:lnTo>
                <a:lnTo>
                  <a:pt x="257" y="2"/>
                </a:lnTo>
                <a:lnTo>
                  <a:pt x="254" y="2"/>
                </a:lnTo>
                <a:lnTo>
                  <a:pt x="254" y="2"/>
                </a:lnTo>
                <a:lnTo>
                  <a:pt x="247" y="12"/>
                </a:lnTo>
                <a:lnTo>
                  <a:pt x="247" y="12"/>
                </a:lnTo>
                <a:lnTo>
                  <a:pt x="244" y="16"/>
                </a:lnTo>
                <a:lnTo>
                  <a:pt x="241" y="20"/>
                </a:lnTo>
                <a:lnTo>
                  <a:pt x="236" y="23"/>
                </a:lnTo>
                <a:lnTo>
                  <a:pt x="236" y="23"/>
                </a:lnTo>
                <a:lnTo>
                  <a:pt x="225" y="26"/>
                </a:lnTo>
                <a:lnTo>
                  <a:pt x="219" y="27"/>
                </a:lnTo>
                <a:lnTo>
                  <a:pt x="216" y="30"/>
                </a:lnTo>
                <a:lnTo>
                  <a:pt x="216" y="30"/>
                </a:lnTo>
                <a:lnTo>
                  <a:pt x="212" y="35"/>
                </a:lnTo>
                <a:lnTo>
                  <a:pt x="209" y="42"/>
                </a:lnTo>
                <a:lnTo>
                  <a:pt x="209" y="42"/>
                </a:lnTo>
                <a:lnTo>
                  <a:pt x="204" y="51"/>
                </a:lnTo>
                <a:lnTo>
                  <a:pt x="201" y="56"/>
                </a:lnTo>
                <a:lnTo>
                  <a:pt x="200" y="59"/>
                </a:lnTo>
                <a:lnTo>
                  <a:pt x="200" y="59"/>
                </a:lnTo>
                <a:lnTo>
                  <a:pt x="200" y="68"/>
                </a:lnTo>
                <a:lnTo>
                  <a:pt x="200" y="78"/>
                </a:lnTo>
                <a:lnTo>
                  <a:pt x="200" y="78"/>
                </a:lnTo>
                <a:lnTo>
                  <a:pt x="196" y="88"/>
                </a:lnTo>
                <a:lnTo>
                  <a:pt x="194" y="95"/>
                </a:lnTo>
                <a:lnTo>
                  <a:pt x="198" y="113"/>
                </a:lnTo>
                <a:lnTo>
                  <a:pt x="198" y="113"/>
                </a:lnTo>
                <a:lnTo>
                  <a:pt x="194" y="117"/>
                </a:lnTo>
                <a:lnTo>
                  <a:pt x="193" y="121"/>
                </a:lnTo>
                <a:lnTo>
                  <a:pt x="193" y="127"/>
                </a:lnTo>
                <a:lnTo>
                  <a:pt x="193" y="127"/>
                </a:lnTo>
                <a:lnTo>
                  <a:pt x="194" y="137"/>
                </a:lnTo>
                <a:lnTo>
                  <a:pt x="195" y="140"/>
                </a:lnTo>
                <a:lnTo>
                  <a:pt x="200" y="143"/>
                </a:lnTo>
                <a:lnTo>
                  <a:pt x="200" y="143"/>
                </a:lnTo>
                <a:lnTo>
                  <a:pt x="208" y="148"/>
                </a:lnTo>
                <a:lnTo>
                  <a:pt x="210" y="150"/>
                </a:lnTo>
                <a:lnTo>
                  <a:pt x="210" y="150"/>
                </a:lnTo>
                <a:lnTo>
                  <a:pt x="216" y="172"/>
                </a:lnTo>
                <a:lnTo>
                  <a:pt x="216" y="172"/>
                </a:lnTo>
                <a:lnTo>
                  <a:pt x="217" y="182"/>
                </a:lnTo>
                <a:lnTo>
                  <a:pt x="216" y="190"/>
                </a:lnTo>
                <a:lnTo>
                  <a:pt x="215" y="195"/>
                </a:lnTo>
                <a:lnTo>
                  <a:pt x="214" y="196"/>
                </a:lnTo>
                <a:lnTo>
                  <a:pt x="214" y="196"/>
                </a:lnTo>
                <a:lnTo>
                  <a:pt x="204" y="199"/>
                </a:lnTo>
                <a:lnTo>
                  <a:pt x="195" y="202"/>
                </a:lnTo>
                <a:lnTo>
                  <a:pt x="187" y="206"/>
                </a:lnTo>
                <a:lnTo>
                  <a:pt x="187" y="206"/>
                </a:lnTo>
                <a:lnTo>
                  <a:pt x="176" y="210"/>
                </a:lnTo>
                <a:lnTo>
                  <a:pt x="173" y="212"/>
                </a:lnTo>
                <a:lnTo>
                  <a:pt x="172" y="213"/>
                </a:lnTo>
                <a:lnTo>
                  <a:pt x="172" y="213"/>
                </a:lnTo>
                <a:lnTo>
                  <a:pt x="174" y="225"/>
                </a:lnTo>
                <a:lnTo>
                  <a:pt x="109" y="255"/>
                </a:lnTo>
                <a:lnTo>
                  <a:pt x="109" y="255"/>
                </a:lnTo>
                <a:lnTo>
                  <a:pt x="51" y="332"/>
                </a:lnTo>
                <a:lnTo>
                  <a:pt x="51" y="332"/>
                </a:lnTo>
                <a:lnTo>
                  <a:pt x="36" y="365"/>
                </a:lnTo>
                <a:lnTo>
                  <a:pt x="24" y="391"/>
                </a:lnTo>
                <a:lnTo>
                  <a:pt x="21" y="402"/>
                </a:lnTo>
                <a:lnTo>
                  <a:pt x="18" y="411"/>
                </a:lnTo>
                <a:lnTo>
                  <a:pt x="18" y="411"/>
                </a:lnTo>
                <a:lnTo>
                  <a:pt x="15" y="425"/>
                </a:lnTo>
                <a:lnTo>
                  <a:pt x="10" y="443"/>
                </a:lnTo>
                <a:lnTo>
                  <a:pt x="4" y="461"/>
                </a:lnTo>
                <a:lnTo>
                  <a:pt x="4" y="461"/>
                </a:lnTo>
                <a:lnTo>
                  <a:pt x="1" y="487"/>
                </a:lnTo>
                <a:lnTo>
                  <a:pt x="0" y="513"/>
                </a:lnTo>
                <a:lnTo>
                  <a:pt x="0" y="513"/>
                </a:lnTo>
                <a:lnTo>
                  <a:pt x="4" y="516"/>
                </a:lnTo>
                <a:lnTo>
                  <a:pt x="10" y="521"/>
                </a:lnTo>
                <a:lnTo>
                  <a:pt x="18" y="527"/>
                </a:lnTo>
                <a:lnTo>
                  <a:pt x="18" y="527"/>
                </a:lnTo>
                <a:lnTo>
                  <a:pt x="37" y="531"/>
                </a:lnTo>
                <a:lnTo>
                  <a:pt x="37" y="531"/>
                </a:lnTo>
                <a:lnTo>
                  <a:pt x="47" y="535"/>
                </a:lnTo>
                <a:lnTo>
                  <a:pt x="51" y="536"/>
                </a:lnTo>
                <a:lnTo>
                  <a:pt x="51" y="536"/>
                </a:lnTo>
                <a:lnTo>
                  <a:pt x="51" y="552"/>
                </a:lnTo>
                <a:lnTo>
                  <a:pt x="53" y="563"/>
                </a:lnTo>
                <a:lnTo>
                  <a:pt x="54" y="568"/>
                </a:lnTo>
                <a:lnTo>
                  <a:pt x="56" y="572"/>
                </a:lnTo>
                <a:lnTo>
                  <a:pt x="56" y="572"/>
                </a:lnTo>
                <a:lnTo>
                  <a:pt x="65" y="578"/>
                </a:lnTo>
                <a:lnTo>
                  <a:pt x="77" y="583"/>
                </a:lnTo>
                <a:lnTo>
                  <a:pt x="88" y="588"/>
                </a:lnTo>
                <a:lnTo>
                  <a:pt x="92" y="589"/>
                </a:lnTo>
                <a:lnTo>
                  <a:pt x="96" y="588"/>
                </a:lnTo>
                <a:lnTo>
                  <a:pt x="96" y="588"/>
                </a:lnTo>
                <a:lnTo>
                  <a:pt x="99" y="583"/>
                </a:lnTo>
                <a:lnTo>
                  <a:pt x="106" y="575"/>
                </a:lnTo>
                <a:lnTo>
                  <a:pt x="110" y="567"/>
                </a:lnTo>
                <a:lnTo>
                  <a:pt x="112" y="564"/>
                </a:lnTo>
                <a:lnTo>
                  <a:pt x="112" y="562"/>
                </a:lnTo>
                <a:lnTo>
                  <a:pt x="112" y="562"/>
                </a:lnTo>
                <a:lnTo>
                  <a:pt x="107" y="556"/>
                </a:lnTo>
                <a:lnTo>
                  <a:pt x="103" y="551"/>
                </a:lnTo>
                <a:lnTo>
                  <a:pt x="103" y="551"/>
                </a:lnTo>
                <a:lnTo>
                  <a:pt x="104" y="548"/>
                </a:lnTo>
                <a:lnTo>
                  <a:pt x="106" y="546"/>
                </a:lnTo>
                <a:lnTo>
                  <a:pt x="107" y="540"/>
                </a:lnTo>
                <a:lnTo>
                  <a:pt x="107" y="540"/>
                </a:lnTo>
                <a:lnTo>
                  <a:pt x="104" y="535"/>
                </a:lnTo>
                <a:lnTo>
                  <a:pt x="102" y="532"/>
                </a:lnTo>
                <a:lnTo>
                  <a:pt x="99" y="529"/>
                </a:lnTo>
                <a:lnTo>
                  <a:pt x="96" y="520"/>
                </a:lnTo>
                <a:lnTo>
                  <a:pt x="92" y="500"/>
                </a:lnTo>
                <a:lnTo>
                  <a:pt x="107" y="487"/>
                </a:lnTo>
                <a:lnTo>
                  <a:pt x="120" y="438"/>
                </a:lnTo>
                <a:lnTo>
                  <a:pt x="138" y="416"/>
                </a:lnTo>
                <a:lnTo>
                  <a:pt x="174" y="494"/>
                </a:lnTo>
                <a:lnTo>
                  <a:pt x="160" y="543"/>
                </a:lnTo>
                <a:lnTo>
                  <a:pt x="187" y="568"/>
                </a:lnTo>
                <a:lnTo>
                  <a:pt x="182" y="586"/>
                </a:lnTo>
                <a:lnTo>
                  <a:pt x="141" y="637"/>
                </a:lnTo>
                <a:lnTo>
                  <a:pt x="141" y="637"/>
                </a:lnTo>
                <a:lnTo>
                  <a:pt x="117" y="715"/>
                </a:lnTo>
                <a:lnTo>
                  <a:pt x="98" y="769"/>
                </a:lnTo>
                <a:lnTo>
                  <a:pt x="90" y="794"/>
                </a:lnTo>
                <a:lnTo>
                  <a:pt x="90" y="794"/>
                </a:lnTo>
                <a:lnTo>
                  <a:pt x="74" y="807"/>
                </a:lnTo>
                <a:lnTo>
                  <a:pt x="64" y="816"/>
                </a:lnTo>
                <a:lnTo>
                  <a:pt x="61" y="819"/>
                </a:lnTo>
                <a:lnTo>
                  <a:pt x="60" y="820"/>
                </a:lnTo>
                <a:lnTo>
                  <a:pt x="74" y="833"/>
                </a:lnTo>
                <a:lnTo>
                  <a:pt x="23" y="987"/>
                </a:lnTo>
                <a:lnTo>
                  <a:pt x="23" y="987"/>
                </a:lnTo>
                <a:lnTo>
                  <a:pt x="22" y="1088"/>
                </a:lnTo>
                <a:lnTo>
                  <a:pt x="22" y="1158"/>
                </a:lnTo>
                <a:lnTo>
                  <a:pt x="22" y="1189"/>
                </a:lnTo>
                <a:lnTo>
                  <a:pt x="22" y="1189"/>
                </a:lnTo>
                <a:lnTo>
                  <a:pt x="28" y="1192"/>
                </a:lnTo>
                <a:lnTo>
                  <a:pt x="43" y="1196"/>
                </a:lnTo>
                <a:lnTo>
                  <a:pt x="63" y="1199"/>
                </a:lnTo>
                <a:lnTo>
                  <a:pt x="40" y="1229"/>
                </a:lnTo>
                <a:lnTo>
                  <a:pt x="40" y="1229"/>
                </a:lnTo>
                <a:lnTo>
                  <a:pt x="34" y="1232"/>
                </a:lnTo>
                <a:lnTo>
                  <a:pt x="21" y="1240"/>
                </a:lnTo>
                <a:lnTo>
                  <a:pt x="15" y="1245"/>
                </a:lnTo>
                <a:lnTo>
                  <a:pt x="10" y="1250"/>
                </a:lnTo>
                <a:lnTo>
                  <a:pt x="7" y="1253"/>
                </a:lnTo>
                <a:lnTo>
                  <a:pt x="7" y="1255"/>
                </a:lnTo>
                <a:lnTo>
                  <a:pt x="10" y="1256"/>
                </a:lnTo>
                <a:lnTo>
                  <a:pt x="10" y="1256"/>
                </a:lnTo>
                <a:lnTo>
                  <a:pt x="20" y="1258"/>
                </a:lnTo>
                <a:lnTo>
                  <a:pt x="32" y="1261"/>
                </a:lnTo>
                <a:lnTo>
                  <a:pt x="43" y="1262"/>
                </a:lnTo>
                <a:lnTo>
                  <a:pt x="51" y="1261"/>
                </a:lnTo>
                <a:lnTo>
                  <a:pt x="51" y="1261"/>
                </a:lnTo>
                <a:lnTo>
                  <a:pt x="55" y="1261"/>
                </a:lnTo>
                <a:lnTo>
                  <a:pt x="59" y="1262"/>
                </a:lnTo>
                <a:lnTo>
                  <a:pt x="61" y="1262"/>
                </a:lnTo>
                <a:lnTo>
                  <a:pt x="64" y="1261"/>
                </a:lnTo>
                <a:lnTo>
                  <a:pt x="64" y="1261"/>
                </a:lnTo>
                <a:lnTo>
                  <a:pt x="70" y="1259"/>
                </a:lnTo>
                <a:lnTo>
                  <a:pt x="71" y="1259"/>
                </a:lnTo>
                <a:lnTo>
                  <a:pt x="74" y="1257"/>
                </a:lnTo>
                <a:lnTo>
                  <a:pt x="74" y="1257"/>
                </a:lnTo>
                <a:lnTo>
                  <a:pt x="74" y="1256"/>
                </a:lnTo>
                <a:lnTo>
                  <a:pt x="72" y="1255"/>
                </a:lnTo>
                <a:lnTo>
                  <a:pt x="74" y="1253"/>
                </a:lnTo>
                <a:lnTo>
                  <a:pt x="77" y="1250"/>
                </a:lnTo>
                <a:lnTo>
                  <a:pt x="77" y="1250"/>
                </a:lnTo>
                <a:lnTo>
                  <a:pt x="90" y="1241"/>
                </a:lnTo>
                <a:lnTo>
                  <a:pt x="97" y="1236"/>
                </a:lnTo>
                <a:lnTo>
                  <a:pt x="107" y="1234"/>
                </a:lnTo>
                <a:lnTo>
                  <a:pt x="107" y="1234"/>
                </a:lnTo>
                <a:lnTo>
                  <a:pt x="114" y="1232"/>
                </a:lnTo>
                <a:lnTo>
                  <a:pt x="119" y="1230"/>
                </a:lnTo>
                <a:lnTo>
                  <a:pt x="123" y="1228"/>
                </a:lnTo>
                <a:lnTo>
                  <a:pt x="124" y="1223"/>
                </a:lnTo>
                <a:lnTo>
                  <a:pt x="124" y="1223"/>
                </a:lnTo>
                <a:lnTo>
                  <a:pt x="125" y="1220"/>
                </a:lnTo>
                <a:lnTo>
                  <a:pt x="125" y="1216"/>
                </a:lnTo>
                <a:lnTo>
                  <a:pt x="123" y="1210"/>
                </a:lnTo>
                <a:lnTo>
                  <a:pt x="119" y="1204"/>
                </a:lnTo>
                <a:lnTo>
                  <a:pt x="119" y="1199"/>
                </a:lnTo>
                <a:lnTo>
                  <a:pt x="167" y="1193"/>
                </a:lnTo>
                <a:lnTo>
                  <a:pt x="153" y="1089"/>
                </a:lnTo>
                <a:lnTo>
                  <a:pt x="153" y="1089"/>
                </a:lnTo>
                <a:lnTo>
                  <a:pt x="161" y="1059"/>
                </a:lnTo>
                <a:lnTo>
                  <a:pt x="168" y="1027"/>
                </a:lnTo>
                <a:lnTo>
                  <a:pt x="168" y="1027"/>
                </a:lnTo>
                <a:lnTo>
                  <a:pt x="224" y="875"/>
                </a:lnTo>
                <a:lnTo>
                  <a:pt x="254" y="830"/>
                </a:lnTo>
                <a:lnTo>
                  <a:pt x="310" y="823"/>
                </a:lnTo>
                <a:lnTo>
                  <a:pt x="432" y="1013"/>
                </a:lnTo>
                <a:lnTo>
                  <a:pt x="432" y="1013"/>
                </a:lnTo>
                <a:lnTo>
                  <a:pt x="452" y="1052"/>
                </a:lnTo>
                <a:lnTo>
                  <a:pt x="474" y="1096"/>
                </a:lnTo>
                <a:lnTo>
                  <a:pt x="474" y="1096"/>
                </a:lnTo>
                <a:lnTo>
                  <a:pt x="515" y="1196"/>
                </a:lnTo>
                <a:lnTo>
                  <a:pt x="571" y="1201"/>
                </a:lnTo>
                <a:lnTo>
                  <a:pt x="571" y="1201"/>
                </a:lnTo>
                <a:lnTo>
                  <a:pt x="581" y="1215"/>
                </a:lnTo>
                <a:lnTo>
                  <a:pt x="587" y="1226"/>
                </a:lnTo>
                <a:lnTo>
                  <a:pt x="590" y="1232"/>
                </a:lnTo>
                <a:lnTo>
                  <a:pt x="590" y="1232"/>
                </a:lnTo>
                <a:lnTo>
                  <a:pt x="590" y="1236"/>
                </a:lnTo>
                <a:lnTo>
                  <a:pt x="592" y="1242"/>
                </a:lnTo>
                <a:lnTo>
                  <a:pt x="596" y="1251"/>
                </a:lnTo>
                <a:lnTo>
                  <a:pt x="600" y="1253"/>
                </a:lnTo>
                <a:lnTo>
                  <a:pt x="603" y="1256"/>
                </a:lnTo>
                <a:lnTo>
                  <a:pt x="603" y="1256"/>
                </a:lnTo>
                <a:lnTo>
                  <a:pt x="607" y="1257"/>
                </a:lnTo>
                <a:lnTo>
                  <a:pt x="611" y="1257"/>
                </a:lnTo>
                <a:lnTo>
                  <a:pt x="618" y="1255"/>
                </a:lnTo>
                <a:lnTo>
                  <a:pt x="624" y="1251"/>
                </a:lnTo>
                <a:lnTo>
                  <a:pt x="627" y="1248"/>
                </a:lnTo>
                <a:lnTo>
                  <a:pt x="627" y="1246"/>
                </a:lnTo>
                <a:lnTo>
                  <a:pt x="627" y="1246"/>
                </a:lnTo>
                <a:lnTo>
                  <a:pt x="627" y="1244"/>
                </a:lnTo>
                <a:lnTo>
                  <a:pt x="628" y="1241"/>
                </a:lnTo>
                <a:lnTo>
                  <a:pt x="630" y="1241"/>
                </a:lnTo>
                <a:lnTo>
                  <a:pt x="630" y="1241"/>
                </a:lnTo>
                <a:lnTo>
                  <a:pt x="635" y="1244"/>
                </a:lnTo>
                <a:lnTo>
                  <a:pt x="639" y="1245"/>
                </a:lnTo>
                <a:lnTo>
                  <a:pt x="643" y="1245"/>
                </a:lnTo>
                <a:lnTo>
                  <a:pt x="643" y="1245"/>
                </a:lnTo>
                <a:lnTo>
                  <a:pt x="649" y="1241"/>
                </a:lnTo>
                <a:lnTo>
                  <a:pt x="650" y="1239"/>
                </a:lnTo>
                <a:lnTo>
                  <a:pt x="650" y="1239"/>
                </a:lnTo>
                <a:lnTo>
                  <a:pt x="656" y="1240"/>
                </a:lnTo>
                <a:lnTo>
                  <a:pt x="661" y="1239"/>
                </a:lnTo>
                <a:lnTo>
                  <a:pt x="662" y="1237"/>
                </a:lnTo>
                <a:lnTo>
                  <a:pt x="663" y="1235"/>
                </a:lnTo>
                <a:lnTo>
                  <a:pt x="663" y="1235"/>
                </a:lnTo>
                <a:lnTo>
                  <a:pt x="663" y="1229"/>
                </a:lnTo>
                <a:lnTo>
                  <a:pt x="663" y="1226"/>
                </a:lnTo>
                <a:lnTo>
                  <a:pt x="661" y="1223"/>
                </a:lnTo>
                <a:lnTo>
                  <a:pt x="661" y="1223"/>
                </a:lnTo>
                <a:lnTo>
                  <a:pt x="641" y="1207"/>
                </a:lnTo>
                <a:lnTo>
                  <a:pt x="629" y="1197"/>
                </a:lnTo>
                <a:lnTo>
                  <a:pt x="620" y="1189"/>
                </a:lnTo>
                <a:lnTo>
                  <a:pt x="620" y="1189"/>
                </a:lnTo>
                <a:lnTo>
                  <a:pt x="613" y="1182"/>
                </a:lnTo>
                <a:lnTo>
                  <a:pt x="609" y="1178"/>
                </a:lnTo>
                <a:lnTo>
                  <a:pt x="609" y="1178"/>
                </a:lnTo>
                <a:lnTo>
                  <a:pt x="632" y="1166"/>
                </a:lnTo>
                <a:lnTo>
                  <a:pt x="646" y="1158"/>
                </a:lnTo>
                <a:lnTo>
                  <a:pt x="651" y="1153"/>
                </a:lnTo>
                <a:lnTo>
                  <a:pt x="654" y="1149"/>
                </a:lnTo>
                <a:lnTo>
                  <a:pt x="654" y="1149"/>
                </a:lnTo>
                <a:lnTo>
                  <a:pt x="654" y="1146"/>
                </a:lnTo>
                <a:lnTo>
                  <a:pt x="652" y="1143"/>
                </a:lnTo>
                <a:lnTo>
                  <a:pt x="645" y="1133"/>
                </a:lnTo>
                <a:lnTo>
                  <a:pt x="636" y="1121"/>
                </a:lnTo>
                <a:lnTo>
                  <a:pt x="628" y="1107"/>
                </a:lnTo>
                <a:lnTo>
                  <a:pt x="628" y="1107"/>
                </a:lnTo>
                <a:lnTo>
                  <a:pt x="587" y="1027"/>
                </a:lnTo>
                <a:lnTo>
                  <a:pt x="564" y="982"/>
                </a:lnTo>
                <a:lnTo>
                  <a:pt x="553" y="961"/>
                </a:lnTo>
                <a:lnTo>
                  <a:pt x="553" y="961"/>
                </a:lnTo>
                <a:lnTo>
                  <a:pt x="542" y="933"/>
                </a:lnTo>
                <a:lnTo>
                  <a:pt x="518" y="871"/>
                </a:lnTo>
                <a:lnTo>
                  <a:pt x="484" y="782"/>
                </a:lnTo>
                <a:lnTo>
                  <a:pt x="484" y="782"/>
                </a:lnTo>
                <a:lnTo>
                  <a:pt x="511" y="773"/>
                </a:lnTo>
                <a:lnTo>
                  <a:pt x="530" y="766"/>
                </a:lnTo>
                <a:lnTo>
                  <a:pt x="534" y="763"/>
                </a:lnTo>
                <a:lnTo>
                  <a:pt x="537" y="762"/>
                </a:lnTo>
                <a:lnTo>
                  <a:pt x="537" y="762"/>
                </a:lnTo>
                <a:lnTo>
                  <a:pt x="516" y="733"/>
                </a:lnTo>
                <a:lnTo>
                  <a:pt x="501" y="712"/>
                </a:lnTo>
                <a:lnTo>
                  <a:pt x="493" y="698"/>
                </a:lnTo>
                <a:lnTo>
                  <a:pt x="493" y="698"/>
                </a:lnTo>
                <a:lnTo>
                  <a:pt x="485" y="683"/>
                </a:lnTo>
                <a:lnTo>
                  <a:pt x="473" y="661"/>
                </a:lnTo>
                <a:lnTo>
                  <a:pt x="455" y="628"/>
                </a:lnTo>
                <a:lnTo>
                  <a:pt x="455" y="628"/>
                </a:lnTo>
                <a:lnTo>
                  <a:pt x="440" y="606"/>
                </a:lnTo>
                <a:lnTo>
                  <a:pt x="429" y="588"/>
                </a:lnTo>
                <a:lnTo>
                  <a:pt x="429" y="588"/>
                </a:lnTo>
                <a:lnTo>
                  <a:pt x="430" y="588"/>
                </a:lnTo>
                <a:lnTo>
                  <a:pt x="434" y="588"/>
                </a:lnTo>
                <a:lnTo>
                  <a:pt x="437" y="585"/>
                </a:lnTo>
                <a:lnTo>
                  <a:pt x="439" y="584"/>
                </a:lnTo>
                <a:lnTo>
                  <a:pt x="440" y="580"/>
                </a:lnTo>
                <a:lnTo>
                  <a:pt x="440" y="580"/>
                </a:lnTo>
                <a:lnTo>
                  <a:pt x="442" y="570"/>
                </a:lnTo>
                <a:lnTo>
                  <a:pt x="442" y="567"/>
                </a:lnTo>
                <a:lnTo>
                  <a:pt x="441" y="565"/>
                </a:lnTo>
                <a:lnTo>
                  <a:pt x="441" y="565"/>
                </a:lnTo>
                <a:lnTo>
                  <a:pt x="442" y="563"/>
                </a:lnTo>
                <a:lnTo>
                  <a:pt x="445" y="558"/>
                </a:lnTo>
                <a:lnTo>
                  <a:pt x="451" y="550"/>
                </a:lnTo>
                <a:lnTo>
                  <a:pt x="451" y="550"/>
                </a:lnTo>
                <a:lnTo>
                  <a:pt x="453" y="526"/>
                </a:lnTo>
                <a:lnTo>
                  <a:pt x="455" y="510"/>
                </a:lnTo>
                <a:lnTo>
                  <a:pt x="455" y="500"/>
                </a:lnTo>
                <a:lnTo>
                  <a:pt x="455" y="500"/>
                </a:lnTo>
                <a:lnTo>
                  <a:pt x="446" y="480"/>
                </a:lnTo>
                <a:lnTo>
                  <a:pt x="437" y="464"/>
                </a:lnTo>
                <a:lnTo>
                  <a:pt x="432" y="440"/>
                </a:lnTo>
                <a:lnTo>
                  <a:pt x="445" y="364"/>
                </a:lnTo>
                <a:lnTo>
                  <a:pt x="592" y="357"/>
                </a:lnTo>
                <a:lnTo>
                  <a:pt x="592" y="357"/>
                </a:lnTo>
                <a:lnTo>
                  <a:pt x="618" y="346"/>
                </a:lnTo>
                <a:lnTo>
                  <a:pt x="646" y="332"/>
                </a:lnTo>
                <a:lnTo>
                  <a:pt x="646" y="332"/>
                </a:lnTo>
                <a:lnTo>
                  <a:pt x="654" y="330"/>
                </a:lnTo>
                <a:lnTo>
                  <a:pt x="667" y="327"/>
                </a:lnTo>
                <a:lnTo>
                  <a:pt x="683" y="325"/>
                </a:lnTo>
                <a:lnTo>
                  <a:pt x="689" y="322"/>
                </a:lnTo>
                <a:lnTo>
                  <a:pt x="694" y="321"/>
                </a:lnTo>
                <a:lnTo>
                  <a:pt x="694" y="321"/>
                </a:lnTo>
                <a:lnTo>
                  <a:pt x="700" y="317"/>
                </a:lnTo>
                <a:lnTo>
                  <a:pt x="704" y="314"/>
                </a:lnTo>
                <a:lnTo>
                  <a:pt x="705" y="309"/>
                </a:lnTo>
                <a:lnTo>
                  <a:pt x="705" y="303"/>
                </a:lnTo>
                <a:lnTo>
                  <a:pt x="705" y="303"/>
                </a:lnTo>
                <a:lnTo>
                  <a:pt x="703" y="295"/>
                </a:lnTo>
                <a:lnTo>
                  <a:pt x="699" y="285"/>
                </a:lnTo>
                <a:lnTo>
                  <a:pt x="687" y="261"/>
                </a:lnTo>
                <a:lnTo>
                  <a:pt x="668" y="228"/>
                </a:lnTo>
                <a:lnTo>
                  <a:pt x="668" y="228"/>
                </a:lnTo>
                <a:lnTo>
                  <a:pt x="675" y="208"/>
                </a:lnTo>
                <a:lnTo>
                  <a:pt x="679" y="195"/>
                </a:lnTo>
                <a:lnTo>
                  <a:pt x="683" y="187"/>
                </a:lnTo>
                <a:lnTo>
                  <a:pt x="683" y="187"/>
                </a:lnTo>
                <a:lnTo>
                  <a:pt x="684" y="185"/>
                </a:lnTo>
                <a:lnTo>
                  <a:pt x="684" y="180"/>
                </a:lnTo>
                <a:lnTo>
                  <a:pt x="683" y="166"/>
                </a:lnTo>
                <a:lnTo>
                  <a:pt x="682" y="152"/>
                </a:lnTo>
                <a:lnTo>
                  <a:pt x="679" y="139"/>
                </a:lnTo>
                <a:lnTo>
                  <a:pt x="679" y="139"/>
                </a:lnTo>
                <a:lnTo>
                  <a:pt x="676" y="122"/>
                </a:lnTo>
                <a:lnTo>
                  <a:pt x="668" y="93"/>
                </a:lnTo>
                <a:lnTo>
                  <a:pt x="662" y="66"/>
                </a:lnTo>
                <a:lnTo>
                  <a:pt x="660" y="57"/>
                </a:lnTo>
                <a:lnTo>
                  <a:pt x="657" y="53"/>
                </a:lnTo>
                <a:lnTo>
                  <a:pt x="657" y="53"/>
                </a:lnTo>
                <a:lnTo>
                  <a:pt x="655" y="53"/>
                </a:lnTo>
                <a:lnTo>
                  <a:pt x="654" y="55"/>
                </a:lnTo>
                <a:lnTo>
                  <a:pt x="652" y="57"/>
                </a:lnTo>
                <a:lnTo>
                  <a:pt x="652" y="57"/>
                </a:lnTo>
                <a:lnTo>
                  <a:pt x="651" y="57"/>
                </a:lnTo>
                <a:lnTo>
                  <a:pt x="650" y="56"/>
                </a:lnTo>
                <a:lnTo>
                  <a:pt x="646" y="50"/>
                </a:lnTo>
                <a:lnTo>
                  <a:pt x="641" y="43"/>
                </a:lnTo>
                <a:lnTo>
                  <a:pt x="639" y="42"/>
                </a:lnTo>
                <a:lnTo>
                  <a:pt x="638" y="42"/>
                </a:lnTo>
                <a:lnTo>
                  <a:pt x="638" y="42"/>
                </a:lnTo>
                <a:lnTo>
                  <a:pt x="635" y="46"/>
                </a:lnTo>
                <a:lnTo>
                  <a:pt x="633" y="51"/>
                </a:lnTo>
                <a:lnTo>
                  <a:pt x="632" y="56"/>
                </a:lnTo>
                <a:lnTo>
                  <a:pt x="632" y="56"/>
                </a:lnTo>
                <a:lnTo>
                  <a:pt x="628" y="42"/>
                </a:lnTo>
                <a:lnTo>
                  <a:pt x="624" y="34"/>
                </a:lnTo>
                <a:lnTo>
                  <a:pt x="622" y="31"/>
                </a:lnTo>
                <a:lnTo>
                  <a:pt x="619" y="30"/>
                </a:lnTo>
                <a:lnTo>
                  <a:pt x="619" y="30"/>
                </a:lnTo>
                <a:lnTo>
                  <a:pt x="617" y="31"/>
                </a:lnTo>
                <a:lnTo>
                  <a:pt x="616" y="35"/>
                </a:lnTo>
                <a:lnTo>
                  <a:pt x="616" y="45"/>
                </a:lnTo>
                <a:lnTo>
                  <a:pt x="616" y="59"/>
                </a:lnTo>
                <a:lnTo>
                  <a:pt x="616" y="59"/>
                </a:lnTo>
                <a:lnTo>
                  <a:pt x="608" y="55"/>
                </a:lnTo>
                <a:lnTo>
                  <a:pt x="602" y="52"/>
                </a:lnTo>
                <a:lnTo>
                  <a:pt x="600" y="52"/>
                </a:lnTo>
                <a:lnTo>
                  <a:pt x="600" y="53"/>
                </a:lnTo>
                <a:lnTo>
                  <a:pt x="600" y="53"/>
                </a:lnTo>
                <a:lnTo>
                  <a:pt x="600" y="64"/>
                </a:lnTo>
                <a:lnTo>
                  <a:pt x="603" y="83"/>
                </a:lnTo>
                <a:lnTo>
                  <a:pt x="608" y="109"/>
                </a:lnTo>
                <a:lnTo>
                  <a:pt x="608" y="109"/>
                </a:lnTo>
                <a:lnTo>
                  <a:pt x="604" y="117"/>
                </a:lnTo>
                <a:lnTo>
                  <a:pt x="602" y="125"/>
                </a:lnTo>
                <a:lnTo>
                  <a:pt x="602" y="128"/>
                </a:lnTo>
                <a:lnTo>
                  <a:pt x="603" y="132"/>
                </a:lnTo>
                <a:lnTo>
                  <a:pt x="603" y="132"/>
                </a:lnTo>
                <a:lnTo>
                  <a:pt x="604" y="138"/>
                </a:lnTo>
                <a:lnTo>
                  <a:pt x="607" y="142"/>
                </a:lnTo>
                <a:lnTo>
                  <a:pt x="616" y="153"/>
                </a:lnTo>
                <a:lnTo>
                  <a:pt x="616" y="153"/>
                </a:lnTo>
                <a:lnTo>
                  <a:pt x="622" y="160"/>
                </a:lnTo>
                <a:lnTo>
                  <a:pt x="628" y="165"/>
                </a:lnTo>
                <a:lnTo>
                  <a:pt x="635" y="171"/>
                </a:lnTo>
                <a:lnTo>
                  <a:pt x="630" y="206"/>
                </a:lnTo>
                <a:lnTo>
                  <a:pt x="630" y="206"/>
                </a:lnTo>
                <a:lnTo>
                  <a:pt x="624" y="204"/>
                </a:lnTo>
                <a:lnTo>
                  <a:pt x="620" y="206"/>
                </a:lnTo>
                <a:lnTo>
                  <a:pt x="618" y="206"/>
                </a:lnTo>
                <a:lnTo>
                  <a:pt x="617" y="207"/>
                </a:lnTo>
                <a:lnTo>
                  <a:pt x="617" y="207"/>
                </a:lnTo>
                <a:lnTo>
                  <a:pt x="614" y="213"/>
                </a:lnTo>
                <a:lnTo>
                  <a:pt x="611" y="217"/>
                </a:lnTo>
                <a:lnTo>
                  <a:pt x="607" y="220"/>
                </a:lnTo>
                <a:lnTo>
                  <a:pt x="607" y="220"/>
                </a:lnTo>
                <a:lnTo>
                  <a:pt x="586" y="233"/>
                </a:lnTo>
                <a:lnTo>
                  <a:pt x="586" y="233"/>
                </a:lnTo>
                <a:lnTo>
                  <a:pt x="580" y="235"/>
                </a:lnTo>
                <a:lnTo>
                  <a:pt x="569" y="236"/>
                </a:lnTo>
                <a:lnTo>
                  <a:pt x="546" y="236"/>
                </a:lnTo>
                <a:lnTo>
                  <a:pt x="546" y="236"/>
                </a:lnTo>
                <a:lnTo>
                  <a:pt x="477" y="234"/>
                </a:lnTo>
                <a:lnTo>
                  <a:pt x="412" y="231"/>
                </a:lnTo>
                <a:lnTo>
                  <a:pt x="412" y="231"/>
                </a:lnTo>
                <a:lnTo>
                  <a:pt x="404" y="229"/>
                </a:lnTo>
                <a:lnTo>
                  <a:pt x="392" y="225"/>
                </a:lnTo>
                <a:lnTo>
                  <a:pt x="381" y="222"/>
                </a:lnTo>
                <a:lnTo>
                  <a:pt x="376" y="218"/>
                </a:lnTo>
                <a:lnTo>
                  <a:pt x="376" y="218"/>
                </a:lnTo>
                <a:lnTo>
                  <a:pt x="367" y="209"/>
                </a:lnTo>
                <a:lnTo>
                  <a:pt x="359" y="202"/>
                </a:lnTo>
                <a:lnTo>
                  <a:pt x="343" y="196"/>
                </a:lnTo>
                <a:lnTo>
                  <a:pt x="343" y="196"/>
                </a:lnTo>
                <a:lnTo>
                  <a:pt x="351" y="172"/>
                </a:lnTo>
                <a:lnTo>
                  <a:pt x="351" y="172"/>
                </a:lnTo>
                <a:lnTo>
                  <a:pt x="355" y="159"/>
                </a:lnTo>
                <a:lnTo>
                  <a:pt x="357" y="142"/>
                </a:lnTo>
                <a:lnTo>
                  <a:pt x="357" y="142"/>
                </a:lnTo>
                <a:lnTo>
                  <a:pt x="357" y="121"/>
                </a:lnTo>
                <a:lnTo>
                  <a:pt x="357" y="109"/>
                </a:lnTo>
                <a:lnTo>
                  <a:pt x="357" y="109"/>
                </a:lnTo>
                <a:lnTo>
                  <a:pt x="362" y="90"/>
                </a:lnTo>
                <a:lnTo>
                  <a:pt x="367" y="77"/>
                </a:lnTo>
                <a:lnTo>
                  <a:pt x="370" y="68"/>
                </a:lnTo>
                <a:lnTo>
                  <a:pt x="370" y="68"/>
                </a:lnTo>
                <a:lnTo>
                  <a:pt x="373" y="61"/>
                </a:lnTo>
                <a:lnTo>
                  <a:pt x="373" y="58"/>
                </a:lnTo>
                <a:lnTo>
                  <a:pt x="372" y="56"/>
                </a:lnTo>
                <a:lnTo>
                  <a:pt x="372" y="56"/>
                </a:lnTo>
                <a:lnTo>
                  <a:pt x="367" y="51"/>
                </a:lnTo>
                <a:lnTo>
                  <a:pt x="361" y="41"/>
                </a:lnTo>
                <a:lnTo>
                  <a:pt x="355" y="32"/>
                </a:lnTo>
                <a:lnTo>
                  <a:pt x="351" y="27"/>
                </a:lnTo>
                <a:lnTo>
                  <a:pt x="351" y="27"/>
                </a:lnTo>
                <a:lnTo>
                  <a:pt x="344" y="20"/>
                </a:lnTo>
                <a:lnTo>
                  <a:pt x="339" y="16"/>
                </a:lnTo>
                <a:lnTo>
                  <a:pt x="338" y="15"/>
                </a:lnTo>
                <a:lnTo>
                  <a:pt x="337" y="15"/>
                </a:lnTo>
                <a:lnTo>
                  <a:pt x="332" y="20"/>
                </a:lnTo>
                <a:lnTo>
                  <a:pt x="332" y="20"/>
                </a:lnTo>
                <a:lnTo>
                  <a:pt x="322" y="19"/>
                </a:lnTo>
                <a:lnTo>
                  <a:pt x="316" y="18"/>
                </a:lnTo>
                <a:lnTo>
                  <a:pt x="311" y="15"/>
                </a:lnTo>
                <a:lnTo>
                  <a:pt x="311" y="15"/>
                </a:lnTo>
                <a:lnTo>
                  <a:pt x="302" y="0"/>
                </a:lnTo>
                <a:lnTo>
                  <a:pt x="284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926B0D3F-A722-4F30-A9D2-2B33C1EC139E}"/>
              </a:ext>
            </a:extLst>
          </p:cNvPr>
          <p:cNvSpPr>
            <a:spLocks noEditPoints="1"/>
          </p:cNvSpPr>
          <p:nvPr/>
        </p:nvSpPr>
        <p:spPr bwMode="auto">
          <a:xfrm>
            <a:off x="7917613" y="844559"/>
            <a:ext cx="1582141" cy="1590165"/>
          </a:xfrm>
          <a:custGeom>
            <a:avLst/>
            <a:gdLst>
              <a:gd name="T0" fmla="*/ 448 w 1183"/>
              <a:gd name="T1" fmla="*/ 272 h 1189"/>
              <a:gd name="T2" fmla="*/ 379 w 1183"/>
              <a:gd name="T3" fmla="*/ 366 h 1189"/>
              <a:gd name="T4" fmla="*/ 297 w 1183"/>
              <a:gd name="T5" fmla="*/ 496 h 1189"/>
              <a:gd name="T6" fmla="*/ 306 w 1183"/>
              <a:gd name="T7" fmla="*/ 555 h 1189"/>
              <a:gd name="T8" fmla="*/ 436 w 1183"/>
              <a:gd name="T9" fmla="*/ 668 h 1189"/>
              <a:gd name="T10" fmla="*/ 329 w 1183"/>
              <a:gd name="T11" fmla="*/ 783 h 1189"/>
              <a:gd name="T12" fmla="*/ 321 w 1183"/>
              <a:gd name="T13" fmla="*/ 853 h 1189"/>
              <a:gd name="T14" fmla="*/ 123 w 1183"/>
              <a:gd name="T15" fmla="*/ 1002 h 1189"/>
              <a:gd name="T16" fmla="*/ 99 w 1183"/>
              <a:gd name="T17" fmla="*/ 1043 h 1189"/>
              <a:gd name="T18" fmla="*/ 3 w 1183"/>
              <a:gd name="T19" fmla="*/ 1154 h 1189"/>
              <a:gd name="T20" fmla="*/ 37 w 1183"/>
              <a:gd name="T21" fmla="*/ 1182 h 1189"/>
              <a:gd name="T22" fmla="*/ 117 w 1183"/>
              <a:gd name="T23" fmla="*/ 1162 h 1189"/>
              <a:gd name="T24" fmla="*/ 180 w 1183"/>
              <a:gd name="T25" fmla="*/ 1160 h 1189"/>
              <a:gd name="T26" fmla="*/ 160 w 1183"/>
              <a:gd name="T27" fmla="*/ 1131 h 1189"/>
              <a:gd name="T28" fmla="*/ 150 w 1183"/>
              <a:gd name="T29" fmla="*/ 1093 h 1189"/>
              <a:gd name="T30" fmla="*/ 229 w 1183"/>
              <a:gd name="T31" fmla="*/ 1101 h 1189"/>
              <a:gd name="T32" fmla="*/ 547 w 1183"/>
              <a:gd name="T33" fmla="*/ 875 h 1189"/>
              <a:gd name="T34" fmla="*/ 628 w 1183"/>
              <a:gd name="T35" fmla="*/ 867 h 1189"/>
              <a:gd name="T36" fmla="*/ 858 w 1183"/>
              <a:gd name="T37" fmla="*/ 931 h 1189"/>
              <a:gd name="T38" fmla="*/ 859 w 1183"/>
              <a:gd name="T39" fmla="*/ 1069 h 1189"/>
              <a:gd name="T40" fmla="*/ 916 w 1183"/>
              <a:gd name="T41" fmla="*/ 1151 h 1189"/>
              <a:gd name="T42" fmla="*/ 911 w 1183"/>
              <a:gd name="T43" fmla="*/ 1181 h 1189"/>
              <a:gd name="T44" fmla="*/ 1028 w 1183"/>
              <a:gd name="T45" fmla="*/ 1189 h 1189"/>
              <a:gd name="T46" fmla="*/ 1102 w 1183"/>
              <a:gd name="T47" fmla="*/ 1182 h 1189"/>
              <a:gd name="T48" fmla="*/ 1014 w 1183"/>
              <a:gd name="T49" fmla="*/ 1138 h 1189"/>
              <a:gd name="T50" fmla="*/ 995 w 1183"/>
              <a:gd name="T51" fmla="*/ 1090 h 1189"/>
              <a:gd name="T52" fmla="*/ 1022 w 1183"/>
              <a:gd name="T53" fmla="*/ 916 h 1189"/>
              <a:gd name="T54" fmla="*/ 989 w 1183"/>
              <a:gd name="T55" fmla="*/ 800 h 1189"/>
              <a:gd name="T56" fmla="*/ 921 w 1183"/>
              <a:gd name="T57" fmla="*/ 751 h 1189"/>
              <a:gd name="T58" fmla="*/ 743 w 1183"/>
              <a:gd name="T59" fmla="*/ 684 h 1189"/>
              <a:gd name="T60" fmla="*/ 721 w 1183"/>
              <a:gd name="T61" fmla="*/ 629 h 1189"/>
              <a:gd name="T62" fmla="*/ 735 w 1183"/>
              <a:gd name="T63" fmla="*/ 618 h 1189"/>
              <a:gd name="T64" fmla="*/ 749 w 1183"/>
              <a:gd name="T65" fmla="*/ 510 h 1189"/>
              <a:gd name="T66" fmla="*/ 764 w 1183"/>
              <a:gd name="T67" fmla="*/ 412 h 1189"/>
              <a:gd name="T68" fmla="*/ 1131 w 1183"/>
              <a:gd name="T69" fmla="*/ 353 h 1189"/>
              <a:gd name="T70" fmla="*/ 1157 w 1183"/>
              <a:gd name="T71" fmla="*/ 364 h 1189"/>
              <a:gd name="T72" fmla="*/ 1181 w 1183"/>
              <a:gd name="T73" fmla="*/ 327 h 1189"/>
              <a:gd name="T74" fmla="*/ 1163 w 1183"/>
              <a:gd name="T75" fmla="*/ 307 h 1189"/>
              <a:gd name="T76" fmla="*/ 1054 w 1183"/>
              <a:gd name="T77" fmla="*/ 292 h 1189"/>
              <a:gd name="T78" fmla="*/ 1035 w 1183"/>
              <a:gd name="T79" fmla="*/ 285 h 1189"/>
              <a:gd name="T80" fmla="*/ 680 w 1183"/>
              <a:gd name="T81" fmla="*/ 259 h 1189"/>
              <a:gd name="T82" fmla="*/ 699 w 1183"/>
              <a:gd name="T83" fmla="*/ 234 h 1189"/>
              <a:gd name="T84" fmla="*/ 717 w 1183"/>
              <a:gd name="T85" fmla="*/ 200 h 1189"/>
              <a:gd name="T86" fmla="*/ 740 w 1183"/>
              <a:gd name="T87" fmla="*/ 168 h 1189"/>
              <a:gd name="T88" fmla="*/ 717 w 1183"/>
              <a:gd name="T89" fmla="*/ 117 h 1189"/>
              <a:gd name="T90" fmla="*/ 717 w 1183"/>
              <a:gd name="T91" fmla="*/ 57 h 1189"/>
              <a:gd name="T92" fmla="*/ 700 w 1183"/>
              <a:gd name="T93" fmla="*/ 17 h 1189"/>
              <a:gd name="T94" fmla="*/ 647 w 1183"/>
              <a:gd name="T95" fmla="*/ 0 h 1189"/>
              <a:gd name="T96" fmla="*/ 601 w 1183"/>
              <a:gd name="T97" fmla="*/ 10 h 1189"/>
              <a:gd name="T98" fmla="*/ 554 w 1183"/>
              <a:gd name="T99" fmla="*/ 17 h 1189"/>
              <a:gd name="T100" fmla="*/ 520 w 1183"/>
              <a:gd name="T101" fmla="*/ 36 h 1189"/>
              <a:gd name="T102" fmla="*/ 497 w 1183"/>
              <a:gd name="T103" fmla="*/ 81 h 1189"/>
              <a:gd name="T104" fmla="*/ 497 w 1183"/>
              <a:gd name="T105" fmla="*/ 102 h 1189"/>
              <a:gd name="T106" fmla="*/ 515 w 1183"/>
              <a:gd name="T107" fmla="*/ 128 h 1189"/>
              <a:gd name="T108" fmla="*/ 440 w 1183"/>
              <a:gd name="T109" fmla="*/ 464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3" h="1189">
                <a:moveTo>
                  <a:pt x="526" y="195"/>
                </a:moveTo>
                <a:lnTo>
                  <a:pt x="509" y="204"/>
                </a:lnTo>
                <a:lnTo>
                  <a:pt x="509" y="232"/>
                </a:lnTo>
                <a:lnTo>
                  <a:pt x="467" y="258"/>
                </a:lnTo>
                <a:lnTo>
                  <a:pt x="467" y="258"/>
                </a:lnTo>
                <a:lnTo>
                  <a:pt x="456" y="265"/>
                </a:lnTo>
                <a:lnTo>
                  <a:pt x="448" y="272"/>
                </a:lnTo>
                <a:lnTo>
                  <a:pt x="444" y="277"/>
                </a:lnTo>
                <a:lnTo>
                  <a:pt x="444" y="277"/>
                </a:lnTo>
                <a:lnTo>
                  <a:pt x="428" y="292"/>
                </a:lnTo>
                <a:lnTo>
                  <a:pt x="417" y="305"/>
                </a:lnTo>
                <a:lnTo>
                  <a:pt x="408" y="316"/>
                </a:lnTo>
                <a:lnTo>
                  <a:pt x="408" y="316"/>
                </a:lnTo>
                <a:lnTo>
                  <a:pt x="379" y="366"/>
                </a:lnTo>
                <a:lnTo>
                  <a:pt x="354" y="408"/>
                </a:lnTo>
                <a:lnTo>
                  <a:pt x="354" y="408"/>
                </a:lnTo>
                <a:lnTo>
                  <a:pt x="345" y="420"/>
                </a:lnTo>
                <a:lnTo>
                  <a:pt x="324" y="451"/>
                </a:lnTo>
                <a:lnTo>
                  <a:pt x="313" y="467"/>
                </a:lnTo>
                <a:lnTo>
                  <a:pt x="304" y="483"/>
                </a:lnTo>
                <a:lnTo>
                  <a:pt x="297" y="496"/>
                </a:lnTo>
                <a:lnTo>
                  <a:pt x="295" y="501"/>
                </a:lnTo>
                <a:lnTo>
                  <a:pt x="295" y="505"/>
                </a:lnTo>
                <a:lnTo>
                  <a:pt x="295" y="505"/>
                </a:lnTo>
                <a:lnTo>
                  <a:pt x="298" y="519"/>
                </a:lnTo>
                <a:lnTo>
                  <a:pt x="302" y="534"/>
                </a:lnTo>
                <a:lnTo>
                  <a:pt x="306" y="555"/>
                </a:lnTo>
                <a:lnTo>
                  <a:pt x="306" y="555"/>
                </a:lnTo>
                <a:lnTo>
                  <a:pt x="311" y="560"/>
                </a:lnTo>
                <a:lnTo>
                  <a:pt x="325" y="569"/>
                </a:lnTo>
                <a:lnTo>
                  <a:pt x="365" y="595"/>
                </a:lnTo>
                <a:lnTo>
                  <a:pt x="423" y="632"/>
                </a:lnTo>
                <a:lnTo>
                  <a:pt x="456" y="647"/>
                </a:lnTo>
                <a:lnTo>
                  <a:pt x="456" y="647"/>
                </a:lnTo>
                <a:lnTo>
                  <a:pt x="436" y="668"/>
                </a:lnTo>
                <a:lnTo>
                  <a:pt x="389" y="713"/>
                </a:lnTo>
                <a:lnTo>
                  <a:pt x="365" y="737"/>
                </a:lnTo>
                <a:lnTo>
                  <a:pt x="345" y="759"/>
                </a:lnTo>
                <a:lnTo>
                  <a:pt x="331" y="775"/>
                </a:lnTo>
                <a:lnTo>
                  <a:pt x="329" y="780"/>
                </a:lnTo>
                <a:lnTo>
                  <a:pt x="327" y="781"/>
                </a:lnTo>
                <a:lnTo>
                  <a:pt x="329" y="783"/>
                </a:lnTo>
                <a:lnTo>
                  <a:pt x="329" y="783"/>
                </a:lnTo>
                <a:lnTo>
                  <a:pt x="351" y="800"/>
                </a:lnTo>
                <a:lnTo>
                  <a:pt x="351" y="800"/>
                </a:lnTo>
                <a:lnTo>
                  <a:pt x="337" y="821"/>
                </a:lnTo>
                <a:lnTo>
                  <a:pt x="327" y="839"/>
                </a:lnTo>
                <a:lnTo>
                  <a:pt x="321" y="853"/>
                </a:lnTo>
                <a:lnTo>
                  <a:pt x="321" y="853"/>
                </a:lnTo>
                <a:lnTo>
                  <a:pt x="311" y="869"/>
                </a:lnTo>
                <a:lnTo>
                  <a:pt x="294" y="893"/>
                </a:lnTo>
                <a:lnTo>
                  <a:pt x="270" y="925"/>
                </a:lnTo>
                <a:lnTo>
                  <a:pt x="270" y="925"/>
                </a:lnTo>
                <a:lnTo>
                  <a:pt x="241" y="941"/>
                </a:lnTo>
                <a:lnTo>
                  <a:pt x="181" y="972"/>
                </a:lnTo>
                <a:lnTo>
                  <a:pt x="123" y="1002"/>
                </a:lnTo>
                <a:lnTo>
                  <a:pt x="104" y="1015"/>
                </a:lnTo>
                <a:lnTo>
                  <a:pt x="99" y="1018"/>
                </a:lnTo>
                <a:lnTo>
                  <a:pt x="98" y="1021"/>
                </a:lnTo>
                <a:lnTo>
                  <a:pt x="98" y="1021"/>
                </a:lnTo>
                <a:lnTo>
                  <a:pt x="99" y="1034"/>
                </a:lnTo>
                <a:lnTo>
                  <a:pt x="99" y="1043"/>
                </a:lnTo>
                <a:lnTo>
                  <a:pt x="99" y="1043"/>
                </a:lnTo>
                <a:lnTo>
                  <a:pt x="63" y="1086"/>
                </a:lnTo>
                <a:lnTo>
                  <a:pt x="37" y="1117"/>
                </a:lnTo>
                <a:lnTo>
                  <a:pt x="23" y="1134"/>
                </a:lnTo>
                <a:lnTo>
                  <a:pt x="23" y="1134"/>
                </a:lnTo>
                <a:lnTo>
                  <a:pt x="15" y="1140"/>
                </a:lnTo>
                <a:lnTo>
                  <a:pt x="7" y="1149"/>
                </a:lnTo>
                <a:lnTo>
                  <a:pt x="3" y="1154"/>
                </a:lnTo>
                <a:lnTo>
                  <a:pt x="0" y="1158"/>
                </a:lnTo>
                <a:lnTo>
                  <a:pt x="2" y="1163"/>
                </a:lnTo>
                <a:lnTo>
                  <a:pt x="4" y="1167"/>
                </a:lnTo>
                <a:lnTo>
                  <a:pt x="4" y="1167"/>
                </a:lnTo>
                <a:lnTo>
                  <a:pt x="13" y="1174"/>
                </a:lnTo>
                <a:lnTo>
                  <a:pt x="25" y="1179"/>
                </a:lnTo>
                <a:lnTo>
                  <a:pt x="37" y="1182"/>
                </a:lnTo>
                <a:lnTo>
                  <a:pt x="52" y="1182"/>
                </a:lnTo>
                <a:lnTo>
                  <a:pt x="52" y="1182"/>
                </a:lnTo>
                <a:lnTo>
                  <a:pt x="59" y="1181"/>
                </a:lnTo>
                <a:lnTo>
                  <a:pt x="69" y="1178"/>
                </a:lnTo>
                <a:lnTo>
                  <a:pt x="90" y="1171"/>
                </a:lnTo>
                <a:lnTo>
                  <a:pt x="110" y="1165"/>
                </a:lnTo>
                <a:lnTo>
                  <a:pt x="117" y="1162"/>
                </a:lnTo>
                <a:lnTo>
                  <a:pt x="123" y="1161"/>
                </a:lnTo>
                <a:lnTo>
                  <a:pt x="123" y="1161"/>
                </a:lnTo>
                <a:lnTo>
                  <a:pt x="154" y="1163"/>
                </a:lnTo>
                <a:lnTo>
                  <a:pt x="171" y="1163"/>
                </a:lnTo>
                <a:lnTo>
                  <a:pt x="176" y="1162"/>
                </a:lnTo>
                <a:lnTo>
                  <a:pt x="179" y="1161"/>
                </a:lnTo>
                <a:lnTo>
                  <a:pt x="180" y="1160"/>
                </a:lnTo>
                <a:lnTo>
                  <a:pt x="180" y="1160"/>
                </a:lnTo>
                <a:lnTo>
                  <a:pt x="181" y="1154"/>
                </a:lnTo>
                <a:lnTo>
                  <a:pt x="180" y="1149"/>
                </a:lnTo>
                <a:lnTo>
                  <a:pt x="177" y="1145"/>
                </a:lnTo>
                <a:lnTo>
                  <a:pt x="174" y="1141"/>
                </a:lnTo>
                <a:lnTo>
                  <a:pt x="174" y="1141"/>
                </a:lnTo>
                <a:lnTo>
                  <a:pt x="160" y="1131"/>
                </a:lnTo>
                <a:lnTo>
                  <a:pt x="150" y="1123"/>
                </a:lnTo>
                <a:lnTo>
                  <a:pt x="139" y="1112"/>
                </a:lnTo>
                <a:lnTo>
                  <a:pt x="139" y="1112"/>
                </a:lnTo>
                <a:lnTo>
                  <a:pt x="139" y="1111"/>
                </a:lnTo>
                <a:lnTo>
                  <a:pt x="142" y="1104"/>
                </a:lnTo>
                <a:lnTo>
                  <a:pt x="147" y="1097"/>
                </a:lnTo>
                <a:lnTo>
                  <a:pt x="150" y="1093"/>
                </a:lnTo>
                <a:lnTo>
                  <a:pt x="157" y="1090"/>
                </a:lnTo>
                <a:lnTo>
                  <a:pt x="157" y="1090"/>
                </a:lnTo>
                <a:lnTo>
                  <a:pt x="166" y="1085"/>
                </a:lnTo>
                <a:lnTo>
                  <a:pt x="175" y="1081"/>
                </a:lnTo>
                <a:lnTo>
                  <a:pt x="184" y="1079"/>
                </a:lnTo>
                <a:lnTo>
                  <a:pt x="229" y="1101"/>
                </a:lnTo>
                <a:lnTo>
                  <a:pt x="229" y="1101"/>
                </a:lnTo>
                <a:lnTo>
                  <a:pt x="346" y="1029"/>
                </a:lnTo>
                <a:lnTo>
                  <a:pt x="464" y="957"/>
                </a:lnTo>
                <a:lnTo>
                  <a:pt x="464" y="957"/>
                </a:lnTo>
                <a:lnTo>
                  <a:pt x="480" y="941"/>
                </a:lnTo>
                <a:lnTo>
                  <a:pt x="512" y="908"/>
                </a:lnTo>
                <a:lnTo>
                  <a:pt x="530" y="889"/>
                </a:lnTo>
                <a:lnTo>
                  <a:pt x="547" y="875"/>
                </a:lnTo>
                <a:lnTo>
                  <a:pt x="561" y="864"/>
                </a:lnTo>
                <a:lnTo>
                  <a:pt x="566" y="861"/>
                </a:lnTo>
                <a:lnTo>
                  <a:pt x="569" y="860"/>
                </a:lnTo>
                <a:lnTo>
                  <a:pt x="569" y="860"/>
                </a:lnTo>
                <a:lnTo>
                  <a:pt x="587" y="861"/>
                </a:lnTo>
                <a:lnTo>
                  <a:pt x="605" y="864"/>
                </a:lnTo>
                <a:lnTo>
                  <a:pt x="628" y="867"/>
                </a:lnTo>
                <a:lnTo>
                  <a:pt x="628" y="867"/>
                </a:lnTo>
                <a:lnTo>
                  <a:pt x="744" y="886"/>
                </a:lnTo>
                <a:lnTo>
                  <a:pt x="823" y="898"/>
                </a:lnTo>
                <a:lnTo>
                  <a:pt x="850" y="903"/>
                </a:lnTo>
                <a:lnTo>
                  <a:pt x="859" y="905"/>
                </a:lnTo>
                <a:lnTo>
                  <a:pt x="859" y="905"/>
                </a:lnTo>
                <a:lnTo>
                  <a:pt x="858" y="931"/>
                </a:lnTo>
                <a:lnTo>
                  <a:pt x="855" y="986"/>
                </a:lnTo>
                <a:lnTo>
                  <a:pt x="855" y="1016"/>
                </a:lnTo>
                <a:lnTo>
                  <a:pt x="855" y="1042"/>
                </a:lnTo>
                <a:lnTo>
                  <a:pt x="856" y="1060"/>
                </a:lnTo>
                <a:lnTo>
                  <a:pt x="857" y="1065"/>
                </a:lnTo>
                <a:lnTo>
                  <a:pt x="859" y="1069"/>
                </a:lnTo>
                <a:lnTo>
                  <a:pt x="859" y="1069"/>
                </a:lnTo>
                <a:lnTo>
                  <a:pt x="866" y="1070"/>
                </a:lnTo>
                <a:lnTo>
                  <a:pt x="873" y="1070"/>
                </a:lnTo>
                <a:lnTo>
                  <a:pt x="891" y="1071"/>
                </a:lnTo>
                <a:lnTo>
                  <a:pt x="912" y="1071"/>
                </a:lnTo>
                <a:lnTo>
                  <a:pt x="918" y="1149"/>
                </a:lnTo>
                <a:lnTo>
                  <a:pt x="918" y="1149"/>
                </a:lnTo>
                <a:lnTo>
                  <a:pt x="916" y="1151"/>
                </a:lnTo>
                <a:lnTo>
                  <a:pt x="911" y="1158"/>
                </a:lnTo>
                <a:lnTo>
                  <a:pt x="909" y="1163"/>
                </a:lnTo>
                <a:lnTo>
                  <a:pt x="907" y="1168"/>
                </a:lnTo>
                <a:lnTo>
                  <a:pt x="907" y="1173"/>
                </a:lnTo>
                <a:lnTo>
                  <a:pt x="909" y="1178"/>
                </a:lnTo>
                <a:lnTo>
                  <a:pt x="909" y="1178"/>
                </a:lnTo>
                <a:lnTo>
                  <a:pt x="911" y="1181"/>
                </a:lnTo>
                <a:lnTo>
                  <a:pt x="915" y="1182"/>
                </a:lnTo>
                <a:lnTo>
                  <a:pt x="926" y="1184"/>
                </a:lnTo>
                <a:lnTo>
                  <a:pt x="941" y="1187"/>
                </a:lnTo>
                <a:lnTo>
                  <a:pt x="959" y="1188"/>
                </a:lnTo>
                <a:lnTo>
                  <a:pt x="996" y="1189"/>
                </a:lnTo>
                <a:lnTo>
                  <a:pt x="1028" y="1189"/>
                </a:lnTo>
                <a:lnTo>
                  <a:pt x="1028" y="1189"/>
                </a:lnTo>
                <a:lnTo>
                  <a:pt x="1079" y="1188"/>
                </a:lnTo>
                <a:lnTo>
                  <a:pt x="1091" y="1188"/>
                </a:lnTo>
                <a:lnTo>
                  <a:pt x="1098" y="1187"/>
                </a:lnTo>
                <a:lnTo>
                  <a:pt x="1102" y="1184"/>
                </a:lnTo>
                <a:lnTo>
                  <a:pt x="1102" y="1183"/>
                </a:lnTo>
                <a:lnTo>
                  <a:pt x="1102" y="1182"/>
                </a:lnTo>
                <a:lnTo>
                  <a:pt x="1102" y="1182"/>
                </a:lnTo>
                <a:lnTo>
                  <a:pt x="1098" y="1178"/>
                </a:lnTo>
                <a:lnTo>
                  <a:pt x="1093" y="1174"/>
                </a:lnTo>
                <a:lnTo>
                  <a:pt x="1081" y="1167"/>
                </a:lnTo>
                <a:lnTo>
                  <a:pt x="1059" y="1156"/>
                </a:lnTo>
                <a:lnTo>
                  <a:pt x="1059" y="1156"/>
                </a:lnTo>
                <a:lnTo>
                  <a:pt x="1030" y="1145"/>
                </a:lnTo>
                <a:lnTo>
                  <a:pt x="1014" y="1138"/>
                </a:lnTo>
                <a:lnTo>
                  <a:pt x="1009" y="1134"/>
                </a:lnTo>
                <a:lnTo>
                  <a:pt x="1006" y="1130"/>
                </a:lnTo>
                <a:lnTo>
                  <a:pt x="1006" y="1130"/>
                </a:lnTo>
                <a:lnTo>
                  <a:pt x="1000" y="1111"/>
                </a:lnTo>
                <a:lnTo>
                  <a:pt x="996" y="1100"/>
                </a:lnTo>
                <a:lnTo>
                  <a:pt x="995" y="1090"/>
                </a:lnTo>
                <a:lnTo>
                  <a:pt x="995" y="1090"/>
                </a:lnTo>
                <a:lnTo>
                  <a:pt x="996" y="1075"/>
                </a:lnTo>
                <a:lnTo>
                  <a:pt x="995" y="1069"/>
                </a:lnTo>
                <a:lnTo>
                  <a:pt x="1035" y="1058"/>
                </a:lnTo>
                <a:lnTo>
                  <a:pt x="1035" y="1058"/>
                </a:lnTo>
                <a:lnTo>
                  <a:pt x="1033" y="1027"/>
                </a:lnTo>
                <a:lnTo>
                  <a:pt x="1027" y="957"/>
                </a:lnTo>
                <a:lnTo>
                  <a:pt x="1022" y="916"/>
                </a:lnTo>
                <a:lnTo>
                  <a:pt x="1016" y="878"/>
                </a:lnTo>
                <a:lnTo>
                  <a:pt x="1009" y="846"/>
                </a:lnTo>
                <a:lnTo>
                  <a:pt x="1006" y="834"/>
                </a:lnTo>
                <a:lnTo>
                  <a:pt x="1002" y="824"/>
                </a:lnTo>
                <a:lnTo>
                  <a:pt x="1002" y="824"/>
                </a:lnTo>
                <a:lnTo>
                  <a:pt x="995" y="811"/>
                </a:lnTo>
                <a:lnTo>
                  <a:pt x="989" y="800"/>
                </a:lnTo>
                <a:lnTo>
                  <a:pt x="977" y="784"/>
                </a:lnTo>
                <a:lnTo>
                  <a:pt x="969" y="774"/>
                </a:lnTo>
                <a:lnTo>
                  <a:pt x="964" y="768"/>
                </a:lnTo>
                <a:lnTo>
                  <a:pt x="964" y="768"/>
                </a:lnTo>
                <a:lnTo>
                  <a:pt x="959" y="764"/>
                </a:lnTo>
                <a:lnTo>
                  <a:pt x="949" y="760"/>
                </a:lnTo>
                <a:lnTo>
                  <a:pt x="921" y="751"/>
                </a:lnTo>
                <a:lnTo>
                  <a:pt x="882" y="738"/>
                </a:lnTo>
                <a:lnTo>
                  <a:pt x="882" y="738"/>
                </a:lnTo>
                <a:lnTo>
                  <a:pt x="815" y="714"/>
                </a:lnTo>
                <a:lnTo>
                  <a:pt x="767" y="695"/>
                </a:lnTo>
                <a:lnTo>
                  <a:pt x="750" y="688"/>
                </a:lnTo>
                <a:lnTo>
                  <a:pt x="743" y="684"/>
                </a:lnTo>
                <a:lnTo>
                  <a:pt x="743" y="684"/>
                </a:lnTo>
                <a:lnTo>
                  <a:pt x="735" y="676"/>
                </a:lnTo>
                <a:lnTo>
                  <a:pt x="727" y="665"/>
                </a:lnTo>
                <a:lnTo>
                  <a:pt x="721" y="655"/>
                </a:lnTo>
                <a:lnTo>
                  <a:pt x="718" y="647"/>
                </a:lnTo>
                <a:lnTo>
                  <a:pt x="718" y="647"/>
                </a:lnTo>
                <a:lnTo>
                  <a:pt x="719" y="636"/>
                </a:lnTo>
                <a:lnTo>
                  <a:pt x="721" y="629"/>
                </a:lnTo>
                <a:lnTo>
                  <a:pt x="721" y="629"/>
                </a:lnTo>
                <a:lnTo>
                  <a:pt x="722" y="629"/>
                </a:lnTo>
                <a:lnTo>
                  <a:pt x="727" y="628"/>
                </a:lnTo>
                <a:lnTo>
                  <a:pt x="732" y="624"/>
                </a:lnTo>
                <a:lnTo>
                  <a:pt x="733" y="622"/>
                </a:lnTo>
                <a:lnTo>
                  <a:pt x="735" y="618"/>
                </a:lnTo>
                <a:lnTo>
                  <a:pt x="735" y="618"/>
                </a:lnTo>
                <a:lnTo>
                  <a:pt x="737" y="601"/>
                </a:lnTo>
                <a:lnTo>
                  <a:pt x="738" y="573"/>
                </a:lnTo>
                <a:lnTo>
                  <a:pt x="740" y="542"/>
                </a:lnTo>
                <a:lnTo>
                  <a:pt x="743" y="530"/>
                </a:lnTo>
                <a:lnTo>
                  <a:pt x="746" y="520"/>
                </a:lnTo>
                <a:lnTo>
                  <a:pt x="746" y="520"/>
                </a:lnTo>
                <a:lnTo>
                  <a:pt x="749" y="510"/>
                </a:lnTo>
                <a:lnTo>
                  <a:pt x="753" y="499"/>
                </a:lnTo>
                <a:lnTo>
                  <a:pt x="757" y="473"/>
                </a:lnTo>
                <a:lnTo>
                  <a:pt x="761" y="450"/>
                </a:lnTo>
                <a:lnTo>
                  <a:pt x="762" y="435"/>
                </a:lnTo>
                <a:lnTo>
                  <a:pt x="762" y="435"/>
                </a:lnTo>
                <a:lnTo>
                  <a:pt x="764" y="419"/>
                </a:lnTo>
                <a:lnTo>
                  <a:pt x="764" y="412"/>
                </a:lnTo>
                <a:lnTo>
                  <a:pt x="898" y="387"/>
                </a:lnTo>
                <a:lnTo>
                  <a:pt x="1032" y="391"/>
                </a:lnTo>
                <a:lnTo>
                  <a:pt x="1050" y="340"/>
                </a:lnTo>
                <a:lnTo>
                  <a:pt x="1087" y="340"/>
                </a:lnTo>
                <a:lnTo>
                  <a:pt x="1087" y="340"/>
                </a:lnTo>
                <a:lnTo>
                  <a:pt x="1107" y="345"/>
                </a:lnTo>
                <a:lnTo>
                  <a:pt x="1131" y="353"/>
                </a:lnTo>
                <a:lnTo>
                  <a:pt x="1131" y="353"/>
                </a:lnTo>
                <a:lnTo>
                  <a:pt x="1135" y="355"/>
                </a:lnTo>
                <a:lnTo>
                  <a:pt x="1138" y="358"/>
                </a:lnTo>
                <a:lnTo>
                  <a:pt x="1141" y="360"/>
                </a:lnTo>
                <a:lnTo>
                  <a:pt x="1146" y="363"/>
                </a:lnTo>
                <a:lnTo>
                  <a:pt x="1146" y="363"/>
                </a:lnTo>
                <a:lnTo>
                  <a:pt x="1157" y="364"/>
                </a:lnTo>
                <a:lnTo>
                  <a:pt x="1163" y="364"/>
                </a:lnTo>
                <a:lnTo>
                  <a:pt x="1165" y="364"/>
                </a:lnTo>
                <a:lnTo>
                  <a:pt x="1167" y="363"/>
                </a:lnTo>
                <a:lnTo>
                  <a:pt x="1167" y="363"/>
                </a:lnTo>
                <a:lnTo>
                  <a:pt x="1172" y="354"/>
                </a:lnTo>
                <a:lnTo>
                  <a:pt x="1178" y="340"/>
                </a:lnTo>
                <a:lnTo>
                  <a:pt x="1181" y="327"/>
                </a:lnTo>
                <a:lnTo>
                  <a:pt x="1183" y="321"/>
                </a:lnTo>
                <a:lnTo>
                  <a:pt x="1181" y="318"/>
                </a:lnTo>
                <a:lnTo>
                  <a:pt x="1181" y="318"/>
                </a:lnTo>
                <a:lnTo>
                  <a:pt x="1179" y="315"/>
                </a:lnTo>
                <a:lnTo>
                  <a:pt x="1174" y="311"/>
                </a:lnTo>
                <a:lnTo>
                  <a:pt x="1169" y="308"/>
                </a:lnTo>
                <a:lnTo>
                  <a:pt x="1163" y="307"/>
                </a:lnTo>
                <a:lnTo>
                  <a:pt x="1163" y="307"/>
                </a:lnTo>
                <a:lnTo>
                  <a:pt x="1143" y="304"/>
                </a:lnTo>
                <a:lnTo>
                  <a:pt x="1124" y="301"/>
                </a:lnTo>
                <a:lnTo>
                  <a:pt x="1124" y="301"/>
                </a:lnTo>
                <a:lnTo>
                  <a:pt x="1109" y="300"/>
                </a:lnTo>
                <a:lnTo>
                  <a:pt x="1086" y="297"/>
                </a:lnTo>
                <a:lnTo>
                  <a:pt x="1054" y="292"/>
                </a:lnTo>
                <a:lnTo>
                  <a:pt x="1054" y="292"/>
                </a:lnTo>
                <a:lnTo>
                  <a:pt x="1055" y="292"/>
                </a:lnTo>
                <a:lnTo>
                  <a:pt x="1055" y="291"/>
                </a:lnTo>
                <a:lnTo>
                  <a:pt x="1055" y="291"/>
                </a:lnTo>
                <a:lnTo>
                  <a:pt x="1049" y="289"/>
                </a:lnTo>
                <a:lnTo>
                  <a:pt x="1035" y="285"/>
                </a:lnTo>
                <a:lnTo>
                  <a:pt x="1035" y="285"/>
                </a:lnTo>
                <a:lnTo>
                  <a:pt x="1018" y="284"/>
                </a:lnTo>
                <a:lnTo>
                  <a:pt x="989" y="283"/>
                </a:lnTo>
                <a:lnTo>
                  <a:pt x="912" y="283"/>
                </a:lnTo>
                <a:lnTo>
                  <a:pt x="810" y="285"/>
                </a:lnTo>
                <a:lnTo>
                  <a:pt x="760" y="278"/>
                </a:lnTo>
                <a:lnTo>
                  <a:pt x="710" y="263"/>
                </a:lnTo>
                <a:lnTo>
                  <a:pt x="680" y="259"/>
                </a:lnTo>
                <a:lnTo>
                  <a:pt x="674" y="247"/>
                </a:lnTo>
                <a:lnTo>
                  <a:pt x="674" y="247"/>
                </a:lnTo>
                <a:lnTo>
                  <a:pt x="680" y="242"/>
                </a:lnTo>
                <a:lnTo>
                  <a:pt x="686" y="238"/>
                </a:lnTo>
                <a:lnTo>
                  <a:pt x="695" y="236"/>
                </a:lnTo>
                <a:lnTo>
                  <a:pt x="695" y="236"/>
                </a:lnTo>
                <a:lnTo>
                  <a:pt x="699" y="234"/>
                </a:lnTo>
                <a:lnTo>
                  <a:pt x="702" y="231"/>
                </a:lnTo>
                <a:lnTo>
                  <a:pt x="707" y="226"/>
                </a:lnTo>
                <a:lnTo>
                  <a:pt x="708" y="221"/>
                </a:lnTo>
                <a:lnTo>
                  <a:pt x="710" y="218"/>
                </a:lnTo>
                <a:lnTo>
                  <a:pt x="710" y="218"/>
                </a:lnTo>
                <a:lnTo>
                  <a:pt x="711" y="211"/>
                </a:lnTo>
                <a:lnTo>
                  <a:pt x="717" y="200"/>
                </a:lnTo>
                <a:lnTo>
                  <a:pt x="724" y="184"/>
                </a:lnTo>
                <a:lnTo>
                  <a:pt x="724" y="184"/>
                </a:lnTo>
                <a:lnTo>
                  <a:pt x="727" y="183"/>
                </a:lnTo>
                <a:lnTo>
                  <a:pt x="734" y="179"/>
                </a:lnTo>
                <a:lnTo>
                  <a:pt x="737" y="176"/>
                </a:lnTo>
                <a:lnTo>
                  <a:pt x="739" y="173"/>
                </a:lnTo>
                <a:lnTo>
                  <a:pt x="740" y="168"/>
                </a:lnTo>
                <a:lnTo>
                  <a:pt x="739" y="165"/>
                </a:lnTo>
                <a:lnTo>
                  <a:pt x="739" y="165"/>
                </a:lnTo>
                <a:lnTo>
                  <a:pt x="730" y="150"/>
                </a:lnTo>
                <a:lnTo>
                  <a:pt x="724" y="139"/>
                </a:lnTo>
                <a:lnTo>
                  <a:pt x="724" y="139"/>
                </a:lnTo>
                <a:lnTo>
                  <a:pt x="719" y="129"/>
                </a:lnTo>
                <a:lnTo>
                  <a:pt x="717" y="117"/>
                </a:lnTo>
                <a:lnTo>
                  <a:pt x="713" y="98"/>
                </a:lnTo>
                <a:lnTo>
                  <a:pt x="713" y="98"/>
                </a:lnTo>
                <a:lnTo>
                  <a:pt x="713" y="92"/>
                </a:lnTo>
                <a:lnTo>
                  <a:pt x="714" y="81"/>
                </a:lnTo>
                <a:lnTo>
                  <a:pt x="717" y="64"/>
                </a:lnTo>
                <a:lnTo>
                  <a:pt x="717" y="64"/>
                </a:lnTo>
                <a:lnTo>
                  <a:pt x="717" y="57"/>
                </a:lnTo>
                <a:lnTo>
                  <a:pt x="716" y="47"/>
                </a:lnTo>
                <a:lnTo>
                  <a:pt x="714" y="38"/>
                </a:lnTo>
                <a:lnTo>
                  <a:pt x="713" y="32"/>
                </a:lnTo>
                <a:lnTo>
                  <a:pt x="713" y="32"/>
                </a:lnTo>
                <a:lnTo>
                  <a:pt x="706" y="25"/>
                </a:lnTo>
                <a:lnTo>
                  <a:pt x="700" y="17"/>
                </a:lnTo>
                <a:lnTo>
                  <a:pt x="700" y="17"/>
                </a:lnTo>
                <a:lnTo>
                  <a:pt x="695" y="14"/>
                </a:lnTo>
                <a:lnTo>
                  <a:pt x="690" y="10"/>
                </a:lnTo>
                <a:lnTo>
                  <a:pt x="684" y="8"/>
                </a:lnTo>
                <a:lnTo>
                  <a:pt x="684" y="8"/>
                </a:lnTo>
                <a:lnTo>
                  <a:pt x="664" y="1"/>
                </a:lnTo>
                <a:lnTo>
                  <a:pt x="653" y="0"/>
                </a:lnTo>
                <a:lnTo>
                  <a:pt x="647" y="0"/>
                </a:lnTo>
                <a:lnTo>
                  <a:pt x="647" y="0"/>
                </a:lnTo>
                <a:lnTo>
                  <a:pt x="632" y="3"/>
                </a:lnTo>
                <a:lnTo>
                  <a:pt x="622" y="5"/>
                </a:lnTo>
                <a:lnTo>
                  <a:pt x="616" y="8"/>
                </a:lnTo>
                <a:lnTo>
                  <a:pt x="616" y="8"/>
                </a:lnTo>
                <a:lnTo>
                  <a:pt x="610" y="9"/>
                </a:lnTo>
                <a:lnTo>
                  <a:pt x="601" y="10"/>
                </a:lnTo>
                <a:lnTo>
                  <a:pt x="584" y="11"/>
                </a:lnTo>
                <a:lnTo>
                  <a:pt x="584" y="11"/>
                </a:lnTo>
                <a:lnTo>
                  <a:pt x="573" y="11"/>
                </a:lnTo>
                <a:lnTo>
                  <a:pt x="568" y="12"/>
                </a:lnTo>
                <a:lnTo>
                  <a:pt x="562" y="15"/>
                </a:lnTo>
                <a:lnTo>
                  <a:pt x="562" y="15"/>
                </a:lnTo>
                <a:lnTo>
                  <a:pt x="554" y="17"/>
                </a:lnTo>
                <a:lnTo>
                  <a:pt x="541" y="22"/>
                </a:lnTo>
                <a:lnTo>
                  <a:pt x="531" y="26"/>
                </a:lnTo>
                <a:lnTo>
                  <a:pt x="528" y="27"/>
                </a:lnTo>
                <a:lnTo>
                  <a:pt x="526" y="28"/>
                </a:lnTo>
                <a:lnTo>
                  <a:pt x="526" y="28"/>
                </a:lnTo>
                <a:lnTo>
                  <a:pt x="524" y="32"/>
                </a:lnTo>
                <a:lnTo>
                  <a:pt x="520" y="36"/>
                </a:lnTo>
                <a:lnTo>
                  <a:pt x="509" y="47"/>
                </a:lnTo>
                <a:lnTo>
                  <a:pt x="509" y="47"/>
                </a:lnTo>
                <a:lnTo>
                  <a:pt x="504" y="54"/>
                </a:lnTo>
                <a:lnTo>
                  <a:pt x="501" y="62"/>
                </a:lnTo>
                <a:lnTo>
                  <a:pt x="497" y="73"/>
                </a:lnTo>
                <a:lnTo>
                  <a:pt x="497" y="73"/>
                </a:lnTo>
                <a:lnTo>
                  <a:pt x="497" y="81"/>
                </a:lnTo>
                <a:lnTo>
                  <a:pt x="498" y="87"/>
                </a:lnTo>
                <a:lnTo>
                  <a:pt x="498" y="87"/>
                </a:lnTo>
                <a:lnTo>
                  <a:pt x="496" y="94"/>
                </a:lnTo>
                <a:lnTo>
                  <a:pt x="496" y="98"/>
                </a:lnTo>
                <a:lnTo>
                  <a:pt x="496" y="100"/>
                </a:lnTo>
                <a:lnTo>
                  <a:pt x="497" y="102"/>
                </a:lnTo>
                <a:lnTo>
                  <a:pt x="497" y="102"/>
                </a:lnTo>
                <a:lnTo>
                  <a:pt x="503" y="111"/>
                </a:lnTo>
                <a:lnTo>
                  <a:pt x="509" y="121"/>
                </a:lnTo>
                <a:lnTo>
                  <a:pt x="509" y="121"/>
                </a:lnTo>
                <a:lnTo>
                  <a:pt x="514" y="124"/>
                </a:lnTo>
                <a:lnTo>
                  <a:pt x="515" y="125"/>
                </a:lnTo>
                <a:lnTo>
                  <a:pt x="515" y="128"/>
                </a:lnTo>
                <a:lnTo>
                  <a:pt x="515" y="128"/>
                </a:lnTo>
                <a:lnTo>
                  <a:pt x="512" y="135"/>
                </a:lnTo>
                <a:lnTo>
                  <a:pt x="509" y="140"/>
                </a:lnTo>
                <a:lnTo>
                  <a:pt x="517" y="154"/>
                </a:lnTo>
                <a:lnTo>
                  <a:pt x="530" y="168"/>
                </a:lnTo>
                <a:lnTo>
                  <a:pt x="520" y="179"/>
                </a:lnTo>
                <a:lnTo>
                  <a:pt x="526" y="195"/>
                </a:lnTo>
                <a:close/>
                <a:moveTo>
                  <a:pt x="440" y="464"/>
                </a:moveTo>
                <a:lnTo>
                  <a:pt x="448" y="501"/>
                </a:lnTo>
                <a:lnTo>
                  <a:pt x="452" y="534"/>
                </a:lnTo>
                <a:lnTo>
                  <a:pt x="427" y="509"/>
                </a:lnTo>
                <a:lnTo>
                  <a:pt x="440" y="4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0E01D29D-AD60-4810-A976-CC47D8227448}"/>
              </a:ext>
            </a:extLst>
          </p:cNvPr>
          <p:cNvSpPr>
            <a:spLocks/>
          </p:cNvSpPr>
          <p:nvPr/>
        </p:nvSpPr>
        <p:spPr bwMode="auto">
          <a:xfrm>
            <a:off x="2416176" y="771115"/>
            <a:ext cx="1039565" cy="1642920"/>
          </a:xfrm>
          <a:custGeom>
            <a:avLst/>
            <a:gdLst>
              <a:gd name="T0" fmla="*/ 589 w 1020"/>
              <a:gd name="T1" fmla="*/ 328 h 1612"/>
              <a:gd name="T2" fmla="*/ 465 w 1020"/>
              <a:gd name="T3" fmla="*/ 327 h 1612"/>
              <a:gd name="T4" fmla="*/ 349 w 1020"/>
              <a:gd name="T5" fmla="*/ 242 h 1612"/>
              <a:gd name="T6" fmla="*/ 299 w 1020"/>
              <a:gd name="T7" fmla="*/ 231 h 1612"/>
              <a:gd name="T8" fmla="*/ 277 w 1020"/>
              <a:gd name="T9" fmla="*/ 236 h 1612"/>
              <a:gd name="T10" fmla="*/ 273 w 1020"/>
              <a:gd name="T11" fmla="*/ 248 h 1612"/>
              <a:gd name="T12" fmla="*/ 266 w 1020"/>
              <a:gd name="T13" fmla="*/ 259 h 1612"/>
              <a:gd name="T14" fmla="*/ 300 w 1020"/>
              <a:gd name="T15" fmla="*/ 286 h 1612"/>
              <a:gd name="T16" fmla="*/ 293 w 1020"/>
              <a:gd name="T17" fmla="*/ 304 h 1612"/>
              <a:gd name="T18" fmla="*/ 257 w 1020"/>
              <a:gd name="T19" fmla="*/ 290 h 1612"/>
              <a:gd name="T20" fmla="*/ 288 w 1020"/>
              <a:gd name="T21" fmla="*/ 334 h 1612"/>
              <a:gd name="T22" fmla="*/ 329 w 1020"/>
              <a:gd name="T23" fmla="*/ 371 h 1612"/>
              <a:gd name="T24" fmla="*/ 274 w 1020"/>
              <a:gd name="T25" fmla="*/ 399 h 1612"/>
              <a:gd name="T26" fmla="*/ 139 w 1020"/>
              <a:gd name="T27" fmla="*/ 367 h 1612"/>
              <a:gd name="T28" fmla="*/ 74 w 1020"/>
              <a:gd name="T29" fmla="*/ 419 h 1612"/>
              <a:gd name="T30" fmla="*/ 43 w 1020"/>
              <a:gd name="T31" fmla="*/ 619 h 1612"/>
              <a:gd name="T32" fmla="*/ 0 w 1020"/>
              <a:gd name="T33" fmla="*/ 659 h 1612"/>
              <a:gd name="T34" fmla="*/ 22 w 1020"/>
              <a:gd name="T35" fmla="*/ 673 h 1612"/>
              <a:gd name="T36" fmla="*/ 69 w 1020"/>
              <a:gd name="T37" fmla="*/ 673 h 1612"/>
              <a:gd name="T38" fmla="*/ 108 w 1020"/>
              <a:gd name="T39" fmla="*/ 670 h 1612"/>
              <a:gd name="T40" fmla="*/ 210 w 1020"/>
              <a:gd name="T41" fmla="*/ 674 h 1612"/>
              <a:gd name="T42" fmla="*/ 227 w 1020"/>
              <a:gd name="T43" fmla="*/ 646 h 1612"/>
              <a:gd name="T44" fmla="*/ 248 w 1020"/>
              <a:gd name="T45" fmla="*/ 619 h 1612"/>
              <a:gd name="T46" fmla="*/ 316 w 1020"/>
              <a:gd name="T47" fmla="*/ 677 h 1612"/>
              <a:gd name="T48" fmla="*/ 331 w 1020"/>
              <a:gd name="T49" fmla="*/ 759 h 1612"/>
              <a:gd name="T50" fmla="*/ 393 w 1020"/>
              <a:gd name="T51" fmla="*/ 846 h 1612"/>
              <a:gd name="T52" fmla="*/ 355 w 1020"/>
              <a:gd name="T53" fmla="*/ 1165 h 1612"/>
              <a:gd name="T54" fmla="*/ 286 w 1020"/>
              <a:gd name="T55" fmla="*/ 1493 h 1612"/>
              <a:gd name="T56" fmla="*/ 309 w 1020"/>
              <a:gd name="T57" fmla="*/ 1529 h 1612"/>
              <a:gd name="T58" fmla="*/ 264 w 1020"/>
              <a:gd name="T59" fmla="*/ 1585 h 1612"/>
              <a:gd name="T60" fmla="*/ 299 w 1020"/>
              <a:gd name="T61" fmla="*/ 1601 h 1612"/>
              <a:gd name="T62" fmla="*/ 380 w 1020"/>
              <a:gd name="T63" fmla="*/ 1596 h 1612"/>
              <a:gd name="T64" fmla="*/ 388 w 1020"/>
              <a:gd name="T65" fmla="*/ 1545 h 1612"/>
              <a:gd name="T66" fmla="*/ 409 w 1020"/>
              <a:gd name="T67" fmla="*/ 1523 h 1612"/>
              <a:gd name="T68" fmla="*/ 485 w 1020"/>
              <a:gd name="T69" fmla="*/ 1396 h 1612"/>
              <a:gd name="T70" fmla="*/ 511 w 1020"/>
              <a:gd name="T71" fmla="*/ 1236 h 1612"/>
              <a:gd name="T72" fmla="*/ 547 w 1020"/>
              <a:gd name="T73" fmla="*/ 1108 h 1612"/>
              <a:gd name="T74" fmla="*/ 686 w 1020"/>
              <a:gd name="T75" fmla="*/ 853 h 1612"/>
              <a:gd name="T76" fmla="*/ 744 w 1020"/>
              <a:gd name="T77" fmla="*/ 694 h 1612"/>
              <a:gd name="T78" fmla="*/ 892 w 1020"/>
              <a:gd name="T79" fmla="*/ 724 h 1612"/>
              <a:gd name="T80" fmla="*/ 977 w 1020"/>
              <a:gd name="T81" fmla="*/ 667 h 1612"/>
              <a:gd name="T82" fmla="*/ 1020 w 1020"/>
              <a:gd name="T83" fmla="*/ 586 h 1612"/>
              <a:gd name="T84" fmla="*/ 994 w 1020"/>
              <a:gd name="T85" fmla="*/ 451 h 1612"/>
              <a:gd name="T86" fmla="*/ 972 w 1020"/>
              <a:gd name="T87" fmla="*/ 342 h 1612"/>
              <a:gd name="T88" fmla="*/ 936 w 1020"/>
              <a:gd name="T89" fmla="*/ 263 h 1612"/>
              <a:gd name="T90" fmla="*/ 998 w 1020"/>
              <a:gd name="T91" fmla="*/ 123 h 1612"/>
              <a:gd name="T92" fmla="*/ 987 w 1020"/>
              <a:gd name="T93" fmla="*/ 54 h 1612"/>
              <a:gd name="T94" fmla="*/ 944 w 1020"/>
              <a:gd name="T95" fmla="*/ 23 h 1612"/>
              <a:gd name="T96" fmla="*/ 884 w 1020"/>
              <a:gd name="T97" fmla="*/ 1 h 1612"/>
              <a:gd name="T98" fmla="*/ 833 w 1020"/>
              <a:gd name="T99" fmla="*/ 15 h 1612"/>
              <a:gd name="T100" fmla="*/ 821 w 1020"/>
              <a:gd name="T101" fmla="*/ 31 h 1612"/>
              <a:gd name="T102" fmla="*/ 804 w 1020"/>
              <a:gd name="T103" fmla="*/ 58 h 1612"/>
              <a:gd name="T104" fmla="*/ 768 w 1020"/>
              <a:gd name="T105" fmla="*/ 108 h 1612"/>
              <a:gd name="T106" fmla="*/ 740 w 1020"/>
              <a:gd name="T107" fmla="*/ 123 h 1612"/>
              <a:gd name="T108" fmla="*/ 744 w 1020"/>
              <a:gd name="T109" fmla="*/ 170 h 1612"/>
              <a:gd name="T110" fmla="*/ 735 w 1020"/>
              <a:gd name="T111" fmla="*/ 199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0" h="1612">
                <a:moveTo>
                  <a:pt x="755" y="220"/>
                </a:moveTo>
                <a:lnTo>
                  <a:pt x="682" y="231"/>
                </a:lnTo>
                <a:lnTo>
                  <a:pt x="632" y="291"/>
                </a:lnTo>
                <a:lnTo>
                  <a:pt x="632" y="291"/>
                </a:lnTo>
                <a:lnTo>
                  <a:pt x="615" y="310"/>
                </a:lnTo>
                <a:lnTo>
                  <a:pt x="600" y="322"/>
                </a:lnTo>
                <a:lnTo>
                  <a:pt x="594" y="327"/>
                </a:lnTo>
                <a:lnTo>
                  <a:pt x="589" y="328"/>
                </a:lnTo>
                <a:lnTo>
                  <a:pt x="589" y="328"/>
                </a:lnTo>
                <a:lnTo>
                  <a:pt x="535" y="324"/>
                </a:lnTo>
                <a:lnTo>
                  <a:pt x="500" y="323"/>
                </a:lnTo>
                <a:lnTo>
                  <a:pt x="488" y="323"/>
                </a:lnTo>
                <a:lnTo>
                  <a:pt x="482" y="324"/>
                </a:lnTo>
                <a:lnTo>
                  <a:pt x="482" y="324"/>
                </a:lnTo>
                <a:lnTo>
                  <a:pt x="476" y="326"/>
                </a:lnTo>
                <a:lnTo>
                  <a:pt x="465" y="327"/>
                </a:lnTo>
                <a:lnTo>
                  <a:pt x="435" y="327"/>
                </a:lnTo>
                <a:lnTo>
                  <a:pt x="396" y="328"/>
                </a:lnTo>
                <a:lnTo>
                  <a:pt x="374" y="324"/>
                </a:lnTo>
                <a:lnTo>
                  <a:pt x="359" y="313"/>
                </a:lnTo>
                <a:lnTo>
                  <a:pt x="353" y="252"/>
                </a:lnTo>
                <a:lnTo>
                  <a:pt x="353" y="252"/>
                </a:lnTo>
                <a:lnTo>
                  <a:pt x="352" y="249"/>
                </a:lnTo>
                <a:lnTo>
                  <a:pt x="349" y="242"/>
                </a:lnTo>
                <a:lnTo>
                  <a:pt x="348" y="238"/>
                </a:lnTo>
                <a:lnTo>
                  <a:pt x="344" y="235"/>
                </a:lnTo>
                <a:lnTo>
                  <a:pt x="339" y="232"/>
                </a:lnTo>
                <a:lnTo>
                  <a:pt x="334" y="231"/>
                </a:lnTo>
                <a:lnTo>
                  <a:pt x="334" y="231"/>
                </a:lnTo>
                <a:lnTo>
                  <a:pt x="321" y="230"/>
                </a:lnTo>
                <a:lnTo>
                  <a:pt x="307" y="230"/>
                </a:lnTo>
                <a:lnTo>
                  <a:pt x="299" y="231"/>
                </a:lnTo>
                <a:lnTo>
                  <a:pt x="295" y="232"/>
                </a:lnTo>
                <a:lnTo>
                  <a:pt x="295" y="235"/>
                </a:lnTo>
                <a:lnTo>
                  <a:pt x="295" y="235"/>
                </a:lnTo>
                <a:lnTo>
                  <a:pt x="295" y="236"/>
                </a:lnTo>
                <a:lnTo>
                  <a:pt x="293" y="237"/>
                </a:lnTo>
                <a:lnTo>
                  <a:pt x="288" y="236"/>
                </a:lnTo>
                <a:lnTo>
                  <a:pt x="280" y="236"/>
                </a:lnTo>
                <a:lnTo>
                  <a:pt x="277" y="236"/>
                </a:lnTo>
                <a:lnTo>
                  <a:pt x="273" y="238"/>
                </a:lnTo>
                <a:lnTo>
                  <a:pt x="273" y="238"/>
                </a:lnTo>
                <a:lnTo>
                  <a:pt x="270" y="240"/>
                </a:lnTo>
                <a:lnTo>
                  <a:pt x="269" y="242"/>
                </a:lnTo>
                <a:lnTo>
                  <a:pt x="269" y="243"/>
                </a:lnTo>
                <a:lnTo>
                  <a:pt x="270" y="246"/>
                </a:lnTo>
                <a:lnTo>
                  <a:pt x="272" y="248"/>
                </a:lnTo>
                <a:lnTo>
                  <a:pt x="273" y="248"/>
                </a:lnTo>
                <a:lnTo>
                  <a:pt x="273" y="248"/>
                </a:lnTo>
                <a:lnTo>
                  <a:pt x="270" y="249"/>
                </a:lnTo>
                <a:lnTo>
                  <a:pt x="267" y="252"/>
                </a:lnTo>
                <a:lnTo>
                  <a:pt x="264" y="253"/>
                </a:lnTo>
                <a:lnTo>
                  <a:pt x="264" y="256"/>
                </a:lnTo>
                <a:lnTo>
                  <a:pt x="264" y="257"/>
                </a:lnTo>
                <a:lnTo>
                  <a:pt x="266" y="259"/>
                </a:lnTo>
                <a:lnTo>
                  <a:pt x="266" y="259"/>
                </a:lnTo>
                <a:lnTo>
                  <a:pt x="274" y="264"/>
                </a:lnTo>
                <a:lnTo>
                  <a:pt x="284" y="267"/>
                </a:lnTo>
                <a:lnTo>
                  <a:pt x="295" y="270"/>
                </a:lnTo>
                <a:lnTo>
                  <a:pt x="295" y="270"/>
                </a:lnTo>
                <a:lnTo>
                  <a:pt x="296" y="273"/>
                </a:lnTo>
                <a:lnTo>
                  <a:pt x="299" y="278"/>
                </a:lnTo>
                <a:lnTo>
                  <a:pt x="301" y="284"/>
                </a:lnTo>
                <a:lnTo>
                  <a:pt x="300" y="286"/>
                </a:lnTo>
                <a:lnTo>
                  <a:pt x="299" y="289"/>
                </a:lnTo>
                <a:lnTo>
                  <a:pt x="299" y="289"/>
                </a:lnTo>
                <a:lnTo>
                  <a:pt x="296" y="290"/>
                </a:lnTo>
                <a:lnTo>
                  <a:pt x="295" y="292"/>
                </a:lnTo>
                <a:lnTo>
                  <a:pt x="294" y="299"/>
                </a:lnTo>
                <a:lnTo>
                  <a:pt x="295" y="306"/>
                </a:lnTo>
                <a:lnTo>
                  <a:pt x="295" y="306"/>
                </a:lnTo>
                <a:lnTo>
                  <a:pt x="293" y="304"/>
                </a:lnTo>
                <a:lnTo>
                  <a:pt x="285" y="297"/>
                </a:lnTo>
                <a:lnTo>
                  <a:pt x="280" y="294"/>
                </a:lnTo>
                <a:lnTo>
                  <a:pt x="274" y="291"/>
                </a:lnTo>
                <a:lnTo>
                  <a:pt x="269" y="289"/>
                </a:lnTo>
                <a:lnTo>
                  <a:pt x="263" y="289"/>
                </a:lnTo>
                <a:lnTo>
                  <a:pt x="263" y="289"/>
                </a:lnTo>
                <a:lnTo>
                  <a:pt x="258" y="289"/>
                </a:lnTo>
                <a:lnTo>
                  <a:pt x="257" y="290"/>
                </a:lnTo>
                <a:lnTo>
                  <a:pt x="257" y="291"/>
                </a:lnTo>
                <a:lnTo>
                  <a:pt x="259" y="296"/>
                </a:lnTo>
                <a:lnTo>
                  <a:pt x="263" y="301"/>
                </a:lnTo>
                <a:lnTo>
                  <a:pt x="273" y="313"/>
                </a:lnTo>
                <a:lnTo>
                  <a:pt x="279" y="321"/>
                </a:lnTo>
                <a:lnTo>
                  <a:pt x="284" y="328"/>
                </a:lnTo>
                <a:lnTo>
                  <a:pt x="284" y="328"/>
                </a:lnTo>
                <a:lnTo>
                  <a:pt x="288" y="334"/>
                </a:lnTo>
                <a:lnTo>
                  <a:pt x="289" y="338"/>
                </a:lnTo>
                <a:lnTo>
                  <a:pt x="290" y="344"/>
                </a:lnTo>
                <a:lnTo>
                  <a:pt x="291" y="347"/>
                </a:lnTo>
                <a:lnTo>
                  <a:pt x="295" y="350"/>
                </a:lnTo>
                <a:lnTo>
                  <a:pt x="309" y="360"/>
                </a:lnTo>
                <a:lnTo>
                  <a:pt x="309" y="360"/>
                </a:lnTo>
                <a:lnTo>
                  <a:pt x="320" y="366"/>
                </a:lnTo>
                <a:lnTo>
                  <a:pt x="329" y="371"/>
                </a:lnTo>
                <a:lnTo>
                  <a:pt x="339" y="375"/>
                </a:lnTo>
                <a:lnTo>
                  <a:pt x="347" y="376"/>
                </a:lnTo>
                <a:lnTo>
                  <a:pt x="359" y="378"/>
                </a:lnTo>
                <a:lnTo>
                  <a:pt x="363" y="378"/>
                </a:lnTo>
                <a:lnTo>
                  <a:pt x="355" y="436"/>
                </a:lnTo>
                <a:lnTo>
                  <a:pt x="355" y="436"/>
                </a:lnTo>
                <a:lnTo>
                  <a:pt x="331" y="424"/>
                </a:lnTo>
                <a:lnTo>
                  <a:pt x="274" y="399"/>
                </a:lnTo>
                <a:lnTo>
                  <a:pt x="243" y="386"/>
                </a:lnTo>
                <a:lnTo>
                  <a:pt x="214" y="375"/>
                </a:lnTo>
                <a:lnTo>
                  <a:pt x="191" y="366"/>
                </a:lnTo>
                <a:lnTo>
                  <a:pt x="182" y="365"/>
                </a:lnTo>
                <a:lnTo>
                  <a:pt x="176" y="364"/>
                </a:lnTo>
                <a:lnTo>
                  <a:pt x="176" y="364"/>
                </a:lnTo>
                <a:lnTo>
                  <a:pt x="149" y="365"/>
                </a:lnTo>
                <a:lnTo>
                  <a:pt x="139" y="367"/>
                </a:lnTo>
                <a:lnTo>
                  <a:pt x="130" y="371"/>
                </a:lnTo>
                <a:lnTo>
                  <a:pt x="130" y="371"/>
                </a:lnTo>
                <a:lnTo>
                  <a:pt x="101" y="390"/>
                </a:lnTo>
                <a:lnTo>
                  <a:pt x="86" y="401"/>
                </a:lnTo>
                <a:lnTo>
                  <a:pt x="80" y="405"/>
                </a:lnTo>
                <a:lnTo>
                  <a:pt x="76" y="410"/>
                </a:lnTo>
                <a:lnTo>
                  <a:pt x="76" y="410"/>
                </a:lnTo>
                <a:lnTo>
                  <a:pt x="74" y="419"/>
                </a:lnTo>
                <a:lnTo>
                  <a:pt x="71" y="431"/>
                </a:lnTo>
                <a:lnTo>
                  <a:pt x="70" y="467"/>
                </a:lnTo>
                <a:lnTo>
                  <a:pt x="69" y="515"/>
                </a:lnTo>
                <a:lnTo>
                  <a:pt x="58" y="601"/>
                </a:lnTo>
                <a:lnTo>
                  <a:pt x="58" y="601"/>
                </a:lnTo>
                <a:lnTo>
                  <a:pt x="53" y="608"/>
                </a:lnTo>
                <a:lnTo>
                  <a:pt x="49" y="614"/>
                </a:lnTo>
                <a:lnTo>
                  <a:pt x="43" y="619"/>
                </a:lnTo>
                <a:lnTo>
                  <a:pt x="43" y="619"/>
                </a:lnTo>
                <a:lnTo>
                  <a:pt x="33" y="625"/>
                </a:lnTo>
                <a:lnTo>
                  <a:pt x="19" y="635"/>
                </a:lnTo>
                <a:lnTo>
                  <a:pt x="11" y="641"/>
                </a:lnTo>
                <a:lnTo>
                  <a:pt x="5" y="647"/>
                </a:lnTo>
                <a:lnTo>
                  <a:pt x="1" y="654"/>
                </a:lnTo>
                <a:lnTo>
                  <a:pt x="0" y="656"/>
                </a:lnTo>
                <a:lnTo>
                  <a:pt x="0" y="659"/>
                </a:lnTo>
                <a:lnTo>
                  <a:pt x="0" y="659"/>
                </a:lnTo>
                <a:lnTo>
                  <a:pt x="3" y="663"/>
                </a:lnTo>
                <a:lnTo>
                  <a:pt x="5" y="667"/>
                </a:lnTo>
                <a:lnTo>
                  <a:pt x="7" y="670"/>
                </a:lnTo>
                <a:lnTo>
                  <a:pt x="11" y="671"/>
                </a:lnTo>
                <a:lnTo>
                  <a:pt x="17" y="673"/>
                </a:lnTo>
                <a:lnTo>
                  <a:pt x="22" y="673"/>
                </a:lnTo>
                <a:lnTo>
                  <a:pt x="22" y="673"/>
                </a:lnTo>
                <a:lnTo>
                  <a:pt x="28" y="672"/>
                </a:lnTo>
                <a:lnTo>
                  <a:pt x="33" y="672"/>
                </a:lnTo>
                <a:lnTo>
                  <a:pt x="41" y="673"/>
                </a:lnTo>
                <a:lnTo>
                  <a:pt x="41" y="673"/>
                </a:lnTo>
                <a:lnTo>
                  <a:pt x="46" y="674"/>
                </a:lnTo>
                <a:lnTo>
                  <a:pt x="52" y="673"/>
                </a:lnTo>
                <a:lnTo>
                  <a:pt x="58" y="673"/>
                </a:lnTo>
                <a:lnTo>
                  <a:pt x="69" y="673"/>
                </a:lnTo>
                <a:lnTo>
                  <a:pt x="69" y="673"/>
                </a:lnTo>
                <a:lnTo>
                  <a:pt x="75" y="673"/>
                </a:lnTo>
                <a:lnTo>
                  <a:pt x="79" y="672"/>
                </a:lnTo>
                <a:lnTo>
                  <a:pt x="86" y="670"/>
                </a:lnTo>
                <a:lnTo>
                  <a:pt x="90" y="668"/>
                </a:lnTo>
                <a:lnTo>
                  <a:pt x="93" y="667"/>
                </a:lnTo>
                <a:lnTo>
                  <a:pt x="100" y="668"/>
                </a:lnTo>
                <a:lnTo>
                  <a:pt x="108" y="670"/>
                </a:lnTo>
                <a:lnTo>
                  <a:pt x="108" y="670"/>
                </a:lnTo>
                <a:lnTo>
                  <a:pt x="127" y="673"/>
                </a:lnTo>
                <a:lnTo>
                  <a:pt x="144" y="676"/>
                </a:lnTo>
                <a:lnTo>
                  <a:pt x="162" y="677"/>
                </a:lnTo>
                <a:lnTo>
                  <a:pt x="179" y="677"/>
                </a:lnTo>
                <a:lnTo>
                  <a:pt x="179" y="677"/>
                </a:lnTo>
                <a:lnTo>
                  <a:pt x="197" y="676"/>
                </a:lnTo>
                <a:lnTo>
                  <a:pt x="210" y="674"/>
                </a:lnTo>
                <a:lnTo>
                  <a:pt x="220" y="671"/>
                </a:lnTo>
                <a:lnTo>
                  <a:pt x="224" y="668"/>
                </a:lnTo>
                <a:lnTo>
                  <a:pt x="226" y="666"/>
                </a:lnTo>
                <a:lnTo>
                  <a:pt x="226" y="666"/>
                </a:lnTo>
                <a:lnTo>
                  <a:pt x="229" y="662"/>
                </a:lnTo>
                <a:lnTo>
                  <a:pt x="229" y="657"/>
                </a:lnTo>
                <a:lnTo>
                  <a:pt x="229" y="652"/>
                </a:lnTo>
                <a:lnTo>
                  <a:pt x="227" y="646"/>
                </a:lnTo>
                <a:lnTo>
                  <a:pt x="225" y="638"/>
                </a:lnTo>
                <a:lnTo>
                  <a:pt x="222" y="634"/>
                </a:lnTo>
                <a:lnTo>
                  <a:pt x="226" y="619"/>
                </a:lnTo>
                <a:lnTo>
                  <a:pt x="226" y="619"/>
                </a:lnTo>
                <a:lnTo>
                  <a:pt x="231" y="620"/>
                </a:lnTo>
                <a:lnTo>
                  <a:pt x="240" y="620"/>
                </a:lnTo>
                <a:lnTo>
                  <a:pt x="243" y="620"/>
                </a:lnTo>
                <a:lnTo>
                  <a:pt x="248" y="619"/>
                </a:lnTo>
                <a:lnTo>
                  <a:pt x="251" y="616"/>
                </a:lnTo>
                <a:lnTo>
                  <a:pt x="252" y="612"/>
                </a:lnTo>
                <a:lnTo>
                  <a:pt x="252" y="573"/>
                </a:lnTo>
                <a:lnTo>
                  <a:pt x="252" y="573"/>
                </a:lnTo>
                <a:lnTo>
                  <a:pt x="270" y="597"/>
                </a:lnTo>
                <a:lnTo>
                  <a:pt x="285" y="618"/>
                </a:lnTo>
                <a:lnTo>
                  <a:pt x="295" y="634"/>
                </a:lnTo>
                <a:lnTo>
                  <a:pt x="316" y="677"/>
                </a:lnTo>
                <a:lnTo>
                  <a:pt x="316" y="677"/>
                </a:lnTo>
                <a:lnTo>
                  <a:pt x="317" y="688"/>
                </a:lnTo>
                <a:lnTo>
                  <a:pt x="320" y="715"/>
                </a:lnTo>
                <a:lnTo>
                  <a:pt x="321" y="730"/>
                </a:lnTo>
                <a:lnTo>
                  <a:pt x="323" y="743"/>
                </a:lnTo>
                <a:lnTo>
                  <a:pt x="327" y="754"/>
                </a:lnTo>
                <a:lnTo>
                  <a:pt x="328" y="757"/>
                </a:lnTo>
                <a:lnTo>
                  <a:pt x="331" y="759"/>
                </a:lnTo>
                <a:lnTo>
                  <a:pt x="331" y="759"/>
                </a:lnTo>
                <a:lnTo>
                  <a:pt x="368" y="780"/>
                </a:lnTo>
                <a:lnTo>
                  <a:pt x="387" y="794"/>
                </a:lnTo>
                <a:lnTo>
                  <a:pt x="393" y="799"/>
                </a:lnTo>
                <a:lnTo>
                  <a:pt x="395" y="801"/>
                </a:lnTo>
                <a:lnTo>
                  <a:pt x="396" y="802"/>
                </a:lnTo>
                <a:lnTo>
                  <a:pt x="396" y="802"/>
                </a:lnTo>
                <a:lnTo>
                  <a:pt x="393" y="846"/>
                </a:lnTo>
                <a:lnTo>
                  <a:pt x="388" y="937"/>
                </a:lnTo>
                <a:lnTo>
                  <a:pt x="386" y="986"/>
                </a:lnTo>
                <a:lnTo>
                  <a:pt x="382" y="1033"/>
                </a:lnTo>
                <a:lnTo>
                  <a:pt x="379" y="1071"/>
                </a:lnTo>
                <a:lnTo>
                  <a:pt x="376" y="1085"/>
                </a:lnTo>
                <a:lnTo>
                  <a:pt x="374" y="1093"/>
                </a:lnTo>
                <a:lnTo>
                  <a:pt x="374" y="1093"/>
                </a:lnTo>
                <a:lnTo>
                  <a:pt x="355" y="1165"/>
                </a:lnTo>
                <a:lnTo>
                  <a:pt x="326" y="1283"/>
                </a:lnTo>
                <a:lnTo>
                  <a:pt x="297" y="1394"/>
                </a:lnTo>
                <a:lnTo>
                  <a:pt x="284" y="1446"/>
                </a:lnTo>
                <a:lnTo>
                  <a:pt x="284" y="1446"/>
                </a:lnTo>
                <a:lnTo>
                  <a:pt x="283" y="1456"/>
                </a:lnTo>
                <a:lnTo>
                  <a:pt x="284" y="1470"/>
                </a:lnTo>
                <a:lnTo>
                  <a:pt x="285" y="1486"/>
                </a:lnTo>
                <a:lnTo>
                  <a:pt x="286" y="1493"/>
                </a:lnTo>
                <a:lnTo>
                  <a:pt x="288" y="1496"/>
                </a:lnTo>
                <a:lnTo>
                  <a:pt x="288" y="1496"/>
                </a:lnTo>
                <a:lnTo>
                  <a:pt x="293" y="1502"/>
                </a:lnTo>
                <a:lnTo>
                  <a:pt x="301" y="1509"/>
                </a:lnTo>
                <a:lnTo>
                  <a:pt x="305" y="1513"/>
                </a:lnTo>
                <a:lnTo>
                  <a:pt x="309" y="1518"/>
                </a:lnTo>
                <a:lnTo>
                  <a:pt x="310" y="1523"/>
                </a:lnTo>
                <a:lnTo>
                  <a:pt x="309" y="1529"/>
                </a:lnTo>
                <a:lnTo>
                  <a:pt x="309" y="1529"/>
                </a:lnTo>
                <a:lnTo>
                  <a:pt x="306" y="1536"/>
                </a:lnTo>
                <a:lnTo>
                  <a:pt x="299" y="1544"/>
                </a:lnTo>
                <a:lnTo>
                  <a:pt x="281" y="1561"/>
                </a:lnTo>
                <a:lnTo>
                  <a:pt x="274" y="1570"/>
                </a:lnTo>
                <a:lnTo>
                  <a:pt x="268" y="1579"/>
                </a:lnTo>
                <a:lnTo>
                  <a:pt x="266" y="1581"/>
                </a:lnTo>
                <a:lnTo>
                  <a:pt x="264" y="1585"/>
                </a:lnTo>
                <a:lnTo>
                  <a:pt x="264" y="1587"/>
                </a:lnTo>
                <a:lnTo>
                  <a:pt x="266" y="1590"/>
                </a:lnTo>
                <a:lnTo>
                  <a:pt x="266" y="1590"/>
                </a:lnTo>
                <a:lnTo>
                  <a:pt x="270" y="1596"/>
                </a:lnTo>
                <a:lnTo>
                  <a:pt x="273" y="1597"/>
                </a:lnTo>
                <a:lnTo>
                  <a:pt x="280" y="1598"/>
                </a:lnTo>
                <a:lnTo>
                  <a:pt x="299" y="1601"/>
                </a:lnTo>
                <a:lnTo>
                  <a:pt x="299" y="1601"/>
                </a:lnTo>
                <a:lnTo>
                  <a:pt x="321" y="1607"/>
                </a:lnTo>
                <a:lnTo>
                  <a:pt x="337" y="1610"/>
                </a:lnTo>
                <a:lnTo>
                  <a:pt x="344" y="1612"/>
                </a:lnTo>
                <a:lnTo>
                  <a:pt x="352" y="1610"/>
                </a:lnTo>
                <a:lnTo>
                  <a:pt x="359" y="1608"/>
                </a:lnTo>
                <a:lnTo>
                  <a:pt x="366" y="1604"/>
                </a:lnTo>
                <a:lnTo>
                  <a:pt x="366" y="1604"/>
                </a:lnTo>
                <a:lnTo>
                  <a:pt x="380" y="1596"/>
                </a:lnTo>
                <a:lnTo>
                  <a:pt x="383" y="1593"/>
                </a:lnTo>
                <a:lnTo>
                  <a:pt x="386" y="1590"/>
                </a:lnTo>
                <a:lnTo>
                  <a:pt x="387" y="1586"/>
                </a:lnTo>
                <a:lnTo>
                  <a:pt x="387" y="1582"/>
                </a:lnTo>
                <a:lnTo>
                  <a:pt x="388" y="1572"/>
                </a:lnTo>
                <a:lnTo>
                  <a:pt x="388" y="1572"/>
                </a:lnTo>
                <a:lnTo>
                  <a:pt x="388" y="1559"/>
                </a:lnTo>
                <a:lnTo>
                  <a:pt x="388" y="1545"/>
                </a:lnTo>
                <a:lnTo>
                  <a:pt x="388" y="1534"/>
                </a:lnTo>
                <a:lnTo>
                  <a:pt x="390" y="1529"/>
                </a:lnTo>
                <a:lnTo>
                  <a:pt x="392" y="1526"/>
                </a:lnTo>
                <a:lnTo>
                  <a:pt x="392" y="1526"/>
                </a:lnTo>
                <a:lnTo>
                  <a:pt x="393" y="1524"/>
                </a:lnTo>
                <a:lnTo>
                  <a:pt x="396" y="1523"/>
                </a:lnTo>
                <a:lnTo>
                  <a:pt x="402" y="1522"/>
                </a:lnTo>
                <a:lnTo>
                  <a:pt x="409" y="1523"/>
                </a:lnTo>
                <a:lnTo>
                  <a:pt x="417" y="1524"/>
                </a:lnTo>
                <a:lnTo>
                  <a:pt x="431" y="1527"/>
                </a:lnTo>
                <a:lnTo>
                  <a:pt x="439" y="1529"/>
                </a:lnTo>
                <a:lnTo>
                  <a:pt x="439" y="1529"/>
                </a:lnTo>
                <a:lnTo>
                  <a:pt x="458" y="1468"/>
                </a:lnTo>
                <a:lnTo>
                  <a:pt x="474" y="1424"/>
                </a:lnTo>
                <a:lnTo>
                  <a:pt x="485" y="1396"/>
                </a:lnTo>
                <a:lnTo>
                  <a:pt x="485" y="1396"/>
                </a:lnTo>
                <a:lnTo>
                  <a:pt x="487" y="1388"/>
                </a:lnTo>
                <a:lnTo>
                  <a:pt x="489" y="1378"/>
                </a:lnTo>
                <a:lnTo>
                  <a:pt x="493" y="1348"/>
                </a:lnTo>
                <a:lnTo>
                  <a:pt x="498" y="1308"/>
                </a:lnTo>
                <a:lnTo>
                  <a:pt x="501" y="1285"/>
                </a:lnTo>
                <a:lnTo>
                  <a:pt x="506" y="1259"/>
                </a:lnTo>
                <a:lnTo>
                  <a:pt x="506" y="1259"/>
                </a:lnTo>
                <a:lnTo>
                  <a:pt x="511" y="1236"/>
                </a:lnTo>
                <a:lnTo>
                  <a:pt x="515" y="1217"/>
                </a:lnTo>
                <a:lnTo>
                  <a:pt x="517" y="1192"/>
                </a:lnTo>
                <a:lnTo>
                  <a:pt x="521" y="1171"/>
                </a:lnTo>
                <a:lnTo>
                  <a:pt x="524" y="1161"/>
                </a:lnTo>
                <a:lnTo>
                  <a:pt x="528" y="1147"/>
                </a:lnTo>
                <a:lnTo>
                  <a:pt x="528" y="1147"/>
                </a:lnTo>
                <a:lnTo>
                  <a:pt x="536" y="1130"/>
                </a:lnTo>
                <a:lnTo>
                  <a:pt x="547" y="1108"/>
                </a:lnTo>
                <a:lnTo>
                  <a:pt x="573" y="1057"/>
                </a:lnTo>
                <a:lnTo>
                  <a:pt x="607" y="993"/>
                </a:lnTo>
                <a:lnTo>
                  <a:pt x="628" y="996"/>
                </a:lnTo>
                <a:lnTo>
                  <a:pt x="628" y="996"/>
                </a:lnTo>
                <a:lnTo>
                  <a:pt x="653" y="940"/>
                </a:lnTo>
                <a:lnTo>
                  <a:pt x="672" y="892"/>
                </a:lnTo>
                <a:lnTo>
                  <a:pt x="681" y="870"/>
                </a:lnTo>
                <a:lnTo>
                  <a:pt x="686" y="853"/>
                </a:lnTo>
                <a:lnTo>
                  <a:pt x="686" y="853"/>
                </a:lnTo>
                <a:lnTo>
                  <a:pt x="696" y="823"/>
                </a:lnTo>
                <a:lnTo>
                  <a:pt x="707" y="794"/>
                </a:lnTo>
                <a:lnTo>
                  <a:pt x="725" y="745"/>
                </a:lnTo>
                <a:lnTo>
                  <a:pt x="725" y="745"/>
                </a:lnTo>
                <a:lnTo>
                  <a:pt x="737" y="711"/>
                </a:lnTo>
                <a:lnTo>
                  <a:pt x="744" y="694"/>
                </a:lnTo>
                <a:lnTo>
                  <a:pt x="744" y="694"/>
                </a:lnTo>
                <a:lnTo>
                  <a:pt x="773" y="702"/>
                </a:lnTo>
                <a:lnTo>
                  <a:pt x="793" y="705"/>
                </a:lnTo>
                <a:lnTo>
                  <a:pt x="804" y="709"/>
                </a:lnTo>
                <a:lnTo>
                  <a:pt x="804" y="709"/>
                </a:lnTo>
                <a:lnTo>
                  <a:pt x="821" y="714"/>
                </a:lnTo>
                <a:lnTo>
                  <a:pt x="855" y="720"/>
                </a:lnTo>
                <a:lnTo>
                  <a:pt x="874" y="722"/>
                </a:lnTo>
                <a:lnTo>
                  <a:pt x="892" y="724"/>
                </a:lnTo>
                <a:lnTo>
                  <a:pt x="908" y="724"/>
                </a:lnTo>
                <a:lnTo>
                  <a:pt x="914" y="722"/>
                </a:lnTo>
                <a:lnTo>
                  <a:pt x="919" y="720"/>
                </a:lnTo>
                <a:lnTo>
                  <a:pt x="919" y="720"/>
                </a:lnTo>
                <a:lnTo>
                  <a:pt x="929" y="713"/>
                </a:lnTo>
                <a:lnTo>
                  <a:pt x="944" y="700"/>
                </a:lnTo>
                <a:lnTo>
                  <a:pt x="960" y="684"/>
                </a:lnTo>
                <a:lnTo>
                  <a:pt x="977" y="667"/>
                </a:lnTo>
                <a:lnTo>
                  <a:pt x="993" y="650"/>
                </a:lnTo>
                <a:lnTo>
                  <a:pt x="1007" y="633"/>
                </a:lnTo>
                <a:lnTo>
                  <a:pt x="1015" y="619"/>
                </a:lnTo>
                <a:lnTo>
                  <a:pt x="1019" y="613"/>
                </a:lnTo>
                <a:lnTo>
                  <a:pt x="1020" y="608"/>
                </a:lnTo>
                <a:lnTo>
                  <a:pt x="1020" y="608"/>
                </a:lnTo>
                <a:lnTo>
                  <a:pt x="1020" y="598"/>
                </a:lnTo>
                <a:lnTo>
                  <a:pt x="1020" y="586"/>
                </a:lnTo>
                <a:lnTo>
                  <a:pt x="1018" y="559"/>
                </a:lnTo>
                <a:lnTo>
                  <a:pt x="1015" y="532"/>
                </a:lnTo>
                <a:lnTo>
                  <a:pt x="1013" y="515"/>
                </a:lnTo>
                <a:lnTo>
                  <a:pt x="1013" y="515"/>
                </a:lnTo>
                <a:lnTo>
                  <a:pt x="1009" y="499"/>
                </a:lnTo>
                <a:lnTo>
                  <a:pt x="1002" y="478"/>
                </a:lnTo>
                <a:lnTo>
                  <a:pt x="997" y="458"/>
                </a:lnTo>
                <a:lnTo>
                  <a:pt x="994" y="451"/>
                </a:lnTo>
                <a:lnTo>
                  <a:pt x="994" y="446"/>
                </a:lnTo>
                <a:lnTo>
                  <a:pt x="994" y="446"/>
                </a:lnTo>
                <a:lnTo>
                  <a:pt x="993" y="441"/>
                </a:lnTo>
                <a:lnTo>
                  <a:pt x="989" y="430"/>
                </a:lnTo>
                <a:lnTo>
                  <a:pt x="978" y="399"/>
                </a:lnTo>
                <a:lnTo>
                  <a:pt x="962" y="356"/>
                </a:lnTo>
                <a:lnTo>
                  <a:pt x="962" y="356"/>
                </a:lnTo>
                <a:lnTo>
                  <a:pt x="972" y="342"/>
                </a:lnTo>
                <a:lnTo>
                  <a:pt x="978" y="329"/>
                </a:lnTo>
                <a:lnTo>
                  <a:pt x="979" y="324"/>
                </a:lnTo>
                <a:lnTo>
                  <a:pt x="981" y="321"/>
                </a:lnTo>
                <a:lnTo>
                  <a:pt x="981" y="321"/>
                </a:lnTo>
                <a:lnTo>
                  <a:pt x="978" y="316"/>
                </a:lnTo>
                <a:lnTo>
                  <a:pt x="973" y="308"/>
                </a:lnTo>
                <a:lnTo>
                  <a:pt x="959" y="289"/>
                </a:lnTo>
                <a:lnTo>
                  <a:pt x="936" y="263"/>
                </a:lnTo>
                <a:lnTo>
                  <a:pt x="927" y="227"/>
                </a:lnTo>
                <a:lnTo>
                  <a:pt x="951" y="188"/>
                </a:lnTo>
                <a:lnTo>
                  <a:pt x="951" y="188"/>
                </a:lnTo>
                <a:lnTo>
                  <a:pt x="975" y="157"/>
                </a:lnTo>
                <a:lnTo>
                  <a:pt x="991" y="135"/>
                </a:lnTo>
                <a:lnTo>
                  <a:pt x="995" y="127"/>
                </a:lnTo>
                <a:lnTo>
                  <a:pt x="998" y="123"/>
                </a:lnTo>
                <a:lnTo>
                  <a:pt x="998" y="123"/>
                </a:lnTo>
                <a:lnTo>
                  <a:pt x="998" y="102"/>
                </a:lnTo>
                <a:lnTo>
                  <a:pt x="998" y="89"/>
                </a:lnTo>
                <a:lnTo>
                  <a:pt x="998" y="80"/>
                </a:lnTo>
                <a:lnTo>
                  <a:pt x="998" y="80"/>
                </a:lnTo>
                <a:lnTo>
                  <a:pt x="998" y="76"/>
                </a:lnTo>
                <a:lnTo>
                  <a:pt x="997" y="73"/>
                </a:lnTo>
                <a:lnTo>
                  <a:pt x="993" y="65"/>
                </a:lnTo>
                <a:lnTo>
                  <a:pt x="987" y="54"/>
                </a:lnTo>
                <a:lnTo>
                  <a:pt x="973" y="54"/>
                </a:lnTo>
                <a:lnTo>
                  <a:pt x="973" y="54"/>
                </a:lnTo>
                <a:lnTo>
                  <a:pt x="965" y="42"/>
                </a:lnTo>
                <a:lnTo>
                  <a:pt x="957" y="32"/>
                </a:lnTo>
                <a:lnTo>
                  <a:pt x="951" y="26"/>
                </a:lnTo>
                <a:lnTo>
                  <a:pt x="951" y="26"/>
                </a:lnTo>
                <a:lnTo>
                  <a:pt x="948" y="23"/>
                </a:lnTo>
                <a:lnTo>
                  <a:pt x="944" y="23"/>
                </a:lnTo>
                <a:lnTo>
                  <a:pt x="936" y="22"/>
                </a:lnTo>
                <a:lnTo>
                  <a:pt x="936" y="22"/>
                </a:lnTo>
                <a:lnTo>
                  <a:pt x="908" y="15"/>
                </a:lnTo>
                <a:lnTo>
                  <a:pt x="908" y="15"/>
                </a:lnTo>
                <a:lnTo>
                  <a:pt x="901" y="11"/>
                </a:lnTo>
                <a:lnTo>
                  <a:pt x="893" y="6"/>
                </a:lnTo>
                <a:lnTo>
                  <a:pt x="887" y="3"/>
                </a:lnTo>
                <a:lnTo>
                  <a:pt x="884" y="1"/>
                </a:lnTo>
                <a:lnTo>
                  <a:pt x="880" y="0"/>
                </a:lnTo>
                <a:lnTo>
                  <a:pt x="880" y="0"/>
                </a:lnTo>
                <a:lnTo>
                  <a:pt x="869" y="0"/>
                </a:lnTo>
                <a:lnTo>
                  <a:pt x="863" y="0"/>
                </a:lnTo>
                <a:lnTo>
                  <a:pt x="854" y="4"/>
                </a:lnTo>
                <a:lnTo>
                  <a:pt x="854" y="4"/>
                </a:lnTo>
                <a:lnTo>
                  <a:pt x="839" y="12"/>
                </a:lnTo>
                <a:lnTo>
                  <a:pt x="833" y="15"/>
                </a:lnTo>
                <a:lnTo>
                  <a:pt x="833" y="15"/>
                </a:lnTo>
                <a:lnTo>
                  <a:pt x="831" y="17"/>
                </a:lnTo>
                <a:lnTo>
                  <a:pt x="830" y="20"/>
                </a:lnTo>
                <a:lnTo>
                  <a:pt x="830" y="22"/>
                </a:lnTo>
                <a:lnTo>
                  <a:pt x="830" y="22"/>
                </a:lnTo>
                <a:lnTo>
                  <a:pt x="828" y="23"/>
                </a:lnTo>
                <a:lnTo>
                  <a:pt x="827" y="26"/>
                </a:lnTo>
                <a:lnTo>
                  <a:pt x="821" y="31"/>
                </a:lnTo>
                <a:lnTo>
                  <a:pt x="811" y="37"/>
                </a:lnTo>
                <a:lnTo>
                  <a:pt x="804" y="43"/>
                </a:lnTo>
                <a:lnTo>
                  <a:pt x="804" y="51"/>
                </a:lnTo>
                <a:lnTo>
                  <a:pt x="804" y="51"/>
                </a:lnTo>
                <a:lnTo>
                  <a:pt x="806" y="53"/>
                </a:lnTo>
                <a:lnTo>
                  <a:pt x="806" y="55"/>
                </a:lnTo>
                <a:lnTo>
                  <a:pt x="804" y="58"/>
                </a:lnTo>
                <a:lnTo>
                  <a:pt x="804" y="58"/>
                </a:lnTo>
                <a:lnTo>
                  <a:pt x="798" y="69"/>
                </a:lnTo>
                <a:lnTo>
                  <a:pt x="798" y="69"/>
                </a:lnTo>
                <a:lnTo>
                  <a:pt x="793" y="74"/>
                </a:lnTo>
                <a:lnTo>
                  <a:pt x="787" y="84"/>
                </a:lnTo>
                <a:lnTo>
                  <a:pt x="787" y="84"/>
                </a:lnTo>
                <a:lnTo>
                  <a:pt x="776" y="98"/>
                </a:lnTo>
                <a:lnTo>
                  <a:pt x="768" y="108"/>
                </a:lnTo>
                <a:lnTo>
                  <a:pt x="768" y="108"/>
                </a:lnTo>
                <a:lnTo>
                  <a:pt x="763" y="109"/>
                </a:lnTo>
                <a:lnTo>
                  <a:pt x="752" y="113"/>
                </a:lnTo>
                <a:lnTo>
                  <a:pt x="747" y="116"/>
                </a:lnTo>
                <a:lnTo>
                  <a:pt x="742" y="118"/>
                </a:lnTo>
                <a:lnTo>
                  <a:pt x="740" y="121"/>
                </a:lnTo>
                <a:lnTo>
                  <a:pt x="740" y="122"/>
                </a:lnTo>
                <a:lnTo>
                  <a:pt x="740" y="123"/>
                </a:lnTo>
                <a:lnTo>
                  <a:pt x="740" y="123"/>
                </a:lnTo>
                <a:lnTo>
                  <a:pt x="747" y="134"/>
                </a:lnTo>
                <a:lnTo>
                  <a:pt x="750" y="140"/>
                </a:lnTo>
                <a:lnTo>
                  <a:pt x="751" y="144"/>
                </a:lnTo>
                <a:lnTo>
                  <a:pt x="751" y="144"/>
                </a:lnTo>
                <a:lnTo>
                  <a:pt x="750" y="149"/>
                </a:lnTo>
                <a:lnTo>
                  <a:pt x="747" y="155"/>
                </a:lnTo>
                <a:lnTo>
                  <a:pt x="744" y="170"/>
                </a:lnTo>
                <a:lnTo>
                  <a:pt x="744" y="170"/>
                </a:lnTo>
                <a:lnTo>
                  <a:pt x="741" y="178"/>
                </a:lnTo>
                <a:lnTo>
                  <a:pt x="740" y="188"/>
                </a:lnTo>
                <a:lnTo>
                  <a:pt x="740" y="188"/>
                </a:lnTo>
                <a:lnTo>
                  <a:pt x="739" y="191"/>
                </a:lnTo>
                <a:lnTo>
                  <a:pt x="737" y="193"/>
                </a:lnTo>
                <a:lnTo>
                  <a:pt x="735" y="197"/>
                </a:lnTo>
                <a:lnTo>
                  <a:pt x="735" y="198"/>
                </a:lnTo>
                <a:lnTo>
                  <a:pt x="735" y="199"/>
                </a:lnTo>
                <a:lnTo>
                  <a:pt x="740" y="202"/>
                </a:lnTo>
                <a:lnTo>
                  <a:pt x="740" y="202"/>
                </a:lnTo>
                <a:lnTo>
                  <a:pt x="758" y="211"/>
                </a:lnTo>
                <a:lnTo>
                  <a:pt x="768" y="216"/>
                </a:lnTo>
                <a:lnTo>
                  <a:pt x="755" y="2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E5FFB21-57A0-4CD6-BAD6-CB751DA9F38D}"/>
              </a:ext>
            </a:extLst>
          </p:cNvPr>
          <p:cNvSpPr>
            <a:spLocks/>
          </p:cNvSpPr>
          <p:nvPr/>
        </p:nvSpPr>
        <p:spPr bwMode="auto">
          <a:xfrm>
            <a:off x="636589" y="692651"/>
            <a:ext cx="1220786" cy="1742074"/>
          </a:xfrm>
          <a:custGeom>
            <a:avLst/>
            <a:gdLst>
              <a:gd name="T0" fmla="*/ 722 w 1281"/>
              <a:gd name="T1" fmla="*/ 256 h 1828"/>
              <a:gd name="T2" fmla="*/ 707 w 1281"/>
              <a:gd name="T3" fmla="*/ 302 h 1828"/>
              <a:gd name="T4" fmla="*/ 701 w 1281"/>
              <a:gd name="T5" fmla="*/ 354 h 1828"/>
              <a:gd name="T6" fmla="*/ 738 w 1281"/>
              <a:gd name="T7" fmla="*/ 363 h 1828"/>
              <a:gd name="T8" fmla="*/ 820 w 1281"/>
              <a:gd name="T9" fmla="*/ 207 h 1828"/>
              <a:gd name="T10" fmla="*/ 835 w 1281"/>
              <a:gd name="T11" fmla="*/ 26 h 1828"/>
              <a:gd name="T12" fmla="*/ 855 w 1281"/>
              <a:gd name="T13" fmla="*/ 14 h 1828"/>
              <a:gd name="T14" fmla="*/ 878 w 1281"/>
              <a:gd name="T15" fmla="*/ 3 h 1828"/>
              <a:gd name="T16" fmla="*/ 875 w 1281"/>
              <a:gd name="T17" fmla="*/ 81 h 1828"/>
              <a:gd name="T18" fmla="*/ 922 w 1281"/>
              <a:gd name="T19" fmla="*/ 212 h 1828"/>
              <a:gd name="T20" fmla="*/ 944 w 1281"/>
              <a:gd name="T21" fmla="*/ 268 h 1828"/>
              <a:gd name="T22" fmla="*/ 1088 w 1281"/>
              <a:gd name="T23" fmla="*/ 334 h 1828"/>
              <a:gd name="T24" fmla="*/ 1175 w 1281"/>
              <a:gd name="T25" fmla="*/ 251 h 1828"/>
              <a:gd name="T26" fmla="*/ 1200 w 1281"/>
              <a:gd name="T27" fmla="*/ 205 h 1828"/>
              <a:gd name="T28" fmla="*/ 1223 w 1281"/>
              <a:gd name="T29" fmla="*/ 157 h 1828"/>
              <a:gd name="T30" fmla="*/ 1267 w 1281"/>
              <a:gd name="T31" fmla="*/ 151 h 1828"/>
              <a:gd name="T32" fmla="*/ 1266 w 1281"/>
              <a:gd name="T33" fmla="*/ 176 h 1828"/>
              <a:gd name="T34" fmla="*/ 1260 w 1281"/>
              <a:gd name="T35" fmla="*/ 216 h 1828"/>
              <a:gd name="T36" fmla="*/ 1250 w 1281"/>
              <a:gd name="T37" fmla="*/ 312 h 1828"/>
              <a:gd name="T38" fmla="*/ 1235 w 1281"/>
              <a:gd name="T39" fmla="*/ 406 h 1828"/>
              <a:gd name="T40" fmla="*/ 996 w 1281"/>
              <a:gd name="T41" fmla="*/ 533 h 1828"/>
              <a:gd name="T42" fmla="*/ 793 w 1281"/>
              <a:gd name="T43" fmla="*/ 784 h 1828"/>
              <a:gd name="T44" fmla="*/ 855 w 1281"/>
              <a:gd name="T45" fmla="*/ 953 h 1828"/>
              <a:gd name="T46" fmla="*/ 965 w 1281"/>
              <a:gd name="T47" fmla="*/ 1156 h 1828"/>
              <a:gd name="T48" fmla="*/ 1098 w 1281"/>
              <a:gd name="T49" fmla="*/ 1374 h 1828"/>
              <a:gd name="T50" fmla="*/ 1152 w 1281"/>
              <a:gd name="T51" fmla="*/ 1646 h 1828"/>
              <a:gd name="T52" fmla="*/ 1263 w 1281"/>
              <a:gd name="T53" fmla="*/ 1726 h 1828"/>
              <a:gd name="T54" fmla="*/ 1234 w 1281"/>
              <a:gd name="T55" fmla="*/ 1756 h 1828"/>
              <a:gd name="T56" fmla="*/ 1119 w 1281"/>
              <a:gd name="T57" fmla="*/ 1731 h 1828"/>
              <a:gd name="T58" fmla="*/ 1022 w 1281"/>
              <a:gd name="T59" fmla="*/ 1700 h 1828"/>
              <a:gd name="T60" fmla="*/ 1008 w 1281"/>
              <a:gd name="T61" fmla="*/ 1662 h 1828"/>
              <a:gd name="T62" fmla="*/ 988 w 1281"/>
              <a:gd name="T63" fmla="*/ 1587 h 1828"/>
              <a:gd name="T64" fmla="*/ 879 w 1281"/>
              <a:gd name="T65" fmla="*/ 1362 h 1828"/>
              <a:gd name="T66" fmla="*/ 690 w 1281"/>
              <a:gd name="T67" fmla="*/ 1233 h 1828"/>
              <a:gd name="T68" fmla="*/ 537 w 1281"/>
              <a:gd name="T69" fmla="*/ 1229 h 1828"/>
              <a:gd name="T70" fmla="*/ 410 w 1281"/>
              <a:gd name="T71" fmla="*/ 1421 h 1828"/>
              <a:gd name="T72" fmla="*/ 164 w 1281"/>
              <a:gd name="T73" fmla="*/ 1732 h 1828"/>
              <a:gd name="T74" fmla="*/ 137 w 1281"/>
              <a:gd name="T75" fmla="*/ 1733 h 1828"/>
              <a:gd name="T76" fmla="*/ 125 w 1281"/>
              <a:gd name="T77" fmla="*/ 1806 h 1828"/>
              <a:gd name="T78" fmla="*/ 86 w 1281"/>
              <a:gd name="T79" fmla="*/ 1827 h 1828"/>
              <a:gd name="T80" fmla="*/ 32 w 1281"/>
              <a:gd name="T81" fmla="*/ 1813 h 1828"/>
              <a:gd name="T82" fmla="*/ 0 w 1281"/>
              <a:gd name="T83" fmla="*/ 1795 h 1828"/>
              <a:gd name="T84" fmla="*/ 18 w 1281"/>
              <a:gd name="T85" fmla="*/ 1715 h 1828"/>
              <a:gd name="T86" fmla="*/ 10 w 1281"/>
              <a:gd name="T87" fmla="*/ 1677 h 1828"/>
              <a:gd name="T88" fmla="*/ 145 w 1281"/>
              <a:gd name="T89" fmla="*/ 1468 h 1828"/>
              <a:gd name="T90" fmla="*/ 384 w 1281"/>
              <a:gd name="T91" fmla="*/ 1119 h 1828"/>
              <a:gd name="T92" fmla="*/ 431 w 1281"/>
              <a:gd name="T93" fmla="*/ 972 h 1828"/>
              <a:gd name="T94" fmla="*/ 438 w 1281"/>
              <a:gd name="T95" fmla="*/ 752 h 1828"/>
              <a:gd name="T96" fmla="*/ 375 w 1281"/>
              <a:gd name="T97" fmla="*/ 558 h 1828"/>
              <a:gd name="T98" fmla="*/ 399 w 1281"/>
              <a:gd name="T99" fmla="*/ 442 h 1828"/>
              <a:gd name="T100" fmla="*/ 470 w 1281"/>
              <a:gd name="T101" fmla="*/ 354 h 1828"/>
              <a:gd name="T102" fmla="*/ 456 w 1281"/>
              <a:gd name="T103" fmla="*/ 299 h 1828"/>
              <a:gd name="T104" fmla="*/ 437 w 1281"/>
              <a:gd name="T105" fmla="*/ 263 h 1828"/>
              <a:gd name="T106" fmla="*/ 453 w 1281"/>
              <a:gd name="T107" fmla="*/ 130 h 1828"/>
              <a:gd name="T108" fmla="*/ 510 w 1281"/>
              <a:gd name="T109" fmla="*/ 83 h 1828"/>
              <a:gd name="T110" fmla="*/ 593 w 1281"/>
              <a:gd name="T111" fmla="*/ 76 h 1828"/>
              <a:gd name="T112" fmla="*/ 664 w 1281"/>
              <a:gd name="T113" fmla="*/ 97 h 1828"/>
              <a:gd name="T114" fmla="*/ 685 w 1281"/>
              <a:gd name="T115" fmla="*/ 140 h 1828"/>
              <a:gd name="T116" fmla="*/ 692 w 1281"/>
              <a:gd name="T117" fmla="*/ 173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1" h="1828">
                <a:moveTo>
                  <a:pt x="694" y="209"/>
                </a:moveTo>
                <a:lnTo>
                  <a:pt x="694" y="209"/>
                </a:lnTo>
                <a:lnTo>
                  <a:pt x="695" y="216"/>
                </a:lnTo>
                <a:lnTo>
                  <a:pt x="698" y="230"/>
                </a:lnTo>
                <a:lnTo>
                  <a:pt x="703" y="242"/>
                </a:lnTo>
                <a:lnTo>
                  <a:pt x="706" y="247"/>
                </a:lnTo>
                <a:lnTo>
                  <a:pt x="707" y="248"/>
                </a:lnTo>
                <a:lnTo>
                  <a:pt x="707" y="248"/>
                </a:lnTo>
                <a:lnTo>
                  <a:pt x="711" y="250"/>
                </a:lnTo>
                <a:lnTo>
                  <a:pt x="716" y="252"/>
                </a:lnTo>
                <a:lnTo>
                  <a:pt x="722" y="256"/>
                </a:lnTo>
                <a:lnTo>
                  <a:pt x="722" y="256"/>
                </a:lnTo>
                <a:lnTo>
                  <a:pt x="722" y="258"/>
                </a:lnTo>
                <a:lnTo>
                  <a:pt x="721" y="263"/>
                </a:lnTo>
                <a:lnTo>
                  <a:pt x="718" y="269"/>
                </a:lnTo>
                <a:lnTo>
                  <a:pt x="714" y="274"/>
                </a:lnTo>
                <a:lnTo>
                  <a:pt x="714" y="274"/>
                </a:lnTo>
                <a:lnTo>
                  <a:pt x="713" y="275"/>
                </a:lnTo>
                <a:lnTo>
                  <a:pt x="711" y="279"/>
                </a:lnTo>
                <a:lnTo>
                  <a:pt x="708" y="289"/>
                </a:lnTo>
                <a:lnTo>
                  <a:pt x="707" y="297"/>
                </a:lnTo>
                <a:lnTo>
                  <a:pt x="707" y="302"/>
                </a:lnTo>
                <a:lnTo>
                  <a:pt x="707" y="302"/>
                </a:lnTo>
                <a:lnTo>
                  <a:pt x="712" y="315"/>
                </a:lnTo>
                <a:lnTo>
                  <a:pt x="714" y="323"/>
                </a:lnTo>
                <a:lnTo>
                  <a:pt x="714" y="328"/>
                </a:lnTo>
                <a:lnTo>
                  <a:pt x="714" y="328"/>
                </a:lnTo>
                <a:lnTo>
                  <a:pt x="713" y="332"/>
                </a:lnTo>
                <a:lnTo>
                  <a:pt x="712" y="338"/>
                </a:lnTo>
                <a:lnTo>
                  <a:pt x="710" y="344"/>
                </a:lnTo>
                <a:lnTo>
                  <a:pt x="707" y="349"/>
                </a:lnTo>
                <a:lnTo>
                  <a:pt x="707" y="349"/>
                </a:lnTo>
                <a:lnTo>
                  <a:pt x="701" y="354"/>
                </a:lnTo>
                <a:lnTo>
                  <a:pt x="691" y="360"/>
                </a:lnTo>
                <a:lnTo>
                  <a:pt x="679" y="368"/>
                </a:lnTo>
                <a:lnTo>
                  <a:pt x="660" y="368"/>
                </a:lnTo>
                <a:lnTo>
                  <a:pt x="657" y="385"/>
                </a:lnTo>
                <a:lnTo>
                  <a:pt x="657" y="385"/>
                </a:lnTo>
                <a:lnTo>
                  <a:pt x="690" y="380"/>
                </a:lnTo>
                <a:lnTo>
                  <a:pt x="714" y="375"/>
                </a:lnTo>
                <a:lnTo>
                  <a:pt x="723" y="372"/>
                </a:lnTo>
                <a:lnTo>
                  <a:pt x="729" y="371"/>
                </a:lnTo>
                <a:lnTo>
                  <a:pt x="729" y="371"/>
                </a:lnTo>
                <a:lnTo>
                  <a:pt x="738" y="363"/>
                </a:lnTo>
                <a:lnTo>
                  <a:pt x="751" y="348"/>
                </a:lnTo>
                <a:lnTo>
                  <a:pt x="759" y="339"/>
                </a:lnTo>
                <a:lnTo>
                  <a:pt x="766" y="329"/>
                </a:lnTo>
                <a:lnTo>
                  <a:pt x="771" y="320"/>
                </a:lnTo>
                <a:lnTo>
                  <a:pt x="776" y="310"/>
                </a:lnTo>
                <a:lnTo>
                  <a:pt x="776" y="310"/>
                </a:lnTo>
                <a:lnTo>
                  <a:pt x="798" y="251"/>
                </a:lnTo>
                <a:lnTo>
                  <a:pt x="815" y="209"/>
                </a:lnTo>
                <a:lnTo>
                  <a:pt x="815" y="209"/>
                </a:lnTo>
                <a:lnTo>
                  <a:pt x="816" y="208"/>
                </a:lnTo>
                <a:lnTo>
                  <a:pt x="820" y="207"/>
                </a:lnTo>
                <a:lnTo>
                  <a:pt x="829" y="205"/>
                </a:lnTo>
                <a:lnTo>
                  <a:pt x="840" y="205"/>
                </a:lnTo>
                <a:lnTo>
                  <a:pt x="843" y="170"/>
                </a:lnTo>
                <a:lnTo>
                  <a:pt x="823" y="105"/>
                </a:lnTo>
                <a:lnTo>
                  <a:pt x="823" y="105"/>
                </a:lnTo>
                <a:lnTo>
                  <a:pt x="824" y="76"/>
                </a:lnTo>
                <a:lnTo>
                  <a:pt x="826" y="43"/>
                </a:lnTo>
                <a:lnTo>
                  <a:pt x="826" y="43"/>
                </a:lnTo>
                <a:lnTo>
                  <a:pt x="828" y="37"/>
                </a:lnTo>
                <a:lnTo>
                  <a:pt x="831" y="31"/>
                </a:lnTo>
                <a:lnTo>
                  <a:pt x="835" y="26"/>
                </a:lnTo>
                <a:lnTo>
                  <a:pt x="836" y="25"/>
                </a:lnTo>
                <a:lnTo>
                  <a:pt x="836" y="26"/>
                </a:lnTo>
                <a:lnTo>
                  <a:pt x="836" y="26"/>
                </a:lnTo>
                <a:lnTo>
                  <a:pt x="837" y="31"/>
                </a:lnTo>
                <a:lnTo>
                  <a:pt x="836" y="32"/>
                </a:lnTo>
                <a:lnTo>
                  <a:pt x="836" y="32"/>
                </a:lnTo>
                <a:lnTo>
                  <a:pt x="847" y="19"/>
                </a:lnTo>
                <a:lnTo>
                  <a:pt x="847" y="19"/>
                </a:lnTo>
                <a:lnTo>
                  <a:pt x="851" y="14"/>
                </a:lnTo>
                <a:lnTo>
                  <a:pt x="853" y="14"/>
                </a:lnTo>
                <a:lnTo>
                  <a:pt x="855" y="14"/>
                </a:lnTo>
                <a:lnTo>
                  <a:pt x="855" y="15"/>
                </a:lnTo>
                <a:lnTo>
                  <a:pt x="855" y="15"/>
                </a:lnTo>
                <a:lnTo>
                  <a:pt x="855" y="27"/>
                </a:lnTo>
                <a:lnTo>
                  <a:pt x="855" y="36"/>
                </a:lnTo>
                <a:lnTo>
                  <a:pt x="855" y="36"/>
                </a:lnTo>
                <a:lnTo>
                  <a:pt x="864" y="17"/>
                </a:lnTo>
                <a:lnTo>
                  <a:pt x="872" y="5"/>
                </a:lnTo>
                <a:lnTo>
                  <a:pt x="874" y="1"/>
                </a:lnTo>
                <a:lnTo>
                  <a:pt x="875" y="0"/>
                </a:lnTo>
                <a:lnTo>
                  <a:pt x="875" y="0"/>
                </a:lnTo>
                <a:lnTo>
                  <a:pt x="878" y="3"/>
                </a:lnTo>
                <a:lnTo>
                  <a:pt x="879" y="5"/>
                </a:lnTo>
                <a:lnTo>
                  <a:pt x="879" y="10"/>
                </a:lnTo>
                <a:lnTo>
                  <a:pt x="875" y="22"/>
                </a:lnTo>
                <a:lnTo>
                  <a:pt x="875" y="22"/>
                </a:lnTo>
                <a:lnTo>
                  <a:pt x="872" y="35"/>
                </a:lnTo>
                <a:lnTo>
                  <a:pt x="871" y="46"/>
                </a:lnTo>
                <a:lnTo>
                  <a:pt x="871" y="57"/>
                </a:lnTo>
                <a:lnTo>
                  <a:pt x="873" y="69"/>
                </a:lnTo>
                <a:lnTo>
                  <a:pt x="873" y="69"/>
                </a:lnTo>
                <a:lnTo>
                  <a:pt x="874" y="75"/>
                </a:lnTo>
                <a:lnTo>
                  <a:pt x="875" y="81"/>
                </a:lnTo>
                <a:lnTo>
                  <a:pt x="882" y="90"/>
                </a:lnTo>
                <a:lnTo>
                  <a:pt x="886" y="99"/>
                </a:lnTo>
                <a:lnTo>
                  <a:pt x="889" y="103"/>
                </a:lnTo>
                <a:lnTo>
                  <a:pt x="890" y="108"/>
                </a:lnTo>
                <a:lnTo>
                  <a:pt x="890" y="108"/>
                </a:lnTo>
                <a:lnTo>
                  <a:pt x="893" y="123"/>
                </a:lnTo>
                <a:lnTo>
                  <a:pt x="894" y="144"/>
                </a:lnTo>
                <a:lnTo>
                  <a:pt x="894" y="170"/>
                </a:lnTo>
                <a:lnTo>
                  <a:pt x="894" y="205"/>
                </a:lnTo>
                <a:lnTo>
                  <a:pt x="894" y="205"/>
                </a:lnTo>
                <a:lnTo>
                  <a:pt x="922" y="212"/>
                </a:lnTo>
                <a:lnTo>
                  <a:pt x="942" y="218"/>
                </a:lnTo>
                <a:lnTo>
                  <a:pt x="948" y="221"/>
                </a:lnTo>
                <a:lnTo>
                  <a:pt x="952" y="224"/>
                </a:lnTo>
                <a:lnTo>
                  <a:pt x="952" y="224"/>
                </a:lnTo>
                <a:lnTo>
                  <a:pt x="953" y="232"/>
                </a:lnTo>
                <a:lnTo>
                  <a:pt x="952" y="245"/>
                </a:lnTo>
                <a:lnTo>
                  <a:pt x="950" y="257"/>
                </a:lnTo>
                <a:lnTo>
                  <a:pt x="949" y="261"/>
                </a:lnTo>
                <a:lnTo>
                  <a:pt x="948" y="263"/>
                </a:lnTo>
                <a:lnTo>
                  <a:pt x="948" y="263"/>
                </a:lnTo>
                <a:lnTo>
                  <a:pt x="944" y="268"/>
                </a:lnTo>
                <a:lnTo>
                  <a:pt x="939" y="279"/>
                </a:lnTo>
                <a:lnTo>
                  <a:pt x="925" y="313"/>
                </a:lnTo>
                <a:lnTo>
                  <a:pt x="905" y="364"/>
                </a:lnTo>
                <a:lnTo>
                  <a:pt x="905" y="385"/>
                </a:lnTo>
                <a:lnTo>
                  <a:pt x="905" y="385"/>
                </a:lnTo>
                <a:lnTo>
                  <a:pt x="976" y="382"/>
                </a:lnTo>
                <a:lnTo>
                  <a:pt x="1025" y="380"/>
                </a:lnTo>
                <a:lnTo>
                  <a:pt x="1049" y="379"/>
                </a:lnTo>
                <a:lnTo>
                  <a:pt x="1049" y="379"/>
                </a:lnTo>
                <a:lnTo>
                  <a:pt x="1067" y="356"/>
                </a:lnTo>
                <a:lnTo>
                  <a:pt x="1088" y="334"/>
                </a:lnTo>
                <a:lnTo>
                  <a:pt x="1088" y="334"/>
                </a:lnTo>
                <a:lnTo>
                  <a:pt x="1097" y="332"/>
                </a:lnTo>
                <a:lnTo>
                  <a:pt x="1115" y="326"/>
                </a:lnTo>
                <a:lnTo>
                  <a:pt x="1125" y="321"/>
                </a:lnTo>
                <a:lnTo>
                  <a:pt x="1133" y="316"/>
                </a:lnTo>
                <a:lnTo>
                  <a:pt x="1141" y="311"/>
                </a:lnTo>
                <a:lnTo>
                  <a:pt x="1145" y="306"/>
                </a:lnTo>
                <a:lnTo>
                  <a:pt x="1145" y="306"/>
                </a:lnTo>
                <a:lnTo>
                  <a:pt x="1170" y="248"/>
                </a:lnTo>
                <a:lnTo>
                  <a:pt x="1170" y="248"/>
                </a:lnTo>
                <a:lnTo>
                  <a:pt x="1175" y="251"/>
                </a:lnTo>
                <a:lnTo>
                  <a:pt x="1179" y="252"/>
                </a:lnTo>
                <a:lnTo>
                  <a:pt x="1181" y="252"/>
                </a:lnTo>
                <a:lnTo>
                  <a:pt x="1181" y="252"/>
                </a:lnTo>
                <a:lnTo>
                  <a:pt x="1194" y="240"/>
                </a:lnTo>
                <a:lnTo>
                  <a:pt x="1202" y="232"/>
                </a:lnTo>
                <a:lnTo>
                  <a:pt x="1206" y="227"/>
                </a:lnTo>
                <a:lnTo>
                  <a:pt x="1206" y="227"/>
                </a:lnTo>
                <a:lnTo>
                  <a:pt x="1205" y="223"/>
                </a:lnTo>
                <a:lnTo>
                  <a:pt x="1201" y="215"/>
                </a:lnTo>
                <a:lnTo>
                  <a:pt x="1200" y="210"/>
                </a:lnTo>
                <a:lnTo>
                  <a:pt x="1200" y="205"/>
                </a:lnTo>
                <a:lnTo>
                  <a:pt x="1202" y="199"/>
                </a:lnTo>
                <a:lnTo>
                  <a:pt x="1206" y="194"/>
                </a:lnTo>
                <a:lnTo>
                  <a:pt x="1206" y="194"/>
                </a:lnTo>
                <a:lnTo>
                  <a:pt x="1215" y="187"/>
                </a:lnTo>
                <a:lnTo>
                  <a:pt x="1220" y="184"/>
                </a:lnTo>
                <a:lnTo>
                  <a:pt x="1222" y="181"/>
                </a:lnTo>
                <a:lnTo>
                  <a:pt x="1224" y="177"/>
                </a:lnTo>
                <a:lnTo>
                  <a:pt x="1224" y="177"/>
                </a:lnTo>
                <a:lnTo>
                  <a:pt x="1224" y="172"/>
                </a:lnTo>
                <a:lnTo>
                  <a:pt x="1224" y="169"/>
                </a:lnTo>
                <a:lnTo>
                  <a:pt x="1223" y="157"/>
                </a:lnTo>
                <a:lnTo>
                  <a:pt x="1224" y="153"/>
                </a:lnTo>
                <a:lnTo>
                  <a:pt x="1227" y="149"/>
                </a:lnTo>
                <a:lnTo>
                  <a:pt x="1231" y="145"/>
                </a:lnTo>
                <a:lnTo>
                  <a:pt x="1238" y="144"/>
                </a:lnTo>
                <a:lnTo>
                  <a:pt x="1238" y="144"/>
                </a:lnTo>
                <a:lnTo>
                  <a:pt x="1253" y="144"/>
                </a:lnTo>
                <a:lnTo>
                  <a:pt x="1261" y="146"/>
                </a:lnTo>
                <a:lnTo>
                  <a:pt x="1266" y="149"/>
                </a:lnTo>
                <a:lnTo>
                  <a:pt x="1267" y="150"/>
                </a:lnTo>
                <a:lnTo>
                  <a:pt x="1267" y="151"/>
                </a:lnTo>
                <a:lnTo>
                  <a:pt x="1267" y="151"/>
                </a:lnTo>
                <a:lnTo>
                  <a:pt x="1265" y="153"/>
                </a:lnTo>
                <a:lnTo>
                  <a:pt x="1263" y="154"/>
                </a:lnTo>
                <a:lnTo>
                  <a:pt x="1256" y="155"/>
                </a:lnTo>
                <a:lnTo>
                  <a:pt x="1256" y="155"/>
                </a:lnTo>
                <a:lnTo>
                  <a:pt x="1254" y="156"/>
                </a:lnTo>
                <a:lnTo>
                  <a:pt x="1253" y="160"/>
                </a:lnTo>
                <a:lnTo>
                  <a:pt x="1251" y="164"/>
                </a:lnTo>
                <a:lnTo>
                  <a:pt x="1253" y="166"/>
                </a:lnTo>
                <a:lnTo>
                  <a:pt x="1253" y="166"/>
                </a:lnTo>
                <a:lnTo>
                  <a:pt x="1261" y="171"/>
                </a:lnTo>
                <a:lnTo>
                  <a:pt x="1266" y="176"/>
                </a:lnTo>
                <a:lnTo>
                  <a:pt x="1267" y="178"/>
                </a:lnTo>
                <a:lnTo>
                  <a:pt x="1267" y="181"/>
                </a:lnTo>
                <a:lnTo>
                  <a:pt x="1267" y="181"/>
                </a:lnTo>
                <a:lnTo>
                  <a:pt x="1266" y="182"/>
                </a:lnTo>
                <a:lnTo>
                  <a:pt x="1264" y="184"/>
                </a:lnTo>
                <a:lnTo>
                  <a:pt x="1259" y="186"/>
                </a:lnTo>
                <a:lnTo>
                  <a:pt x="1253" y="187"/>
                </a:lnTo>
                <a:lnTo>
                  <a:pt x="1253" y="187"/>
                </a:lnTo>
                <a:lnTo>
                  <a:pt x="1256" y="198"/>
                </a:lnTo>
                <a:lnTo>
                  <a:pt x="1259" y="208"/>
                </a:lnTo>
                <a:lnTo>
                  <a:pt x="1260" y="216"/>
                </a:lnTo>
                <a:lnTo>
                  <a:pt x="1260" y="216"/>
                </a:lnTo>
                <a:lnTo>
                  <a:pt x="1260" y="226"/>
                </a:lnTo>
                <a:lnTo>
                  <a:pt x="1259" y="240"/>
                </a:lnTo>
                <a:lnTo>
                  <a:pt x="1256" y="259"/>
                </a:lnTo>
                <a:lnTo>
                  <a:pt x="1256" y="259"/>
                </a:lnTo>
                <a:lnTo>
                  <a:pt x="1251" y="282"/>
                </a:lnTo>
                <a:lnTo>
                  <a:pt x="1248" y="295"/>
                </a:lnTo>
                <a:lnTo>
                  <a:pt x="1245" y="302"/>
                </a:lnTo>
                <a:lnTo>
                  <a:pt x="1245" y="302"/>
                </a:lnTo>
                <a:lnTo>
                  <a:pt x="1247" y="306"/>
                </a:lnTo>
                <a:lnTo>
                  <a:pt x="1250" y="312"/>
                </a:lnTo>
                <a:lnTo>
                  <a:pt x="1264" y="332"/>
                </a:lnTo>
                <a:lnTo>
                  <a:pt x="1276" y="352"/>
                </a:lnTo>
                <a:lnTo>
                  <a:pt x="1280" y="358"/>
                </a:lnTo>
                <a:lnTo>
                  <a:pt x="1281" y="360"/>
                </a:lnTo>
                <a:lnTo>
                  <a:pt x="1281" y="360"/>
                </a:lnTo>
                <a:lnTo>
                  <a:pt x="1259" y="380"/>
                </a:lnTo>
                <a:lnTo>
                  <a:pt x="1234" y="403"/>
                </a:lnTo>
                <a:lnTo>
                  <a:pt x="1234" y="403"/>
                </a:lnTo>
                <a:lnTo>
                  <a:pt x="1234" y="404"/>
                </a:lnTo>
                <a:lnTo>
                  <a:pt x="1235" y="406"/>
                </a:lnTo>
                <a:lnTo>
                  <a:pt x="1235" y="406"/>
                </a:lnTo>
                <a:lnTo>
                  <a:pt x="1235" y="408"/>
                </a:lnTo>
                <a:lnTo>
                  <a:pt x="1233" y="411"/>
                </a:lnTo>
                <a:lnTo>
                  <a:pt x="1227" y="415"/>
                </a:lnTo>
                <a:lnTo>
                  <a:pt x="1199" y="435"/>
                </a:lnTo>
                <a:lnTo>
                  <a:pt x="1199" y="435"/>
                </a:lnTo>
                <a:lnTo>
                  <a:pt x="1174" y="450"/>
                </a:lnTo>
                <a:lnTo>
                  <a:pt x="1145" y="466"/>
                </a:lnTo>
                <a:lnTo>
                  <a:pt x="1110" y="483"/>
                </a:lnTo>
                <a:lnTo>
                  <a:pt x="1076" y="499"/>
                </a:lnTo>
                <a:lnTo>
                  <a:pt x="1016" y="525"/>
                </a:lnTo>
                <a:lnTo>
                  <a:pt x="996" y="533"/>
                </a:lnTo>
                <a:lnTo>
                  <a:pt x="987" y="536"/>
                </a:lnTo>
                <a:lnTo>
                  <a:pt x="987" y="536"/>
                </a:lnTo>
                <a:lnTo>
                  <a:pt x="843" y="554"/>
                </a:lnTo>
                <a:lnTo>
                  <a:pt x="823" y="573"/>
                </a:lnTo>
                <a:lnTo>
                  <a:pt x="823" y="573"/>
                </a:lnTo>
                <a:lnTo>
                  <a:pt x="812" y="640"/>
                </a:lnTo>
                <a:lnTo>
                  <a:pt x="800" y="713"/>
                </a:lnTo>
                <a:lnTo>
                  <a:pt x="800" y="713"/>
                </a:lnTo>
                <a:lnTo>
                  <a:pt x="797" y="746"/>
                </a:lnTo>
                <a:lnTo>
                  <a:pt x="793" y="784"/>
                </a:lnTo>
                <a:lnTo>
                  <a:pt x="793" y="784"/>
                </a:lnTo>
                <a:lnTo>
                  <a:pt x="794" y="800"/>
                </a:lnTo>
                <a:lnTo>
                  <a:pt x="798" y="822"/>
                </a:lnTo>
                <a:lnTo>
                  <a:pt x="804" y="849"/>
                </a:lnTo>
                <a:lnTo>
                  <a:pt x="812" y="878"/>
                </a:lnTo>
                <a:lnTo>
                  <a:pt x="812" y="878"/>
                </a:lnTo>
                <a:lnTo>
                  <a:pt x="820" y="881"/>
                </a:lnTo>
                <a:lnTo>
                  <a:pt x="826" y="885"/>
                </a:lnTo>
                <a:lnTo>
                  <a:pt x="828" y="886"/>
                </a:lnTo>
                <a:lnTo>
                  <a:pt x="829" y="888"/>
                </a:lnTo>
                <a:lnTo>
                  <a:pt x="829" y="888"/>
                </a:lnTo>
                <a:lnTo>
                  <a:pt x="855" y="953"/>
                </a:lnTo>
                <a:lnTo>
                  <a:pt x="871" y="996"/>
                </a:lnTo>
                <a:lnTo>
                  <a:pt x="879" y="1022"/>
                </a:lnTo>
                <a:lnTo>
                  <a:pt x="879" y="1022"/>
                </a:lnTo>
                <a:lnTo>
                  <a:pt x="883" y="1030"/>
                </a:lnTo>
                <a:lnTo>
                  <a:pt x="890" y="1044"/>
                </a:lnTo>
                <a:lnTo>
                  <a:pt x="914" y="1081"/>
                </a:lnTo>
                <a:lnTo>
                  <a:pt x="948" y="1136"/>
                </a:lnTo>
                <a:lnTo>
                  <a:pt x="948" y="1136"/>
                </a:lnTo>
                <a:lnTo>
                  <a:pt x="950" y="1141"/>
                </a:lnTo>
                <a:lnTo>
                  <a:pt x="954" y="1146"/>
                </a:lnTo>
                <a:lnTo>
                  <a:pt x="965" y="1156"/>
                </a:lnTo>
                <a:lnTo>
                  <a:pt x="980" y="1170"/>
                </a:lnTo>
                <a:lnTo>
                  <a:pt x="980" y="1170"/>
                </a:lnTo>
                <a:lnTo>
                  <a:pt x="976" y="1171"/>
                </a:lnTo>
                <a:lnTo>
                  <a:pt x="974" y="1172"/>
                </a:lnTo>
                <a:lnTo>
                  <a:pt x="973" y="1173"/>
                </a:lnTo>
                <a:lnTo>
                  <a:pt x="973" y="1173"/>
                </a:lnTo>
                <a:lnTo>
                  <a:pt x="992" y="1204"/>
                </a:lnTo>
                <a:lnTo>
                  <a:pt x="1036" y="1272"/>
                </a:lnTo>
                <a:lnTo>
                  <a:pt x="1079" y="1342"/>
                </a:lnTo>
                <a:lnTo>
                  <a:pt x="1094" y="1366"/>
                </a:lnTo>
                <a:lnTo>
                  <a:pt x="1098" y="1374"/>
                </a:lnTo>
                <a:lnTo>
                  <a:pt x="1098" y="1378"/>
                </a:lnTo>
                <a:lnTo>
                  <a:pt x="1098" y="1378"/>
                </a:lnTo>
                <a:lnTo>
                  <a:pt x="1099" y="1382"/>
                </a:lnTo>
                <a:lnTo>
                  <a:pt x="1100" y="1392"/>
                </a:lnTo>
                <a:lnTo>
                  <a:pt x="1105" y="1420"/>
                </a:lnTo>
                <a:lnTo>
                  <a:pt x="1125" y="1504"/>
                </a:lnTo>
                <a:lnTo>
                  <a:pt x="1143" y="1586"/>
                </a:lnTo>
                <a:lnTo>
                  <a:pt x="1149" y="1614"/>
                </a:lnTo>
                <a:lnTo>
                  <a:pt x="1152" y="1627"/>
                </a:lnTo>
                <a:lnTo>
                  <a:pt x="1152" y="1627"/>
                </a:lnTo>
                <a:lnTo>
                  <a:pt x="1152" y="1646"/>
                </a:lnTo>
                <a:lnTo>
                  <a:pt x="1152" y="1662"/>
                </a:lnTo>
                <a:lnTo>
                  <a:pt x="1152" y="1662"/>
                </a:lnTo>
                <a:lnTo>
                  <a:pt x="1197" y="1688"/>
                </a:lnTo>
                <a:lnTo>
                  <a:pt x="1231" y="1708"/>
                </a:lnTo>
                <a:lnTo>
                  <a:pt x="1243" y="1715"/>
                </a:lnTo>
                <a:lnTo>
                  <a:pt x="1249" y="1720"/>
                </a:lnTo>
                <a:lnTo>
                  <a:pt x="1249" y="1720"/>
                </a:lnTo>
                <a:lnTo>
                  <a:pt x="1251" y="1721"/>
                </a:lnTo>
                <a:lnTo>
                  <a:pt x="1254" y="1724"/>
                </a:lnTo>
                <a:lnTo>
                  <a:pt x="1259" y="1725"/>
                </a:lnTo>
                <a:lnTo>
                  <a:pt x="1263" y="1726"/>
                </a:lnTo>
                <a:lnTo>
                  <a:pt x="1264" y="1727"/>
                </a:lnTo>
                <a:lnTo>
                  <a:pt x="1264" y="1730"/>
                </a:lnTo>
                <a:lnTo>
                  <a:pt x="1264" y="1730"/>
                </a:lnTo>
                <a:lnTo>
                  <a:pt x="1263" y="1741"/>
                </a:lnTo>
                <a:lnTo>
                  <a:pt x="1261" y="1744"/>
                </a:lnTo>
                <a:lnTo>
                  <a:pt x="1256" y="1748"/>
                </a:lnTo>
                <a:lnTo>
                  <a:pt x="1256" y="1748"/>
                </a:lnTo>
                <a:lnTo>
                  <a:pt x="1251" y="1751"/>
                </a:lnTo>
                <a:lnTo>
                  <a:pt x="1247" y="1752"/>
                </a:lnTo>
                <a:lnTo>
                  <a:pt x="1234" y="1756"/>
                </a:lnTo>
                <a:lnTo>
                  <a:pt x="1234" y="1756"/>
                </a:lnTo>
                <a:lnTo>
                  <a:pt x="1227" y="1758"/>
                </a:lnTo>
                <a:lnTo>
                  <a:pt x="1218" y="1759"/>
                </a:lnTo>
                <a:lnTo>
                  <a:pt x="1208" y="1757"/>
                </a:lnTo>
                <a:lnTo>
                  <a:pt x="1195" y="1752"/>
                </a:lnTo>
                <a:lnTo>
                  <a:pt x="1195" y="1752"/>
                </a:lnTo>
                <a:lnTo>
                  <a:pt x="1181" y="1746"/>
                </a:lnTo>
                <a:lnTo>
                  <a:pt x="1169" y="1741"/>
                </a:lnTo>
                <a:lnTo>
                  <a:pt x="1157" y="1737"/>
                </a:lnTo>
                <a:lnTo>
                  <a:pt x="1141" y="1733"/>
                </a:lnTo>
                <a:lnTo>
                  <a:pt x="1141" y="1733"/>
                </a:lnTo>
                <a:lnTo>
                  <a:pt x="1119" y="1731"/>
                </a:lnTo>
                <a:lnTo>
                  <a:pt x="1088" y="1728"/>
                </a:lnTo>
                <a:lnTo>
                  <a:pt x="1073" y="1726"/>
                </a:lnTo>
                <a:lnTo>
                  <a:pt x="1060" y="1724"/>
                </a:lnTo>
                <a:lnTo>
                  <a:pt x="1049" y="1720"/>
                </a:lnTo>
                <a:lnTo>
                  <a:pt x="1044" y="1719"/>
                </a:lnTo>
                <a:lnTo>
                  <a:pt x="1041" y="1716"/>
                </a:lnTo>
                <a:lnTo>
                  <a:pt x="1041" y="1716"/>
                </a:lnTo>
                <a:lnTo>
                  <a:pt x="1032" y="1709"/>
                </a:lnTo>
                <a:lnTo>
                  <a:pt x="1025" y="1704"/>
                </a:lnTo>
                <a:lnTo>
                  <a:pt x="1023" y="1703"/>
                </a:lnTo>
                <a:lnTo>
                  <a:pt x="1022" y="1700"/>
                </a:lnTo>
                <a:lnTo>
                  <a:pt x="1022" y="1698"/>
                </a:lnTo>
                <a:lnTo>
                  <a:pt x="1023" y="1694"/>
                </a:lnTo>
                <a:lnTo>
                  <a:pt x="1023" y="1694"/>
                </a:lnTo>
                <a:lnTo>
                  <a:pt x="1030" y="1678"/>
                </a:lnTo>
                <a:lnTo>
                  <a:pt x="1033" y="1673"/>
                </a:lnTo>
                <a:lnTo>
                  <a:pt x="1034" y="1670"/>
                </a:lnTo>
                <a:lnTo>
                  <a:pt x="1034" y="1670"/>
                </a:lnTo>
                <a:lnTo>
                  <a:pt x="1033" y="1668"/>
                </a:lnTo>
                <a:lnTo>
                  <a:pt x="1029" y="1667"/>
                </a:lnTo>
                <a:lnTo>
                  <a:pt x="1019" y="1665"/>
                </a:lnTo>
                <a:lnTo>
                  <a:pt x="1008" y="1662"/>
                </a:lnTo>
                <a:lnTo>
                  <a:pt x="1004" y="1660"/>
                </a:lnTo>
                <a:lnTo>
                  <a:pt x="1002" y="1658"/>
                </a:lnTo>
                <a:lnTo>
                  <a:pt x="1002" y="1658"/>
                </a:lnTo>
                <a:lnTo>
                  <a:pt x="1001" y="1656"/>
                </a:lnTo>
                <a:lnTo>
                  <a:pt x="1000" y="1651"/>
                </a:lnTo>
                <a:lnTo>
                  <a:pt x="998" y="1640"/>
                </a:lnTo>
                <a:lnTo>
                  <a:pt x="997" y="1627"/>
                </a:lnTo>
                <a:lnTo>
                  <a:pt x="995" y="1615"/>
                </a:lnTo>
                <a:lnTo>
                  <a:pt x="995" y="1615"/>
                </a:lnTo>
                <a:lnTo>
                  <a:pt x="992" y="1603"/>
                </a:lnTo>
                <a:lnTo>
                  <a:pt x="988" y="1587"/>
                </a:lnTo>
                <a:lnTo>
                  <a:pt x="985" y="1564"/>
                </a:lnTo>
                <a:lnTo>
                  <a:pt x="976" y="1532"/>
                </a:lnTo>
                <a:lnTo>
                  <a:pt x="976" y="1532"/>
                </a:lnTo>
                <a:lnTo>
                  <a:pt x="970" y="1514"/>
                </a:lnTo>
                <a:lnTo>
                  <a:pt x="961" y="1491"/>
                </a:lnTo>
                <a:lnTo>
                  <a:pt x="943" y="1448"/>
                </a:lnTo>
                <a:lnTo>
                  <a:pt x="926" y="1414"/>
                </a:lnTo>
                <a:lnTo>
                  <a:pt x="918" y="1399"/>
                </a:lnTo>
                <a:lnTo>
                  <a:pt x="918" y="1399"/>
                </a:lnTo>
                <a:lnTo>
                  <a:pt x="906" y="1387"/>
                </a:lnTo>
                <a:lnTo>
                  <a:pt x="879" y="1362"/>
                </a:lnTo>
                <a:lnTo>
                  <a:pt x="840" y="1328"/>
                </a:lnTo>
                <a:lnTo>
                  <a:pt x="840" y="1328"/>
                </a:lnTo>
                <a:lnTo>
                  <a:pt x="792" y="1269"/>
                </a:lnTo>
                <a:lnTo>
                  <a:pt x="759" y="1230"/>
                </a:lnTo>
                <a:lnTo>
                  <a:pt x="743" y="1213"/>
                </a:lnTo>
                <a:lnTo>
                  <a:pt x="743" y="1213"/>
                </a:lnTo>
                <a:lnTo>
                  <a:pt x="740" y="1215"/>
                </a:lnTo>
                <a:lnTo>
                  <a:pt x="732" y="1219"/>
                </a:lnTo>
                <a:lnTo>
                  <a:pt x="716" y="1225"/>
                </a:lnTo>
                <a:lnTo>
                  <a:pt x="690" y="1233"/>
                </a:lnTo>
                <a:lnTo>
                  <a:pt x="690" y="1233"/>
                </a:lnTo>
                <a:lnTo>
                  <a:pt x="663" y="1243"/>
                </a:lnTo>
                <a:lnTo>
                  <a:pt x="642" y="1252"/>
                </a:lnTo>
                <a:lnTo>
                  <a:pt x="625" y="1258"/>
                </a:lnTo>
                <a:lnTo>
                  <a:pt x="606" y="1263"/>
                </a:lnTo>
                <a:lnTo>
                  <a:pt x="606" y="1263"/>
                </a:lnTo>
                <a:lnTo>
                  <a:pt x="567" y="1269"/>
                </a:lnTo>
                <a:lnTo>
                  <a:pt x="552" y="1270"/>
                </a:lnTo>
                <a:lnTo>
                  <a:pt x="546" y="1270"/>
                </a:lnTo>
                <a:lnTo>
                  <a:pt x="546" y="1270"/>
                </a:lnTo>
                <a:lnTo>
                  <a:pt x="540" y="1245"/>
                </a:lnTo>
                <a:lnTo>
                  <a:pt x="537" y="1229"/>
                </a:lnTo>
                <a:lnTo>
                  <a:pt x="536" y="1224"/>
                </a:lnTo>
                <a:lnTo>
                  <a:pt x="535" y="1224"/>
                </a:lnTo>
                <a:lnTo>
                  <a:pt x="535" y="1224"/>
                </a:lnTo>
                <a:lnTo>
                  <a:pt x="508" y="1279"/>
                </a:lnTo>
                <a:lnTo>
                  <a:pt x="477" y="1338"/>
                </a:lnTo>
                <a:lnTo>
                  <a:pt x="477" y="1338"/>
                </a:lnTo>
                <a:lnTo>
                  <a:pt x="467" y="1350"/>
                </a:lnTo>
                <a:lnTo>
                  <a:pt x="448" y="1374"/>
                </a:lnTo>
                <a:lnTo>
                  <a:pt x="426" y="1398"/>
                </a:lnTo>
                <a:lnTo>
                  <a:pt x="416" y="1410"/>
                </a:lnTo>
                <a:lnTo>
                  <a:pt x="410" y="1421"/>
                </a:lnTo>
                <a:lnTo>
                  <a:pt x="410" y="1421"/>
                </a:lnTo>
                <a:lnTo>
                  <a:pt x="395" y="1441"/>
                </a:lnTo>
                <a:lnTo>
                  <a:pt x="365" y="1477"/>
                </a:lnTo>
                <a:lnTo>
                  <a:pt x="284" y="1575"/>
                </a:lnTo>
                <a:lnTo>
                  <a:pt x="204" y="1668"/>
                </a:lnTo>
                <a:lnTo>
                  <a:pt x="179" y="1699"/>
                </a:lnTo>
                <a:lnTo>
                  <a:pt x="169" y="1713"/>
                </a:lnTo>
                <a:lnTo>
                  <a:pt x="169" y="1713"/>
                </a:lnTo>
                <a:lnTo>
                  <a:pt x="169" y="1719"/>
                </a:lnTo>
                <a:lnTo>
                  <a:pt x="165" y="1728"/>
                </a:lnTo>
                <a:lnTo>
                  <a:pt x="164" y="1732"/>
                </a:lnTo>
                <a:lnTo>
                  <a:pt x="161" y="1736"/>
                </a:lnTo>
                <a:lnTo>
                  <a:pt x="158" y="1738"/>
                </a:lnTo>
                <a:lnTo>
                  <a:pt x="155" y="1737"/>
                </a:lnTo>
                <a:lnTo>
                  <a:pt x="155" y="1737"/>
                </a:lnTo>
                <a:lnTo>
                  <a:pt x="149" y="1733"/>
                </a:lnTo>
                <a:lnTo>
                  <a:pt x="144" y="1730"/>
                </a:lnTo>
                <a:lnTo>
                  <a:pt x="143" y="1730"/>
                </a:lnTo>
                <a:lnTo>
                  <a:pt x="142" y="1730"/>
                </a:lnTo>
                <a:lnTo>
                  <a:pt x="139" y="1731"/>
                </a:lnTo>
                <a:lnTo>
                  <a:pt x="137" y="1733"/>
                </a:lnTo>
                <a:lnTo>
                  <a:pt x="137" y="1733"/>
                </a:lnTo>
                <a:lnTo>
                  <a:pt x="125" y="1748"/>
                </a:lnTo>
                <a:lnTo>
                  <a:pt x="122" y="1752"/>
                </a:lnTo>
                <a:lnTo>
                  <a:pt x="120" y="1757"/>
                </a:lnTo>
                <a:lnTo>
                  <a:pt x="118" y="1762"/>
                </a:lnTo>
                <a:lnTo>
                  <a:pt x="118" y="1767"/>
                </a:lnTo>
                <a:lnTo>
                  <a:pt x="118" y="1767"/>
                </a:lnTo>
                <a:lnTo>
                  <a:pt x="121" y="1787"/>
                </a:lnTo>
                <a:lnTo>
                  <a:pt x="122" y="1802"/>
                </a:lnTo>
                <a:lnTo>
                  <a:pt x="122" y="1802"/>
                </a:lnTo>
                <a:lnTo>
                  <a:pt x="123" y="1805"/>
                </a:lnTo>
                <a:lnTo>
                  <a:pt x="125" y="1806"/>
                </a:lnTo>
                <a:lnTo>
                  <a:pt x="128" y="1808"/>
                </a:lnTo>
                <a:lnTo>
                  <a:pt x="129" y="1810"/>
                </a:lnTo>
                <a:lnTo>
                  <a:pt x="129" y="1811"/>
                </a:lnTo>
                <a:lnTo>
                  <a:pt x="127" y="1813"/>
                </a:lnTo>
                <a:lnTo>
                  <a:pt x="122" y="1817"/>
                </a:lnTo>
                <a:lnTo>
                  <a:pt x="122" y="1817"/>
                </a:lnTo>
                <a:lnTo>
                  <a:pt x="111" y="1823"/>
                </a:lnTo>
                <a:lnTo>
                  <a:pt x="100" y="1827"/>
                </a:lnTo>
                <a:lnTo>
                  <a:pt x="95" y="1828"/>
                </a:lnTo>
                <a:lnTo>
                  <a:pt x="90" y="1828"/>
                </a:lnTo>
                <a:lnTo>
                  <a:pt x="86" y="1827"/>
                </a:lnTo>
                <a:lnTo>
                  <a:pt x="83" y="1824"/>
                </a:lnTo>
                <a:lnTo>
                  <a:pt x="83" y="1824"/>
                </a:lnTo>
                <a:lnTo>
                  <a:pt x="77" y="1819"/>
                </a:lnTo>
                <a:lnTo>
                  <a:pt x="73" y="1817"/>
                </a:lnTo>
                <a:lnTo>
                  <a:pt x="68" y="1817"/>
                </a:lnTo>
                <a:lnTo>
                  <a:pt x="68" y="1817"/>
                </a:lnTo>
                <a:lnTo>
                  <a:pt x="61" y="1819"/>
                </a:lnTo>
                <a:lnTo>
                  <a:pt x="55" y="1821"/>
                </a:lnTo>
                <a:lnTo>
                  <a:pt x="51" y="1821"/>
                </a:lnTo>
                <a:lnTo>
                  <a:pt x="51" y="1821"/>
                </a:lnTo>
                <a:lnTo>
                  <a:pt x="32" y="1813"/>
                </a:lnTo>
                <a:lnTo>
                  <a:pt x="32" y="1813"/>
                </a:lnTo>
                <a:lnTo>
                  <a:pt x="27" y="1813"/>
                </a:lnTo>
                <a:lnTo>
                  <a:pt x="19" y="1813"/>
                </a:lnTo>
                <a:lnTo>
                  <a:pt x="19" y="1813"/>
                </a:lnTo>
                <a:lnTo>
                  <a:pt x="14" y="1811"/>
                </a:lnTo>
                <a:lnTo>
                  <a:pt x="8" y="1806"/>
                </a:lnTo>
                <a:lnTo>
                  <a:pt x="8" y="1806"/>
                </a:lnTo>
                <a:lnTo>
                  <a:pt x="2" y="1801"/>
                </a:lnTo>
                <a:lnTo>
                  <a:pt x="0" y="1799"/>
                </a:lnTo>
                <a:lnTo>
                  <a:pt x="0" y="1795"/>
                </a:lnTo>
                <a:lnTo>
                  <a:pt x="0" y="1795"/>
                </a:lnTo>
                <a:lnTo>
                  <a:pt x="2" y="1790"/>
                </a:lnTo>
                <a:lnTo>
                  <a:pt x="4" y="1784"/>
                </a:lnTo>
                <a:lnTo>
                  <a:pt x="7" y="1775"/>
                </a:lnTo>
                <a:lnTo>
                  <a:pt x="8" y="1767"/>
                </a:lnTo>
                <a:lnTo>
                  <a:pt x="8" y="1767"/>
                </a:lnTo>
                <a:lnTo>
                  <a:pt x="8" y="1757"/>
                </a:lnTo>
                <a:lnTo>
                  <a:pt x="10" y="1748"/>
                </a:lnTo>
                <a:lnTo>
                  <a:pt x="13" y="1738"/>
                </a:lnTo>
                <a:lnTo>
                  <a:pt x="15" y="1727"/>
                </a:lnTo>
                <a:lnTo>
                  <a:pt x="15" y="1727"/>
                </a:lnTo>
                <a:lnTo>
                  <a:pt x="18" y="1715"/>
                </a:lnTo>
                <a:lnTo>
                  <a:pt x="19" y="1708"/>
                </a:lnTo>
                <a:lnTo>
                  <a:pt x="21" y="1703"/>
                </a:lnTo>
                <a:lnTo>
                  <a:pt x="23" y="1698"/>
                </a:lnTo>
                <a:lnTo>
                  <a:pt x="23" y="1698"/>
                </a:lnTo>
                <a:lnTo>
                  <a:pt x="21" y="1695"/>
                </a:lnTo>
                <a:lnTo>
                  <a:pt x="19" y="1693"/>
                </a:lnTo>
                <a:lnTo>
                  <a:pt x="13" y="1687"/>
                </a:lnTo>
                <a:lnTo>
                  <a:pt x="4" y="1681"/>
                </a:lnTo>
                <a:lnTo>
                  <a:pt x="4" y="1681"/>
                </a:lnTo>
                <a:lnTo>
                  <a:pt x="7" y="1679"/>
                </a:lnTo>
                <a:lnTo>
                  <a:pt x="10" y="1677"/>
                </a:lnTo>
                <a:lnTo>
                  <a:pt x="14" y="1673"/>
                </a:lnTo>
                <a:lnTo>
                  <a:pt x="21" y="1665"/>
                </a:lnTo>
                <a:lnTo>
                  <a:pt x="29" y="1651"/>
                </a:lnTo>
                <a:lnTo>
                  <a:pt x="39" y="1633"/>
                </a:lnTo>
                <a:lnTo>
                  <a:pt x="51" y="1608"/>
                </a:lnTo>
                <a:lnTo>
                  <a:pt x="51" y="1608"/>
                </a:lnTo>
                <a:lnTo>
                  <a:pt x="58" y="1593"/>
                </a:lnTo>
                <a:lnTo>
                  <a:pt x="68" y="1576"/>
                </a:lnTo>
                <a:lnTo>
                  <a:pt x="90" y="1542"/>
                </a:lnTo>
                <a:lnTo>
                  <a:pt x="117" y="1504"/>
                </a:lnTo>
                <a:lnTo>
                  <a:pt x="145" y="1468"/>
                </a:lnTo>
                <a:lnTo>
                  <a:pt x="173" y="1434"/>
                </a:lnTo>
                <a:lnTo>
                  <a:pt x="196" y="1405"/>
                </a:lnTo>
                <a:lnTo>
                  <a:pt x="223" y="1375"/>
                </a:lnTo>
                <a:lnTo>
                  <a:pt x="223" y="1375"/>
                </a:lnTo>
                <a:lnTo>
                  <a:pt x="259" y="1334"/>
                </a:lnTo>
                <a:lnTo>
                  <a:pt x="279" y="1311"/>
                </a:lnTo>
                <a:lnTo>
                  <a:pt x="287" y="1301"/>
                </a:lnTo>
                <a:lnTo>
                  <a:pt x="292" y="1295"/>
                </a:lnTo>
                <a:lnTo>
                  <a:pt x="292" y="1295"/>
                </a:lnTo>
                <a:lnTo>
                  <a:pt x="384" y="1119"/>
                </a:lnTo>
                <a:lnTo>
                  <a:pt x="384" y="1119"/>
                </a:lnTo>
                <a:lnTo>
                  <a:pt x="385" y="1116"/>
                </a:lnTo>
                <a:lnTo>
                  <a:pt x="386" y="1112"/>
                </a:lnTo>
                <a:lnTo>
                  <a:pt x="386" y="1101"/>
                </a:lnTo>
                <a:lnTo>
                  <a:pt x="389" y="1085"/>
                </a:lnTo>
                <a:lnTo>
                  <a:pt x="391" y="1076"/>
                </a:lnTo>
                <a:lnTo>
                  <a:pt x="395" y="1065"/>
                </a:lnTo>
                <a:lnTo>
                  <a:pt x="395" y="1065"/>
                </a:lnTo>
                <a:lnTo>
                  <a:pt x="416" y="1014"/>
                </a:lnTo>
                <a:lnTo>
                  <a:pt x="426" y="990"/>
                </a:lnTo>
                <a:lnTo>
                  <a:pt x="431" y="972"/>
                </a:lnTo>
                <a:lnTo>
                  <a:pt x="431" y="972"/>
                </a:lnTo>
                <a:lnTo>
                  <a:pt x="437" y="953"/>
                </a:lnTo>
                <a:lnTo>
                  <a:pt x="447" y="933"/>
                </a:lnTo>
                <a:lnTo>
                  <a:pt x="455" y="915"/>
                </a:lnTo>
                <a:lnTo>
                  <a:pt x="460" y="907"/>
                </a:lnTo>
                <a:lnTo>
                  <a:pt x="460" y="907"/>
                </a:lnTo>
                <a:lnTo>
                  <a:pt x="463" y="899"/>
                </a:lnTo>
                <a:lnTo>
                  <a:pt x="467" y="885"/>
                </a:lnTo>
                <a:lnTo>
                  <a:pt x="474" y="864"/>
                </a:lnTo>
                <a:lnTo>
                  <a:pt x="474" y="864"/>
                </a:lnTo>
                <a:lnTo>
                  <a:pt x="438" y="752"/>
                </a:lnTo>
                <a:lnTo>
                  <a:pt x="438" y="752"/>
                </a:lnTo>
                <a:lnTo>
                  <a:pt x="432" y="730"/>
                </a:lnTo>
                <a:lnTo>
                  <a:pt x="424" y="697"/>
                </a:lnTo>
                <a:lnTo>
                  <a:pt x="417" y="664"/>
                </a:lnTo>
                <a:lnTo>
                  <a:pt x="413" y="640"/>
                </a:lnTo>
                <a:lnTo>
                  <a:pt x="413" y="640"/>
                </a:lnTo>
                <a:lnTo>
                  <a:pt x="411" y="633"/>
                </a:lnTo>
                <a:lnTo>
                  <a:pt x="406" y="623"/>
                </a:lnTo>
                <a:lnTo>
                  <a:pt x="392" y="600"/>
                </a:lnTo>
                <a:lnTo>
                  <a:pt x="386" y="587"/>
                </a:lnTo>
                <a:lnTo>
                  <a:pt x="380" y="573"/>
                </a:lnTo>
                <a:lnTo>
                  <a:pt x="375" y="558"/>
                </a:lnTo>
                <a:lnTo>
                  <a:pt x="374" y="551"/>
                </a:lnTo>
                <a:lnTo>
                  <a:pt x="374" y="543"/>
                </a:lnTo>
                <a:lnTo>
                  <a:pt x="374" y="543"/>
                </a:lnTo>
                <a:lnTo>
                  <a:pt x="374" y="528"/>
                </a:lnTo>
                <a:lnTo>
                  <a:pt x="375" y="512"/>
                </a:lnTo>
                <a:lnTo>
                  <a:pt x="378" y="496"/>
                </a:lnTo>
                <a:lnTo>
                  <a:pt x="381" y="482"/>
                </a:lnTo>
                <a:lnTo>
                  <a:pt x="386" y="468"/>
                </a:lnTo>
                <a:lnTo>
                  <a:pt x="390" y="457"/>
                </a:lnTo>
                <a:lnTo>
                  <a:pt x="395" y="449"/>
                </a:lnTo>
                <a:lnTo>
                  <a:pt x="399" y="442"/>
                </a:lnTo>
                <a:lnTo>
                  <a:pt x="399" y="442"/>
                </a:lnTo>
                <a:lnTo>
                  <a:pt x="421" y="424"/>
                </a:lnTo>
                <a:lnTo>
                  <a:pt x="431" y="415"/>
                </a:lnTo>
                <a:lnTo>
                  <a:pt x="438" y="411"/>
                </a:lnTo>
                <a:lnTo>
                  <a:pt x="438" y="411"/>
                </a:lnTo>
                <a:lnTo>
                  <a:pt x="456" y="401"/>
                </a:lnTo>
                <a:lnTo>
                  <a:pt x="470" y="392"/>
                </a:lnTo>
                <a:lnTo>
                  <a:pt x="470" y="392"/>
                </a:lnTo>
                <a:lnTo>
                  <a:pt x="470" y="372"/>
                </a:lnTo>
                <a:lnTo>
                  <a:pt x="470" y="359"/>
                </a:lnTo>
                <a:lnTo>
                  <a:pt x="470" y="354"/>
                </a:lnTo>
                <a:lnTo>
                  <a:pt x="470" y="353"/>
                </a:lnTo>
                <a:lnTo>
                  <a:pt x="488" y="353"/>
                </a:lnTo>
                <a:lnTo>
                  <a:pt x="456" y="338"/>
                </a:lnTo>
                <a:lnTo>
                  <a:pt x="456" y="338"/>
                </a:lnTo>
                <a:lnTo>
                  <a:pt x="464" y="326"/>
                </a:lnTo>
                <a:lnTo>
                  <a:pt x="470" y="313"/>
                </a:lnTo>
                <a:lnTo>
                  <a:pt x="470" y="313"/>
                </a:lnTo>
                <a:lnTo>
                  <a:pt x="466" y="316"/>
                </a:lnTo>
                <a:lnTo>
                  <a:pt x="456" y="320"/>
                </a:lnTo>
                <a:lnTo>
                  <a:pt x="442" y="325"/>
                </a:lnTo>
                <a:lnTo>
                  <a:pt x="456" y="299"/>
                </a:lnTo>
                <a:lnTo>
                  <a:pt x="456" y="299"/>
                </a:lnTo>
                <a:lnTo>
                  <a:pt x="455" y="294"/>
                </a:lnTo>
                <a:lnTo>
                  <a:pt x="453" y="284"/>
                </a:lnTo>
                <a:lnTo>
                  <a:pt x="450" y="278"/>
                </a:lnTo>
                <a:lnTo>
                  <a:pt x="448" y="274"/>
                </a:lnTo>
                <a:lnTo>
                  <a:pt x="445" y="270"/>
                </a:lnTo>
                <a:lnTo>
                  <a:pt x="442" y="270"/>
                </a:lnTo>
                <a:lnTo>
                  <a:pt x="442" y="270"/>
                </a:lnTo>
                <a:lnTo>
                  <a:pt x="440" y="269"/>
                </a:lnTo>
                <a:lnTo>
                  <a:pt x="439" y="268"/>
                </a:lnTo>
                <a:lnTo>
                  <a:pt x="437" y="263"/>
                </a:lnTo>
                <a:lnTo>
                  <a:pt x="435" y="255"/>
                </a:lnTo>
                <a:lnTo>
                  <a:pt x="434" y="245"/>
                </a:lnTo>
                <a:lnTo>
                  <a:pt x="434" y="226"/>
                </a:lnTo>
                <a:lnTo>
                  <a:pt x="434" y="216"/>
                </a:lnTo>
                <a:lnTo>
                  <a:pt x="434" y="216"/>
                </a:lnTo>
                <a:lnTo>
                  <a:pt x="435" y="205"/>
                </a:lnTo>
                <a:lnTo>
                  <a:pt x="439" y="182"/>
                </a:lnTo>
                <a:lnTo>
                  <a:pt x="445" y="154"/>
                </a:lnTo>
                <a:lnTo>
                  <a:pt x="449" y="141"/>
                </a:lnTo>
                <a:lnTo>
                  <a:pt x="453" y="130"/>
                </a:lnTo>
                <a:lnTo>
                  <a:pt x="453" y="130"/>
                </a:lnTo>
                <a:lnTo>
                  <a:pt x="460" y="113"/>
                </a:lnTo>
                <a:lnTo>
                  <a:pt x="467" y="101"/>
                </a:lnTo>
                <a:lnTo>
                  <a:pt x="474" y="94"/>
                </a:lnTo>
                <a:lnTo>
                  <a:pt x="481" y="90"/>
                </a:lnTo>
                <a:lnTo>
                  <a:pt x="481" y="90"/>
                </a:lnTo>
                <a:lnTo>
                  <a:pt x="483" y="90"/>
                </a:lnTo>
                <a:lnTo>
                  <a:pt x="485" y="90"/>
                </a:lnTo>
                <a:lnTo>
                  <a:pt x="487" y="91"/>
                </a:lnTo>
                <a:lnTo>
                  <a:pt x="488" y="91"/>
                </a:lnTo>
                <a:lnTo>
                  <a:pt x="492" y="90"/>
                </a:lnTo>
                <a:lnTo>
                  <a:pt x="510" y="83"/>
                </a:lnTo>
                <a:lnTo>
                  <a:pt x="510" y="83"/>
                </a:lnTo>
                <a:lnTo>
                  <a:pt x="522" y="78"/>
                </a:lnTo>
                <a:lnTo>
                  <a:pt x="529" y="74"/>
                </a:lnTo>
                <a:lnTo>
                  <a:pt x="540" y="67"/>
                </a:lnTo>
                <a:lnTo>
                  <a:pt x="544" y="65"/>
                </a:lnTo>
                <a:lnTo>
                  <a:pt x="547" y="64"/>
                </a:lnTo>
                <a:lnTo>
                  <a:pt x="552" y="64"/>
                </a:lnTo>
                <a:lnTo>
                  <a:pt x="557" y="65"/>
                </a:lnTo>
                <a:lnTo>
                  <a:pt x="557" y="65"/>
                </a:lnTo>
                <a:lnTo>
                  <a:pt x="582" y="73"/>
                </a:lnTo>
                <a:lnTo>
                  <a:pt x="593" y="76"/>
                </a:lnTo>
                <a:lnTo>
                  <a:pt x="600" y="80"/>
                </a:lnTo>
                <a:lnTo>
                  <a:pt x="600" y="80"/>
                </a:lnTo>
                <a:lnTo>
                  <a:pt x="615" y="87"/>
                </a:lnTo>
                <a:lnTo>
                  <a:pt x="625" y="90"/>
                </a:lnTo>
                <a:lnTo>
                  <a:pt x="628" y="90"/>
                </a:lnTo>
                <a:lnTo>
                  <a:pt x="632" y="90"/>
                </a:lnTo>
                <a:lnTo>
                  <a:pt x="632" y="90"/>
                </a:lnTo>
                <a:lnTo>
                  <a:pt x="639" y="90"/>
                </a:lnTo>
                <a:lnTo>
                  <a:pt x="649" y="91"/>
                </a:lnTo>
                <a:lnTo>
                  <a:pt x="658" y="95"/>
                </a:lnTo>
                <a:lnTo>
                  <a:pt x="664" y="97"/>
                </a:lnTo>
                <a:lnTo>
                  <a:pt x="664" y="97"/>
                </a:lnTo>
                <a:lnTo>
                  <a:pt x="668" y="100"/>
                </a:lnTo>
                <a:lnTo>
                  <a:pt x="673" y="101"/>
                </a:lnTo>
                <a:lnTo>
                  <a:pt x="676" y="103"/>
                </a:lnTo>
                <a:lnTo>
                  <a:pt x="678" y="106"/>
                </a:lnTo>
                <a:lnTo>
                  <a:pt x="679" y="108"/>
                </a:lnTo>
                <a:lnTo>
                  <a:pt x="679" y="108"/>
                </a:lnTo>
                <a:lnTo>
                  <a:pt x="684" y="126"/>
                </a:lnTo>
                <a:lnTo>
                  <a:pt x="686" y="137"/>
                </a:lnTo>
                <a:lnTo>
                  <a:pt x="686" y="137"/>
                </a:lnTo>
                <a:lnTo>
                  <a:pt x="685" y="140"/>
                </a:lnTo>
                <a:lnTo>
                  <a:pt x="681" y="145"/>
                </a:lnTo>
                <a:lnTo>
                  <a:pt x="679" y="151"/>
                </a:lnTo>
                <a:lnTo>
                  <a:pt x="679" y="155"/>
                </a:lnTo>
                <a:lnTo>
                  <a:pt x="679" y="155"/>
                </a:lnTo>
                <a:lnTo>
                  <a:pt x="682" y="159"/>
                </a:lnTo>
                <a:lnTo>
                  <a:pt x="689" y="164"/>
                </a:lnTo>
                <a:lnTo>
                  <a:pt x="695" y="167"/>
                </a:lnTo>
                <a:lnTo>
                  <a:pt x="696" y="170"/>
                </a:lnTo>
                <a:lnTo>
                  <a:pt x="696" y="170"/>
                </a:lnTo>
                <a:lnTo>
                  <a:pt x="695" y="171"/>
                </a:lnTo>
                <a:lnTo>
                  <a:pt x="692" y="173"/>
                </a:lnTo>
                <a:lnTo>
                  <a:pt x="690" y="177"/>
                </a:lnTo>
                <a:lnTo>
                  <a:pt x="690" y="177"/>
                </a:lnTo>
                <a:lnTo>
                  <a:pt x="691" y="192"/>
                </a:lnTo>
                <a:lnTo>
                  <a:pt x="692" y="203"/>
                </a:lnTo>
                <a:lnTo>
                  <a:pt x="694" y="209"/>
                </a:lnTo>
                <a:lnTo>
                  <a:pt x="694" y="2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5F16BCB-C40E-4C69-A7A9-24DAA3483E31}"/>
              </a:ext>
            </a:extLst>
          </p:cNvPr>
          <p:cNvSpPr>
            <a:spLocks/>
          </p:cNvSpPr>
          <p:nvPr/>
        </p:nvSpPr>
        <p:spPr bwMode="auto">
          <a:xfrm>
            <a:off x="643532" y="4711897"/>
            <a:ext cx="1274468" cy="1601255"/>
          </a:xfrm>
          <a:custGeom>
            <a:avLst/>
            <a:gdLst>
              <a:gd name="T0" fmla="*/ 587 w 1248"/>
              <a:gd name="T1" fmla="*/ 381 h 1568"/>
              <a:gd name="T2" fmla="*/ 552 w 1248"/>
              <a:gd name="T3" fmla="*/ 320 h 1568"/>
              <a:gd name="T4" fmla="*/ 530 w 1248"/>
              <a:gd name="T5" fmla="*/ 309 h 1568"/>
              <a:gd name="T6" fmla="*/ 498 w 1248"/>
              <a:gd name="T7" fmla="*/ 309 h 1568"/>
              <a:gd name="T8" fmla="*/ 257 w 1248"/>
              <a:gd name="T9" fmla="*/ 204 h 1568"/>
              <a:gd name="T10" fmla="*/ 215 w 1248"/>
              <a:gd name="T11" fmla="*/ 209 h 1568"/>
              <a:gd name="T12" fmla="*/ 75 w 1248"/>
              <a:gd name="T13" fmla="*/ 95 h 1568"/>
              <a:gd name="T14" fmla="*/ 40 w 1248"/>
              <a:gd name="T15" fmla="*/ 70 h 1568"/>
              <a:gd name="T16" fmla="*/ 29 w 1248"/>
              <a:gd name="T17" fmla="*/ 104 h 1568"/>
              <a:gd name="T18" fmla="*/ 7 w 1248"/>
              <a:gd name="T19" fmla="*/ 117 h 1568"/>
              <a:gd name="T20" fmla="*/ 1 w 1248"/>
              <a:gd name="T21" fmla="*/ 136 h 1568"/>
              <a:gd name="T22" fmla="*/ 12 w 1248"/>
              <a:gd name="T23" fmla="*/ 172 h 1568"/>
              <a:gd name="T24" fmla="*/ 69 w 1248"/>
              <a:gd name="T25" fmla="*/ 239 h 1568"/>
              <a:gd name="T26" fmla="*/ 110 w 1248"/>
              <a:gd name="T27" fmla="*/ 287 h 1568"/>
              <a:gd name="T28" fmla="*/ 140 w 1248"/>
              <a:gd name="T29" fmla="*/ 282 h 1568"/>
              <a:gd name="T30" fmla="*/ 187 w 1248"/>
              <a:gd name="T31" fmla="*/ 339 h 1568"/>
              <a:gd name="T32" fmla="*/ 210 w 1248"/>
              <a:gd name="T33" fmla="*/ 379 h 1568"/>
              <a:gd name="T34" fmla="*/ 472 w 1248"/>
              <a:gd name="T35" fmla="*/ 670 h 1568"/>
              <a:gd name="T36" fmla="*/ 586 w 1248"/>
              <a:gd name="T37" fmla="*/ 799 h 1568"/>
              <a:gd name="T38" fmla="*/ 713 w 1248"/>
              <a:gd name="T39" fmla="*/ 785 h 1568"/>
              <a:gd name="T40" fmla="*/ 718 w 1248"/>
              <a:gd name="T41" fmla="*/ 1111 h 1568"/>
              <a:gd name="T42" fmla="*/ 703 w 1248"/>
              <a:gd name="T43" fmla="*/ 1269 h 1568"/>
              <a:gd name="T44" fmla="*/ 732 w 1248"/>
              <a:gd name="T45" fmla="*/ 1401 h 1568"/>
              <a:gd name="T46" fmla="*/ 698 w 1248"/>
              <a:gd name="T47" fmla="*/ 1455 h 1568"/>
              <a:gd name="T48" fmla="*/ 693 w 1248"/>
              <a:gd name="T49" fmla="*/ 1521 h 1568"/>
              <a:gd name="T50" fmla="*/ 702 w 1248"/>
              <a:gd name="T51" fmla="*/ 1568 h 1568"/>
              <a:gd name="T52" fmla="*/ 736 w 1248"/>
              <a:gd name="T53" fmla="*/ 1565 h 1568"/>
              <a:gd name="T54" fmla="*/ 764 w 1248"/>
              <a:gd name="T55" fmla="*/ 1560 h 1568"/>
              <a:gd name="T56" fmla="*/ 773 w 1248"/>
              <a:gd name="T57" fmla="*/ 1552 h 1568"/>
              <a:gd name="T58" fmla="*/ 773 w 1248"/>
              <a:gd name="T59" fmla="*/ 1489 h 1568"/>
              <a:gd name="T60" fmla="*/ 806 w 1248"/>
              <a:gd name="T61" fmla="*/ 1406 h 1568"/>
              <a:gd name="T62" fmla="*/ 838 w 1248"/>
              <a:gd name="T63" fmla="*/ 1289 h 1568"/>
              <a:gd name="T64" fmla="*/ 874 w 1248"/>
              <a:gd name="T65" fmla="*/ 960 h 1568"/>
              <a:gd name="T66" fmla="*/ 972 w 1248"/>
              <a:gd name="T67" fmla="*/ 788 h 1568"/>
              <a:gd name="T68" fmla="*/ 1019 w 1248"/>
              <a:gd name="T69" fmla="*/ 750 h 1568"/>
              <a:gd name="T70" fmla="*/ 1000 w 1248"/>
              <a:gd name="T71" fmla="*/ 601 h 1568"/>
              <a:gd name="T72" fmla="*/ 995 w 1248"/>
              <a:gd name="T73" fmla="*/ 547 h 1568"/>
              <a:gd name="T74" fmla="*/ 956 w 1248"/>
              <a:gd name="T75" fmla="*/ 403 h 1568"/>
              <a:gd name="T76" fmla="*/ 1186 w 1248"/>
              <a:gd name="T77" fmla="*/ 478 h 1568"/>
              <a:gd name="T78" fmla="*/ 1219 w 1248"/>
              <a:gd name="T79" fmla="*/ 486 h 1568"/>
              <a:gd name="T80" fmla="*/ 1242 w 1248"/>
              <a:gd name="T81" fmla="*/ 479 h 1568"/>
              <a:gd name="T82" fmla="*/ 1236 w 1248"/>
              <a:gd name="T83" fmla="*/ 428 h 1568"/>
              <a:gd name="T84" fmla="*/ 1178 w 1248"/>
              <a:gd name="T85" fmla="*/ 392 h 1568"/>
              <a:gd name="T86" fmla="*/ 1137 w 1248"/>
              <a:gd name="T87" fmla="*/ 370 h 1568"/>
              <a:gd name="T88" fmla="*/ 939 w 1248"/>
              <a:gd name="T89" fmla="*/ 298 h 1568"/>
              <a:gd name="T90" fmla="*/ 896 w 1248"/>
              <a:gd name="T91" fmla="*/ 235 h 1568"/>
              <a:gd name="T92" fmla="*/ 792 w 1248"/>
              <a:gd name="T93" fmla="*/ 123 h 1568"/>
              <a:gd name="T94" fmla="*/ 758 w 1248"/>
              <a:gd name="T95" fmla="*/ 36 h 1568"/>
              <a:gd name="T96" fmla="*/ 690 w 1248"/>
              <a:gd name="T97" fmla="*/ 5 h 1568"/>
              <a:gd name="T98" fmla="*/ 655 w 1248"/>
              <a:gd name="T99" fmla="*/ 8 h 1568"/>
              <a:gd name="T100" fmla="*/ 607 w 1248"/>
              <a:gd name="T101" fmla="*/ 29 h 1568"/>
              <a:gd name="T102" fmla="*/ 590 w 1248"/>
              <a:gd name="T103" fmla="*/ 70 h 1568"/>
              <a:gd name="T104" fmla="*/ 568 w 1248"/>
              <a:gd name="T105" fmla="*/ 101 h 1568"/>
              <a:gd name="T106" fmla="*/ 566 w 1248"/>
              <a:gd name="T107" fmla="*/ 129 h 1568"/>
              <a:gd name="T108" fmla="*/ 598 w 1248"/>
              <a:gd name="T109" fmla="*/ 191 h 1568"/>
              <a:gd name="T110" fmla="*/ 619 w 1248"/>
              <a:gd name="T111" fmla="*/ 246 h 1568"/>
              <a:gd name="T112" fmla="*/ 647 w 1248"/>
              <a:gd name="T113" fmla="*/ 271 h 1568"/>
              <a:gd name="T114" fmla="*/ 682 w 1248"/>
              <a:gd name="T115" fmla="*/ 300 h 1568"/>
              <a:gd name="T116" fmla="*/ 660 w 1248"/>
              <a:gd name="T117" fmla="*/ 352 h 1568"/>
              <a:gd name="T118" fmla="*/ 646 w 1248"/>
              <a:gd name="T119" fmla="*/ 42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8" h="1568">
                <a:moveTo>
                  <a:pt x="645" y="429"/>
                </a:moveTo>
                <a:lnTo>
                  <a:pt x="645" y="429"/>
                </a:lnTo>
                <a:lnTo>
                  <a:pt x="618" y="402"/>
                </a:lnTo>
                <a:lnTo>
                  <a:pt x="601" y="386"/>
                </a:lnTo>
                <a:lnTo>
                  <a:pt x="592" y="379"/>
                </a:lnTo>
                <a:lnTo>
                  <a:pt x="592" y="379"/>
                </a:lnTo>
                <a:lnTo>
                  <a:pt x="587" y="381"/>
                </a:lnTo>
                <a:lnTo>
                  <a:pt x="584" y="384"/>
                </a:lnTo>
                <a:lnTo>
                  <a:pt x="584" y="384"/>
                </a:lnTo>
                <a:lnTo>
                  <a:pt x="570" y="353"/>
                </a:lnTo>
                <a:lnTo>
                  <a:pt x="560" y="332"/>
                </a:lnTo>
                <a:lnTo>
                  <a:pt x="555" y="322"/>
                </a:lnTo>
                <a:lnTo>
                  <a:pt x="555" y="322"/>
                </a:lnTo>
                <a:lnTo>
                  <a:pt x="552" y="320"/>
                </a:lnTo>
                <a:lnTo>
                  <a:pt x="548" y="316"/>
                </a:lnTo>
                <a:lnTo>
                  <a:pt x="542" y="311"/>
                </a:lnTo>
                <a:lnTo>
                  <a:pt x="538" y="309"/>
                </a:lnTo>
                <a:lnTo>
                  <a:pt x="538" y="309"/>
                </a:lnTo>
                <a:lnTo>
                  <a:pt x="531" y="309"/>
                </a:lnTo>
                <a:lnTo>
                  <a:pt x="530" y="309"/>
                </a:lnTo>
                <a:lnTo>
                  <a:pt x="530" y="309"/>
                </a:lnTo>
                <a:lnTo>
                  <a:pt x="523" y="306"/>
                </a:lnTo>
                <a:lnTo>
                  <a:pt x="514" y="303"/>
                </a:lnTo>
                <a:lnTo>
                  <a:pt x="514" y="303"/>
                </a:lnTo>
                <a:lnTo>
                  <a:pt x="509" y="301"/>
                </a:lnTo>
                <a:lnTo>
                  <a:pt x="502" y="305"/>
                </a:lnTo>
                <a:lnTo>
                  <a:pt x="502" y="305"/>
                </a:lnTo>
                <a:lnTo>
                  <a:pt x="498" y="309"/>
                </a:lnTo>
                <a:lnTo>
                  <a:pt x="493" y="314"/>
                </a:lnTo>
                <a:lnTo>
                  <a:pt x="488" y="320"/>
                </a:lnTo>
                <a:lnTo>
                  <a:pt x="348" y="258"/>
                </a:lnTo>
                <a:lnTo>
                  <a:pt x="348" y="258"/>
                </a:lnTo>
                <a:lnTo>
                  <a:pt x="303" y="231"/>
                </a:lnTo>
                <a:lnTo>
                  <a:pt x="271" y="213"/>
                </a:lnTo>
                <a:lnTo>
                  <a:pt x="257" y="204"/>
                </a:lnTo>
                <a:lnTo>
                  <a:pt x="257" y="204"/>
                </a:lnTo>
                <a:lnTo>
                  <a:pt x="242" y="202"/>
                </a:lnTo>
                <a:lnTo>
                  <a:pt x="226" y="199"/>
                </a:lnTo>
                <a:lnTo>
                  <a:pt x="226" y="199"/>
                </a:lnTo>
                <a:lnTo>
                  <a:pt x="224" y="201"/>
                </a:lnTo>
                <a:lnTo>
                  <a:pt x="221" y="203"/>
                </a:lnTo>
                <a:lnTo>
                  <a:pt x="215" y="209"/>
                </a:lnTo>
                <a:lnTo>
                  <a:pt x="209" y="219"/>
                </a:lnTo>
                <a:lnTo>
                  <a:pt x="162" y="202"/>
                </a:lnTo>
                <a:lnTo>
                  <a:pt x="162" y="202"/>
                </a:lnTo>
                <a:lnTo>
                  <a:pt x="128" y="158"/>
                </a:lnTo>
                <a:lnTo>
                  <a:pt x="99" y="122"/>
                </a:lnTo>
                <a:lnTo>
                  <a:pt x="75" y="95"/>
                </a:lnTo>
                <a:lnTo>
                  <a:pt x="75" y="95"/>
                </a:lnTo>
                <a:lnTo>
                  <a:pt x="67" y="86"/>
                </a:lnTo>
                <a:lnTo>
                  <a:pt x="61" y="79"/>
                </a:lnTo>
                <a:lnTo>
                  <a:pt x="54" y="68"/>
                </a:lnTo>
                <a:lnTo>
                  <a:pt x="51" y="66"/>
                </a:lnTo>
                <a:lnTo>
                  <a:pt x="48" y="66"/>
                </a:lnTo>
                <a:lnTo>
                  <a:pt x="45" y="67"/>
                </a:lnTo>
                <a:lnTo>
                  <a:pt x="40" y="70"/>
                </a:lnTo>
                <a:lnTo>
                  <a:pt x="40" y="70"/>
                </a:lnTo>
                <a:lnTo>
                  <a:pt x="35" y="75"/>
                </a:lnTo>
                <a:lnTo>
                  <a:pt x="33" y="81"/>
                </a:lnTo>
                <a:lnTo>
                  <a:pt x="31" y="86"/>
                </a:lnTo>
                <a:lnTo>
                  <a:pt x="29" y="93"/>
                </a:lnTo>
                <a:lnTo>
                  <a:pt x="29" y="100"/>
                </a:lnTo>
                <a:lnTo>
                  <a:pt x="29" y="104"/>
                </a:lnTo>
                <a:lnTo>
                  <a:pt x="29" y="104"/>
                </a:lnTo>
                <a:lnTo>
                  <a:pt x="18" y="106"/>
                </a:lnTo>
                <a:lnTo>
                  <a:pt x="11" y="109"/>
                </a:lnTo>
                <a:lnTo>
                  <a:pt x="8" y="110"/>
                </a:lnTo>
                <a:lnTo>
                  <a:pt x="7" y="112"/>
                </a:lnTo>
                <a:lnTo>
                  <a:pt x="7" y="112"/>
                </a:lnTo>
                <a:lnTo>
                  <a:pt x="7" y="117"/>
                </a:lnTo>
                <a:lnTo>
                  <a:pt x="7" y="123"/>
                </a:lnTo>
                <a:lnTo>
                  <a:pt x="7" y="127"/>
                </a:lnTo>
                <a:lnTo>
                  <a:pt x="7" y="129"/>
                </a:lnTo>
                <a:lnTo>
                  <a:pt x="7" y="129"/>
                </a:lnTo>
                <a:lnTo>
                  <a:pt x="6" y="132"/>
                </a:lnTo>
                <a:lnTo>
                  <a:pt x="2" y="134"/>
                </a:lnTo>
                <a:lnTo>
                  <a:pt x="1" y="136"/>
                </a:lnTo>
                <a:lnTo>
                  <a:pt x="0" y="139"/>
                </a:lnTo>
                <a:lnTo>
                  <a:pt x="0" y="143"/>
                </a:lnTo>
                <a:lnTo>
                  <a:pt x="1" y="148"/>
                </a:lnTo>
                <a:lnTo>
                  <a:pt x="1" y="148"/>
                </a:lnTo>
                <a:lnTo>
                  <a:pt x="4" y="156"/>
                </a:lnTo>
                <a:lnTo>
                  <a:pt x="7" y="165"/>
                </a:lnTo>
                <a:lnTo>
                  <a:pt x="12" y="172"/>
                </a:lnTo>
                <a:lnTo>
                  <a:pt x="18" y="180"/>
                </a:lnTo>
                <a:lnTo>
                  <a:pt x="18" y="180"/>
                </a:lnTo>
                <a:lnTo>
                  <a:pt x="45" y="207"/>
                </a:lnTo>
                <a:lnTo>
                  <a:pt x="60" y="224"/>
                </a:lnTo>
                <a:lnTo>
                  <a:pt x="65" y="231"/>
                </a:lnTo>
                <a:lnTo>
                  <a:pt x="69" y="239"/>
                </a:lnTo>
                <a:lnTo>
                  <a:pt x="69" y="239"/>
                </a:lnTo>
                <a:lnTo>
                  <a:pt x="75" y="255"/>
                </a:lnTo>
                <a:lnTo>
                  <a:pt x="80" y="262"/>
                </a:lnTo>
                <a:lnTo>
                  <a:pt x="85" y="269"/>
                </a:lnTo>
                <a:lnTo>
                  <a:pt x="91" y="277"/>
                </a:lnTo>
                <a:lnTo>
                  <a:pt x="97" y="282"/>
                </a:lnTo>
                <a:lnTo>
                  <a:pt x="103" y="285"/>
                </a:lnTo>
                <a:lnTo>
                  <a:pt x="110" y="287"/>
                </a:lnTo>
                <a:lnTo>
                  <a:pt x="110" y="287"/>
                </a:lnTo>
                <a:lnTo>
                  <a:pt x="115" y="287"/>
                </a:lnTo>
                <a:lnTo>
                  <a:pt x="120" y="285"/>
                </a:lnTo>
                <a:lnTo>
                  <a:pt x="128" y="283"/>
                </a:lnTo>
                <a:lnTo>
                  <a:pt x="131" y="282"/>
                </a:lnTo>
                <a:lnTo>
                  <a:pt x="135" y="280"/>
                </a:lnTo>
                <a:lnTo>
                  <a:pt x="140" y="282"/>
                </a:lnTo>
                <a:lnTo>
                  <a:pt x="147" y="283"/>
                </a:lnTo>
                <a:lnTo>
                  <a:pt x="147" y="283"/>
                </a:lnTo>
                <a:lnTo>
                  <a:pt x="179" y="292"/>
                </a:lnTo>
                <a:lnTo>
                  <a:pt x="179" y="292"/>
                </a:lnTo>
                <a:lnTo>
                  <a:pt x="183" y="311"/>
                </a:lnTo>
                <a:lnTo>
                  <a:pt x="185" y="328"/>
                </a:lnTo>
                <a:lnTo>
                  <a:pt x="187" y="339"/>
                </a:lnTo>
                <a:lnTo>
                  <a:pt x="187" y="339"/>
                </a:lnTo>
                <a:lnTo>
                  <a:pt x="187" y="344"/>
                </a:lnTo>
                <a:lnTo>
                  <a:pt x="189" y="349"/>
                </a:lnTo>
                <a:lnTo>
                  <a:pt x="196" y="363"/>
                </a:lnTo>
                <a:lnTo>
                  <a:pt x="205" y="374"/>
                </a:lnTo>
                <a:lnTo>
                  <a:pt x="208" y="378"/>
                </a:lnTo>
                <a:lnTo>
                  <a:pt x="210" y="379"/>
                </a:lnTo>
                <a:lnTo>
                  <a:pt x="210" y="379"/>
                </a:lnTo>
                <a:lnTo>
                  <a:pt x="233" y="387"/>
                </a:lnTo>
                <a:lnTo>
                  <a:pt x="280" y="407"/>
                </a:lnTo>
                <a:lnTo>
                  <a:pt x="345" y="435"/>
                </a:lnTo>
                <a:lnTo>
                  <a:pt x="452" y="513"/>
                </a:lnTo>
                <a:lnTo>
                  <a:pt x="437" y="617"/>
                </a:lnTo>
                <a:lnTo>
                  <a:pt x="472" y="670"/>
                </a:lnTo>
                <a:lnTo>
                  <a:pt x="542" y="715"/>
                </a:lnTo>
                <a:lnTo>
                  <a:pt x="542" y="715"/>
                </a:lnTo>
                <a:lnTo>
                  <a:pt x="548" y="729"/>
                </a:lnTo>
                <a:lnTo>
                  <a:pt x="563" y="758"/>
                </a:lnTo>
                <a:lnTo>
                  <a:pt x="571" y="774"/>
                </a:lnTo>
                <a:lnTo>
                  <a:pt x="580" y="789"/>
                </a:lnTo>
                <a:lnTo>
                  <a:pt x="586" y="799"/>
                </a:lnTo>
                <a:lnTo>
                  <a:pt x="590" y="801"/>
                </a:lnTo>
                <a:lnTo>
                  <a:pt x="592" y="803"/>
                </a:lnTo>
                <a:lnTo>
                  <a:pt x="592" y="803"/>
                </a:lnTo>
                <a:lnTo>
                  <a:pt x="601" y="803"/>
                </a:lnTo>
                <a:lnTo>
                  <a:pt x="616" y="800"/>
                </a:lnTo>
                <a:lnTo>
                  <a:pt x="656" y="794"/>
                </a:lnTo>
                <a:lnTo>
                  <a:pt x="713" y="785"/>
                </a:lnTo>
                <a:lnTo>
                  <a:pt x="713" y="785"/>
                </a:lnTo>
                <a:lnTo>
                  <a:pt x="715" y="884"/>
                </a:lnTo>
                <a:lnTo>
                  <a:pt x="716" y="955"/>
                </a:lnTo>
                <a:lnTo>
                  <a:pt x="716" y="990"/>
                </a:lnTo>
                <a:lnTo>
                  <a:pt x="716" y="990"/>
                </a:lnTo>
                <a:lnTo>
                  <a:pt x="718" y="1031"/>
                </a:lnTo>
                <a:lnTo>
                  <a:pt x="718" y="1111"/>
                </a:lnTo>
                <a:lnTo>
                  <a:pt x="718" y="1155"/>
                </a:lnTo>
                <a:lnTo>
                  <a:pt x="718" y="1194"/>
                </a:lnTo>
                <a:lnTo>
                  <a:pt x="715" y="1226"/>
                </a:lnTo>
                <a:lnTo>
                  <a:pt x="714" y="1237"/>
                </a:lnTo>
                <a:lnTo>
                  <a:pt x="713" y="1243"/>
                </a:lnTo>
                <a:lnTo>
                  <a:pt x="713" y="1243"/>
                </a:lnTo>
                <a:lnTo>
                  <a:pt x="703" y="1269"/>
                </a:lnTo>
                <a:lnTo>
                  <a:pt x="693" y="1298"/>
                </a:lnTo>
                <a:lnTo>
                  <a:pt x="682" y="1333"/>
                </a:lnTo>
                <a:lnTo>
                  <a:pt x="682" y="1333"/>
                </a:lnTo>
                <a:lnTo>
                  <a:pt x="679" y="1359"/>
                </a:lnTo>
                <a:lnTo>
                  <a:pt x="677" y="1381"/>
                </a:lnTo>
                <a:lnTo>
                  <a:pt x="732" y="1401"/>
                </a:lnTo>
                <a:lnTo>
                  <a:pt x="732" y="1401"/>
                </a:lnTo>
                <a:lnTo>
                  <a:pt x="724" y="1420"/>
                </a:lnTo>
                <a:lnTo>
                  <a:pt x="716" y="1434"/>
                </a:lnTo>
                <a:lnTo>
                  <a:pt x="713" y="1440"/>
                </a:lnTo>
                <a:lnTo>
                  <a:pt x="710" y="1442"/>
                </a:lnTo>
                <a:lnTo>
                  <a:pt x="710" y="1442"/>
                </a:lnTo>
                <a:lnTo>
                  <a:pt x="704" y="1449"/>
                </a:lnTo>
                <a:lnTo>
                  <a:pt x="698" y="1455"/>
                </a:lnTo>
                <a:lnTo>
                  <a:pt x="693" y="1463"/>
                </a:lnTo>
                <a:lnTo>
                  <a:pt x="690" y="1473"/>
                </a:lnTo>
                <a:lnTo>
                  <a:pt x="690" y="1473"/>
                </a:lnTo>
                <a:lnTo>
                  <a:pt x="689" y="1484"/>
                </a:lnTo>
                <a:lnTo>
                  <a:pt x="690" y="1497"/>
                </a:lnTo>
                <a:lnTo>
                  <a:pt x="692" y="1509"/>
                </a:lnTo>
                <a:lnTo>
                  <a:pt x="693" y="1521"/>
                </a:lnTo>
                <a:lnTo>
                  <a:pt x="693" y="1521"/>
                </a:lnTo>
                <a:lnTo>
                  <a:pt x="692" y="1536"/>
                </a:lnTo>
                <a:lnTo>
                  <a:pt x="693" y="1549"/>
                </a:lnTo>
                <a:lnTo>
                  <a:pt x="693" y="1557"/>
                </a:lnTo>
                <a:lnTo>
                  <a:pt x="695" y="1562"/>
                </a:lnTo>
                <a:lnTo>
                  <a:pt x="698" y="1565"/>
                </a:lnTo>
                <a:lnTo>
                  <a:pt x="702" y="1568"/>
                </a:lnTo>
                <a:lnTo>
                  <a:pt x="702" y="1568"/>
                </a:lnTo>
                <a:lnTo>
                  <a:pt x="711" y="1568"/>
                </a:lnTo>
                <a:lnTo>
                  <a:pt x="721" y="1567"/>
                </a:lnTo>
                <a:lnTo>
                  <a:pt x="732" y="1563"/>
                </a:lnTo>
                <a:lnTo>
                  <a:pt x="732" y="1563"/>
                </a:lnTo>
                <a:lnTo>
                  <a:pt x="732" y="1564"/>
                </a:lnTo>
                <a:lnTo>
                  <a:pt x="736" y="1565"/>
                </a:lnTo>
                <a:lnTo>
                  <a:pt x="740" y="1567"/>
                </a:lnTo>
                <a:lnTo>
                  <a:pt x="747" y="1565"/>
                </a:lnTo>
                <a:lnTo>
                  <a:pt x="747" y="1565"/>
                </a:lnTo>
                <a:lnTo>
                  <a:pt x="754" y="1564"/>
                </a:lnTo>
                <a:lnTo>
                  <a:pt x="759" y="1563"/>
                </a:lnTo>
                <a:lnTo>
                  <a:pt x="763" y="1563"/>
                </a:lnTo>
                <a:lnTo>
                  <a:pt x="764" y="1560"/>
                </a:lnTo>
                <a:lnTo>
                  <a:pt x="764" y="1560"/>
                </a:lnTo>
                <a:lnTo>
                  <a:pt x="765" y="1559"/>
                </a:lnTo>
                <a:lnTo>
                  <a:pt x="765" y="1559"/>
                </a:lnTo>
                <a:lnTo>
                  <a:pt x="768" y="1559"/>
                </a:lnTo>
                <a:lnTo>
                  <a:pt x="770" y="1558"/>
                </a:lnTo>
                <a:lnTo>
                  <a:pt x="773" y="1552"/>
                </a:lnTo>
                <a:lnTo>
                  <a:pt x="773" y="1552"/>
                </a:lnTo>
                <a:lnTo>
                  <a:pt x="777" y="1541"/>
                </a:lnTo>
                <a:lnTo>
                  <a:pt x="778" y="1538"/>
                </a:lnTo>
                <a:lnTo>
                  <a:pt x="778" y="1537"/>
                </a:lnTo>
                <a:lnTo>
                  <a:pt x="778" y="1537"/>
                </a:lnTo>
                <a:lnTo>
                  <a:pt x="775" y="1512"/>
                </a:lnTo>
                <a:lnTo>
                  <a:pt x="773" y="1489"/>
                </a:lnTo>
                <a:lnTo>
                  <a:pt x="773" y="1489"/>
                </a:lnTo>
                <a:lnTo>
                  <a:pt x="775" y="1442"/>
                </a:lnTo>
                <a:lnTo>
                  <a:pt x="775" y="1442"/>
                </a:lnTo>
                <a:lnTo>
                  <a:pt x="777" y="1436"/>
                </a:lnTo>
                <a:lnTo>
                  <a:pt x="778" y="1431"/>
                </a:lnTo>
                <a:lnTo>
                  <a:pt x="783" y="1419"/>
                </a:lnTo>
                <a:lnTo>
                  <a:pt x="789" y="1408"/>
                </a:lnTo>
                <a:lnTo>
                  <a:pt x="806" y="1406"/>
                </a:lnTo>
                <a:lnTo>
                  <a:pt x="806" y="1406"/>
                </a:lnTo>
                <a:lnTo>
                  <a:pt x="816" y="1376"/>
                </a:lnTo>
                <a:lnTo>
                  <a:pt x="822" y="1352"/>
                </a:lnTo>
                <a:lnTo>
                  <a:pt x="828" y="1329"/>
                </a:lnTo>
                <a:lnTo>
                  <a:pt x="828" y="1329"/>
                </a:lnTo>
                <a:lnTo>
                  <a:pt x="832" y="1310"/>
                </a:lnTo>
                <a:lnTo>
                  <a:pt x="838" y="1289"/>
                </a:lnTo>
                <a:lnTo>
                  <a:pt x="845" y="1262"/>
                </a:lnTo>
                <a:lnTo>
                  <a:pt x="845" y="1262"/>
                </a:lnTo>
                <a:lnTo>
                  <a:pt x="849" y="1170"/>
                </a:lnTo>
                <a:lnTo>
                  <a:pt x="851" y="1107"/>
                </a:lnTo>
                <a:lnTo>
                  <a:pt x="854" y="1072"/>
                </a:lnTo>
                <a:lnTo>
                  <a:pt x="854" y="1072"/>
                </a:lnTo>
                <a:lnTo>
                  <a:pt x="874" y="960"/>
                </a:lnTo>
                <a:lnTo>
                  <a:pt x="891" y="861"/>
                </a:lnTo>
                <a:lnTo>
                  <a:pt x="913" y="774"/>
                </a:lnTo>
                <a:lnTo>
                  <a:pt x="913" y="774"/>
                </a:lnTo>
                <a:lnTo>
                  <a:pt x="939" y="780"/>
                </a:lnTo>
                <a:lnTo>
                  <a:pt x="958" y="785"/>
                </a:lnTo>
                <a:lnTo>
                  <a:pt x="972" y="788"/>
                </a:lnTo>
                <a:lnTo>
                  <a:pt x="972" y="788"/>
                </a:lnTo>
                <a:lnTo>
                  <a:pt x="999" y="789"/>
                </a:lnTo>
                <a:lnTo>
                  <a:pt x="1014" y="789"/>
                </a:lnTo>
                <a:lnTo>
                  <a:pt x="1019" y="788"/>
                </a:lnTo>
                <a:lnTo>
                  <a:pt x="1020" y="787"/>
                </a:lnTo>
                <a:lnTo>
                  <a:pt x="1020" y="785"/>
                </a:lnTo>
                <a:lnTo>
                  <a:pt x="1020" y="785"/>
                </a:lnTo>
                <a:lnTo>
                  <a:pt x="1019" y="750"/>
                </a:lnTo>
                <a:lnTo>
                  <a:pt x="1020" y="713"/>
                </a:lnTo>
                <a:lnTo>
                  <a:pt x="1020" y="713"/>
                </a:lnTo>
                <a:lnTo>
                  <a:pt x="1020" y="705"/>
                </a:lnTo>
                <a:lnTo>
                  <a:pt x="1017" y="691"/>
                </a:lnTo>
                <a:lnTo>
                  <a:pt x="1011" y="651"/>
                </a:lnTo>
                <a:lnTo>
                  <a:pt x="1004" y="613"/>
                </a:lnTo>
                <a:lnTo>
                  <a:pt x="1000" y="601"/>
                </a:lnTo>
                <a:lnTo>
                  <a:pt x="998" y="595"/>
                </a:lnTo>
                <a:lnTo>
                  <a:pt x="998" y="595"/>
                </a:lnTo>
                <a:lnTo>
                  <a:pt x="994" y="591"/>
                </a:lnTo>
                <a:lnTo>
                  <a:pt x="990" y="585"/>
                </a:lnTo>
                <a:lnTo>
                  <a:pt x="985" y="578"/>
                </a:lnTo>
                <a:lnTo>
                  <a:pt x="985" y="578"/>
                </a:lnTo>
                <a:lnTo>
                  <a:pt x="995" y="547"/>
                </a:lnTo>
                <a:lnTo>
                  <a:pt x="1006" y="513"/>
                </a:lnTo>
                <a:lnTo>
                  <a:pt x="1006" y="513"/>
                </a:lnTo>
                <a:lnTo>
                  <a:pt x="1005" y="506"/>
                </a:lnTo>
                <a:lnTo>
                  <a:pt x="1000" y="498"/>
                </a:lnTo>
                <a:lnTo>
                  <a:pt x="987" y="472"/>
                </a:lnTo>
                <a:lnTo>
                  <a:pt x="966" y="438"/>
                </a:lnTo>
                <a:lnTo>
                  <a:pt x="956" y="403"/>
                </a:lnTo>
                <a:lnTo>
                  <a:pt x="1101" y="440"/>
                </a:lnTo>
                <a:lnTo>
                  <a:pt x="1146" y="460"/>
                </a:lnTo>
                <a:lnTo>
                  <a:pt x="1157" y="451"/>
                </a:lnTo>
                <a:lnTo>
                  <a:pt x="1172" y="460"/>
                </a:lnTo>
                <a:lnTo>
                  <a:pt x="1172" y="460"/>
                </a:lnTo>
                <a:lnTo>
                  <a:pt x="1180" y="471"/>
                </a:lnTo>
                <a:lnTo>
                  <a:pt x="1186" y="478"/>
                </a:lnTo>
                <a:lnTo>
                  <a:pt x="1188" y="482"/>
                </a:lnTo>
                <a:lnTo>
                  <a:pt x="1192" y="483"/>
                </a:lnTo>
                <a:lnTo>
                  <a:pt x="1192" y="483"/>
                </a:lnTo>
                <a:lnTo>
                  <a:pt x="1200" y="486"/>
                </a:lnTo>
                <a:lnTo>
                  <a:pt x="1209" y="486"/>
                </a:lnTo>
                <a:lnTo>
                  <a:pt x="1219" y="486"/>
                </a:lnTo>
                <a:lnTo>
                  <a:pt x="1219" y="486"/>
                </a:lnTo>
                <a:lnTo>
                  <a:pt x="1226" y="488"/>
                </a:lnTo>
                <a:lnTo>
                  <a:pt x="1232" y="489"/>
                </a:lnTo>
                <a:lnTo>
                  <a:pt x="1236" y="489"/>
                </a:lnTo>
                <a:lnTo>
                  <a:pt x="1237" y="488"/>
                </a:lnTo>
                <a:lnTo>
                  <a:pt x="1237" y="488"/>
                </a:lnTo>
                <a:lnTo>
                  <a:pt x="1240" y="486"/>
                </a:lnTo>
                <a:lnTo>
                  <a:pt x="1242" y="479"/>
                </a:lnTo>
                <a:lnTo>
                  <a:pt x="1246" y="466"/>
                </a:lnTo>
                <a:lnTo>
                  <a:pt x="1248" y="450"/>
                </a:lnTo>
                <a:lnTo>
                  <a:pt x="1248" y="444"/>
                </a:lnTo>
                <a:lnTo>
                  <a:pt x="1247" y="440"/>
                </a:lnTo>
                <a:lnTo>
                  <a:pt x="1247" y="440"/>
                </a:lnTo>
                <a:lnTo>
                  <a:pt x="1240" y="430"/>
                </a:lnTo>
                <a:lnTo>
                  <a:pt x="1236" y="428"/>
                </a:lnTo>
                <a:lnTo>
                  <a:pt x="1234" y="427"/>
                </a:lnTo>
                <a:lnTo>
                  <a:pt x="1209" y="427"/>
                </a:lnTo>
                <a:lnTo>
                  <a:pt x="1194" y="420"/>
                </a:lnTo>
                <a:lnTo>
                  <a:pt x="1181" y="412"/>
                </a:lnTo>
                <a:lnTo>
                  <a:pt x="1181" y="412"/>
                </a:lnTo>
                <a:lnTo>
                  <a:pt x="1180" y="401"/>
                </a:lnTo>
                <a:lnTo>
                  <a:pt x="1178" y="392"/>
                </a:lnTo>
                <a:lnTo>
                  <a:pt x="1177" y="389"/>
                </a:lnTo>
                <a:lnTo>
                  <a:pt x="1175" y="385"/>
                </a:lnTo>
                <a:lnTo>
                  <a:pt x="1175" y="385"/>
                </a:lnTo>
                <a:lnTo>
                  <a:pt x="1171" y="384"/>
                </a:lnTo>
                <a:lnTo>
                  <a:pt x="1166" y="380"/>
                </a:lnTo>
                <a:lnTo>
                  <a:pt x="1151" y="375"/>
                </a:lnTo>
                <a:lnTo>
                  <a:pt x="1137" y="370"/>
                </a:lnTo>
                <a:lnTo>
                  <a:pt x="1129" y="368"/>
                </a:lnTo>
                <a:lnTo>
                  <a:pt x="1129" y="368"/>
                </a:lnTo>
                <a:lnTo>
                  <a:pt x="1113" y="364"/>
                </a:lnTo>
                <a:lnTo>
                  <a:pt x="1081" y="354"/>
                </a:lnTo>
                <a:lnTo>
                  <a:pt x="1037" y="342"/>
                </a:lnTo>
                <a:lnTo>
                  <a:pt x="939" y="298"/>
                </a:lnTo>
                <a:lnTo>
                  <a:pt x="939" y="298"/>
                </a:lnTo>
                <a:lnTo>
                  <a:pt x="929" y="280"/>
                </a:lnTo>
                <a:lnTo>
                  <a:pt x="918" y="258"/>
                </a:lnTo>
                <a:lnTo>
                  <a:pt x="918" y="258"/>
                </a:lnTo>
                <a:lnTo>
                  <a:pt x="906" y="245"/>
                </a:lnTo>
                <a:lnTo>
                  <a:pt x="899" y="237"/>
                </a:lnTo>
                <a:lnTo>
                  <a:pt x="896" y="235"/>
                </a:lnTo>
                <a:lnTo>
                  <a:pt x="896" y="235"/>
                </a:lnTo>
                <a:lnTo>
                  <a:pt x="880" y="226"/>
                </a:lnTo>
                <a:lnTo>
                  <a:pt x="865" y="219"/>
                </a:lnTo>
                <a:lnTo>
                  <a:pt x="832" y="208"/>
                </a:lnTo>
                <a:lnTo>
                  <a:pt x="817" y="199"/>
                </a:lnTo>
                <a:lnTo>
                  <a:pt x="795" y="154"/>
                </a:lnTo>
                <a:lnTo>
                  <a:pt x="795" y="154"/>
                </a:lnTo>
                <a:lnTo>
                  <a:pt x="792" y="123"/>
                </a:lnTo>
                <a:lnTo>
                  <a:pt x="792" y="123"/>
                </a:lnTo>
                <a:lnTo>
                  <a:pt x="791" y="117"/>
                </a:lnTo>
                <a:lnTo>
                  <a:pt x="788" y="106"/>
                </a:lnTo>
                <a:lnTo>
                  <a:pt x="780" y="89"/>
                </a:lnTo>
                <a:lnTo>
                  <a:pt x="780" y="89"/>
                </a:lnTo>
                <a:lnTo>
                  <a:pt x="764" y="67"/>
                </a:lnTo>
                <a:lnTo>
                  <a:pt x="758" y="36"/>
                </a:lnTo>
                <a:lnTo>
                  <a:pt x="758" y="36"/>
                </a:lnTo>
                <a:lnTo>
                  <a:pt x="745" y="32"/>
                </a:lnTo>
                <a:lnTo>
                  <a:pt x="735" y="30"/>
                </a:lnTo>
                <a:lnTo>
                  <a:pt x="730" y="27"/>
                </a:lnTo>
                <a:lnTo>
                  <a:pt x="730" y="27"/>
                </a:lnTo>
                <a:lnTo>
                  <a:pt x="709" y="15"/>
                </a:lnTo>
                <a:lnTo>
                  <a:pt x="690" y="5"/>
                </a:lnTo>
                <a:lnTo>
                  <a:pt x="690" y="5"/>
                </a:lnTo>
                <a:lnTo>
                  <a:pt x="679" y="2"/>
                </a:lnTo>
                <a:lnTo>
                  <a:pt x="671" y="0"/>
                </a:lnTo>
                <a:lnTo>
                  <a:pt x="665" y="0"/>
                </a:lnTo>
                <a:lnTo>
                  <a:pt x="665" y="0"/>
                </a:lnTo>
                <a:lnTo>
                  <a:pt x="660" y="4"/>
                </a:lnTo>
                <a:lnTo>
                  <a:pt x="655" y="8"/>
                </a:lnTo>
                <a:lnTo>
                  <a:pt x="651" y="11"/>
                </a:lnTo>
                <a:lnTo>
                  <a:pt x="646" y="14"/>
                </a:lnTo>
                <a:lnTo>
                  <a:pt x="646" y="14"/>
                </a:lnTo>
                <a:lnTo>
                  <a:pt x="627" y="20"/>
                </a:lnTo>
                <a:lnTo>
                  <a:pt x="616" y="25"/>
                </a:lnTo>
                <a:lnTo>
                  <a:pt x="611" y="26"/>
                </a:lnTo>
                <a:lnTo>
                  <a:pt x="607" y="29"/>
                </a:lnTo>
                <a:lnTo>
                  <a:pt x="607" y="29"/>
                </a:lnTo>
                <a:lnTo>
                  <a:pt x="590" y="51"/>
                </a:lnTo>
                <a:lnTo>
                  <a:pt x="590" y="51"/>
                </a:lnTo>
                <a:lnTo>
                  <a:pt x="590" y="53"/>
                </a:lnTo>
                <a:lnTo>
                  <a:pt x="588" y="56"/>
                </a:lnTo>
                <a:lnTo>
                  <a:pt x="590" y="63"/>
                </a:lnTo>
                <a:lnTo>
                  <a:pt x="590" y="70"/>
                </a:lnTo>
                <a:lnTo>
                  <a:pt x="588" y="74"/>
                </a:lnTo>
                <a:lnTo>
                  <a:pt x="587" y="75"/>
                </a:lnTo>
                <a:lnTo>
                  <a:pt x="587" y="75"/>
                </a:lnTo>
                <a:lnTo>
                  <a:pt x="584" y="79"/>
                </a:lnTo>
                <a:lnTo>
                  <a:pt x="577" y="88"/>
                </a:lnTo>
                <a:lnTo>
                  <a:pt x="568" y="101"/>
                </a:lnTo>
                <a:lnTo>
                  <a:pt x="568" y="101"/>
                </a:lnTo>
                <a:lnTo>
                  <a:pt x="566" y="106"/>
                </a:lnTo>
                <a:lnTo>
                  <a:pt x="564" y="112"/>
                </a:lnTo>
                <a:lnTo>
                  <a:pt x="561" y="118"/>
                </a:lnTo>
                <a:lnTo>
                  <a:pt x="561" y="118"/>
                </a:lnTo>
                <a:lnTo>
                  <a:pt x="564" y="123"/>
                </a:lnTo>
                <a:lnTo>
                  <a:pt x="566" y="129"/>
                </a:lnTo>
                <a:lnTo>
                  <a:pt x="566" y="129"/>
                </a:lnTo>
                <a:lnTo>
                  <a:pt x="564" y="148"/>
                </a:lnTo>
                <a:lnTo>
                  <a:pt x="586" y="165"/>
                </a:lnTo>
                <a:lnTo>
                  <a:pt x="586" y="165"/>
                </a:lnTo>
                <a:lnTo>
                  <a:pt x="592" y="174"/>
                </a:lnTo>
                <a:lnTo>
                  <a:pt x="596" y="182"/>
                </a:lnTo>
                <a:lnTo>
                  <a:pt x="598" y="186"/>
                </a:lnTo>
                <a:lnTo>
                  <a:pt x="598" y="191"/>
                </a:lnTo>
                <a:lnTo>
                  <a:pt x="598" y="191"/>
                </a:lnTo>
                <a:lnTo>
                  <a:pt x="598" y="201"/>
                </a:lnTo>
                <a:lnTo>
                  <a:pt x="598" y="212"/>
                </a:lnTo>
                <a:lnTo>
                  <a:pt x="597" y="224"/>
                </a:lnTo>
                <a:lnTo>
                  <a:pt x="612" y="230"/>
                </a:lnTo>
                <a:lnTo>
                  <a:pt x="612" y="230"/>
                </a:lnTo>
                <a:lnTo>
                  <a:pt x="619" y="246"/>
                </a:lnTo>
                <a:lnTo>
                  <a:pt x="627" y="266"/>
                </a:lnTo>
                <a:lnTo>
                  <a:pt x="627" y="266"/>
                </a:lnTo>
                <a:lnTo>
                  <a:pt x="629" y="267"/>
                </a:lnTo>
                <a:lnTo>
                  <a:pt x="632" y="268"/>
                </a:lnTo>
                <a:lnTo>
                  <a:pt x="640" y="269"/>
                </a:lnTo>
                <a:lnTo>
                  <a:pt x="640" y="269"/>
                </a:lnTo>
                <a:lnTo>
                  <a:pt x="647" y="271"/>
                </a:lnTo>
                <a:lnTo>
                  <a:pt x="654" y="272"/>
                </a:lnTo>
                <a:lnTo>
                  <a:pt x="660" y="274"/>
                </a:lnTo>
                <a:lnTo>
                  <a:pt x="660" y="274"/>
                </a:lnTo>
                <a:lnTo>
                  <a:pt x="672" y="287"/>
                </a:lnTo>
                <a:lnTo>
                  <a:pt x="679" y="295"/>
                </a:lnTo>
                <a:lnTo>
                  <a:pt x="682" y="299"/>
                </a:lnTo>
                <a:lnTo>
                  <a:pt x="682" y="300"/>
                </a:lnTo>
                <a:lnTo>
                  <a:pt x="682" y="300"/>
                </a:lnTo>
                <a:lnTo>
                  <a:pt x="681" y="304"/>
                </a:lnTo>
                <a:lnTo>
                  <a:pt x="678" y="310"/>
                </a:lnTo>
                <a:lnTo>
                  <a:pt x="676" y="320"/>
                </a:lnTo>
                <a:lnTo>
                  <a:pt x="671" y="331"/>
                </a:lnTo>
                <a:lnTo>
                  <a:pt x="671" y="331"/>
                </a:lnTo>
                <a:lnTo>
                  <a:pt x="660" y="352"/>
                </a:lnTo>
                <a:lnTo>
                  <a:pt x="654" y="364"/>
                </a:lnTo>
                <a:lnTo>
                  <a:pt x="654" y="364"/>
                </a:lnTo>
                <a:lnTo>
                  <a:pt x="652" y="368"/>
                </a:lnTo>
                <a:lnTo>
                  <a:pt x="651" y="376"/>
                </a:lnTo>
                <a:lnTo>
                  <a:pt x="649" y="400"/>
                </a:lnTo>
                <a:lnTo>
                  <a:pt x="647" y="422"/>
                </a:lnTo>
                <a:lnTo>
                  <a:pt x="646" y="428"/>
                </a:lnTo>
                <a:lnTo>
                  <a:pt x="645" y="429"/>
                </a:lnTo>
                <a:lnTo>
                  <a:pt x="645" y="429"/>
                </a:lnTo>
                <a:lnTo>
                  <a:pt x="645" y="4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4471064F-470C-480F-95C3-188F8FFB31FD}"/>
              </a:ext>
            </a:extLst>
          </p:cNvPr>
          <p:cNvSpPr>
            <a:spLocks/>
          </p:cNvSpPr>
          <p:nvPr/>
        </p:nvSpPr>
        <p:spPr bwMode="auto">
          <a:xfrm>
            <a:off x="2551785" y="4714019"/>
            <a:ext cx="1198189" cy="1729182"/>
          </a:xfrm>
          <a:custGeom>
            <a:avLst/>
            <a:gdLst>
              <a:gd name="T0" fmla="*/ 571 w 1214"/>
              <a:gd name="T1" fmla="*/ 16 h 1752"/>
              <a:gd name="T2" fmla="*/ 546 w 1214"/>
              <a:gd name="T3" fmla="*/ 16 h 1752"/>
              <a:gd name="T4" fmla="*/ 477 w 1214"/>
              <a:gd name="T5" fmla="*/ 2 h 1752"/>
              <a:gd name="T6" fmla="*/ 421 w 1214"/>
              <a:gd name="T7" fmla="*/ 32 h 1752"/>
              <a:gd name="T8" fmla="*/ 380 w 1214"/>
              <a:gd name="T9" fmla="*/ 64 h 1752"/>
              <a:gd name="T10" fmla="*/ 389 w 1214"/>
              <a:gd name="T11" fmla="*/ 110 h 1752"/>
              <a:gd name="T12" fmla="*/ 387 w 1214"/>
              <a:gd name="T13" fmla="*/ 153 h 1752"/>
              <a:gd name="T14" fmla="*/ 400 w 1214"/>
              <a:gd name="T15" fmla="*/ 190 h 1752"/>
              <a:gd name="T16" fmla="*/ 406 w 1214"/>
              <a:gd name="T17" fmla="*/ 226 h 1752"/>
              <a:gd name="T18" fmla="*/ 281 w 1214"/>
              <a:gd name="T19" fmla="*/ 267 h 1752"/>
              <a:gd name="T20" fmla="*/ 179 w 1214"/>
              <a:gd name="T21" fmla="*/ 352 h 1752"/>
              <a:gd name="T22" fmla="*/ 123 w 1214"/>
              <a:gd name="T23" fmla="*/ 518 h 1752"/>
              <a:gd name="T24" fmla="*/ 148 w 1214"/>
              <a:gd name="T25" fmla="*/ 626 h 1752"/>
              <a:gd name="T26" fmla="*/ 266 w 1214"/>
              <a:gd name="T27" fmla="*/ 748 h 1752"/>
              <a:gd name="T28" fmla="*/ 182 w 1214"/>
              <a:gd name="T29" fmla="*/ 832 h 1752"/>
              <a:gd name="T30" fmla="*/ 57 w 1214"/>
              <a:gd name="T31" fmla="*/ 1148 h 1752"/>
              <a:gd name="T32" fmla="*/ 56 w 1214"/>
              <a:gd name="T33" fmla="*/ 1510 h 1752"/>
              <a:gd name="T34" fmla="*/ 46 w 1214"/>
              <a:gd name="T35" fmla="*/ 1546 h 1752"/>
              <a:gd name="T36" fmla="*/ 0 w 1214"/>
              <a:gd name="T37" fmla="*/ 1625 h 1752"/>
              <a:gd name="T38" fmla="*/ 45 w 1214"/>
              <a:gd name="T39" fmla="*/ 1648 h 1752"/>
              <a:gd name="T40" fmla="*/ 70 w 1214"/>
              <a:gd name="T41" fmla="*/ 1651 h 1752"/>
              <a:gd name="T42" fmla="*/ 108 w 1214"/>
              <a:gd name="T43" fmla="*/ 1618 h 1752"/>
              <a:gd name="T44" fmla="*/ 199 w 1214"/>
              <a:gd name="T45" fmla="*/ 1544 h 1752"/>
              <a:gd name="T46" fmla="*/ 220 w 1214"/>
              <a:gd name="T47" fmla="*/ 1390 h 1752"/>
              <a:gd name="T48" fmla="*/ 369 w 1214"/>
              <a:gd name="T49" fmla="*/ 1024 h 1752"/>
              <a:gd name="T50" fmla="*/ 421 w 1214"/>
              <a:gd name="T51" fmla="*/ 1044 h 1752"/>
              <a:gd name="T52" fmla="*/ 469 w 1214"/>
              <a:gd name="T53" fmla="*/ 1110 h 1752"/>
              <a:gd name="T54" fmla="*/ 516 w 1214"/>
              <a:gd name="T55" fmla="*/ 1137 h 1752"/>
              <a:gd name="T56" fmla="*/ 532 w 1214"/>
              <a:gd name="T57" fmla="*/ 1062 h 1752"/>
              <a:gd name="T58" fmla="*/ 654 w 1214"/>
              <a:gd name="T59" fmla="*/ 1181 h 1752"/>
              <a:gd name="T60" fmla="*/ 743 w 1214"/>
              <a:gd name="T61" fmla="*/ 1289 h 1752"/>
              <a:gd name="T62" fmla="*/ 821 w 1214"/>
              <a:gd name="T63" fmla="*/ 1554 h 1752"/>
              <a:gd name="T64" fmla="*/ 836 w 1214"/>
              <a:gd name="T65" fmla="*/ 1623 h 1752"/>
              <a:gd name="T66" fmla="*/ 908 w 1214"/>
              <a:gd name="T67" fmla="*/ 1708 h 1752"/>
              <a:gd name="T68" fmla="*/ 921 w 1214"/>
              <a:gd name="T69" fmla="*/ 1748 h 1752"/>
              <a:gd name="T70" fmla="*/ 959 w 1214"/>
              <a:gd name="T71" fmla="*/ 1746 h 1752"/>
              <a:gd name="T72" fmla="*/ 1004 w 1214"/>
              <a:gd name="T73" fmla="*/ 1732 h 1752"/>
              <a:gd name="T74" fmla="*/ 1018 w 1214"/>
              <a:gd name="T75" fmla="*/ 1718 h 1752"/>
              <a:gd name="T76" fmla="*/ 993 w 1214"/>
              <a:gd name="T77" fmla="*/ 1648 h 1752"/>
              <a:gd name="T78" fmla="*/ 910 w 1214"/>
              <a:gd name="T79" fmla="*/ 1358 h 1752"/>
              <a:gd name="T80" fmla="*/ 875 w 1214"/>
              <a:gd name="T81" fmla="*/ 1240 h 1752"/>
              <a:gd name="T82" fmla="*/ 664 w 1214"/>
              <a:gd name="T83" fmla="*/ 773 h 1752"/>
              <a:gd name="T84" fmla="*/ 999 w 1214"/>
              <a:gd name="T85" fmla="*/ 605 h 1752"/>
              <a:gd name="T86" fmla="*/ 1157 w 1214"/>
              <a:gd name="T87" fmla="*/ 561 h 1752"/>
              <a:gd name="T88" fmla="*/ 1190 w 1214"/>
              <a:gd name="T89" fmla="*/ 514 h 1752"/>
              <a:gd name="T90" fmla="*/ 1212 w 1214"/>
              <a:gd name="T91" fmla="*/ 369 h 1752"/>
              <a:gd name="T92" fmla="*/ 1200 w 1214"/>
              <a:gd name="T93" fmla="*/ 386 h 1752"/>
              <a:gd name="T94" fmla="*/ 1191 w 1214"/>
              <a:gd name="T95" fmla="*/ 332 h 1752"/>
              <a:gd name="T96" fmla="*/ 1180 w 1214"/>
              <a:gd name="T97" fmla="*/ 360 h 1752"/>
              <a:gd name="T98" fmla="*/ 1160 w 1214"/>
              <a:gd name="T99" fmla="*/ 311 h 1752"/>
              <a:gd name="T100" fmla="*/ 1156 w 1214"/>
              <a:gd name="T101" fmla="*/ 380 h 1752"/>
              <a:gd name="T102" fmla="*/ 1136 w 1214"/>
              <a:gd name="T103" fmla="*/ 360 h 1752"/>
              <a:gd name="T104" fmla="*/ 1131 w 1214"/>
              <a:gd name="T105" fmla="*/ 424 h 1752"/>
              <a:gd name="T106" fmla="*/ 1082 w 1214"/>
              <a:gd name="T107" fmla="*/ 444 h 1752"/>
              <a:gd name="T108" fmla="*/ 954 w 1214"/>
              <a:gd name="T109" fmla="*/ 465 h 1752"/>
              <a:gd name="T110" fmla="*/ 723 w 1214"/>
              <a:gd name="T111" fmla="*/ 321 h 1752"/>
              <a:gd name="T112" fmla="*/ 669 w 1214"/>
              <a:gd name="T113" fmla="*/ 292 h 1752"/>
              <a:gd name="T114" fmla="*/ 612 w 1214"/>
              <a:gd name="T115" fmla="*/ 255 h 1752"/>
              <a:gd name="T116" fmla="*/ 632 w 1214"/>
              <a:gd name="T117" fmla="*/ 176 h 1752"/>
              <a:gd name="T118" fmla="*/ 634 w 1214"/>
              <a:gd name="T119" fmla="*/ 75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4" h="1752">
                <a:moveTo>
                  <a:pt x="610" y="61"/>
                </a:moveTo>
                <a:lnTo>
                  <a:pt x="605" y="26"/>
                </a:lnTo>
                <a:lnTo>
                  <a:pt x="605" y="26"/>
                </a:lnTo>
                <a:lnTo>
                  <a:pt x="585" y="16"/>
                </a:lnTo>
                <a:lnTo>
                  <a:pt x="585" y="16"/>
                </a:lnTo>
                <a:lnTo>
                  <a:pt x="582" y="16"/>
                </a:lnTo>
                <a:lnTo>
                  <a:pt x="577" y="16"/>
                </a:lnTo>
                <a:lnTo>
                  <a:pt x="571" y="16"/>
                </a:lnTo>
                <a:lnTo>
                  <a:pt x="566" y="16"/>
                </a:lnTo>
                <a:lnTo>
                  <a:pt x="566" y="16"/>
                </a:lnTo>
                <a:lnTo>
                  <a:pt x="562" y="16"/>
                </a:lnTo>
                <a:lnTo>
                  <a:pt x="558" y="19"/>
                </a:lnTo>
                <a:lnTo>
                  <a:pt x="553" y="19"/>
                </a:lnTo>
                <a:lnTo>
                  <a:pt x="551" y="18"/>
                </a:lnTo>
                <a:lnTo>
                  <a:pt x="546" y="16"/>
                </a:lnTo>
                <a:lnTo>
                  <a:pt x="546" y="16"/>
                </a:lnTo>
                <a:lnTo>
                  <a:pt x="526" y="7"/>
                </a:lnTo>
                <a:lnTo>
                  <a:pt x="512" y="2"/>
                </a:lnTo>
                <a:lnTo>
                  <a:pt x="512" y="2"/>
                </a:lnTo>
                <a:lnTo>
                  <a:pt x="505" y="0"/>
                </a:lnTo>
                <a:lnTo>
                  <a:pt x="496" y="0"/>
                </a:lnTo>
                <a:lnTo>
                  <a:pt x="486" y="0"/>
                </a:lnTo>
                <a:lnTo>
                  <a:pt x="477" y="2"/>
                </a:lnTo>
                <a:lnTo>
                  <a:pt x="477" y="2"/>
                </a:lnTo>
                <a:lnTo>
                  <a:pt x="459" y="4"/>
                </a:lnTo>
                <a:lnTo>
                  <a:pt x="449" y="5"/>
                </a:lnTo>
                <a:lnTo>
                  <a:pt x="443" y="7"/>
                </a:lnTo>
                <a:lnTo>
                  <a:pt x="443" y="7"/>
                </a:lnTo>
                <a:lnTo>
                  <a:pt x="435" y="13"/>
                </a:lnTo>
                <a:lnTo>
                  <a:pt x="428" y="21"/>
                </a:lnTo>
                <a:lnTo>
                  <a:pt x="428" y="21"/>
                </a:lnTo>
                <a:lnTo>
                  <a:pt x="421" y="32"/>
                </a:lnTo>
                <a:lnTo>
                  <a:pt x="413" y="41"/>
                </a:lnTo>
                <a:lnTo>
                  <a:pt x="413" y="41"/>
                </a:lnTo>
                <a:lnTo>
                  <a:pt x="405" y="45"/>
                </a:lnTo>
                <a:lnTo>
                  <a:pt x="399" y="47"/>
                </a:lnTo>
                <a:lnTo>
                  <a:pt x="394" y="51"/>
                </a:lnTo>
                <a:lnTo>
                  <a:pt x="394" y="51"/>
                </a:lnTo>
                <a:lnTo>
                  <a:pt x="384" y="59"/>
                </a:lnTo>
                <a:lnTo>
                  <a:pt x="380" y="64"/>
                </a:lnTo>
                <a:lnTo>
                  <a:pt x="379" y="68"/>
                </a:lnTo>
                <a:lnTo>
                  <a:pt x="379" y="70"/>
                </a:lnTo>
                <a:lnTo>
                  <a:pt x="379" y="70"/>
                </a:lnTo>
                <a:lnTo>
                  <a:pt x="381" y="78"/>
                </a:lnTo>
                <a:lnTo>
                  <a:pt x="386" y="88"/>
                </a:lnTo>
                <a:lnTo>
                  <a:pt x="390" y="99"/>
                </a:lnTo>
                <a:lnTo>
                  <a:pt x="390" y="105"/>
                </a:lnTo>
                <a:lnTo>
                  <a:pt x="389" y="110"/>
                </a:lnTo>
                <a:lnTo>
                  <a:pt x="389" y="110"/>
                </a:lnTo>
                <a:lnTo>
                  <a:pt x="383" y="126"/>
                </a:lnTo>
                <a:lnTo>
                  <a:pt x="383" y="131"/>
                </a:lnTo>
                <a:lnTo>
                  <a:pt x="384" y="134"/>
                </a:lnTo>
                <a:lnTo>
                  <a:pt x="384" y="134"/>
                </a:lnTo>
                <a:lnTo>
                  <a:pt x="385" y="137"/>
                </a:lnTo>
                <a:lnTo>
                  <a:pt x="386" y="142"/>
                </a:lnTo>
                <a:lnTo>
                  <a:pt x="387" y="153"/>
                </a:lnTo>
                <a:lnTo>
                  <a:pt x="389" y="169"/>
                </a:lnTo>
                <a:lnTo>
                  <a:pt x="389" y="169"/>
                </a:lnTo>
                <a:lnTo>
                  <a:pt x="387" y="174"/>
                </a:lnTo>
                <a:lnTo>
                  <a:pt x="387" y="176"/>
                </a:lnTo>
                <a:lnTo>
                  <a:pt x="389" y="178"/>
                </a:lnTo>
                <a:lnTo>
                  <a:pt x="389" y="178"/>
                </a:lnTo>
                <a:lnTo>
                  <a:pt x="392" y="182"/>
                </a:lnTo>
                <a:lnTo>
                  <a:pt x="400" y="190"/>
                </a:lnTo>
                <a:lnTo>
                  <a:pt x="405" y="196"/>
                </a:lnTo>
                <a:lnTo>
                  <a:pt x="408" y="198"/>
                </a:lnTo>
                <a:lnTo>
                  <a:pt x="408" y="198"/>
                </a:lnTo>
                <a:lnTo>
                  <a:pt x="410" y="199"/>
                </a:lnTo>
                <a:lnTo>
                  <a:pt x="410" y="202"/>
                </a:lnTo>
                <a:lnTo>
                  <a:pt x="408" y="213"/>
                </a:lnTo>
                <a:lnTo>
                  <a:pt x="408" y="213"/>
                </a:lnTo>
                <a:lnTo>
                  <a:pt x="406" y="226"/>
                </a:lnTo>
                <a:lnTo>
                  <a:pt x="403" y="233"/>
                </a:lnTo>
                <a:lnTo>
                  <a:pt x="403" y="233"/>
                </a:lnTo>
                <a:lnTo>
                  <a:pt x="363" y="241"/>
                </a:lnTo>
                <a:lnTo>
                  <a:pt x="333" y="247"/>
                </a:lnTo>
                <a:lnTo>
                  <a:pt x="315" y="252"/>
                </a:lnTo>
                <a:lnTo>
                  <a:pt x="315" y="252"/>
                </a:lnTo>
                <a:lnTo>
                  <a:pt x="295" y="261"/>
                </a:lnTo>
                <a:lnTo>
                  <a:pt x="281" y="267"/>
                </a:lnTo>
                <a:lnTo>
                  <a:pt x="281" y="267"/>
                </a:lnTo>
                <a:lnTo>
                  <a:pt x="266" y="277"/>
                </a:lnTo>
                <a:lnTo>
                  <a:pt x="235" y="300"/>
                </a:lnTo>
                <a:lnTo>
                  <a:pt x="202" y="327"/>
                </a:lnTo>
                <a:lnTo>
                  <a:pt x="190" y="338"/>
                </a:lnTo>
                <a:lnTo>
                  <a:pt x="182" y="346"/>
                </a:lnTo>
                <a:lnTo>
                  <a:pt x="182" y="346"/>
                </a:lnTo>
                <a:lnTo>
                  <a:pt x="179" y="352"/>
                </a:lnTo>
                <a:lnTo>
                  <a:pt x="175" y="357"/>
                </a:lnTo>
                <a:lnTo>
                  <a:pt x="171" y="368"/>
                </a:lnTo>
                <a:lnTo>
                  <a:pt x="170" y="377"/>
                </a:lnTo>
                <a:lnTo>
                  <a:pt x="167" y="385"/>
                </a:lnTo>
                <a:lnTo>
                  <a:pt x="167" y="385"/>
                </a:lnTo>
                <a:lnTo>
                  <a:pt x="144" y="455"/>
                </a:lnTo>
                <a:lnTo>
                  <a:pt x="123" y="518"/>
                </a:lnTo>
                <a:lnTo>
                  <a:pt x="123" y="518"/>
                </a:lnTo>
                <a:lnTo>
                  <a:pt x="126" y="531"/>
                </a:lnTo>
                <a:lnTo>
                  <a:pt x="129" y="545"/>
                </a:lnTo>
                <a:lnTo>
                  <a:pt x="133" y="557"/>
                </a:lnTo>
                <a:lnTo>
                  <a:pt x="133" y="557"/>
                </a:lnTo>
                <a:lnTo>
                  <a:pt x="138" y="574"/>
                </a:lnTo>
                <a:lnTo>
                  <a:pt x="143" y="596"/>
                </a:lnTo>
                <a:lnTo>
                  <a:pt x="148" y="626"/>
                </a:lnTo>
                <a:lnTo>
                  <a:pt x="148" y="626"/>
                </a:lnTo>
                <a:lnTo>
                  <a:pt x="151" y="640"/>
                </a:lnTo>
                <a:lnTo>
                  <a:pt x="155" y="650"/>
                </a:lnTo>
                <a:lnTo>
                  <a:pt x="158" y="655"/>
                </a:lnTo>
                <a:lnTo>
                  <a:pt x="158" y="655"/>
                </a:lnTo>
                <a:lnTo>
                  <a:pt x="197" y="665"/>
                </a:lnTo>
                <a:lnTo>
                  <a:pt x="266" y="660"/>
                </a:lnTo>
                <a:lnTo>
                  <a:pt x="266" y="748"/>
                </a:lnTo>
                <a:lnTo>
                  <a:pt x="266" y="748"/>
                </a:lnTo>
                <a:lnTo>
                  <a:pt x="251" y="759"/>
                </a:lnTo>
                <a:lnTo>
                  <a:pt x="220" y="784"/>
                </a:lnTo>
                <a:lnTo>
                  <a:pt x="203" y="799"/>
                </a:lnTo>
                <a:lnTo>
                  <a:pt x="191" y="812"/>
                </a:lnTo>
                <a:lnTo>
                  <a:pt x="186" y="818"/>
                </a:lnTo>
                <a:lnTo>
                  <a:pt x="182" y="823"/>
                </a:lnTo>
                <a:lnTo>
                  <a:pt x="181" y="828"/>
                </a:lnTo>
                <a:lnTo>
                  <a:pt x="182" y="832"/>
                </a:lnTo>
                <a:lnTo>
                  <a:pt x="182" y="832"/>
                </a:lnTo>
                <a:lnTo>
                  <a:pt x="193" y="850"/>
                </a:lnTo>
                <a:lnTo>
                  <a:pt x="197" y="857"/>
                </a:lnTo>
                <a:lnTo>
                  <a:pt x="197" y="857"/>
                </a:lnTo>
                <a:lnTo>
                  <a:pt x="134" y="987"/>
                </a:lnTo>
                <a:lnTo>
                  <a:pt x="64" y="1132"/>
                </a:lnTo>
                <a:lnTo>
                  <a:pt x="64" y="1132"/>
                </a:lnTo>
                <a:lnTo>
                  <a:pt x="57" y="1148"/>
                </a:lnTo>
                <a:lnTo>
                  <a:pt x="51" y="1167"/>
                </a:lnTo>
                <a:lnTo>
                  <a:pt x="46" y="1184"/>
                </a:lnTo>
                <a:lnTo>
                  <a:pt x="45" y="1196"/>
                </a:lnTo>
                <a:lnTo>
                  <a:pt x="45" y="1196"/>
                </a:lnTo>
                <a:lnTo>
                  <a:pt x="49" y="1481"/>
                </a:lnTo>
                <a:lnTo>
                  <a:pt x="49" y="1505"/>
                </a:lnTo>
                <a:lnTo>
                  <a:pt x="49" y="1505"/>
                </a:lnTo>
                <a:lnTo>
                  <a:pt x="56" y="1510"/>
                </a:lnTo>
                <a:lnTo>
                  <a:pt x="59" y="1514"/>
                </a:lnTo>
                <a:lnTo>
                  <a:pt x="64" y="1515"/>
                </a:lnTo>
                <a:lnTo>
                  <a:pt x="64" y="1515"/>
                </a:lnTo>
                <a:lnTo>
                  <a:pt x="65" y="1515"/>
                </a:lnTo>
                <a:lnTo>
                  <a:pt x="65" y="1516"/>
                </a:lnTo>
                <a:lnTo>
                  <a:pt x="63" y="1519"/>
                </a:lnTo>
                <a:lnTo>
                  <a:pt x="57" y="1530"/>
                </a:lnTo>
                <a:lnTo>
                  <a:pt x="46" y="1546"/>
                </a:lnTo>
                <a:lnTo>
                  <a:pt x="35" y="1564"/>
                </a:lnTo>
                <a:lnTo>
                  <a:pt x="35" y="1564"/>
                </a:lnTo>
                <a:lnTo>
                  <a:pt x="29" y="1574"/>
                </a:lnTo>
                <a:lnTo>
                  <a:pt x="22" y="1584"/>
                </a:lnTo>
                <a:lnTo>
                  <a:pt x="8" y="1603"/>
                </a:lnTo>
                <a:lnTo>
                  <a:pt x="3" y="1613"/>
                </a:lnTo>
                <a:lnTo>
                  <a:pt x="0" y="1622"/>
                </a:lnTo>
                <a:lnTo>
                  <a:pt x="0" y="1625"/>
                </a:lnTo>
                <a:lnTo>
                  <a:pt x="0" y="1628"/>
                </a:lnTo>
                <a:lnTo>
                  <a:pt x="3" y="1630"/>
                </a:lnTo>
                <a:lnTo>
                  <a:pt x="5" y="1633"/>
                </a:lnTo>
                <a:lnTo>
                  <a:pt x="5" y="1633"/>
                </a:lnTo>
                <a:lnTo>
                  <a:pt x="19" y="1639"/>
                </a:lnTo>
                <a:lnTo>
                  <a:pt x="32" y="1644"/>
                </a:lnTo>
                <a:lnTo>
                  <a:pt x="45" y="1648"/>
                </a:lnTo>
                <a:lnTo>
                  <a:pt x="45" y="1648"/>
                </a:lnTo>
                <a:lnTo>
                  <a:pt x="43" y="1649"/>
                </a:lnTo>
                <a:lnTo>
                  <a:pt x="42" y="1650"/>
                </a:lnTo>
                <a:lnTo>
                  <a:pt x="42" y="1650"/>
                </a:lnTo>
                <a:lnTo>
                  <a:pt x="43" y="1651"/>
                </a:lnTo>
                <a:lnTo>
                  <a:pt x="47" y="1652"/>
                </a:lnTo>
                <a:lnTo>
                  <a:pt x="64" y="1652"/>
                </a:lnTo>
                <a:lnTo>
                  <a:pt x="64" y="1652"/>
                </a:lnTo>
                <a:lnTo>
                  <a:pt x="70" y="1651"/>
                </a:lnTo>
                <a:lnTo>
                  <a:pt x="75" y="1650"/>
                </a:lnTo>
                <a:lnTo>
                  <a:pt x="85" y="1646"/>
                </a:lnTo>
                <a:lnTo>
                  <a:pt x="93" y="1641"/>
                </a:lnTo>
                <a:lnTo>
                  <a:pt x="99" y="1635"/>
                </a:lnTo>
                <a:lnTo>
                  <a:pt x="104" y="1629"/>
                </a:lnTo>
                <a:lnTo>
                  <a:pt x="106" y="1623"/>
                </a:lnTo>
                <a:lnTo>
                  <a:pt x="108" y="1618"/>
                </a:lnTo>
                <a:lnTo>
                  <a:pt x="108" y="1618"/>
                </a:lnTo>
                <a:lnTo>
                  <a:pt x="138" y="1594"/>
                </a:lnTo>
                <a:lnTo>
                  <a:pt x="138" y="1594"/>
                </a:lnTo>
                <a:lnTo>
                  <a:pt x="153" y="1581"/>
                </a:lnTo>
                <a:lnTo>
                  <a:pt x="167" y="1570"/>
                </a:lnTo>
                <a:lnTo>
                  <a:pt x="192" y="1554"/>
                </a:lnTo>
                <a:lnTo>
                  <a:pt x="192" y="1554"/>
                </a:lnTo>
                <a:lnTo>
                  <a:pt x="197" y="1549"/>
                </a:lnTo>
                <a:lnTo>
                  <a:pt x="199" y="1544"/>
                </a:lnTo>
                <a:lnTo>
                  <a:pt x="201" y="1537"/>
                </a:lnTo>
                <a:lnTo>
                  <a:pt x="201" y="1531"/>
                </a:lnTo>
                <a:lnTo>
                  <a:pt x="198" y="1520"/>
                </a:lnTo>
                <a:lnTo>
                  <a:pt x="197" y="1515"/>
                </a:lnTo>
                <a:lnTo>
                  <a:pt x="226" y="1510"/>
                </a:lnTo>
                <a:lnTo>
                  <a:pt x="226" y="1510"/>
                </a:lnTo>
                <a:lnTo>
                  <a:pt x="223" y="1440"/>
                </a:lnTo>
                <a:lnTo>
                  <a:pt x="220" y="1390"/>
                </a:lnTo>
                <a:lnTo>
                  <a:pt x="220" y="1371"/>
                </a:lnTo>
                <a:lnTo>
                  <a:pt x="222" y="1363"/>
                </a:lnTo>
                <a:lnTo>
                  <a:pt x="222" y="1363"/>
                </a:lnTo>
                <a:lnTo>
                  <a:pt x="253" y="1300"/>
                </a:lnTo>
                <a:lnTo>
                  <a:pt x="281" y="1245"/>
                </a:lnTo>
                <a:lnTo>
                  <a:pt x="290" y="1097"/>
                </a:lnTo>
                <a:lnTo>
                  <a:pt x="305" y="1068"/>
                </a:lnTo>
                <a:lnTo>
                  <a:pt x="369" y="1024"/>
                </a:lnTo>
                <a:lnTo>
                  <a:pt x="384" y="1048"/>
                </a:lnTo>
                <a:lnTo>
                  <a:pt x="384" y="1048"/>
                </a:lnTo>
                <a:lnTo>
                  <a:pt x="400" y="1048"/>
                </a:lnTo>
                <a:lnTo>
                  <a:pt x="411" y="1047"/>
                </a:lnTo>
                <a:lnTo>
                  <a:pt x="418" y="1048"/>
                </a:lnTo>
                <a:lnTo>
                  <a:pt x="418" y="1048"/>
                </a:lnTo>
                <a:lnTo>
                  <a:pt x="419" y="1047"/>
                </a:lnTo>
                <a:lnTo>
                  <a:pt x="421" y="1044"/>
                </a:lnTo>
                <a:lnTo>
                  <a:pt x="421" y="1033"/>
                </a:lnTo>
                <a:lnTo>
                  <a:pt x="418" y="1019"/>
                </a:lnTo>
                <a:lnTo>
                  <a:pt x="457" y="1024"/>
                </a:lnTo>
                <a:lnTo>
                  <a:pt x="457" y="1024"/>
                </a:lnTo>
                <a:lnTo>
                  <a:pt x="459" y="1040"/>
                </a:lnTo>
                <a:lnTo>
                  <a:pt x="462" y="1075"/>
                </a:lnTo>
                <a:lnTo>
                  <a:pt x="465" y="1094"/>
                </a:lnTo>
                <a:lnTo>
                  <a:pt x="469" y="1110"/>
                </a:lnTo>
                <a:lnTo>
                  <a:pt x="472" y="1122"/>
                </a:lnTo>
                <a:lnTo>
                  <a:pt x="475" y="1126"/>
                </a:lnTo>
                <a:lnTo>
                  <a:pt x="477" y="1127"/>
                </a:lnTo>
                <a:lnTo>
                  <a:pt x="477" y="1127"/>
                </a:lnTo>
                <a:lnTo>
                  <a:pt x="489" y="1129"/>
                </a:lnTo>
                <a:lnTo>
                  <a:pt x="502" y="1132"/>
                </a:lnTo>
                <a:lnTo>
                  <a:pt x="516" y="1137"/>
                </a:lnTo>
                <a:lnTo>
                  <a:pt x="516" y="1137"/>
                </a:lnTo>
                <a:lnTo>
                  <a:pt x="509" y="1107"/>
                </a:lnTo>
                <a:lnTo>
                  <a:pt x="503" y="1084"/>
                </a:lnTo>
                <a:lnTo>
                  <a:pt x="502" y="1074"/>
                </a:lnTo>
                <a:lnTo>
                  <a:pt x="502" y="1068"/>
                </a:lnTo>
                <a:lnTo>
                  <a:pt x="502" y="1068"/>
                </a:lnTo>
                <a:lnTo>
                  <a:pt x="507" y="1033"/>
                </a:lnTo>
                <a:lnTo>
                  <a:pt x="507" y="1033"/>
                </a:lnTo>
                <a:lnTo>
                  <a:pt x="532" y="1062"/>
                </a:lnTo>
                <a:lnTo>
                  <a:pt x="552" y="1083"/>
                </a:lnTo>
                <a:lnTo>
                  <a:pt x="566" y="1097"/>
                </a:lnTo>
                <a:lnTo>
                  <a:pt x="566" y="1097"/>
                </a:lnTo>
                <a:lnTo>
                  <a:pt x="609" y="1135"/>
                </a:lnTo>
                <a:lnTo>
                  <a:pt x="637" y="1160"/>
                </a:lnTo>
                <a:lnTo>
                  <a:pt x="647" y="1171"/>
                </a:lnTo>
                <a:lnTo>
                  <a:pt x="654" y="1181"/>
                </a:lnTo>
                <a:lnTo>
                  <a:pt x="654" y="1181"/>
                </a:lnTo>
                <a:lnTo>
                  <a:pt x="661" y="1191"/>
                </a:lnTo>
                <a:lnTo>
                  <a:pt x="673" y="1204"/>
                </a:lnTo>
                <a:lnTo>
                  <a:pt x="702" y="1236"/>
                </a:lnTo>
                <a:lnTo>
                  <a:pt x="729" y="1267"/>
                </a:lnTo>
                <a:lnTo>
                  <a:pt x="738" y="1280"/>
                </a:lnTo>
                <a:lnTo>
                  <a:pt x="741" y="1285"/>
                </a:lnTo>
                <a:lnTo>
                  <a:pt x="743" y="1289"/>
                </a:lnTo>
                <a:lnTo>
                  <a:pt x="743" y="1289"/>
                </a:lnTo>
                <a:lnTo>
                  <a:pt x="751" y="1328"/>
                </a:lnTo>
                <a:lnTo>
                  <a:pt x="765" y="1397"/>
                </a:lnTo>
                <a:lnTo>
                  <a:pt x="782" y="1490"/>
                </a:lnTo>
                <a:lnTo>
                  <a:pt x="782" y="1490"/>
                </a:lnTo>
                <a:lnTo>
                  <a:pt x="800" y="1515"/>
                </a:lnTo>
                <a:lnTo>
                  <a:pt x="813" y="1536"/>
                </a:lnTo>
                <a:lnTo>
                  <a:pt x="818" y="1546"/>
                </a:lnTo>
                <a:lnTo>
                  <a:pt x="821" y="1554"/>
                </a:lnTo>
                <a:lnTo>
                  <a:pt x="821" y="1554"/>
                </a:lnTo>
                <a:lnTo>
                  <a:pt x="829" y="1585"/>
                </a:lnTo>
                <a:lnTo>
                  <a:pt x="830" y="1597"/>
                </a:lnTo>
                <a:lnTo>
                  <a:pt x="831" y="1608"/>
                </a:lnTo>
                <a:lnTo>
                  <a:pt x="831" y="1608"/>
                </a:lnTo>
                <a:lnTo>
                  <a:pt x="831" y="1619"/>
                </a:lnTo>
                <a:lnTo>
                  <a:pt x="832" y="1622"/>
                </a:lnTo>
                <a:lnTo>
                  <a:pt x="836" y="1623"/>
                </a:lnTo>
                <a:lnTo>
                  <a:pt x="836" y="1623"/>
                </a:lnTo>
                <a:lnTo>
                  <a:pt x="870" y="1633"/>
                </a:lnTo>
                <a:lnTo>
                  <a:pt x="870" y="1633"/>
                </a:lnTo>
                <a:lnTo>
                  <a:pt x="877" y="1644"/>
                </a:lnTo>
                <a:lnTo>
                  <a:pt x="890" y="1668"/>
                </a:lnTo>
                <a:lnTo>
                  <a:pt x="897" y="1683"/>
                </a:lnTo>
                <a:lnTo>
                  <a:pt x="905" y="1697"/>
                </a:lnTo>
                <a:lnTo>
                  <a:pt x="908" y="1708"/>
                </a:lnTo>
                <a:lnTo>
                  <a:pt x="910" y="1713"/>
                </a:lnTo>
                <a:lnTo>
                  <a:pt x="910" y="1716"/>
                </a:lnTo>
                <a:lnTo>
                  <a:pt x="910" y="1716"/>
                </a:lnTo>
                <a:lnTo>
                  <a:pt x="910" y="1727"/>
                </a:lnTo>
                <a:lnTo>
                  <a:pt x="912" y="1737"/>
                </a:lnTo>
                <a:lnTo>
                  <a:pt x="915" y="1742"/>
                </a:lnTo>
                <a:lnTo>
                  <a:pt x="917" y="1746"/>
                </a:lnTo>
                <a:lnTo>
                  <a:pt x="921" y="1748"/>
                </a:lnTo>
                <a:lnTo>
                  <a:pt x="924" y="1751"/>
                </a:lnTo>
                <a:lnTo>
                  <a:pt x="924" y="1751"/>
                </a:lnTo>
                <a:lnTo>
                  <a:pt x="929" y="1752"/>
                </a:lnTo>
                <a:lnTo>
                  <a:pt x="934" y="1752"/>
                </a:lnTo>
                <a:lnTo>
                  <a:pt x="945" y="1750"/>
                </a:lnTo>
                <a:lnTo>
                  <a:pt x="955" y="1747"/>
                </a:lnTo>
                <a:lnTo>
                  <a:pt x="959" y="1746"/>
                </a:lnTo>
                <a:lnTo>
                  <a:pt x="959" y="1746"/>
                </a:lnTo>
                <a:lnTo>
                  <a:pt x="961" y="1747"/>
                </a:lnTo>
                <a:lnTo>
                  <a:pt x="966" y="1747"/>
                </a:lnTo>
                <a:lnTo>
                  <a:pt x="974" y="1748"/>
                </a:lnTo>
                <a:lnTo>
                  <a:pt x="983" y="1746"/>
                </a:lnTo>
                <a:lnTo>
                  <a:pt x="983" y="1746"/>
                </a:lnTo>
                <a:lnTo>
                  <a:pt x="992" y="1741"/>
                </a:lnTo>
                <a:lnTo>
                  <a:pt x="999" y="1736"/>
                </a:lnTo>
                <a:lnTo>
                  <a:pt x="1004" y="1732"/>
                </a:lnTo>
                <a:lnTo>
                  <a:pt x="1008" y="1731"/>
                </a:lnTo>
                <a:lnTo>
                  <a:pt x="1008" y="1731"/>
                </a:lnTo>
                <a:lnTo>
                  <a:pt x="1012" y="1730"/>
                </a:lnTo>
                <a:lnTo>
                  <a:pt x="1014" y="1729"/>
                </a:lnTo>
                <a:lnTo>
                  <a:pt x="1017" y="1725"/>
                </a:lnTo>
                <a:lnTo>
                  <a:pt x="1018" y="1721"/>
                </a:lnTo>
                <a:lnTo>
                  <a:pt x="1018" y="1721"/>
                </a:lnTo>
                <a:lnTo>
                  <a:pt x="1018" y="1718"/>
                </a:lnTo>
                <a:lnTo>
                  <a:pt x="1017" y="1713"/>
                </a:lnTo>
                <a:lnTo>
                  <a:pt x="1012" y="1700"/>
                </a:lnTo>
                <a:lnTo>
                  <a:pt x="1007" y="1687"/>
                </a:lnTo>
                <a:lnTo>
                  <a:pt x="1003" y="1677"/>
                </a:lnTo>
                <a:lnTo>
                  <a:pt x="1003" y="1677"/>
                </a:lnTo>
                <a:lnTo>
                  <a:pt x="999" y="1665"/>
                </a:lnTo>
                <a:lnTo>
                  <a:pt x="993" y="1648"/>
                </a:lnTo>
                <a:lnTo>
                  <a:pt x="993" y="1648"/>
                </a:lnTo>
                <a:lnTo>
                  <a:pt x="987" y="1622"/>
                </a:lnTo>
                <a:lnTo>
                  <a:pt x="983" y="1608"/>
                </a:lnTo>
                <a:lnTo>
                  <a:pt x="1008" y="1594"/>
                </a:lnTo>
                <a:lnTo>
                  <a:pt x="1008" y="1594"/>
                </a:lnTo>
                <a:lnTo>
                  <a:pt x="963" y="1481"/>
                </a:lnTo>
                <a:lnTo>
                  <a:pt x="929" y="1401"/>
                </a:lnTo>
                <a:lnTo>
                  <a:pt x="917" y="1372"/>
                </a:lnTo>
                <a:lnTo>
                  <a:pt x="910" y="1358"/>
                </a:lnTo>
                <a:lnTo>
                  <a:pt x="910" y="1358"/>
                </a:lnTo>
                <a:lnTo>
                  <a:pt x="906" y="1349"/>
                </a:lnTo>
                <a:lnTo>
                  <a:pt x="900" y="1336"/>
                </a:lnTo>
                <a:lnTo>
                  <a:pt x="889" y="1300"/>
                </a:lnTo>
                <a:lnTo>
                  <a:pt x="879" y="1264"/>
                </a:lnTo>
                <a:lnTo>
                  <a:pt x="877" y="1250"/>
                </a:lnTo>
                <a:lnTo>
                  <a:pt x="875" y="1240"/>
                </a:lnTo>
                <a:lnTo>
                  <a:pt x="875" y="1240"/>
                </a:lnTo>
                <a:lnTo>
                  <a:pt x="873" y="1229"/>
                </a:lnTo>
                <a:lnTo>
                  <a:pt x="868" y="1212"/>
                </a:lnTo>
                <a:lnTo>
                  <a:pt x="853" y="1169"/>
                </a:lnTo>
                <a:lnTo>
                  <a:pt x="831" y="1112"/>
                </a:lnTo>
                <a:lnTo>
                  <a:pt x="748" y="965"/>
                </a:lnTo>
                <a:lnTo>
                  <a:pt x="693" y="866"/>
                </a:lnTo>
                <a:lnTo>
                  <a:pt x="723" y="852"/>
                </a:lnTo>
                <a:lnTo>
                  <a:pt x="664" y="773"/>
                </a:lnTo>
                <a:lnTo>
                  <a:pt x="644" y="748"/>
                </a:lnTo>
                <a:lnTo>
                  <a:pt x="649" y="739"/>
                </a:lnTo>
                <a:lnTo>
                  <a:pt x="644" y="611"/>
                </a:lnTo>
                <a:lnTo>
                  <a:pt x="659" y="562"/>
                </a:lnTo>
                <a:lnTo>
                  <a:pt x="870" y="606"/>
                </a:lnTo>
                <a:lnTo>
                  <a:pt x="870" y="606"/>
                </a:lnTo>
                <a:lnTo>
                  <a:pt x="945" y="606"/>
                </a:lnTo>
                <a:lnTo>
                  <a:pt x="999" y="605"/>
                </a:lnTo>
                <a:lnTo>
                  <a:pt x="1028" y="606"/>
                </a:lnTo>
                <a:lnTo>
                  <a:pt x="1028" y="606"/>
                </a:lnTo>
                <a:lnTo>
                  <a:pt x="1036" y="606"/>
                </a:lnTo>
                <a:lnTo>
                  <a:pt x="1052" y="602"/>
                </a:lnTo>
                <a:lnTo>
                  <a:pt x="1095" y="594"/>
                </a:lnTo>
                <a:lnTo>
                  <a:pt x="1156" y="581"/>
                </a:lnTo>
                <a:lnTo>
                  <a:pt x="1156" y="581"/>
                </a:lnTo>
                <a:lnTo>
                  <a:pt x="1157" y="561"/>
                </a:lnTo>
                <a:lnTo>
                  <a:pt x="1159" y="545"/>
                </a:lnTo>
                <a:lnTo>
                  <a:pt x="1160" y="537"/>
                </a:lnTo>
                <a:lnTo>
                  <a:pt x="1162" y="532"/>
                </a:lnTo>
                <a:lnTo>
                  <a:pt x="1162" y="532"/>
                </a:lnTo>
                <a:lnTo>
                  <a:pt x="1164" y="529"/>
                </a:lnTo>
                <a:lnTo>
                  <a:pt x="1169" y="525"/>
                </a:lnTo>
                <a:lnTo>
                  <a:pt x="1178" y="520"/>
                </a:lnTo>
                <a:lnTo>
                  <a:pt x="1190" y="514"/>
                </a:lnTo>
                <a:lnTo>
                  <a:pt x="1190" y="514"/>
                </a:lnTo>
                <a:lnTo>
                  <a:pt x="1210" y="459"/>
                </a:lnTo>
                <a:lnTo>
                  <a:pt x="1210" y="459"/>
                </a:lnTo>
                <a:lnTo>
                  <a:pt x="1212" y="440"/>
                </a:lnTo>
                <a:lnTo>
                  <a:pt x="1214" y="408"/>
                </a:lnTo>
                <a:lnTo>
                  <a:pt x="1214" y="393"/>
                </a:lnTo>
                <a:lnTo>
                  <a:pt x="1213" y="379"/>
                </a:lnTo>
                <a:lnTo>
                  <a:pt x="1212" y="369"/>
                </a:lnTo>
                <a:lnTo>
                  <a:pt x="1211" y="366"/>
                </a:lnTo>
                <a:lnTo>
                  <a:pt x="1210" y="365"/>
                </a:lnTo>
                <a:lnTo>
                  <a:pt x="1210" y="365"/>
                </a:lnTo>
                <a:lnTo>
                  <a:pt x="1207" y="365"/>
                </a:lnTo>
                <a:lnTo>
                  <a:pt x="1205" y="369"/>
                </a:lnTo>
                <a:lnTo>
                  <a:pt x="1203" y="373"/>
                </a:lnTo>
                <a:lnTo>
                  <a:pt x="1201" y="377"/>
                </a:lnTo>
                <a:lnTo>
                  <a:pt x="1200" y="386"/>
                </a:lnTo>
                <a:lnTo>
                  <a:pt x="1200" y="390"/>
                </a:lnTo>
                <a:lnTo>
                  <a:pt x="1200" y="390"/>
                </a:lnTo>
                <a:lnTo>
                  <a:pt x="1200" y="381"/>
                </a:lnTo>
                <a:lnTo>
                  <a:pt x="1199" y="360"/>
                </a:lnTo>
                <a:lnTo>
                  <a:pt x="1197" y="350"/>
                </a:lnTo>
                <a:lnTo>
                  <a:pt x="1196" y="341"/>
                </a:lnTo>
                <a:lnTo>
                  <a:pt x="1194" y="333"/>
                </a:lnTo>
                <a:lnTo>
                  <a:pt x="1191" y="332"/>
                </a:lnTo>
                <a:lnTo>
                  <a:pt x="1190" y="331"/>
                </a:lnTo>
                <a:lnTo>
                  <a:pt x="1190" y="331"/>
                </a:lnTo>
                <a:lnTo>
                  <a:pt x="1186" y="332"/>
                </a:lnTo>
                <a:lnTo>
                  <a:pt x="1184" y="334"/>
                </a:lnTo>
                <a:lnTo>
                  <a:pt x="1183" y="339"/>
                </a:lnTo>
                <a:lnTo>
                  <a:pt x="1181" y="346"/>
                </a:lnTo>
                <a:lnTo>
                  <a:pt x="1180" y="355"/>
                </a:lnTo>
                <a:lnTo>
                  <a:pt x="1180" y="360"/>
                </a:lnTo>
                <a:lnTo>
                  <a:pt x="1180" y="360"/>
                </a:lnTo>
                <a:lnTo>
                  <a:pt x="1179" y="352"/>
                </a:lnTo>
                <a:lnTo>
                  <a:pt x="1174" y="333"/>
                </a:lnTo>
                <a:lnTo>
                  <a:pt x="1171" y="325"/>
                </a:lnTo>
                <a:lnTo>
                  <a:pt x="1168" y="317"/>
                </a:lnTo>
                <a:lnTo>
                  <a:pt x="1164" y="312"/>
                </a:lnTo>
                <a:lnTo>
                  <a:pt x="1163" y="311"/>
                </a:lnTo>
                <a:lnTo>
                  <a:pt x="1160" y="311"/>
                </a:lnTo>
                <a:lnTo>
                  <a:pt x="1160" y="311"/>
                </a:lnTo>
                <a:lnTo>
                  <a:pt x="1158" y="312"/>
                </a:lnTo>
                <a:lnTo>
                  <a:pt x="1157" y="316"/>
                </a:lnTo>
                <a:lnTo>
                  <a:pt x="1154" y="323"/>
                </a:lnTo>
                <a:lnTo>
                  <a:pt x="1154" y="334"/>
                </a:lnTo>
                <a:lnTo>
                  <a:pt x="1154" y="347"/>
                </a:lnTo>
                <a:lnTo>
                  <a:pt x="1154" y="370"/>
                </a:lnTo>
                <a:lnTo>
                  <a:pt x="1156" y="380"/>
                </a:lnTo>
                <a:lnTo>
                  <a:pt x="1156" y="380"/>
                </a:lnTo>
                <a:lnTo>
                  <a:pt x="1154" y="376"/>
                </a:lnTo>
                <a:lnTo>
                  <a:pt x="1149" y="368"/>
                </a:lnTo>
                <a:lnTo>
                  <a:pt x="1147" y="364"/>
                </a:lnTo>
                <a:lnTo>
                  <a:pt x="1143" y="360"/>
                </a:lnTo>
                <a:lnTo>
                  <a:pt x="1140" y="359"/>
                </a:lnTo>
                <a:lnTo>
                  <a:pt x="1136" y="360"/>
                </a:lnTo>
                <a:lnTo>
                  <a:pt x="1136" y="360"/>
                </a:lnTo>
                <a:lnTo>
                  <a:pt x="1133" y="362"/>
                </a:lnTo>
                <a:lnTo>
                  <a:pt x="1132" y="364"/>
                </a:lnTo>
                <a:lnTo>
                  <a:pt x="1131" y="371"/>
                </a:lnTo>
                <a:lnTo>
                  <a:pt x="1131" y="381"/>
                </a:lnTo>
                <a:lnTo>
                  <a:pt x="1131" y="391"/>
                </a:lnTo>
                <a:lnTo>
                  <a:pt x="1132" y="412"/>
                </a:lnTo>
                <a:lnTo>
                  <a:pt x="1132" y="419"/>
                </a:lnTo>
                <a:lnTo>
                  <a:pt x="1131" y="424"/>
                </a:lnTo>
                <a:lnTo>
                  <a:pt x="1131" y="424"/>
                </a:lnTo>
                <a:lnTo>
                  <a:pt x="1128" y="429"/>
                </a:lnTo>
                <a:lnTo>
                  <a:pt x="1125" y="430"/>
                </a:lnTo>
                <a:lnTo>
                  <a:pt x="1111" y="434"/>
                </a:lnTo>
                <a:lnTo>
                  <a:pt x="1111" y="434"/>
                </a:lnTo>
                <a:lnTo>
                  <a:pt x="1095" y="439"/>
                </a:lnTo>
                <a:lnTo>
                  <a:pt x="1088" y="441"/>
                </a:lnTo>
                <a:lnTo>
                  <a:pt x="1082" y="444"/>
                </a:lnTo>
                <a:lnTo>
                  <a:pt x="1082" y="444"/>
                </a:lnTo>
                <a:lnTo>
                  <a:pt x="1063" y="454"/>
                </a:lnTo>
                <a:lnTo>
                  <a:pt x="1050" y="459"/>
                </a:lnTo>
                <a:lnTo>
                  <a:pt x="1033" y="463"/>
                </a:lnTo>
                <a:lnTo>
                  <a:pt x="1033" y="463"/>
                </a:lnTo>
                <a:lnTo>
                  <a:pt x="1019" y="465"/>
                </a:lnTo>
                <a:lnTo>
                  <a:pt x="1001" y="466"/>
                </a:lnTo>
                <a:lnTo>
                  <a:pt x="954" y="465"/>
                </a:lnTo>
                <a:lnTo>
                  <a:pt x="895" y="463"/>
                </a:lnTo>
                <a:lnTo>
                  <a:pt x="846" y="385"/>
                </a:lnTo>
                <a:lnTo>
                  <a:pt x="787" y="365"/>
                </a:lnTo>
                <a:lnTo>
                  <a:pt x="787" y="365"/>
                </a:lnTo>
                <a:lnTo>
                  <a:pt x="757" y="343"/>
                </a:lnTo>
                <a:lnTo>
                  <a:pt x="735" y="328"/>
                </a:lnTo>
                <a:lnTo>
                  <a:pt x="727" y="323"/>
                </a:lnTo>
                <a:lnTo>
                  <a:pt x="723" y="321"/>
                </a:lnTo>
                <a:lnTo>
                  <a:pt x="723" y="321"/>
                </a:lnTo>
                <a:lnTo>
                  <a:pt x="719" y="320"/>
                </a:lnTo>
                <a:lnTo>
                  <a:pt x="713" y="316"/>
                </a:lnTo>
                <a:lnTo>
                  <a:pt x="696" y="306"/>
                </a:lnTo>
                <a:lnTo>
                  <a:pt x="679" y="296"/>
                </a:lnTo>
                <a:lnTo>
                  <a:pt x="673" y="293"/>
                </a:lnTo>
                <a:lnTo>
                  <a:pt x="669" y="292"/>
                </a:lnTo>
                <a:lnTo>
                  <a:pt x="669" y="292"/>
                </a:lnTo>
                <a:lnTo>
                  <a:pt x="605" y="287"/>
                </a:lnTo>
                <a:lnTo>
                  <a:pt x="561" y="282"/>
                </a:lnTo>
                <a:lnTo>
                  <a:pt x="564" y="258"/>
                </a:lnTo>
                <a:lnTo>
                  <a:pt x="564" y="258"/>
                </a:lnTo>
                <a:lnTo>
                  <a:pt x="588" y="258"/>
                </a:lnTo>
                <a:lnTo>
                  <a:pt x="605" y="257"/>
                </a:lnTo>
                <a:lnTo>
                  <a:pt x="611" y="256"/>
                </a:lnTo>
                <a:lnTo>
                  <a:pt x="612" y="255"/>
                </a:lnTo>
                <a:lnTo>
                  <a:pt x="614" y="253"/>
                </a:lnTo>
                <a:lnTo>
                  <a:pt x="614" y="253"/>
                </a:lnTo>
                <a:lnTo>
                  <a:pt x="614" y="242"/>
                </a:lnTo>
                <a:lnTo>
                  <a:pt x="615" y="224"/>
                </a:lnTo>
                <a:lnTo>
                  <a:pt x="615" y="198"/>
                </a:lnTo>
                <a:lnTo>
                  <a:pt x="615" y="198"/>
                </a:lnTo>
                <a:lnTo>
                  <a:pt x="625" y="186"/>
                </a:lnTo>
                <a:lnTo>
                  <a:pt x="632" y="176"/>
                </a:lnTo>
                <a:lnTo>
                  <a:pt x="634" y="172"/>
                </a:lnTo>
                <a:lnTo>
                  <a:pt x="634" y="169"/>
                </a:lnTo>
                <a:lnTo>
                  <a:pt x="634" y="169"/>
                </a:lnTo>
                <a:lnTo>
                  <a:pt x="630" y="160"/>
                </a:lnTo>
                <a:lnTo>
                  <a:pt x="622" y="149"/>
                </a:lnTo>
                <a:lnTo>
                  <a:pt x="610" y="134"/>
                </a:lnTo>
                <a:lnTo>
                  <a:pt x="615" y="95"/>
                </a:lnTo>
                <a:lnTo>
                  <a:pt x="634" y="75"/>
                </a:lnTo>
                <a:lnTo>
                  <a:pt x="610" y="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8F5A6B23-33E9-49FB-94B8-4E53D8C9CAED}"/>
              </a:ext>
            </a:extLst>
          </p:cNvPr>
          <p:cNvSpPr>
            <a:spLocks/>
          </p:cNvSpPr>
          <p:nvPr/>
        </p:nvSpPr>
        <p:spPr bwMode="auto">
          <a:xfrm>
            <a:off x="8124694" y="4739793"/>
            <a:ext cx="978356" cy="1590165"/>
          </a:xfrm>
          <a:custGeom>
            <a:avLst/>
            <a:gdLst>
              <a:gd name="T0" fmla="*/ 749 w 1089"/>
              <a:gd name="T1" fmla="*/ 175 h 1770"/>
              <a:gd name="T2" fmla="*/ 749 w 1089"/>
              <a:gd name="T3" fmla="*/ 220 h 1770"/>
              <a:gd name="T4" fmla="*/ 760 w 1089"/>
              <a:gd name="T5" fmla="*/ 251 h 1770"/>
              <a:gd name="T6" fmla="*/ 746 w 1089"/>
              <a:gd name="T7" fmla="*/ 288 h 1770"/>
              <a:gd name="T8" fmla="*/ 632 w 1089"/>
              <a:gd name="T9" fmla="*/ 323 h 1770"/>
              <a:gd name="T10" fmla="*/ 425 w 1089"/>
              <a:gd name="T11" fmla="*/ 457 h 1770"/>
              <a:gd name="T12" fmla="*/ 127 w 1089"/>
              <a:gd name="T13" fmla="*/ 571 h 1770"/>
              <a:gd name="T14" fmla="*/ 112 w 1089"/>
              <a:gd name="T15" fmla="*/ 557 h 1770"/>
              <a:gd name="T16" fmla="*/ 101 w 1089"/>
              <a:gd name="T17" fmla="*/ 585 h 1770"/>
              <a:gd name="T18" fmla="*/ 76 w 1089"/>
              <a:gd name="T19" fmla="*/ 516 h 1770"/>
              <a:gd name="T20" fmla="*/ 62 w 1089"/>
              <a:gd name="T21" fmla="*/ 517 h 1770"/>
              <a:gd name="T22" fmla="*/ 51 w 1089"/>
              <a:gd name="T23" fmla="*/ 506 h 1770"/>
              <a:gd name="T24" fmla="*/ 38 w 1089"/>
              <a:gd name="T25" fmla="*/ 541 h 1770"/>
              <a:gd name="T26" fmla="*/ 27 w 1089"/>
              <a:gd name="T27" fmla="*/ 536 h 1770"/>
              <a:gd name="T28" fmla="*/ 47 w 1089"/>
              <a:gd name="T29" fmla="*/ 653 h 1770"/>
              <a:gd name="T30" fmla="*/ 79 w 1089"/>
              <a:gd name="T31" fmla="*/ 693 h 1770"/>
              <a:gd name="T32" fmla="*/ 117 w 1089"/>
              <a:gd name="T33" fmla="*/ 696 h 1770"/>
              <a:gd name="T34" fmla="*/ 124 w 1089"/>
              <a:gd name="T35" fmla="*/ 725 h 1770"/>
              <a:gd name="T36" fmla="*/ 148 w 1089"/>
              <a:gd name="T37" fmla="*/ 732 h 1770"/>
              <a:gd name="T38" fmla="*/ 219 w 1089"/>
              <a:gd name="T39" fmla="*/ 713 h 1770"/>
              <a:gd name="T40" fmla="*/ 347 w 1089"/>
              <a:gd name="T41" fmla="*/ 678 h 1770"/>
              <a:gd name="T42" fmla="*/ 185 w 1089"/>
              <a:gd name="T43" fmla="*/ 1106 h 1770"/>
              <a:gd name="T44" fmla="*/ 17 w 1089"/>
              <a:gd name="T45" fmla="*/ 1602 h 1770"/>
              <a:gd name="T46" fmla="*/ 3 w 1089"/>
              <a:gd name="T47" fmla="*/ 1661 h 1770"/>
              <a:gd name="T48" fmla="*/ 37 w 1089"/>
              <a:gd name="T49" fmla="*/ 1677 h 1770"/>
              <a:gd name="T50" fmla="*/ 94 w 1089"/>
              <a:gd name="T51" fmla="*/ 1675 h 1770"/>
              <a:gd name="T52" fmla="*/ 121 w 1089"/>
              <a:gd name="T53" fmla="*/ 1651 h 1770"/>
              <a:gd name="T54" fmla="*/ 191 w 1089"/>
              <a:gd name="T55" fmla="*/ 1547 h 1770"/>
              <a:gd name="T56" fmla="*/ 191 w 1089"/>
              <a:gd name="T57" fmla="*/ 1507 h 1770"/>
              <a:gd name="T58" fmla="*/ 239 w 1089"/>
              <a:gd name="T59" fmla="*/ 1464 h 1770"/>
              <a:gd name="T60" fmla="*/ 494 w 1089"/>
              <a:gd name="T61" fmla="*/ 1057 h 1770"/>
              <a:gd name="T62" fmla="*/ 700 w 1089"/>
              <a:gd name="T63" fmla="*/ 1184 h 1770"/>
              <a:gd name="T64" fmla="*/ 836 w 1089"/>
              <a:gd name="T65" fmla="*/ 1679 h 1770"/>
              <a:gd name="T66" fmla="*/ 787 w 1089"/>
              <a:gd name="T67" fmla="*/ 1732 h 1770"/>
              <a:gd name="T68" fmla="*/ 763 w 1089"/>
              <a:gd name="T69" fmla="*/ 1756 h 1770"/>
              <a:gd name="T70" fmla="*/ 804 w 1089"/>
              <a:gd name="T71" fmla="*/ 1770 h 1770"/>
              <a:gd name="T72" fmla="*/ 892 w 1089"/>
              <a:gd name="T73" fmla="*/ 1760 h 1770"/>
              <a:gd name="T74" fmla="*/ 921 w 1089"/>
              <a:gd name="T75" fmla="*/ 1727 h 1770"/>
              <a:gd name="T76" fmla="*/ 942 w 1089"/>
              <a:gd name="T77" fmla="*/ 1651 h 1770"/>
              <a:gd name="T78" fmla="*/ 961 w 1089"/>
              <a:gd name="T79" fmla="*/ 1636 h 1770"/>
              <a:gd name="T80" fmla="*/ 986 w 1089"/>
              <a:gd name="T81" fmla="*/ 1404 h 1770"/>
              <a:gd name="T82" fmla="*/ 878 w 1089"/>
              <a:gd name="T83" fmla="*/ 1071 h 1770"/>
              <a:gd name="T84" fmla="*/ 858 w 1089"/>
              <a:gd name="T85" fmla="*/ 903 h 1770"/>
              <a:gd name="T86" fmla="*/ 926 w 1089"/>
              <a:gd name="T87" fmla="*/ 995 h 1770"/>
              <a:gd name="T88" fmla="*/ 967 w 1089"/>
              <a:gd name="T89" fmla="*/ 989 h 1770"/>
              <a:gd name="T90" fmla="*/ 970 w 1089"/>
              <a:gd name="T91" fmla="*/ 966 h 1770"/>
              <a:gd name="T92" fmla="*/ 922 w 1089"/>
              <a:gd name="T93" fmla="*/ 888 h 1770"/>
              <a:gd name="T94" fmla="*/ 986 w 1089"/>
              <a:gd name="T95" fmla="*/ 904 h 1770"/>
              <a:gd name="T96" fmla="*/ 996 w 1089"/>
              <a:gd name="T97" fmla="*/ 874 h 1770"/>
              <a:gd name="T98" fmla="*/ 926 w 1089"/>
              <a:gd name="T99" fmla="*/ 838 h 1770"/>
              <a:gd name="T100" fmla="*/ 1039 w 1089"/>
              <a:gd name="T101" fmla="*/ 519 h 1770"/>
              <a:gd name="T102" fmla="*/ 1088 w 1089"/>
              <a:gd name="T103" fmla="*/ 419 h 1770"/>
              <a:gd name="T104" fmla="*/ 1030 w 1089"/>
              <a:gd name="T105" fmla="*/ 334 h 1770"/>
              <a:gd name="T106" fmla="*/ 1001 w 1089"/>
              <a:gd name="T107" fmla="*/ 216 h 1770"/>
              <a:gd name="T108" fmla="*/ 1025 w 1089"/>
              <a:gd name="T109" fmla="*/ 118 h 1770"/>
              <a:gd name="T110" fmla="*/ 1003 w 1089"/>
              <a:gd name="T111" fmla="*/ 48 h 1770"/>
              <a:gd name="T112" fmla="*/ 951 w 1089"/>
              <a:gd name="T113" fmla="*/ 15 h 1770"/>
              <a:gd name="T114" fmla="*/ 876 w 1089"/>
              <a:gd name="T115" fmla="*/ 11 h 1770"/>
              <a:gd name="T116" fmla="*/ 814 w 1089"/>
              <a:gd name="T117" fmla="*/ 15 h 1770"/>
              <a:gd name="T118" fmla="*/ 779 w 1089"/>
              <a:gd name="T119" fmla="*/ 74 h 1770"/>
              <a:gd name="T120" fmla="*/ 767 w 1089"/>
              <a:gd name="T121" fmla="*/ 123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9" h="1770">
                <a:moveTo>
                  <a:pt x="760" y="143"/>
                </a:moveTo>
                <a:lnTo>
                  <a:pt x="760" y="162"/>
                </a:lnTo>
                <a:lnTo>
                  <a:pt x="760" y="162"/>
                </a:lnTo>
                <a:lnTo>
                  <a:pt x="757" y="165"/>
                </a:lnTo>
                <a:lnTo>
                  <a:pt x="751" y="171"/>
                </a:lnTo>
                <a:lnTo>
                  <a:pt x="749" y="175"/>
                </a:lnTo>
                <a:lnTo>
                  <a:pt x="746" y="178"/>
                </a:lnTo>
                <a:lnTo>
                  <a:pt x="745" y="182"/>
                </a:lnTo>
                <a:lnTo>
                  <a:pt x="745" y="187"/>
                </a:lnTo>
                <a:lnTo>
                  <a:pt x="745" y="187"/>
                </a:lnTo>
                <a:lnTo>
                  <a:pt x="746" y="201"/>
                </a:lnTo>
                <a:lnTo>
                  <a:pt x="749" y="220"/>
                </a:lnTo>
                <a:lnTo>
                  <a:pt x="750" y="231"/>
                </a:lnTo>
                <a:lnTo>
                  <a:pt x="751" y="240"/>
                </a:lnTo>
                <a:lnTo>
                  <a:pt x="755" y="247"/>
                </a:lnTo>
                <a:lnTo>
                  <a:pt x="757" y="250"/>
                </a:lnTo>
                <a:lnTo>
                  <a:pt x="760" y="251"/>
                </a:lnTo>
                <a:lnTo>
                  <a:pt x="760" y="251"/>
                </a:lnTo>
                <a:lnTo>
                  <a:pt x="771" y="255"/>
                </a:lnTo>
                <a:lnTo>
                  <a:pt x="781" y="256"/>
                </a:lnTo>
                <a:lnTo>
                  <a:pt x="789" y="256"/>
                </a:lnTo>
                <a:lnTo>
                  <a:pt x="774" y="285"/>
                </a:lnTo>
                <a:lnTo>
                  <a:pt x="774" y="285"/>
                </a:lnTo>
                <a:lnTo>
                  <a:pt x="746" y="288"/>
                </a:lnTo>
                <a:lnTo>
                  <a:pt x="723" y="291"/>
                </a:lnTo>
                <a:lnTo>
                  <a:pt x="713" y="293"/>
                </a:lnTo>
                <a:lnTo>
                  <a:pt x="706" y="295"/>
                </a:lnTo>
                <a:lnTo>
                  <a:pt x="706" y="295"/>
                </a:lnTo>
                <a:lnTo>
                  <a:pt x="659" y="312"/>
                </a:lnTo>
                <a:lnTo>
                  <a:pt x="632" y="323"/>
                </a:lnTo>
                <a:lnTo>
                  <a:pt x="621" y="330"/>
                </a:lnTo>
                <a:lnTo>
                  <a:pt x="612" y="334"/>
                </a:lnTo>
                <a:lnTo>
                  <a:pt x="612" y="334"/>
                </a:lnTo>
                <a:lnTo>
                  <a:pt x="577" y="359"/>
                </a:lnTo>
                <a:lnTo>
                  <a:pt x="513" y="401"/>
                </a:lnTo>
                <a:lnTo>
                  <a:pt x="425" y="457"/>
                </a:lnTo>
                <a:lnTo>
                  <a:pt x="214" y="585"/>
                </a:lnTo>
                <a:lnTo>
                  <a:pt x="135" y="605"/>
                </a:lnTo>
                <a:lnTo>
                  <a:pt x="135" y="605"/>
                </a:lnTo>
                <a:lnTo>
                  <a:pt x="134" y="597"/>
                </a:lnTo>
                <a:lnTo>
                  <a:pt x="129" y="580"/>
                </a:lnTo>
                <a:lnTo>
                  <a:pt x="127" y="571"/>
                </a:lnTo>
                <a:lnTo>
                  <a:pt x="123" y="563"/>
                </a:lnTo>
                <a:lnTo>
                  <a:pt x="119" y="558"/>
                </a:lnTo>
                <a:lnTo>
                  <a:pt x="118" y="556"/>
                </a:lnTo>
                <a:lnTo>
                  <a:pt x="116" y="556"/>
                </a:lnTo>
                <a:lnTo>
                  <a:pt x="116" y="556"/>
                </a:lnTo>
                <a:lnTo>
                  <a:pt x="112" y="557"/>
                </a:lnTo>
                <a:lnTo>
                  <a:pt x="108" y="560"/>
                </a:lnTo>
                <a:lnTo>
                  <a:pt x="106" y="565"/>
                </a:lnTo>
                <a:lnTo>
                  <a:pt x="105" y="570"/>
                </a:lnTo>
                <a:lnTo>
                  <a:pt x="102" y="580"/>
                </a:lnTo>
                <a:lnTo>
                  <a:pt x="101" y="585"/>
                </a:lnTo>
                <a:lnTo>
                  <a:pt x="101" y="585"/>
                </a:lnTo>
                <a:lnTo>
                  <a:pt x="91" y="551"/>
                </a:lnTo>
                <a:lnTo>
                  <a:pt x="83" y="526"/>
                </a:lnTo>
                <a:lnTo>
                  <a:pt x="79" y="519"/>
                </a:lnTo>
                <a:lnTo>
                  <a:pt x="78" y="516"/>
                </a:lnTo>
                <a:lnTo>
                  <a:pt x="76" y="516"/>
                </a:lnTo>
                <a:lnTo>
                  <a:pt x="76" y="516"/>
                </a:lnTo>
                <a:lnTo>
                  <a:pt x="74" y="517"/>
                </a:lnTo>
                <a:lnTo>
                  <a:pt x="73" y="521"/>
                </a:lnTo>
                <a:lnTo>
                  <a:pt x="69" y="528"/>
                </a:lnTo>
                <a:lnTo>
                  <a:pt x="67" y="541"/>
                </a:lnTo>
                <a:lnTo>
                  <a:pt x="67" y="541"/>
                </a:lnTo>
                <a:lnTo>
                  <a:pt x="62" y="517"/>
                </a:lnTo>
                <a:lnTo>
                  <a:pt x="57" y="504"/>
                </a:lnTo>
                <a:lnTo>
                  <a:pt x="54" y="500"/>
                </a:lnTo>
                <a:lnTo>
                  <a:pt x="53" y="500"/>
                </a:lnTo>
                <a:lnTo>
                  <a:pt x="52" y="501"/>
                </a:lnTo>
                <a:lnTo>
                  <a:pt x="52" y="501"/>
                </a:lnTo>
                <a:lnTo>
                  <a:pt x="51" y="506"/>
                </a:lnTo>
                <a:lnTo>
                  <a:pt x="49" y="514"/>
                </a:lnTo>
                <a:lnTo>
                  <a:pt x="48" y="532"/>
                </a:lnTo>
                <a:lnTo>
                  <a:pt x="47" y="556"/>
                </a:lnTo>
                <a:lnTo>
                  <a:pt x="47" y="556"/>
                </a:lnTo>
                <a:lnTo>
                  <a:pt x="44" y="551"/>
                </a:lnTo>
                <a:lnTo>
                  <a:pt x="38" y="541"/>
                </a:lnTo>
                <a:lnTo>
                  <a:pt x="35" y="536"/>
                </a:lnTo>
                <a:lnTo>
                  <a:pt x="32" y="533"/>
                </a:lnTo>
                <a:lnTo>
                  <a:pt x="29" y="533"/>
                </a:lnTo>
                <a:lnTo>
                  <a:pt x="29" y="533"/>
                </a:lnTo>
                <a:lnTo>
                  <a:pt x="27" y="536"/>
                </a:lnTo>
                <a:lnTo>
                  <a:pt x="27" y="536"/>
                </a:lnTo>
                <a:lnTo>
                  <a:pt x="27" y="544"/>
                </a:lnTo>
                <a:lnTo>
                  <a:pt x="27" y="558"/>
                </a:lnTo>
                <a:lnTo>
                  <a:pt x="33" y="596"/>
                </a:lnTo>
                <a:lnTo>
                  <a:pt x="37" y="617"/>
                </a:lnTo>
                <a:lnTo>
                  <a:pt x="42" y="635"/>
                </a:lnTo>
                <a:lnTo>
                  <a:pt x="47" y="653"/>
                </a:lnTo>
                <a:lnTo>
                  <a:pt x="52" y="664"/>
                </a:lnTo>
                <a:lnTo>
                  <a:pt x="52" y="664"/>
                </a:lnTo>
                <a:lnTo>
                  <a:pt x="62" y="678"/>
                </a:lnTo>
                <a:lnTo>
                  <a:pt x="68" y="684"/>
                </a:lnTo>
                <a:lnTo>
                  <a:pt x="73" y="689"/>
                </a:lnTo>
                <a:lnTo>
                  <a:pt x="79" y="693"/>
                </a:lnTo>
                <a:lnTo>
                  <a:pt x="84" y="696"/>
                </a:lnTo>
                <a:lnTo>
                  <a:pt x="90" y="698"/>
                </a:lnTo>
                <a:lnTo>
                  <a:pt x="96" y="698"/>
                </a:lnTo>
                <a:lnTo>
                  <a:pt x="96" y="698"/>
                </a:lnTo>
                <a:lnTo>
                  <a:pt x="107" y="697"/>
                </a:lnTo>
                <a:lnTo>
                  <a:pt x="117" y="696"/>
                </a:lnTo>
                <a:lnTo>
                  <a:pt x="126" y="693"/>
                </a:lnTo>
                <a:lnTo>
                  <a:pt x="126" y="693"/>
                </a:lnTo>
                <a:lnTo>
                  <a:pt x="124" y="699"/>
                </a:lnTo>
                <a:lnTo>
                  <a:pt x="123" y="713"/>
                </a:lnTo>
                <a:lnTo>
                  <a:pt x="123" y="719"/>
                </a:lnTo>
                <a:lnTo>
                  <a:pt x="124" y="725"/>
                </a:lnTo>
                <a:lnTo>
                  <a:pt x="127" y="730"/>
                </a:lnTo>
                <a:lnTo>
                  <a:pt x="128" y="731"/>
                </a:lnTo>
                <a:lnTo>
                  <a:pt x="131" y="732"/>
                </a:lnTo>
                <a:lnTo>
                  <a:pt x="131" y="732"/>
                </a:lnTo>
                <a:lnTo>
                  <a:pt x="138" y="732"/>
                </a:lnTo>
                <a:lnTo>
                  <a:pt x="148" y="732"/>
                </a:lnTo>
                <a:lnTo>
                  <a:pt x="174" y="727"/>
                </a:lnTo>
                <a:lnTo>
                  <a:pt x="187" y="725"/>
                </a:lnTo>
                <a:lnTo>
                  <a:pt x="201" y="721"/>
                </a:lnTo>
                <a:lnTo>
                  <a:pt x="212" y="718"/>
                </a:lnTo>
                <a:lnTo>
                  <a:pt x="219" y="713"/>
                </a:lnTo>
                <a:lnTo>
                  <a:pt x="219" y="713"/>
                </a:lnTo>
                <a:lnTo>
                  <a:pt x="223" y="710"/>
                </a:lnTo>
                <a:lnTo>
                  <a:pt x="229" y="708"/>
                </a:lnTo>
                <a:lnTo>
                  <a:pt x="245" y="702"/>
                </a:lnTo>
                <a:lnTo>
                  <a:pt x="266" y="697"/>
                </a:lnTo>
                <a:lnTo>
                  <a:pt x="288" y="691"/>
                </a:lnTo>
                <a:lnTo>
                  <a:pt x="347" y="678"/>
                </a:lnTo>
                <a:lnTo>
                  <a:pt x="347" y="678"/>
                </a:lnTo>
                <a:lnTo>
                  <a:pt x="470" y="629"/>
                </a:lnTo>
                <a:lnTo>
                  <a:pt x="489" y="723"/>
                </a:lnTo>
                <a:lnTo>
                  <a:pt x="480" y="752"/>
                </a:lnTo>
                <a:lnTo>
                  <a:pt x="288" y="924"/>
                </a:lnTo>
                <a:lnTo>
                  <a:pt x="185" y="1106"/>
                </a:lnTo>
                <a:lnTo>
                  <a:pt x="32" y="1489"/>
                </a:lnTo>
                <a:lnTo>
                  <a:pt x="57" y="1499"/>
                </a:lnTo>
                <a:lnTo>
                  <a:pt x="42" y="1558"/>
                </a:lnTo>
                <a:lnTo>
                  <a:pt x="42" y="1558"/>
                </a:lnTo>
                <a:lnTo>
                  <a:pt x="33" y="1571"/>
                </a:lnTo>
                <a:lnTo>
                  <a:pt x="17" y="1602"/>
                </a:lnTo>
                <a:lnTo>
                  <a:pt x="9" y="1619"/>
                </a:lnTo>
                <a:lnTo>
                  <a:pt x="3" y="1636"/>
                </a:lnTo>
                <a:lnTo>
                  <a:pt x="1" y="1644"/>
                </a:lnTo>
                <a:lnTo>
                  <a:pt x="0" y="1651"/>
                </a:lnTo>
                <a:lnTo>
                  <a:pt x="1" y="1656"/>
                </a:lnTo>
                <a:lnTo>
                  <a:pt x="3" y="1661"/>
                </a:lnTo>
                <a:lnTo>
                  <a:pt x="3" y="1661"/>
                </a:lnTo>
                <a:lnTo>
                  <a:pt x="5" y="1665"/>
                </a:lnTo>
                <a:lnTo>
                  <a:pt x="9" y="1667"/>
                </a:lnTo>
                <a:lnTo>
                  <a:pt x="17" y="1672"/>
                </a:lnTo>
                <a:lnTo>
                  <a:pt x="26" y="1676"/>
                </a:lnTo>
                <a:lnTo>
                  <a:pt x="37" y="1677"/>
                </a:lnTo>
                <a:lnTo>
                  <a:pt x="48" y="1678"/>
                </a:lnTo>
                <a:lnTo>
                  <a:pt x="58" y="1678"/>
                </a:lnTo>
                <a:lnTo>
                  <a:pt x="76" y="1676"/>
                </a:lnTo>
                <a:lnTo>
                  <a:pt x="76" y="1676"/>
                </a:lnTo>
                <a:lnTo>
                  <a:pt x="89" y="1675"/>
                </a:lnTo>
                <a:lnTo>
                  <a:pt x="94" y="1675"/>
                </a:lnTo>
                <a:lnTo>
                  <a:pt x="99" y="1673"/>
                </a:lnTo>
                <a:lnTo>
                  <a:pt x="103" y="1672"/>
                </a:lnTo>
                <a:lnTo>
                  <a:pt x="108" y="1667"/>
                </a:lnTo>
                <a:lnTo>
                  <a:pt x="115" y="1661"/>
                </a:lnTo>
                <a:lnTo>
                  <a:pt x="121" y="1651"/>
                </a:lnTo>
                <a:lnTo>
                  <a:pt x="121" y="1651"/>
                </a:lnTo>
                <a:lnTo>
                  <a:pt x="134" y="1630"/>
                </a:lnTo>
                <a:lnTo>
                  <a:pt x="145" y="1614"/>
                </a:lnTo>
                <a:lnTo>
                  <a:pt x="170" y="1582"/>
                </a:lnTo>
                <a:lnTo>
                  <a:pt x="170" y="1582"/>
                </a:lnTo>
                <a:lnTo>
                  <a:pt x="182" y="1564"/>
                </a:lnTo>
                <a:lnTo>
                  <a:pt x="191" y="1547"/>
                </a:lnTo>
                <a:lnTo>
                  <a:pt x="194" y="1533"/>
                </a:lnTo>
                <a:lnTo>
                  <a:pt x="196" y="1527"/>
                </a:lnTo>
                <a:lnTo>
                  <a:pt x="194" y="1523"/>
                </a:lnTo>
                <a:lnTo>
                  <a:pt x="194" y="1523"/>
                </a:lnTo>
                <a:lnTo>
                  <a:pt x="192" y="1516"/>
                </a:lnTo>
                <a:lnTo>
                  <a:pt x="191" y="1507"/>
                </a:lnTo>
                <a:lnTo>
                  <a:pt x="190" y="1499"/>
                </a:lnTo>
                <a:lnTo>
                  <a:pt x="214" y="1469"/>
                </a:lnTo>
                <a:lnTo>
                  <a:pt x="214" y="1469"/>
                </a:lnTo>
                <a:lnTo>
                  <a:pt x="225" y="1467"/>
                </a:lnTo>
                <a:lnTo>
                  <a:pt x="239" y="1464"/>
                </a:lnTo>
                <a:lnTo>
                  <a:pt x="239" y="1464"/>
                </a:lnTo>
                <a:lnTo>
                  <a:pt x="242" y="1453"/>
                </a:lnTo>
                <a:lnTo>
                  <a:pt x="250" y="1425"/>
                </a:lnTo>
                <a:lnTo>
                  <a:pt x="272" y="1339"/>
                </a:lnTo>
                <a:lnTo>
                  <a:pt x="303" y="1214"/>
                </a:lnTo>
                <a:lnTo>
                  <a:pt x="494" y="1057"/>
                </a:lnTo>
                <a:lnTo>
                  <a:pt x="494" y="1057"/>
                </a:lnTo>
                <a:lnTo>
                  <a:pt x="552" y="1064"/>
                </a:lnTo>
                <a:lnTo>
                  <a:pt x="593" y="1069"/>
                </a:lnTo>
                <a:lnTo>
                  <a:pt x="612" y="1071"/>
                </a:lnTo>
                <a:lnTo>
                  <a:pt x="612" y="1071"/>
                </a:lnTo>
                <a:lnTo>
                  <a:pt x="641" y="1107"/>
                </a:lnTo>
                <a:lnTo>
                  <a:pt x="700" y="1184"/>
                </a:lnTo>
                <a:lnTo>
                  <a:pt x="784" y="1297"/>
                </a:lnTo>
                <a:lnTo>
                  <a:pt x="814" y="1573"/>
                </a:lnTo>
                <a:lnTo>
                  <a:pt x="829" y="1651"/>
                </a:lnTo>
                <a:lnTo>
                  <a:pt x="858" y="1651"/>
                </a:lnTo>
                <a:lnTo>
                  <a:pt x="858" y="1651"/>
                </a:lnTo>
                <a:lnTo>
                  <a:pt x="836" y="1679"/>
                </a:lnTo>
                <a:lnTo>
                  <a:pt x="819" y="1700"/>
                </a:lnTo>
                <a:lnTo>
                  <a:pt x="809" y="1715"/>
                </a:lnTo>
                <a:lnTo>
                  <a:pt x="809" y="1715"/>
                </a:lnTo>
                <a:lnTo>
                  <a:pt x="805" y="1719"/>
                </a:lnTo>
                <a:lnTo>
                  <a:pt x="800" y="1724"/>
                </a:lnTo>
                <a:lnTo>
                  <a:pt x="787" y="1732"/>
                </a:lnTo>
                <a:lnTo>
                  <a:pt x="773" y="1741"/>
                </a:lnTo>
                <a:lnTo>
                  <a:pt x="768" y="1746"/>
                </a:lnTo>
                <a:lnTo>
                  <a:pt x="765" y="1749"/>
                </a:lnTo>
                <a:lnTo>
                  <a:pt x="765" y="1749"/>
                </a:lnTo>
                <a:lnTo>
                  <a:pt x="763" y="1753"/>
                </a:lnTo>
                <a:lnTo>
                  <a:pt x="763" y="1756"/>
                </a:lnTo>
                <a:lnTo>
                  <a:pt x="766" y="1759"/>
                </a:lnTo>
                <a:lnTo>
                  <a:pt x="768" y="1762"/>
                </a:lnTo>
                <a:lnTo>
                  <a:pt x="777" y="1765"/>
                </a:lnTo>
                <a:lnTo>
                  <a:pt x="789" y="1769"/>
                </a:lnTo>
                <a:lnTo>
                  <a:pt x="789" y="1769"/>
                </a:lnTo>
                <a:lnTo>
                  <a:pt x="804" y="1770"/>
                </a:lnTo>
                <a:lnTo>
                  <a:pt x="819" y="1770"/>
                </a:lnTo>
                <a:lnTo>
                  <a:pt x="853" y="1769"/>
                </a:lnTo>
                <a:lnTo>
                  <a:pt x="853" y="1769"/>
                </a:lnTo>
                <a:lnTo>
                  <a:pt x="870" y="1767"/>
                </a:lnTo>
                <a:lnTo>
                  <a:pt x="886" y="1763"/>
                </a:lnTo>
                <a:lnTo>
                  <a:pt x="892" y="1760"/>
                </a:lnTo>
                <a:lnTo>
                  <a:pt x="899" y="1757"/>
                </a:lnTo>
                <a:lnTo>
                  <a:pt x="903" y="1753"/>
                </a:lnTo>
                <a:lnTo>
                  <a:pt x="907" y="1749"/>
                </a:lnTo>
                <a:lnTo>
                  <a:pt x="907" y="1749"/>
                </a:lnTo>
                <a:lnTo>
                  <a:pt x="915" y="1740"/>
                </a:lnTo>
                <a:lnTo>
                  <a:pt x="921" y="1727"/>
                </a:lnTo>
                <a:lnTo>
                  <a:pt x="927" y="1714"/>
                </a:lnTo>
                <a:lnTo>
                  <a:pt x="932" y="1700"/>
                </a:lnTo>
                <a:lnTo>
                  <a:pt x="932" y="1700"/>
                </a:lnTo>
                <a:lnTo>
                  <a:pt x="935" y="1686"/>
                </a:lnTo>
                <a:lnTo>
                  <a:pt x="939" y="1668"/>
                </a:lnTo>
                <a:lnTo>
                  <a:pt x="942" y="1651"/>
                </a:lnTo>
                <a:lnTo>
                  <a:pt x="942" y="1651"/>
                </a:lnTo>
                <a:lnTo>
                  <a:pt x="950" y="1647"/>
                </a:lnTo>
                <a:lnTo>
                  <a:pt x="956" y="1643"/>
                </a:lnTo>
                <a:lnTo>
                  <a:pt x="960" y="1639"/>
                </a:lnTo>
                <a:lnTo>
                  <a:pt x="961" y="1636"/>
                </a:lnTo>
                <a:lnTo>
                  <a:pt x="961" y="1636"/>
                </a:lnTo>
                <a:lnTo>
                  <a:pt x="967" y="1600"/>
                </a:lnTo>
                <a:lnTo>
                  <a:pt x="977" y="1525"/>
                </a:lnTo>
                <a:lnTo>
                  <a:pt x="981" y="1484"/>
                </a:lnTo>
                <a:lnTo>
                  <a:pt x="985" y="1446"/>
                </a:lnTo>
                <a:lnTo>
                  <a:pt x="986" y="1415"/>
                </a:lnTo>
                <a:lnTo>
                  <a:pt x="986" y="1404"/>
                </a:lnTo>
                <a:lnTo>
                  <a:pt x="986" y="1396"/>
                </a:lnTo>
                <a:lnTo>
                  <a:pt x="986" y="1396"/>
                </a:lnTo>
                <a:lnTo>
                  <a:pt x="980" y="1366"/>
                </a:lnTo>
                <a:lnTo>
                  <a:pt x="972" y="1332"/>
                </a:lnTo>
                <a:lnTo>
                  <a:pt x="961" y="1293"/>
                </a:lnTo>
                <a:lnTo>
                  <a:pt x="878" y="1071"/>
                </a:lnTo>
                <a:lnTo>
                  <a:pt x="917" y="1042"/>
                </a:lnTo>
                <a:lnTo>
                  <a:pt x="917" y="1042"/>
                </a:lnTo>
                <a:lnTo>
                  <a:pt x="890" y="978"/>
                </a:lnTo>
                <a:lnTo>
                  <a:pt x="858" y="904"/>
                </a:lnTo>
                <a:lnTo>
                  <a:pt x="858" y="904"/>
                </a:lnTo>
                <a:lnTo>
                  <a:pt x="858" y="903"/>
                </a:lnTo>
                <a:lnTo>
                  <a:pt x="859" y="906"/>
                </a:lnTo>
                <a:lnTo>
                  <a:pt x="867" y="915"/>
                </a:lnTo>
                <a:lnTo>
                  <a:pt x="891" y="951"/>
                </a:lnTo>
                <a:lnTo>
                  <a:pt x="905" y="971"/>
                </a:lnTo>
                <a:lnTo>
                  <a:pt x="919" y="988"/>
                </a:lnTo>
                <a:lnTo>
                  <a:pt x="926" y="995"/>
                </a:lnTo>
                <a:lnTo>
                  <a:pt x="932" y="1000"/>
                </a:lnTo>
                <a:lnTo>
                  <a:pt x="938" y="1003"/>
                </a:lnTo>
                <a:lnTo>
                  <a:pt x="942" y="1003"/>
                </a:lnTo>
                <a:lnTo>
                  <a:pt x="942" y="1003"/>
                </a:lnTo>
                <a:lnTo>
                  <a:pt x="956" y="996"/>
                </a:lnTo>
                <a:lnTo>
                  <a:pt x="967" y="989"/>
                </a:lnTo>
                <a:lnTo>
                  <a:pt x="972" y="985"/>
                </a:lnTo>
                <a:lnTo>
                  <a:pt x="975" y="981"/>
                </a:lnTo>
                <a:lnTo>
                  <a:pt x="976" y="977"/>
                </a:lnTo>
                <a:lnTo>
                  <a:pt x="976" y="973"/>
                </a:lnTo>
                <a:lnTo>
                  <a:pt x="976" y="973"/>
                </a:lnTo>
                <a:lnTo>
                  <a:pt x="970" y="966"/>
                </a:lnTo>
                <a:lnTo>
                  <a:pt x="958" y="951"/>
                </a:lnTo>
                <a:lnTo>
                  <a:pt x="921" y="913"/>
                </a:lnTo>
                <a:lnTo>
                  <a:pt x="868" y="860"/>
                </a:lnTo>
                <a:lnTo>
                  <a:pt x="868" y="860"/>
                </a:lnTo>
                <a:lnTo>
                  <a:pt x="884" y="869"/>
                </a:lnTo>
                <a:lnTo>
                  <a:pt x="922" y="888"/>
                </a:lnTo>
                <a:lnTo>
                  <a:pt x="942" y="897"/>
                </a:lnTo>
                <a:lnTo>
                  <a:pt x="961" y="904"/>
                </a:lnTo>
                <a:lnTo>
                  <a:pt x="970" y="907"/>
                </a:lnTo>
                <a:lnTo>
                  <a:pt x="976" y="907"/>
                </a:lnTo>
                <a:lnTo>
                  <a:pt x="982" y="907"/>
                </a:lnTo>
                <a:lnTo>
                  <a:pt x="986" y="904"/>
                </a:lnTo>
                <a:lnTo>
                  <a:pt x="986" y="904"/>
                </a:lnTo>
                <a:lnTo>
                  <a:pt x="991" y="898"/>
                </a:lnTo>
                <a:lnTo>
                  <a:pt x="993" y="891"/>
                </a:lnTo>
                <a:lnTo>
                  <a:pt x="996" y="885"/>
                </a:lnTo>
                <a:lnTo>
                  <a:pt x="996" y="879"/>
                </a:lnTo>
                <a:lnTo>
                  <a:pt x="996" y="874"/>
                </a:lnTo>
                <a:lnTo>
                  <a:pt x="994" y="869"/>
                </a:lnTo>
                <a:lnTo>
                  <a:pt x="992" y="866"/>
                </a:lnTo>
                <a:lnTo>
                  <a:pt x="991" y="865"/>
                </a:lnTo>
                <a:lnTo>
                  <a:pt x="991" y="865"/>
                </a:lnTo>
                <a:lnTo>
                  <a:pt x="969" y="856"/>
                </a:lnTo>
                <a:lnTo>
                  <a:pt x="926" y="838"/>
                </a:lnTo>
                <a:lnTo>
                  <a:pt x="863" y="811"/>
                </a:lnTo>
                <a:lnTo>
                  <a:pt x="902" y="782"/>
                </a:lnTo>
                <a:lnTo>
                  <a:pt x="932" y="624"/>
                </a:lnTo>
                <a:lnTo>
                  <a:pt x="932" y="624"/>
                </a:lnTo>
                <a:lnTo>
                  <a:pt x="996" y="562"/>
                </a:lnTo>
                <a:lnTo>
                  <a:pt x="1039" y="519"/>
                </a:lnTo>
                <a:lnTo>
                  <a:pt x="1053" y="504"/>
                </a:lnTo>
                <a:lnTo>
                  <a:pt x="1060" y="497"/>
                </a:lnTo>
                <a:lnTo>
                  <a:pt x="1060" y="497"/>
                </a:lnTo>
                <a:lnTo>
                  <a:pt x="1076" y="457"/>
                </a:lnTo>
                <a:lnTo>
                  <a:pt x="1085" y="430"/>
                </a:lnTo>
                <a:lnTo>
                  <a:pt x="1088" y="419"/>
                </a:lnTo>
                <a:lnTo>
                  <a:pt x="1089" y="413"/>
                </a:lnTo>
                <a:lnTo>
                  <a:pt x="1089" y="413"/>
                </a:lnTo>
                <a:lnTo>
                  <a:pt x="1087" y="407"/>
                </a:lnTo>
                <a:lnTo>
                  <a:pt x="1079" y="396"/>
                </a:lnTo>
                <a:lnTo>
                  <a:pt x="1060" y="370"/>
                </a:lnTo>
                <a:lnTo>
                  <a:pt x="1030" y="334"/>
                </a:lnTo>
                <a:lnTo>
                  <a:pt x="961" y="310"/>
                </a:lnTo>
                <a:lnTo>
                  <a:pt x="932" y="300"/>
                </a:lnTo>
                <a:lnTo>
                  <a:pt x="927" y="271"/>
                </a:lnTo>
                <a:lnTo>
                  <a:pt x="927" y="271"/>
                </a:lnTo>
                <a:lnTo>
                  <a:pt x="962" y="245"/>
                </a:lnTo>
                <a:lnTo>
                  <a:pt x="1001" y="216"/>
                </a:lnTo>
                <a:lnTo>
                  <a:pt x="1001" y="216"/>
                </a:lnTo>
                <a:lnTo>
                  <a:pt x="1003" y="212"/>
                </a:lnTo>
                <a:lnTo>
                  <a:pt x="1005" y="199"/>
                </a:lnTo>
                <a:lnTo>
                  <a:pt x="1014" y="166"/>
                </a:lnTo>
                <a:lnTo>
                  <a:pt x="1025" y="118"/>
                </a:lnTo>
                <a:lnTo>
                  <a:pt x="1025" y="118"/>
                </a:lnTo>
                <a:lnTo>
                  <a:pt x="1020" y="97"/>
                </a:lnTo>
                <a:lnTo>
                  <a:pt x="1015" y="69"/>
                </a:lnTo>
                <a:lnTo>
                  <a:pt x="1015" y="69"/>
                </a:lnTo>
                <a:lnTo>
                  <a:pt x="1014" y="64"/>
                </a:lnTo>
                <a:lnTo>
                  <a:pt x="1010" y="59"/>
                </a:lnTo>
                <a:lnTo>
                  <a:pt x="1003" y="48"/>
                </a:lnTo>
                <a:lnTo>
                  <a:pt x="991" y="35"/>
                </a:lnTo>
                <a:lnTo>
                  <a:pt x="991" y="35"/>
                </a:lnTo>
                <a:lnTo>
                  <a:pt x="975" y="25"/>
                </a:lnTo>
                <a:lnTo>
                  <a:pt x="961" y="19"/>
                </a:lnTo>
                <a:lnTo>
                  <a:pt x="951" y="15"/>
                </a:lnTo>
                <a:lnTo>
                  <a:pt x="951" y="15"/>
                </a:lnTo>
                <a:lnTo>
                  <a:pt x="922" y="11"/>
                </a:lnTo>
                <a:lnTo>
                  <a:pt x="903" y="10"/>
                </a:lnTo>
                <a:lnTo>
                  <a:pt x="892" y="10"/>
                </a:lnTo>
                <a:lnTo>
                  <a:pt x="892" y="10"/>
                </a:lnTo>
                <a:lnTo>
                  <a:pt x="885" y="11"/>
                </a:lnTo>
                <a:lnTo>
                  <a:pt x="876" y="11"/>
                </a:lnTo>
                <a:lnTo>
                  <a:pt x="868" y="11"/>
                </a:lnTo>
                <a:lnTo>
                  <a:pt x="863" y="10"/>
                </a:lnTo>
                <a:lnTo>
                  <a:pt x="863" y="10"/>
                </a:lnTo>
                <a:lnTo>
                  <a:pt x="838" y="0"/>
                </a:lnTo>
                <a:lnTo>
                  <a:pt x="814" y="0"/>
                </a:lnTo>
                <a:lnTo>
                  <a:pt x="814" y="15"/>
                </a:lnTo>
                <a:lnTo>
                  <a:pt x="799" y="20"/>
                </a:lnTo>
                <a:lnTo>
                  <a:pt x="799" y="35"/>
                </a:lnTo>
                <a:lnTo>
                  <a:pt x="784" y="59"/>
                </a:lnTo>
                <a:lnTo>
                  <a:pt x="784" y="59"/>
                </a:lnTo>
                <a:lnTo>
                  <a:pt x="784" y="63"/>
                </a:lnTo>
                <a:lnTo>
                  <a:pt x="779" y="74"/>
                </a:lnTo>
                <a:lnTo>
                  <a:pt x="779" y="74"/>
                </a:lnTo>
                <a:lnTo>
                  <a:pt x="777" y="81"/>
                </a:lnTo>
                <a:lnTo>
                  <a:pt x="776" y="88"/>
                </a:lnTo>
                <a:lnTo>
                  <a:pt x="774" y="99"/>
                </a:lnTo>
                <a:lnTo>
                  <a:pt x="774" y="99"/>
                </a:lnTo>
                <a:lnTo>
                  <a:pt x="767" y="123"/>
                </a:lnTo>
                <a:lnTo>
                  <a:pt x="760" y="143"/>
                </a:lnTo>
                <a:lnTo>
                  <a:pt x="760" y="14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787A8FFF-1D6E-44E3-957A-9DEFD5FDDDBB}"/>
              </a:ext>
            </a:extLst>
          </p:cNvPr>
          <p:cNvSpPr>
            <a:spLocks/>
          </p:cNvSpPr>
          <p:nvPr/>
        </p:nvSpPr>
        <p:spPr bwMode="auto">
          <a:xfrm>
            <a:off x="4441360" y="4662487"/>
            <a:ext cx="718969" cy="1745449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5A0F76B0-7202-4568-87D6-C90421D17D70}"/>
              </a:ext>
            </a:extLst>
          </p:cNvPr>
          <p:cNvSpPr>
            <a:spLocks/>
          </p:cNvSpPr>
          <p:nvPr/>
        </p:nvSpPr>
        <p:spPr bwMode="auto">
          <a:xfrm>
            <a:off x="6053146" y="4843751"/>
            <a:ext cx="1555149" cy="1476282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B31E7CA9-4CE1-44A4-BE5A-73C07DBEA775}"/>
              </a:ext>
            </a:extLst>
          </p:cNvPr>
          <p:cNvSpPr>
            <a:spLocks noEditPoints="1"/>
          </p:cNvSpPr>
          <p:nvPr/>
        </p:nvSpPr>
        <p:spPr bwMode="auto">
          <a:xfrm>
            <a:off x="4160042" y="2931142"/>
            <a:ext cx="1552575" cy="1461518"/>
          </a:xfrm>
          <a:custGeom>
            <a:avLst/>
            <a:gdLst>
              <a:gd name="T0" fmla="*/ 25 w 1347"/>
              <a:gd name="T1" fmla="*/ 159 h 1268"/>
              <a:gd name="T2" fmla="*/ 6 w 1347"/>
              <a:gd name="T3" fmla="*/ 194 h 1268"/>
              <a:gd name="T4" fmla="*/ 3 w 1347"/>
              <a:gd name="T5" fmla="*/ 247 h 1268"/>
              <a:gd name="T6" fmla="*/ 23 w 1347"/>
              <a:gd name="T7" fmla="*/ 298 h 1268"/>
              <a:gd name="T8" fmla="*/ 29 w 1347"/>
              <a:gd name="T9" fmla="*/ 331 h 1268"/>
              <a:gd name="T10" fmla="*/ 13 w 1347"/>
              <a:gd name="T11" fmla="*/ 350 h 1268"/>
              <a:gd name="T12" fmla="*/ 57 w 1347"/>
              <a:gd name="T13" fmla="*/ 348 h 1268"/>
              <a:gd name="T14" fmla="*/ 76 w 1347"/>
              <a:gd name="T15" fmla="*/ 354 h 1268"/>
              <a:gd name="T16" fmla="*/ 27 w 1347"/>
              <a:gd name="T17" fmla="*/ 554 h 1268"/>
              <a:gd name="T18" fmla="*/ 46 w 1347"/>
              <a:gd name="T19" fmla="*/ 646 h 1268"/>
              <a:gd name="T20" fmla="*/ 162 w 1347"/>
              <a:gd name="T21" fmla="*/ 715 h 1268"/>
              <a:gd name="T22" fmla="*/ 245 w 1347"/>
              <a:gd name="T23" fmla="*/ 748 h 1268"/>
              <a:gd name="T24" fmla="*/ 296 w 1347"/>
              <a:gd name="T25" fmla="*/ 719 h 1268"/>
              <a:gd name="T26" fmla="*/ 340 w 1347"/>
              <a:gd name="T27" fmla="*/ 729 h 1268"/>
              <a:gd name="T28" fmla="*/ 357 w 1347"/>
              <a:gd name="T29" fmla="*/ 703 h 1268"/>
              <a:gd name="T30" fmla="*/ 413 w 1347"/>
              <a:gd name="T31" fmla="*/ 665 h 1268"/>
              <a:gd name="T32" fmla="*/ 427 w 1347"/>
              <a:gd name="T33" fmla="*/ 688 h 1268"/>
              <a:gd name="T34" fmla="*/ 411 w 1347"/>
              <a:gd name="T35" fmla="*/ 751 h 1268"/>
              <a:gd name="T36" fmla="*/ 399 w 1347"/>
              <a:gd name="T37" fmla="*/ 827 h 1268"/>
              <a:gd name="T38" fmla="*/ 323 w 1347"/>
              <a:gd name="T39" fmla="*/ 1182 h 1268"/>
              <a:gd name="T40" fmla="*/ 220 w 1347"/>
              <a:gd name="T41" fmla="*/ 1248 h 1268"/>
              <a:gd name="T42" fmla="*/ 205 w 1347"/>
              <a:gd name="T43" fmla="*/ 1264 h 1268"/>
              <a:gd name="T44" fmla="*/ 301 w 1347"/>
              <a:gd name="T45" fmla="*/ 1261 h 1268"/>
              <a:gd name="T46" fmla="*/ 399 w 1347"/>
              <a:gd name="T47" fmla="*/ 1258 h 1268"/>
              <a:gd name="T48" fmla="*/ 415 w 1347"/>
              <a:gd name="T49" fmla="*/ 1223 h 1268"/>
              <a:gd name="T50" fmla="*/ 542 w 1347"/>
              <a:gd name="T51" fmla="*/ 1085 h 1268"/>
              <a:gd name="T52" fmla="*/ 623 w 1347"/>
              <a:gd name="T53" fmla="*/ 739 h 1268"/>
              <a:gd name="T54" fmla="*/ 644 w 1347"/>
              <a:gd name="T55" fmla="*/ 852 h 1268"/>
              <a:gd name="T56" fmla="*/ 666 w 1347"/>
              <a:gd name="T57" fmla="*/ 847 h 1268"/>
              <a:gd name="T58" fmla="*/ 710 w 1347"/>
              <a:gd name="T59" fmla="*/ 791 h 1268"/>
              <a:gd name="T60" fmla="*/ 767 w 1347"/>
              <a:gd name="T61" fmla="*/ 744 h 1268"/>
              <a:gd name="T62" fmla="*/ 759 w 1347"/>
              <a:gd name="T63" fmla="*/ 536 h 1268"/>
              <a:gd name="T64" fmla="*/ 942 w 1347"/>
              <a:gd name="T65" fmla="*/ 379 h 1268"/>
              <a:gd name="T66" fmla="*/ 1156 w 1347"/>
              <a:gd name="T67" fmla="*/ 149 h 1268"/>
              <a:gd name="T68" fmla="*/ 1257 w 1347"/>
              <a:gd name="T69" fmla="*/ 106 h 1268"/>
              <a:gd name="T70" fmla="*/ 1329 w 1347"/>
              <a:gd name="T71" fmla="*/ 148 h 1268"/>
              <a:gd name="T72" fmla="*/ 1337 w 1347"/>
              <a:gd name="T73" fmla="*/ 117 h 1268"/>
              <a:gd name="T74" fmla="*/ 1347 w 1347"/>
              <a:gd name="T75" fmla="*/ 84 h 1268"/>
              <a:gd name="T76" fmla="*/ 1300 w 1347"/>
              <a:gd name="T77" fmla="*/ 36 h 1268"/>
              <a:gd name="T78" fmla="*/ 1226 w 1347"/>
              <a:gd name="T79" fmla="*/ 0 h 1268"/>
              <a:gd name="T80" fmla="*/ 1195 w 1347"/>
              <a:gd name="T81" fmla="*/ 24 h 1268"/>
              <a:gd name="T82" fmla="*/ 1124 w 1347"/>
              <a:gd name="T83" fmla="*/ 63 h 1268"/>
              <a:gd name="T84" fmla="*/ 1055 w 1347"/>
              <a:gd name="T85" fmla="*/ 43 h 1268"/>
              <a:gd name="T86" fmla="*/ 932 w 1347"/>
              <a:gd name="T87" fmla="*/ 156 h 1268"/>
              <a:gd name="T88" fmla="*/ 778 w 1347"/>
              <a:gd name="T89" fmla="*/ 290 h 1268"/>
              <a:gd name="T90" fmla="*/ 720 w 1347"/>
              <a:gd name="T91" fmla="*/ 321 h 1268"/>
              <a:gd name="T92" fmla="*/ 698 w 1347"/>
              <a:gd name="T93" fmla="*/ 317 h 1268"/>
              <a:gd name="T94" fmla="*/ 574 w 1347"/>
              <a:gd name="T95" fmla="*/ 354 h 1268"/>
              <a:gd name="T96" fmla="*/ 749 w 1347"/>
              <a:gd name="T97" fmla="*/ 272 h 1268"/>
              <a:gd name="T98" fmla="*/ 828 w 1347"/>
              <a:gd name="T99" fmla="*/ 203 h 1268"/>
              <a:gd name="T100" fmla="*/ 872 w 1347"/>
              <a:gd name="T101" fmla="*/ 190 h 1268"/>
              <a:gd name="T102" fmla="*/ 870 w 1347"/>
              <a:gd name="T103" fmla="*/ 142 h 1268"/>
              <a:gd name="T104" fmla="*/ 837 w 1347"/>
              <a:gd name="T105" fmla="*/ 123 h 1268"/>
              <a:gd name="T106" fmla="*/ 760 w 1347"/>
              <a:gd name="T107" fmla="*/ 163 h 1268"/>
              <a:gd name="T108" fmla="*/ 331 w 1347"/>
              <a:gd name="T109" fmla="*/ 229 h 1268"/>
              <a:gd name="T110" fmla="*/ 215 w 1347"/>
              <a:gd name="T111" fmla="*/ 234 h 1268"/>
              <a:gd name="T112" fmla="*/ 196 w 1347"/>
              <a:gd name="T113" fmla="*/ 175 h 1268"/>
              <a:gd name="T114" fmla="*/ 200 w 1347"/>
              <a:gd name="T115" fmla="*/ 156 h 1268"/>
              <a:gd name="T116" fmla="*/ 188 w 1347"/>
              <a:gd name="T117" fmla="*/ 132 h 1268"/>
              <a:gd name="T118" fmla="*/ 161 w 1347"/>
              <a:gd name="T119" fmla="*/ 116 h 1268"/>
              <a:gd name="T120" fmla="*/ 124 w 1347"/>
              <a:gd name="T121" fmla="*/ 117 h 1268"/>
              <a:gd name="T122" fmla="*/ 194 w 1347"/>
              <a:gd name="T123" fmla="*/ 635 h 1268"/>
              <a:gd name="T124" fmla="*/ 159 w 1347"/>
              <a:gd name="T125" fmla="*/ 642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7" h="1268">
                <a:moveTo>
                  <a:pt x="91" y="117"/>
                </a:moveTo>
                <a:lnTo>
                  <a:pt x="91" y="117"/>
                </a:lnTo>
                <a:lnTo>
                  <a:pt x="38" y="129"/>
                </a:lnTo>
                <a:lnTo>
                  <a:pt x="38" y="129"/>
                </a:lnTo>
                <a:lnTo>
                  <a:pt x="35" y="136"/>
                </a:lnTo>
                <a:lnTo>
                  <a:pt x="30" y="147"/>
                </a:lnTo>
                <a:lnTo>
                  <a:pt x="25" y="159"/>
                </a:lnTo>
                <a:lnTo>
                  <a:pt x="23" y="165"/>
                </a:lnTo>
                <a:lnTo>
                  <a:pt x="23" y="165"/>
                </a:lnTo>
                <a:lnTo>
                  <a:pt x="21" y="167"/>
                </a:lnTo>
                <a:lnTo>
                  <a:pt x="16" y="176"/>
                </a:lnTo>
                <a:lnTo>
                  <a:pt x="10" y="186"/>
                </a:lnTo>
                <a:lnTo>
                  <a:pt x="6" y="194"/>
                </a:lnTo>
                <a:lnTo>
                  <a:pt x="6" y="194"/>
                </a:lnTo>
                <a:lnTo>
                  <a:pt x="2" y="210"/>
                </a:lnTo>
                <a:lnTo>
                  <a:pt x="1" y="218"/>
                </a:lnTo>
                <a:lnTo>
                  <a:pt x="0" y="224"/>
                </a:lnTo>
                <a:lnTo>
                  <a:pt x="0" y="224"/>
                </a:lnTo>
                <a:lnTo>
                  <a:pt x="1" y="230"/>
                </a:lnTo>
                <a:lnTo>
                  <a:pt x="2" y="239"/>
                </a:lnTo>
                <a:lnTo>
                  <a:pt x="3" y="247"/>
                </a:lnTo>
                <a:lnTo>
                  <a:pt x="5" y="256"/>
                </a:lnTo>
                <a:lnTo>
                  <a:pt x="5" y="256"/>
                </a:lnTo>
                <a:lnTo>
                  <a:pt x="6" y="263"/>
                </a:lnTo>
                <a:lnTo>
                  <a:pt x="8" y="271"/>
                </a:lnTo>
                <a:lnTo>
                  <a:pt x="13" y="282"/>
                </a:lnTo>
                <a:lnTo>
                  <a:pt x="13" y="282"/>
                </a:lnTo>
                <a:lnTo>
                  <a:pt x="23" y="298"/>
                </a:lnTo>
                <a:lnTo>
                  <a:pt x="19" y="312"/>
                </a:lnTo>
                <a:lnTo>
                  <a:pt x="32" y="317"/>
                </a:lnTo>
                <a:lnTo>
                  <a:pt x="32" y="317"/>
                </a:lnTo>
                <a:lnTo>
                  <a:pt x="32" y="319"/>
                </a:lnTo>
                <a:lnTo>
                  <a:pt x="33" y="322"/>
                </a:lnTo>
                <a:lnTo>
                  <a:pt x="32" y="328"/>
                </a:lnTo>
                <a:lnTo>
                  <a:pt x="29" y="331"/>
                </a:lnTo>
                <a:lnTo>
                  <a:pt x="27" y="335"/>
                </a:lnTo>
                <a:lnTo>
                  <a:pt x="27" y="335"/>
                </a:lnTo>
                <a:lnTo>
                  <a:pt x="19" y="339"/>
                </a:lnTo>
                <a:lnTo>
                  <a:pt x="11" y="344"/>
                </a:lnTo>
                <a:lnTo>
                  <a:pt x="1" y="348"/>
                </a:lnTo>
                <a:lnTo>
                  <a:pt x="1" y="348"/>
                </a:lnTo>
                <a:lnTo>
                  <a:pt x="13" y="350"/>
                </a:lnTo>
                <a:lnTo>
                  <a:pt x="23" y="352"/>
                </a:lnTo>
                <a:lnTo>
                  <a:pt x="32" y="353"/>
                </a:lnTo>
                <a:lnTo>
                  <a:pt x="32" y="353"/>
                </a:lnTo>
                <a:lnTo>
                  <a:pt x="40" y="352"/>
                </a:lnTo>
                <a:lnTo>
                  <a:pt x="48" y="350"/>
                </a:lnTo>
                <a:lnTo>
                  <a:pt x="57" y="348"/>
                </a:lnTo>
                <a:lnTo>
                  <a:pt x="57" y="348"/>
                </a:lnTo>
                <a:lnTo>
                  <a:pt x="54" y="354"/>
                </a:lnTo>
                <a:lnTo>
                  <a:pt x="51" y="358"/>
                </a:lnTo>
                <a:lnTo>
                  <a:pt x="51" y="359"/>
                </a:lnTo>
                <a:lnTo>
                  <a:pt x="51" y="359"/>
                </a:lnTo>
                <a:lnTo>
                  <a:pt x="51" y="359"/>
                </a:lnTo>
                <a:lnTo>
                  <a:pt x="65" y="357"/>
                </a:lnTo>
                <a:lnTo>
                  <a:pt x="76" y="354"/>
                </a:lnTo>
                <a:lnTo>
                  <a:pt x="76" y="354"/>
                </a:lnTo>
                <a:lnTo>
                  <a:pt x="62" y="402"/>
                </a:lnTo>
                <a:lnTo>
                  <a:pt x="62" y="402"/>
                </a:lnTo>
                <a:lnTo>
                  <a:pt x="54" y="423"/>
                </a:lnTo>
                <a:lnTo>
                  <a:pt x="54" y="423"/>
                </a:lnTo>
                <a:lnTo>
                  <a:pt x="38" y="499"/>
                </a:lnTo>
                <a:lnTo>
                  <a:pt x="27" y="554"/>
                </a:lnTo>
                <a:lnTo>
                  <a:pt x="23" y="575"/>
                </a:lnTo>
                <a:lnTo>
                  <a:pt x="22" y="588"/>
                </a:lnTo>
                <a:lnTo>
                  <a:pt x="22" y="588"/>
                </a:lnTo>
                <a:lnTo>
                  <a:pt x="23" y="597"/>
                </a:lnTo>
                <a:lnTo>
                  <a:pt x="29" y="612"/>
                </a:lnTo>
                <a:lnTo>
                  <a:pt x="37" y="628"/>
                </a:lnTo>
                <a:lnTo>
                  <a:pt x="46" y="646"/>
                </a:lnTo>
                <a:lnTo>
                  <a:pt x="56" y="664"/>
                </a:lnTo>
                <a:lnTo>
                  <a:pt x="65" y="678"/>
                </a:lnTo>
                <a:lnTo>
                  <a:pt x="73" y="688"/>
                </a:lnTo>
                <a:lnTo>
                  <a:pt x="76" y="692"/>
                </a:lnTo>
                <a:lnTo>
                  <a:pt x="78" y="693"/>
                </a:lnTo>
                <a:lnTo>
                  <a:pt x="78" y="693"/>
                </a:lnTo>
                <a:lnTo>
                  <a:pt x="162" y="715"/>
                </a:lnTo>
                <a:lnTo>
                  <a:pt x="215" y="730"/>
                </a:lnTo>
                <a:lnTo>
                  <a:pt x="232" y="736"/>
                </a:lnTo>
                <a:lnTo>
                  <a:pt x="237" y="739"/>
                </a:lnTo>
                <a:lnTo>
                  <a:pt x="238" y="741"/>
                </a:lnTo>
                <a:lnTo>
                  <a:pt x="238" y="741"/>
                </a:lnTo>
                <a:lnTo>
                  <a:pt x="241" y="746"/>
                </a:lnTo>
                <a:lnTo>
                  <a:pt x="245" y="748"/>
                </a:lnTo>
                <a:lnTo>
                  <a:pt x="249" y="750"/>
                </a:lnTo>
                <a:lnTo>
                  <a:pt x="250" y="748"/>
                </a:lnTo>
                <a:lnTo>
                  <a:pt x="252" y="747"/>
                </a:lnTo>
                <a:lnTo>
                  <a:pt x="252" y="747"/>
                </a:lnTo>
                <a:lnTo>
                  <a:pt x="272" y="714"/>
                </a:lnTo>
                <a:lnTo>
                  <a:pt x="296" y="719"/>
                </a:lnTo>
                <a:lnTo>
                  <a:pt x="296" y="719"/>
                </a:lnTo>
                <a:lnTo>
                  <a:pt x="307" y="725"/>
                </a:lnTo>
                <a:lnTo>
                  <a:pt x="317" y="730"/>
                </a:lnTo>
                <a:lnTo>
                  <a:pt x="322" y="731"/>
                </a:lnTo>
                <a:lnTo>
                  <a:pt x="324" y="732"/>
                </a:lnTo>
                <a:lnTo>
                  <a:pt x="324" y="732"/>
                </a:lnTo>
                <a:lnTo>
                  <a:pt x="331" y="731"/>
                </a:lnTo>
                <a:lnTo>
                  <a:pt x="340" y="729"/>
                </a:lnTo>
                <a:lnTo>
                  <a:pt x="344" y="726"/>
                </a:lnTo>
                <a:lnTo>
                  <a:pt x="349" y="724"/>
                </a:lnTo>
                <a:lnTo>
                  <a:pt x="352" y="720"/>
                </a:lnTo>
                <a:lnTo>
                  <a:pt x="355" y="715"/>
                </a:lnTo>
                <a:lnTo>
                  <a:pt x="355" y="715"/>
                </a:lnTo>
                <a:lnTo>
                  <a:pt x="356" y="709"/>
                </a:lnTo>
                <a:lnTo>
                  <a:pt x="357" y="703"/>
                </a:lnTo>
                <a:lnTo>
                  <a:pt x="356" y="688"/>
                </a:lnTo>
                <a:lnTo>
                  <a:pt x="355" y="675"/>
                </a:lnTo>
                <a:lnTo>
                  <a:pt x="354" y="670"/>
                </a:lnTo>
                <a:lnTo>
                  <a:pt x="354" y="670"/>
                </a:lnTo>
                <a:lnTo>
                  <a:pt x="406" y="664"/>
                </a:lnTo>
                <a:lnTo>
                  <a:pt x="406" y="664"/>
                </a:lnTo>
                <a:lnTo>
                  <a:pt x="413" y="665"/>
                </a:lnTo>
                <a:lnTo>
                  <a:pt x="421" y="670"/>
                </a:lnTo>
                <a:lnTo>
                  <a:pt x="425" y="674"/>
                </a:lnTo>
                <a:lnTo>
                  <a:pt x="427" y="677"/>
                </a:lnTo>
                <a:lnTo>
                  <a:pt x="430" y="680"/>
                </a:lnTo>
                <a:lnTo>
                  <a:pt x="429" y="683"/>
                </a:lnTo>
                <a:lnTo>
                  <a:pt x="429" y="683"/>
                </a:lnTo>
                <a:lnTo>
                  <a:pt x="427" y="688"/>
                </a:lnTo>
                <a:lnTo>
                  <a:pt x="427" y="696"/>
                </a:lnTo>
                <a:lnTo>
                  <a:pt x="426" y="714"/>
                </a:lnTo>
                <a:lnTo>
                  <a:pt x="425" y="725"/>
                </a:lnTo>
                <a:lnTo>
                  <a:pt x="422" y="735"/>
                </a:lnTo>
                <a:lnTo>
                  <a:pt x="417" y="744"/>
                </a:lnTo>
                <a:lnTo>
                  <a:pt x="415" y="747"/>
                </a:lnTo>
                <a:lnTo>
                  <a:pt x="411" y="751"/>
                </a:lnTo>
                <a:lnTo>
                  <a:pt x="411" y="751"/>
                </a:lnTo>
                <a:lnTo>
                  <a:pt x="409" y="755"/>
                </a:lnTo>
                <a:lnTo>
                  <a:pt x="406" y="761"/>
                </a:lnTo>
                <a:lnTo>
                  <a:pt x="404" y="769"/>
                </a:lnTo>
                <a:lnTo>
                  <a:pt x="402" y="779"/>
                </a:lnTo>
                <a:lnTo>
                  <a:pt x="400" y="802"/>
                </a:lnTo>
                <a:lnTo>
                  <a:pt x="399" y="827"/>
                </a:lnTo>
                <a:lnTo>
                  <a:pt x="399" y="873"/>
                </a:lnTo>
                <a:lnTo>
                  <a:pt x="400" y="893"/>
                </a:lnTo>
                <a:lnTo>
                  <a:pt x="400" y="893"/>
                </a:lnTo>
                <a:lnTo>
                  <a:pt x="372" y="986"/>
                </a:lnTo>
                <a:lnTo>
                  <a:pt x="343" y="1076"/>
                </a:lnTo>
                <a:lnTo>
                  <a:pt x="347" y="1083"/>
                </a:lnTo>
                <a:lnTo>
                  <a:pt x="323" y="1182"/>
                </a:lnTo>
                <a:lnTo>
                  <a:pt x="323" y="1182"/>
                </a:lnTo>
                <a:lnTo>
                  <a:pt x="285" y="1210"/>
                </a:lnTo>
                <a:lnTo>
                  <a:pt x="259" y="1230"/>
                </a:lnTo>
                <a:lnTo>
                  <a:pt x="245" y="1240"/>
                </a:lnTo>
                <a:lnTo>
                  <a:pt x="245" y="1240"/>
                </a:lnTo>
                <a:lnTo>
                  <a:pt x="236" y="1242"/>
                </a:lnTo>
                <a:lnTo>
                  <a:pt x="220" y="1248"/>
                </a:lnTo>
                <a:lnTo>
                  <a:pt x="211" y="1252"/>
                </a:lnTo>
                <a:lnTo>
                  <a:pt x="205" y="1256"/>
                </a:lnTo>
                <a:lnTo>
                  <a:pt x="201" y="1259"/>
                </a:lnTo>
                <a:lnTo>
                  <a:pt x="201" y="1262"/>
                </a:lnTo>
                <a:lnTo>
                  <a:pt x="201" y="1263"/>
                </a:lnTo>
                <a:lnTo>
                  <a:pt x="201" y="1263"/>
                </a:lnTo>
                <a:lnTo>
                  <a:pt x="205" y="1264"/>
                </a:lnTo>
                <a:lnTo>
                  <a:pt x="210" y="1267"/>
                </a:lnTo>
                <a:lnTo>
                  <a:pt x="221" y="1268"/>
                </a:lnTo>
                <a:lnTo>
                  <a:pt x="237" y="1268"/>
                </a:lnTo>
                <a:lnTo>
                  <a:pt x="237" y="1268"/>
                </a:lnTo>
                <a:lnTo>
                  <a:pt x="259" y="1266"/>
                </a:lnTo>
                <a:lnTo>
                  <a:pt x="279" y="1263"/>
                </a:lnTo>
                <a:lnTo>
                  <a:pt x="301" y="1261"/>
                </a:lnTo>
                <a:lnTo>
                  <a:pt x="301" y="1261"/>
                </a:lnTo>
                <a:lnTo>
                  <a:pt x="328" y="1261"/>
                </a:lnTo>
                <a:lnTo>
                  <a:pt x="359" y="1262"/>
                </a:lnTo>
                <a:lnTo>
                  <a:pt x="373" y="1262"/>
                </a:lnTo>
                <a:lnTo>
                  <a:pt x="386" y="1261"/>
                </a:lnTo>
                <a:lnTo>
                  <a:pt x="395" y="1259"/>
                </a:lnTo>
                <a:lnTo>
                  <a:pt x="399" y="1258"/>
                </a:lnTo>
                <a:lnTo>
                  <a:pt x="402" y="1256"/>
                </a:lnTo>
                <a:lnTo>
                  <a:pt x="402" y="1256"/>
                </a:lnTo>
                <a:lnTo>
                  <a:pt x="405" y="1252"/>
                </a:lnTo>
                <a:lnTo>
                  <a:pt x="409" y="1247"/>
                </a:lnTo>
                <a:lnTo>
                  <a:pt x="411" y="1241"/>
                </a:lnTo>
                <a:lnTo>
                  <a:pt x="413" y="1235"/>
                </a:lnTo>
                <a:lnTo>
                  <a:pt x="415" y="1223"/>
                </a:lnTo>
                <a:lnTo>
                  <a:pt x="415" y="1209"/>
                </a:lnTo>
                <a:lnTo>
                  <a:pt x="415" y="1209"/>
                </a:lnTo>
                <a:lnTo>
                  <a:pt x="417" y="1199"/>
                </a:lnTo>
                <a:lnTo>
                  <a:pt x="422" y="1182"/>
                </a:lnTo>
                <a:lnTo>
                  <a:pt x="436" y="1140"/>
                </a:lnTo>
                <a:lnTo>
                  <a:pt x="457" y="1085"/>
                </a:lnTo>
                <a:lnTo>
                  <a:pt x="542" y="1085"/>
                </a:lnTo>
                <a:lnTo>
                  <a:pt x="542" y="1085"/>
                </a:lnTo>
                <a:lnTo>
                  <a:pt x="580" y="911"/>
                </a:lnTo>
                <a:lnTo>
                  <a:pt x="607" y="791"/>
                </a:lnTo>
                <a:lnTo>
                  <a:pt x="617" y="753"/>
                </a:lnTo>
                <a:lnTo>
                  <a:pt x="620" y="742"/>
                </a:lnTo>
                <a:lnTo>
                  <a:pt x="623" y="739"/>
                </a:lnTo>
                <a:lnTo>
                  <a:pt x="623" y="739"/>
                </a:lnTo>
                <a:lnTo>
                  <a:pt x="624" y="741"/>
                </a:lnTo>
                <a:lnTo>
                  <a:pt x="625" y="746"/>
                </a:lnTo>
                <a:lnTo>
                  <a:pt x="628" y="761"/>
                </a:lnTo>
                <a:lnTo>
                  <a:pt x="634" y="804"/>
                </a:lnTo>
                <a:lnTo>
                  <a:pt x="637" y="826"/>
                </a:lnTo>
                <a:lnTo>
                  <a:pt x="641" y="845"/>
                </a:lnTo>
                <a:lnTo>
                  <a:pt x="644" y="852"/>
                </a:lnTo>
                <a:lnTo>
                  <a:pt x="646" y="858"/>
                </a:lnTo>
                <a:lnTo>
                  <a:pt x="650" y="860"/>
                </a:lnTo>
                <a:lnTo>
                  <a:pt x="651" y="860"/>
                </a:lnTo>
                <a:lnTo>
                  <a:pt x="652" y="860"/>
                </a:lnTo>
                <a:lnTo>
                  <a:pt x="652" y="860"/>
                </a:lnTo>
                <a:lnTo>
                  <a:pt x="660" y="855"/>
                </a:lnTo>
                <a:lnTo>
                  <a:pt x="666" y="847"/>
                </a:lnTo>
                <a:lnTo>
                  <a:pt x="679" y="826"/>
                </a:lnTo>
                <a:lnTo>
                  <a:pt x="685" y="815"/>
                </a:lnTo>
                <a:lnTo>
                  <a:pt x="694" y="805"/>
                </a:lnTo>
                <a:lnTo>
                  <a:pt x="701" y="796"/>
                </a:lnTo>
                <a:lnTo>
                  <a:pt x="705" y="794"/>
                </a:lnTo>
                <a:lnTo>
                  <a:pt x="710" y="791"/>
                </a:lnTo>
                <a:lnTo>
                  <a:pt x="710" y="791"/>
                </a:lnTo>
                <a:lnTo>
                  <a:pt x="728" y="783"/>
                </a:lnTo>
                <a:lnTo>
                  <a:pt x="738" y="778"/>
                </a:lnTo>
                <a:lnTo>
                  <a:pt x="747" y="773"/>
                </a:lnTo>
                <a:lnTo>
                  <a:pt x="754" y="767"/>
                </a:lnTo>
                <a:lnTo>
                  <a:pt x="760" y="758"/>
                </a:lnTo>
                <a:lnTo>
                  <a:pt x="765" y="748"/>
                </a:lnTo>
                <a:lnTo>
                  <a:pt x="767" y="744"/>
                </a:lnTo>
                <a:lnTo>
                  <a:pt x="767" y="737"/>
                </a:lnTo>
                <a:lnTo>
                  <a:pt x="767" y="737"/>
                </a:lnTo>
                <a:lnTo>
                  <a:pt x="767" y="719"/>
                </a:lnTo>
                <a:lnTo>
                  <a:pt x="767" y="692"/>
                </a:lnTo>
                <a:lnTo>
                  <a:pt x="763" y="626"/>
                </a:lnTo>
                <a:lnTo>
                  <a:pt x="760" y="564"/>
                </a:lnTo>
                <a:lnTo>
                  <a:pt x="759" y="536"/>
                </a:lnTo>
                <a:lnTo>
                  <a:pt x="759" y="536"/>
                </a:lnTo>
                <a:lnTo>
                  <a:pt x="763" y="531"/>
                </a:lnTo>
                <a:lnTo>
                  <a:pt x="773" y="522"/>
                </a:lnTo>
                <a:lnTo>
                  <a:pt x="802" y="497"/>
                </a:lnTo>
                <a:lnTo>
                  <a:pt x="848" y="459"/>
                </a:lnTo>
                <a:lnTo>
                  <a:pt x="848" y="459"/>
                </a:lnTo>
                <a:lnTo>
                  <a:pt x="942" y="379"/>
                </a:lnTo>
                <a:lnTo>
                  <a:pt x="1006" y="325"/>
                </a:lnTo>
                <a:lnTo>
                  <a:pt x="1036" y="299"/>
                </a:lnTo>
                <a:lnTo>
                  <a:pt x="1036" y="299"/>
                </a:lnTo>
                <a:lnTo>
                  <a:pt x="1057" y="279"/>
                </a:lnTo>
                <a:lnTo>
                  <a:pt x="1098" y="241"/>
                </a:lnTo>
                <a:lnTo>
                  <a:pt x="1159" y="185"/>
                </a:lnTo>
                <a:lnTo>
                  <a:pt x="1156" y="149"/>
                </a:lnTo>
                <a:lnTo>
                  <a:pt x="1156" y="149"/>
                </a:lnTo>
                <a:lnTo>
                  <a:pt x="1200" y="127"/>
                </a:lnTo>
                <a:lnTo>
                  <a:pt x="1232" y="112"/>
                </a:lnTo>
                <a:lnTo>
                  <a:pt x="1245" y="106"/>
                </a:lnTo>
                <a:lnTo>
                  <a:pt x="1252" y="105"/>
                </a:lnTo>
                <a:lnTo>
                  <a:pt x="1252" y="105"/>
                </a:lnTo>
                <a:lnTo>
                  <a:pt x="1257" y="106"/>
                </a:lnTo>
                <a:lnTo>
                  <a:pt x="1265" y="111"/>
                </a:lnTo>
                <a:lnTo>
                  <a:pt x="1286" y="126"/>
                </a:lnTo>
                <a:lnTo>
                  <a:pt x="1308" y="140"/>
                </a:lnTo>
                <a:lnTo>
                  <a:pt x="1317" y="145"/>
                </a:lnTo>
                <a:lnTo>
                  <a:pt x="1324" y="148"/>
                </a:lnTo>
                <a:lnTo>
                  <a:pt x="1324" y="148"/>
                </a:lnTo>
                <a:lnTo>
                  <a:pt x="1329" y="148"/>
                </a:lnTo>
                <a:lnTo>
                  <a:pt x="1332" y="147"/>
                </a:lnTo>
                <a:lnTo>
                  <a:pt x="1335" y="143"/>
                </a:lnTo>
                <a:lnTo>
                  <a:pt x="1337" y="140"/>
                </a:lnTo>
                <a:lnTo>
                  <a:pt x="1338" y="132"/>
                </a:lnTo>
                <a:lnTo>
                  <a:pt x="1338" y="124"/>
                </a:lnTo>
                <a:lnTo>
                  <a:pt x="1338" y="124"/>
                </a:lnTo>
                <a:lnTo>
                  <a:pt x="1337" y="117"/>
                </a:lnTo>
                <a:lnTo>
                  <a:pt x="1338" y="115"/>
                </a:lnTo>
                <a:lnTo>
                  <a:pt x="1338" y="115"/>
                </a:lnTo>
                <a:lnTo>
                  <a:pt x="1340" y="108"/>
                </a:lnTo>
                <a:lnTo>
                  <a:pt x="1343" y="104"/>
                </a:lnTo>
                <a:lnTo>
                  <a:pt x="1345" y="97"/>
                </a:lnTo>
                <a:lnTo>
                  <a:pt x="1347" y="91"/>
                </a:lnTo>
                <a:lnTo>
                  <a:pt x="1347" y="84"/>
                </a:lnTo>
                <a:lnTo>
                  <a:pt x="1344" y="77"/>
                </a:lnTo>
                <a:lnTo>
                  <a:pt x="1339" y="69"/>
                </a:lnTo>
                <a:lnTo>
                  <a:pt x="1339" y="69"/>
                </a:lnTo>
                <a:lnTo>
                  <a:pt x="1328" y="57"/>
                </a:lnTo>
                <a:lnTo>
                  <a:pt x="1320" y="50"/>
                </a:lnTo>
                <a:lnTo>
                  <a:pt x="1300" y="36"/>
                </a:lnTo>
                <a:lnTo>
                  <a:pt x="1300" y="36"/>
                </a:lnTo>
                <a:lnTo>
                  <a:pt x="1288" y="25"/>
                </a:lnTo>
                <a:lnTo>
                  <a:pt x="1273" y="15"/>
                </a:lnTo>
                <a:lnTo>
                  <a:pt x="1257" y="7"/>
                </a:lnTo>
                <a:lnTo>
                  <a:pt x="1248" y="4"/>
                </a:lnTo>
                <a:lnTo>
                  <a:pt x="1240" y="2"/>
                </a:lnTo>
                <a:lnTo>
                  <a:pt x="1240" y="2"/>
                </a:lnTo>
                <a:lnTo>
                  <a:pt x="1226" y="0"/>
                </a:lnTo>
                <a:lnTo>
                  <a:pt x="1220" y="0"/>
                </a:lnTo>
                <a:lnTo>
                  <a:pt x="1215" y="3"/>
                </a:lnTo>
                <a:lnTo>
                  <a:pt x="1211" y="4"/>
                </a:lnTo>
                <a:lnTo>
                  <a:pt x="1208" y="8"/>
                </a:lnTo>
                <a:lnTo>
                  <a:pt x="1202" y="15"/>
                </a:lnTo>
                <a:lnTo>
                  <a:pt x="1202" y="15"/>
                </a:lnTo>
                <a:lnTo>
                  <a:pt x="1195" y="24"/>
                </a:lnTo>
                <a:lnTo>
                  <a:pt x="1188" y="32"/>
                </a:lnTo>
                <a:lnTo>
                  <a:pt x="1178" y="40"/>
                </a:lnTo>
                <a:lnTo>
                  <a:pt x="1166" y="47"/>
                </a:lnTo>
                <a:lnTo>
                  <a:pt x="1166" y="47"/>
                </a:lnTo>
                <a:lnTo>
                  <a:pt x="1157" y="51"/>
                </a:lnTo>
                <a:lnTo>
                  <a:pt x="1146" y="56"/>
                </a:lnTo>
                <a:lnTo>
                  <a:pt x="1124" y="63"/>
                </a:lnTo>
                <a:lnTo>
                  <a:pt x="1097" y="70"/>
                </a:lnTo>
                <a:lnTo>
                  <a:pt x="1097" y="70"/>
                </a:lnTo>
                <a:lnTo>
                  <a:pt x="1080" y="57"/>
                </a:lnTo>
                <a:lnTo>
                  <a:pt x="1068" y="47"/>
                </a:lnTo>
                <a:lnTo>
                  <a:pt x="1060" y="42"/>
                </a:lnTo>
                <a:lnTo>
                  <a:pt x="1060" y="42"/>
                </a:lnTo>
                <a:lnTo>
                  <a:pt x="1055" y="43"/>
                </a:lnTo>
                <a:lnTo>
                  <a:pt x="1047" y="48"/>
                </a:lnTo>
                <a:lnTo>
                  <a:pt x="1020" y="69"/>
                </a:lnTo>
                <a:lnTo>
                  <a:pt x="1020" y="69"/>
                </a:lnTo>
                <a:lnTo>
                  <a:pt x="953" y="120"/>
                </a:lnTo>
                <a:lnTo>
                  <a:pt x="953" y="120"/>
                </a:lnTo>
                <a:lnTo>
                  <a:pt x="946" y="131"/>
                </a:lnTo>
                <a:lnTo>
                  <a:pt x="932" y="156"/>
                </a:lnTo>
                <a:lnTo>
                  <a:pt x="912" y="192"/>
                </a:lnTo>
                <a:lnTo>
                  <a:pt x="912" y="192"/>
                </a:lnTo>
                <a:lnTo>
                  <a:pt x="851" y="245"/>
                </a:lnTo>
                <a:lnTo>
                  <a:pt x="851" y="245"/>
                </a:lnTo>
                <a:lnTo>
                  <a:pt x="807" y="271"/>
                </a:lnTo>
                <a:lnTo>
                  <a:pt x="807" y="271"/>
                </a:lnTo>
                <a:lnTo>
                  <a:pt x="778" y="290"/>
                </a:lnTo>
                <a:lnTo>
                  <a:pt x="759" y="303"/>
                </a:lnTo>
                <a:lnTo>
                  <a:pt x="746" y="311"/>
                </a:lnTo>
                <a:lnTo>
                  <a:pt x="746" y="311"/>
                </a:lnTo>
                <a:lnTo>
                  <a:pt x="735" y="316"/>
                </a:lnTo>
                <a:lnTo>
                  <a:pt x="727" y="319"/>
                </a:lnTo>
                <a:lnTo>
                  <a:pt x="720" y="321"/>
                </a:lnTo>
                <a:lnTo>
                  <a:pt x="720" y="321"/>
                </a:lnTo>
                <a:lnTo>
                  <a:pt x="720" y="320"/>
                </a:lnTo>
                <a:lnTo>
                  <a:pt x="720" y="319"/>
                </a:lnTo>
                <a:lnTo>
                  <a:pt x="716" y="317"/>
                </a:lnTo>
                <a:lnTo>
                  <a:pt x="710" y="316"/>
                </a:lnTo>
                <a:lnTo>
                  <a:pt x="710" y="316"/>
                </a:lnTo>
                <a:lnTo>
                  <a:pt x="704" y="316"/>
                </a:lnTo>
                <a:lnTo>
                  <a:pt x="698" y="317"/>
                </a:lnTo>
                <a:lnTo>
                  <a:pt x="680" y="321"/>
                </a:lnTo>
                <a:lnTo>
                  <a:pt x="634" y="332"/>
                </a:lnTo>
                <a:lnTo>
                  <a:pt x="634" y="332"/>
                </a:lnTo>
                <a:lnTo>
                  <a:pt x="609" y="339"/>
                </a:lnTo>
                <a:lnTo>
                  <a:pt x="590" y="347"/>
                </a:lnTo>
                <a:lnTo>
                  <a:pt x="577" y="352"/>
                </a:lnTo>
                <a:lnTo>
                  <a:pt x="574" y="354"/>
                </a:lnTo>
                <a:lnTo>
                  <a:pt x="542" y="380"/>
                </a:lnTo>
                <a:lnTo>
                  <a:pt x="492" y="371"/>
                </a:lnTo>
                <a:lnTo>
                  <a:pt x="454" y="349"/>
                </a:lnTo>
                <a:lnTo>
                  <a:pt x="647" y="306"/>
                </a:lnTo>
                <a:lnTo>
                  <a:pt x="647" y="306"/>
                </a:lnTo>
                <a:lnTo>
                  <a:pt x="708" y="287"/>
                </a:lnTo>
                <a:lnTo>
                  <a:pt x="749" y="272"/>
                </a:lnTo>
                <a:lnTo>
                  <a:pt x="763" y="266"/>
                </a:lnTo>
                <a:lnTo>
                  <a:pt x="768" y="263"/>
                </a:lnTo>
                <a:lnTo>
                  <a:pt x="769" y="262"/>
                </a:lnTo>
                <a:lnTo>
                  <a:pt x="769" y="262"/>
                </a:lnTo>
                <a:lnTo>
                  <a:pt x="775" y="221"/>
                </a:lnTo>
                <a:lnTo>
                  <a:pt x="828" y="203"/>
                </a:lnTo>
                <a:lnTo>
                  <a:pt x="828" y="203"/>
                </a:lnTo>
                <a:lnTo>
                  <a:pt x="843" y="207"/>
                </a:lnTo>
                <a:lnTo>
                  <a:pt x="855" y="208"/>
                </a:lnTo>
                <a:lnTo>
                  <a:pt x="862" y="208"/>
                </a:lnTo>
                <a:lnTo>
                  <a:pt x="862" y="208"/>
                </a:lnTo>
                <a:lnTo>
                  <a:pt x="866" y="207"/>
                </a:lnTo>
                <a:lnTo>
                  <a:pt x="869" y="202"/>
                </a:lnTo>
                <a:lnTo>
                  <a:pt x="872" y="190"/>
                </a:lnTo>
                <a:lnTo>
                  <a:pt x="876" y="176"/>
                </a:lnTo>
                <a:lnTo>
                  <a:pt x="876" y="170"/>
                </a:lnTo>
                <a:lnTo>
                  <a:pt x="876" y="170"/>
                </a:lnTo>
                <a:lnTo>
                  <a:pt x="876" y="165"/>
                </a:lnTo>
                <a:lnTo>
                  <a:pt x="875" y="154"/>
                </a:lnTo>
                <a:lnTo>
                  <a:pt x="872" y="148"/>
                </a:lnTo>
                <a:lnTo>
                  <a:pt x="870" y="142"/>
                </a:lnTo>
                <a:lnTo>
                  <a:pt x="867" y="136"/>
                </a:lnTo>
                <a:lnTo>
                  <a:pt x="862" y="131"/>
                </a:lnTo>
                <a:lnTo>
                  <a:pt x="862" y="131"/>
                </a:lnTo>
                <a:lnTo>
                  <a:pt x="855" y="126"/>
                </a:lnTo>
                <a:lnTo>
                  <a:pt x="850" y="122"/>
                </a:lnTo>
                <a:lnTo>
                  <a:pt x="845" y="122"/>
                </a:lnTo>
                <a:lnTo>
                  <a:pt x="837" y="123"/>
                </a:lnTo>
                <a:lnTo>
                  <a:pt x="837" y="123"/>
                </a:lnTo>
                <a:lnTo>
                  <a:pt x="829" y="124"/>
                </a:lnTo>
                <a:lnTo>
                  <a:pt x="822" y="128"/>
                </a:lnTo>
                <a:lnTo>
                  <a:pt x="805" y="138"/>
                </a:lnTo>
                <a:lnTo>
                  <a:pt x="784" y="151"/>
                </a:lnTo>
                <a:lnTo>
                  <a:pt x="760" y="163"/>
                </a:lnTo>
                <a:lnTo>
                  <a:pt x="760" y="163"/>
                </a:lnTo>
                <a:lnTo>
                  <a:pt x="755" y="160"/>
                </a:lnTo>
                <a:lnTo>
                  <a:pt x="751" y="159"/>
                </a:lnTo>
                <a:lnTo>
                  <a:pt x="746" y="158"/>
                </a:lnTo>
                <a:lnTo>
                  <a:pt x="746" y="158"/>
                </a:lnTo>
                <a:lnTo>
                  <a:pt x="639" y="181"/>
                </a:lnTo>
                <a:lnTo>
                  <a:pt x="538" y="203"/>
                </a:lnTo>
                <a:lnTo>
                  <a:pt x="331" y="229"/>
                </a:lnTo>
                <a:lnTo>
                  <a:pt x="227" y="247"/>
                </a:lnTo>
                <a:lnTo>
                  <a:pt x="227" y="247"/>
                </a:lnTo>
                <a:lnTo>
                  <a:pt x="225" y="246"/>
                </a:lnTo>
                <a:lnTo>
                  <a:pt x="221" y="244"/>
                </a:lnTo>
                <a:lnTo>
                  <a:pt x="217" y="240"/>
                </a:lnTo>
                <a:lnTo>
                  <a:pt x="216" y="236"/>
                </a:lnTo>
                <a:lnTo>
                  <a:pt x="215" y="234"/>
                </a:lnTo>
                <a:lnTo>
                  <a:pt x="215" y="234"/>
                </a:lnTo>
                <a:lnTo>
                  <a:pt x="213" y="214"/>
                </a:lnTo>
                <a:lnTo>
                  <a:pt x="211" y="203"/>
                </a:lnTo>
                <a:lnTo>
                  <a:pt x="209" y="194"/>
                </a:lnTo>
                <a:lnTo>
                  <a:pt x="209" y="194"/>
                </a:lnTo>
                <a:lnTo>
                  <a:pt x="200" y="181"/>
                </a:lnTo>
                <a:lnTo>
                  <a:pt x="196" y="175"/>
                </a:lnTo>
                <a:lnTo>
                  <a:pt x="196" y="172"/>
                </a:lnTo>
                <a:lnTo>
                  <a:pt x="196" y="171"/>
                </a:lnTo>
                <a:lnTo>
                  <a:pt x="196" y="171"/>
                </a:lnTo>
                <a:lnTo>
                  <a:pt x="199" y="169"/>
                </a:lnTo>
                <a:lnTo>
                  <a:pt x="199" y="164"/>
                </a:lnTo>
                <a:lnTo>
                  <a:pt x="200" y="156"/>
                </a:lnTo>
                <a:lnTo>
                  <a:pt x="200" y="156"/>
                </a:lnTo>
                <a:lnTo>
                  <a:pt x="196" y="156"/>
                </a:lnTo>
                <a:lnTo>
                  <a:pt x="193" y="155"/>
                </a:lnTo>
                <a:lnTo>
                  <a:pt x="191" y="155"/>
                </a:lnTo>
                <a:lnTo>
                  <a:pt x="191" y="155"/>
                </a:lnTo>
                <a:lnTo>
                  <a:pt x="190" y="138"/>
                </a:lnTo>
                <a:lnTo>
                  <a:pt x="190" y="138"/>
                </a:lnTo>
                <a:lnTo>
                  <a:pt x="188" y="132"/>
                </a:lnTo>
                <a:lnTo>
                  <a:pt x="185" y="124"/>
                </a:lnTo>
                <a:lnTo>
                  <a:pt x="182" y="117"/>
                </a:lnTo>
                <a:lnTo>
                  <a:pt x="178" y="115"/>
                </a:lnTo>
                <a:lnTo>
                  <a:pt x="178" y="115"/>
                </a:lnTo>
                <a:lnTo>
                  <a:pt x="174" y="115"/>
                </a:lnTo>
                <a:lnTo>
                  <a:pt x="168" y="115"/>
                </a:lnTo>
                <a:lnTo>
                  <a:pt x="161" y="116"/>
                </a:lnTo>
                <a:lnTo>
                  <a:pt x="151" y="111"/>
                </a:lnTo>
                <a:lnTo>
                  <a:pt x="151" y="111"/>
                </a:lnTo>
                <a:lnTo>
                  <a:pt x="150" y="110"/>
                </a:lnTo>
                <a:lnTo>
                  <a:pt x="146" y="108"/>
                </a:lnTo>
                <a:lnTo>
                  <a:pt x="142" y="110"/>
                </a:lnTo>
                <a:lnTo>
                  <a:pt x="142" y="110"/>
                </a:lnTo>
                <a:lnTo>
                  <a:pt x="124" y="117"/>
                </a:lnTo>
                <a:lnTo>
                  <a:pt x="91" y="117"/>
                </a:lnTo>
                <a:close/>
                <a:moveTo>
                  <a:pt x="151" y="604"/>
                </a:moveTo>
                <a:lnTo>
                  <a:pt x="163" y="622"/>
                </a:lnTo>
                <a:lnTo>
                  <a:pt x="163" y="622"/>
                </a:lnTo>
                <a:lnTo>
                  <a:pt x="186" y="632"/>
                </a:lnTo>
                <a:lnTo>
                  <a:pt x="186" y="632"/>
                </a:lnTo>
                <a:lnTo>
                  <a:pt x="194" y="635"/>
                </a:lnTo>
                <a:lnTo>
                  <a:pt x="200" y="642"/>
                </a:lnTo>
                <a:lnTo>
                  <a:pt x="205" y="648"/>
                </a:lnTo>
                <a:lnTo>
                  <a:pt x="205" y="648"/>
                </a:lnTo>
                <a:lnTo>
                  <a:pt x="173" y="643"/>
                </a:lnTo>
                <a:lnTo>
                  <a:pt x="173" y="643"/>
                </a:lnTo>
                <a:lnTo>
                  <a:pt x="159" y="642"/>
                </a:lnTo>
                <a:lnTo>
                  <a:pt x="159" y="642"/>
                </a:lnTo>
                <a:lnTo>
                  <a:pt x="158" y="639"/>
                </a:lnTo>
                <a:lnTo>
                  <a:pt x="157" y="635"/>
                </a:lnTo>
                <a:lnTo>
                  <a:pt x="155" y="622"/>
                </a:lnTo>
                <a:lnTo>
                  <a:pt x="151" y="604"/>
                </a:lnTo>
                <a:lnTo>
                  <a:pt x="151" y="60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7A0F4CF-42A1-4FC5-94C1-6EFD64AD6D8E}"/>
              </a:ext>
            </a:extLst>
          </p:cNvPr>
          <p:cNvSpPr>
            <a:spLocks/>
          </p:cNvSpPr>
          <p:nvPr/>
        </p:nvSpPr>
        <p:spPr bwMode="auto">
          <a:xfrm>
            <a:off x="6544551" y="2736672"/>
            <a:ext cx="856414" cy="1637500"/>
          </a:xfrm>
          <a:custGeom>
            <a:avLst/>
            <a:gdLst>
              <a:gd name="T0" fmla="*/ 406 w 739"/>
              <a:gd name="T1" fmla="*/ 45 h 1413"/>
              <a:gd name="T2" fmla="*/ 379 w 739"/>
              <a:gd name="T3" fmla="*/ 5 h 1413"/>
              <a:gd name="T4" fmla="*/ 299 w 739"/>
              <a:gd name="T5" fmla="*/ 0 h 1413"/>
              <a:gd name="T6" fmla="*/ 245 w 739"/>
              <a:gd name="T7" fmla="*/ 14 h 1413"/>
              <a:gd name="T8" fmla="*/ 244 w 739"/>
              <a:gd name="T9" fmla="*/ 25 h 1413"/>
              <a:gd name="T10" fmla="*/ 227 w 739"/>
              <a:gd name="T11" fmla="*/ 85 h 1413"/>
              <a:gd name="T12" fmla="*/ 222 w 739"/>
              <a:gd name="T13" fmla="*/ 123 h 1413"/>
              <a:gd name="T14" fmla="*/ 224 w 739"/>
              <a:gd name="T15" fmla="*/ 154 h 1413"/>
              <a:gd name="T16" fmla="*/ 84 w 739"/>
              <a:gd name="T17" fmla="*/ 250 h 1413"/>
              <a:gd name="T18" fmla="*/ 47 w 739"/>
              <a:gd name="T19" fmla="*/ 342 h 1413"/>
              <a:gd name="T20" fmla="*/ 1 w 739"/>
              <a:gd name="T21" fmla="*/ 509 h 1413"/>
              <a:gd name="T22" fmla="*/ 30 w 739"/>
              <a:gd name="T23" fmla="*/ 541 h 1413"/>
              <a:gd name="T24" fmla="*/ 153 w 739"/>
              <a:gd name="T25" fmla="*/ 696 h 1413"/>
              <a:gd name="T26" fmla="*/ 100 w 739"/>
              <a:gd name="T27" fmla="*/ 782 h 1413"/>
              <a:gd name="T28" fmla="*/ 100 w 739"/>
              <a:gd name="T29" fmla="*/ 1177 h 1413"/>
              <a:gd name="T30" fmla="*/ 38 w 739"/>
              <a:gd name="T31" fmla="*/ 1367 h 1413"/>
              <a:gd name="T32" fmla="*/ 19 w 739"/>
              <a:gd name="T33" fmla="*/ 1407 h 1413"/>
              <a:gd name="T34" fmla="*/ 78 w 739"/>
              <a:gd name="T35" fmla="*/ 1410 h 1413"/>
              <a:gd name="T36" fmla="*/ 172 w 739"/>
              <a:gd name="T37" fmla="*/ 1412 h 1413"/>
              <a:gd name="T38" fmla="*/ 192 w 739"/>
              <a:gd name="T39" fmla="*/ 1398 h 1413"/>
              <a:gd name="T40" fmla="*/ 151 w 739"/>
              <a:gd name="T41" fmla="*/ 1380 h 1413"/>
              <a:gd name="T42" fmla="*/ 122 w 739"/>
              <a:gd name="T43" fmla="*/ 1300 h 1413"/>
              <a:gd name="T44" fmla="*/ 196 w 739"/>
              <a:gd name="T45" fmla="*/ 1280 h 1413"/>
              <a:gd name="T46" fmla="*/ 263 w 739"/>
              <a:gd name="T47" fmla="*/ 1162 h 1413"/>
              <a:gd name="T48" fmla="*/ 307 w 739"/>
              <a:gd name="T49" fmla="*/ 1067 h 1413"/>
              <a:gd name="T50" fmla="*/ 487 w 739"/>
              <a:gd name="T51" fmla="*/ 853 h 1413"/>
              <a:gd name="T52" fmla="*/ 451 w 739"/>
              <a:gd name="T53" fmla="*/ 893 h 1413"/>
              <a:gd name="T54" fmla="*/ 431 w 739"/>
              <a:gd name="T55" fmla="*/ 938 h 1413"/>
              <a:gd name="T56" fmla="*/ 486 w 739"/>
              <a:gd name="T57" fmla="*/ 992 h 1413"/>
              <a:gd name="T58" fmla="*/ 587 w 739"/>
              <a:gd name="T59" fmla="*/ 1030 h 1413"/>
              <a:gd name="T60" fmla="*/ 608 w 739"/>
              <a:gd name="T61" fmla="*/ 1017 h 1413"/>
              <a:gd name="T62" fmla="*/ 560 w 739"/>
              <a:gd name="T63" fmla="*/ 998 h 1413"/>
              <a:gd name="T64" fmla="*/ 523 w 739"/>
              <a:gd name="T65" fmla="*/ 935 h 1413"/>
              <a:gd name="T66" fmla="*/ 521 w 739"/>
              <a:gd name="T67" fmla="*/ 913 h 1413"/>
              <a:gd name="T68" fmla="*/ 573 w 739"/>
              <a:gd name="T69" fmla="*/ 865 h 1413"/>
              <a:gd name="T70" fmla="*/ 657 w 739"/>
              <a:gd name="T71" fmla="*/ 854 h 1413"/>
              <a:gd name="T72" fmla="*/ 732 w 739"/>
              <a:gd name="T73" fmla="*/ 672 h 1413"/>
              <a:gd name="T74" fmla="*/ 695 w 739"/>
              <a:gd name="T75" fmla="*/ 587 h 1413"/>
              <a:gd name="T76" fmla="*/ 575 w 739"/>
              <a:gd name="T77" fmla="*/ 579 h 1413"/>
              <a:gd name="T78" fmla="*/ 489 w 739"/>
              <a:gd name="T79" fmla="*/ 619 h 1413"/>
              <a:gd name="T80" fmla="*/ 411 w 739"/>
              <a:gd name="T81" fmla="*/ 615 h 1413"/>
              <a:gd name="T82" fmla="*/ 609 w 739"/>
              <a:gd name="T83" fmla="*/ 520 h 1413"/>
              <a:gd name="T84" fmla="*/ 634 w 739"/>
              <a:gd name="T85" fmla="*/ 441 h 1413"/>
              <a:gd name="T86" fmla="*/ 707 w 739"/>
              <a:gd name="T87" fmla="*/ 381 h 1413"/>
              <a:gd name="T88" fmla="*/ 739 w 739"/>
              <a:gd name="T89" fmla="*/ 359 h 1413"/>
              <a:gd name="T90" fmla="*/ 730 w 739"/>
              <a:gd name="T91" fmla="*/ 318 h 1413"/>
              <a:gd name="T92" fmla="*/ 702 w 739"/>
              <a:gd name="T93" fmla="*/ 310 h 1413"/>
              <a:gd name="T94" fmla="*/ 690 w 739"/>
              <a:gd name="T95" fmla="*/ 331 h 1413"/>
              <a:gd name="T96" fmla="*/ 668 w 739"/>
              <a:gd name="T97" fmla="*/ 342 h 1413"/>
              <a:gd name="T98" fmla="*/ 623 w 739"/>
              <a:gd name="T99" fmla="*/ 395 h 1413"/>
              <a:gd name="T100" fmla="*/ 495 w 739"/>
              <a:gd name="T101" fmla="*/ 412 h 1413"/>
              <a:gd name="T102" fmla="*/ 405 w 739"/>
              <a:gd name="T103" fmla="*/ 320 h 1413"/>
              <a:gd name="T104" fmla="*/ 346 w 739"/>
              <a:gd name="T105" fmla="*/ 275 h 1413"/>
              <a:gd name="T106" fmla="*/ 357 w 739"/>
              <a:gd name="T107" fmla="*/ 255 h 1413"/>
              <a:gd name="T108" fmla="*/ 383 w 739"/>
              <a:gd name="T109" fmla="*/ 201 h 1413"/>
              <a:gd name="T110" fmla="*/ 399 w 739"/>
              <a:gd name="T111" fmla="*/ 171 h 1413"/>
              <a:gd name="T112" fmla="*/ 396 w 739"/>
              <a:gd name="T113" fmla="*/ 144 h 1413"/>
              <a:gd name="T114" fmla="*/ 405 w 739"/>
              <a:gd name="T115" fmla="*/ 112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9" h="1413">
                <a:moveTo>
                  <a:pt x="401" y="69"/>
                </a:moveTo>
                <a:lnTo>
                  <a:pt x="401" y="69"/>
                </a:lnTo>
                <a:lnTo>
                  <a:pt x="404" y="59"/>
                </a:lnTo>
                <a:lnTo>
                  <a:pt x="406" y="52"/>
                </a:lnTo>
                <a:lnTo>
                  <a:pt x="406" y="46"/>
                </a:lnTo>
                <a:lnTo>
                  <a:pt x="406" y="46"/>
                </a:lnTo>
                <a:lnTo>
                  <a:pt x="406" y="45"/>
                </a:lnTo>
                <a:lnTo>
                  <a:pt x="405" y="45"/>
                </a:lnTo>
                <a:lnTo>
                  <a:pt x="403" y="46"/>
                </a:lnTo>
                <a:lnTo>
                  <a:pt x="399" y="48"/>
                </a:lnTo>
                <a:lnTo>
                  <a:pt x="399" y="48"/>
                </a:lnTo>
                <a:lnTo>
                  <a:pt x="378" y="2"/>
                </a:lnTo>
                <a:lnTo>
                  <a:pt x="378" y="2"/>
                </a:lnTo>
                <a:lnTo>
                  <a:pt x="379" y="5"/>
                </a:lnTo>
                <a:lnTo>
                  <a:pt x="379" y="10"/>
                </a:lnTo>
                <a:lnTo>
                  <a:pt x="379" y="18"/>
                </a:lnTo>
                <a:lnTo>
                  <a:pt x="377" y="22"/>
                </a:lnTo>
                <a:lnTo>
                  <a:pt x="376" y="25"/>
                </a:lnTo>
                <a:lnTo>
                  <a:pt x="336" y="3"/>
                </a:lnTo>
                <a:lnTo>
                  <a:pt x="336" y="3"/>
                </a:lnTo>
                <a:lnTo>
                  <a:pt x="299" y="0"/>
                </a:lnTo>
                <a:lnTo>
                  <a:pt x="272" y="0"/>
                </a:lnTo>
                <a:lnTo>
                  <a:pt x="263" y="0"/>
                </a:lnTo>
                <a:lnTo>
                  <a:pt x="256" y="2"/>
                </a:lnTo>
                <a:lnTo>
                  <a:pt x="256" y="2"/>
                </a:lnTo>
                <a:lnTo>
                  <a:pt x="253" y="3"/>
                </a:lnTo>
                <a:lnTo>
                  <a:pt x="250" y="6"/>
                </a:lnTo>
                <a:lnTo>
                  <a:pt x="245" y="14"/>
                </a:lnTo>
                <a:lnTo>
                  <a:pt x="243" y="20"/>
                </a:lnTo>
                <a:lnTo>
                  <a:pt x="243" y="22"/>
                </a:lnTo>
                <a:lnTo>
                  <a:pt x="244" y="22"/>
                </a:lnTo>
                <a:lnTo>
                  <a:pt x="244" y="22"/>
                </a:lnTo>
                <a:lnTo>
                  <a:pt x="248" y="22"/>
                </a:lnTo>
                <a:lnTo>
                  <a:pt x="248" y="22"/>
                </a:lnTo>
                <a:lnTo>
                  <a:pt x="244" y="25"/>
                </a:lnTo>
                <a:lnTo>
                  <a:pt x="240" y="29"/>
                </a:lnTo>
                <a:lnTo>
                  <a:pt x="237" y="35"/>
                </a:lnTo>
                <a:lnTo>
                  <a:pt x="237" y="35"/>
                </a:lnTo>
                <a:lnTo>
                  <a:pt x="231" y="45"/>
                </a:lnTo>
                <a:lnTo>
                  <a:pt x="226" y="57"/>
                </a:lnTo>
                <a:lnTo>
                  <a:pt x="221" y="69"/>
                </a:lnTo>
                <a:lnTo>
                  <a:pt x="227" y="85"/>
                </a:lnTo>
                <a:lnTo>
                  <a:pt x="227" y="85"/>
                </a:lnTo>
                <a:lnTo>
                  <a:pt x="223" y="97"/>
                </a:lnTo>
                <a:lnTo>
                  <a:pt x="221" y="106"/>
                </a:lnTo>
                <a:lnTo>
                  <a:pt x="220" y="112"/>
                </a:lnTo>
                <a:lnTo>
                  <a:pt x="220" y="112"/>
                </a:lnTo>
                <a:lnTo>
                  <a:pt x="220" y="117"/>
                </a:lnTo>
                <a:lnTo>
                  <a:pt x="222" y="123"/>
                </a:lnTo>
                <a:lnTo>
                  <a:pt x="224" y="131"/>
                </a:lnTo>
                <a:lnTo>
                  <a:pt x="224" y="131"/>
                </a:lnTo>
                <a:lnTo>
                  <a:pt x="227" y="135"/>
                </a:lnTo>
                <a:lnTo>
                  <a:pt x="229" y="142"/>
                </a:lnTo>
                <a:lnTo>
                  <a:pt x="229" y="142"/>
                </a:lnTo>
                <a:lnTo>
                  <a:pt x="227" y="149"/>
                </a:lnTo>
                <a:lnTo>
                  <a:pt x="224" y="154"/>
                </a:lnTo>
                <a:lnTo>
                  <a:pt x="210" y="156"/>
                </a:lnTo>
                <a:lnTo>
                  <a:pt x="204" y="181"/>
                </a:lnTo>
                <a:lnTo>
                  <a:pt x="204" y="181"/>
                </a:lnTo>
                <a:lnTo>
                  <a:pt x="145" y="215"/>
                </a:lnTo>
                <a:lnTo>
                  <a:pt x="104" y="240"/>
                </a:lnTo>
                <a:lnTo>
                  <a:pt x="90" y="247"/>
                </a:lnTo>
                <a:lnTo>
                  <a:pt x="84" y="250"/>
                </a:lnTo>
                <a:lnTo>
                  <a:pt x="84" y="250"/>
                </a:lnTo>
                <a:lnTo>
                  <a:pt x="82" y="253"/>
                </a:lnTo>
                <a:lnTo>
                  <a:pt x="77" y="262"/>
                </a:lnTo>
                <a:lnTo>
                  <a:pt x="65" y="291"/>
                </a:lnTo>
                <a:lnTo>
                  <a:pt x="54" y="322"/>
                </a:lnTo>
                <a:lnTo>
                  <a:pt x="47" y="342"/>
                </a:lnTo>
                <a:lnTo>
                  <a:pt x="47" y="342"/>
                </a:lnTo>
                <a:lnTo>
                  <a:pt x="39" y="368"/>
                </a:lnTo>
                <a:lnTo>
                  <a:pt x="23" y="417"/>
                </a:lnTo>
                <a:lnTo>
                  <a:pt x="7" y="466"/>
                </a:lnTo>
                <a:lnTo>
                  <a:pt x="2" y="484"/>
                </a:lnTo>
                <a:lnTo>
                  <a:pt x="0" y="497"/>
                </a:lnTo>
                <a:lnTo>
                  <a:pt x="0" y="497"/>
                </a:lnTo>
                <a:lnTo>
                  <a:pt x="1" y="509"/>
                </a:lnTo>
                <a:lnTo>
                  <a:pt x="2" y="516"/>
                </a:lnTo>
                <a:lnTo>
                  <a:pt x="6" y="520"/>
                </a:lnTo>
                <a:lnTo>
                  <a:pt x="8" y="522"/>
                </a:lnTo>
                <a:lnTo>
                  <a:pt x="8" y="522"/>
                </a:lnTo>
                <a:lnTo>
                  <a:pt x="13" y="526"/>
                </a:lnTo>
                <a:lnTo>
                  <a:pt x="22" y="533"/>
                </a:lnTo>
                <a:lnTo>
                  <a:pt x="30" y="541"/>
                </a:lnTo>
                <a:lnTo>
                  <a:pt x="35" y="543"/>
                </a:lnTo>
                <a:lnTo>
                  <a:pt x="35" y="543"/>
                </a:lnTo>
                <a:lnTo>
                  <a:pt x="54" y="549"/>
                </a:lnTo>
                <a:lnTo>
                  <a:pt x="71" y="556"/>
                </a:lnTo>
                <a:lnTo>
                  <a:pt x="111" y="643"/>
                </a:lnTo>
                <a:lnTo>
                  <a:pt x="154" y="659"/>
                </a:lnTo>
                <a:lnTo>
                  <a:pt x="153" y="696"/>
                </a:lnTo>
                <a:lnTo>
                  <a:pt x="153" y="696"/>
                </a:lnTo>
                <a:lnTo>
                  <a:pt x="129" y="728"/>
                </a:lnTo>
                <a:lnTo>
                  <a:pt x="111" y="752"/>
                </a:lnTo>
                <a:lnTo>
                  <a:pt x="105" y="763"/>
                </a:lnTo>
                <a:lnTo>
                  <a:pt x="102" y="771"/>
                </a:lnTo>
                <a:lnTo>
                  <a:pt x="102" y="771"/>
                </a:lnTo>
                <a:lnTo>
                  <a:pt x="100" y="782"/>
                </a:lnTo>
                <a:lnTo>
                  <a:pt x="98" y="800"/>
                </a:lnTo>
                <a:lnTo>
                  <a:pt x="94" y="848"/>
                </a:lnTo>
                <a:lnTo>
                  <a:pt x="90" y="912"/>
                </a:lnTo>
                <a:lnTo>
                  <a:pt x="141" y="922"/>
                </a:lnTo>
                <a:lnTo>
                  <a:pt x="141" y="1074"/>
                </a:lnTo>
                <a:lnTo>
                  <a:pt x="141" y="1074"/>
                </a:lnTo>
                <a:lnTo>
                  <a:pt x="100" y="1177"/>
                </a:lnTo>
                <a:lnTo>
                  <a:pt x="59" y="1279"/>
                </a:lnTo>
                <a:lnTo>
                  <a:pt x="59" y="1279"/>
                </a:lnTo>
                <a:lnTo>
                  <a:pt x="50" y="1321"/>
                </a:lnTo>
                <a:lnTo>
                  <a:pt x="43" y="1350"/>
                </a:lnTo>
                <a:lnTo>
                  <a:pt x="40" y="1361"/>
                </a:lnTo>
                <a:lnTo>
                  <a:pt x="38" y="1367"/>
                </a:lnTo>
                <a:lnTo>
                  <a:pt x="38" y="1367"/>
                </a:lnTo>
                <a:lnTo>
                  <a:pt x="32" y="1376"/>
                </a:lnTo>
                <a:lnTo>
                  <a:pt x="24" y="1387"/>
                </a:lnTo>
                <a:lnTo>
                  <a:pt x="22" y="1393"/>
                </a:lnTo>
                <a:lnTo>
                  <a:pt x="19" y="1398"/>
                </a:lnTo>
                <a:lnTo>
                  <a:pt x="18" y="1403"/>
                </a:lnTo>
                <a:lnTo>
                  <a:pt x="19" y="1407"/>
                </a:lnTo>
                <a:lnTo>
                  <a:pt x="19" y="1407"/>
                </a:lnTo>
                <a:lnTo>
                  <a:pt x="22" y="1408"/>
                </a:lnTo>
                <a:lnTo>
                  <a:pt x="24" y="1409"/>
                </a:lnTo>
                <a:lnTo>
                  <a:pt x="32" y="1412"/>
                </a:lnTo>
                <a:lnTo>
                  <a:pt x="41" y="1412"/>
                </a:lnTo>
                <a:lnTo>
                  <a:pt x="51" y="1412"/>
                </a:lnTo>
                <a:lnTo>
                  <a:pt x="70" y="1412"/>
                </a:lnTo>
                <a:lnTo>
                  <a:pt x="78" y="1410"/>
                </a:lnTo>
                <a:lnTo>
                  <a:pt x="78" y="1410"/>
                </a:lnTo>
                <a:lnTo>
                  <a:pt x="98" y="1408"/>
                </a:lnTo>
                <a:lnTo>
                  <a:pt x="118" y="1407"/>
                </a:lnTo>
                <a:lnTo>
                  <a:pt x="137" y="1407"/>
                </a:lnTo>
                <a:lnTo>
                  <a:pt x="137" y="1407"/>
                </a:lnTo>
                <a:lnTo>
                  <a:pt x="156" y="1409"/>
                </a:lnTo>
                <a:lnTo>
                  <a:pt x="172" y="1412"/>
                </a:lnTo>
                <a:lnTo>
                  <a:pt x="179" y="1413"/>
                </a:lnTo>
                <a:lnTo>
                  <a:pt x="185" y="1413"/>
                </a:lnTo>
                <a:lnTo>
                  <a:pt x="189" y="1412"/>
                </a:lnTo>
                <a:lnTo>
                  <a:pt x="191" y="1409"/>
                </a:lnTo>
                <a:lnTo>
                  <a:pt x="191" y="1409"/>
                </a:lnTo>
                <a:lnTo>
                  <a:pt x="194" y="1403"/>
                </a:lnTo>
                <a:lnTo>
                  <a:pt x="192" y="1398"/>
                </a:lnTo>
                <a:lnTo>
                  <a:pt x="190" y="1396"/>
                </a:lnTo>
                <a:lnTo>
                  <a:pt x="186" y="1393"/>
                </a:lnTo>
                <a:lnTo>
                  <a:pt x="186" y="1393"/>
                </a:lnTo>
                <a:lnTo>
                  <a:pt x="169" y="1387"/>
                </a:lnTo>
                <a:lnTo>
                  <a:pt x="158" y="1383"/>
                </a:lnTo>
                <a:lnTo>
                  <a:pt x="151" y="1380"/>
                </a:lnTo>
                <a:lnTo>
                  <a:pt x="151" y="1380"/>
                </a:lnTo>
                <a:lnTo>
                  <a:pt x="124" y="1358"/>
                </a:lnTo>
                <a:lnTo>
                  <a:pt x="124" y="1358"/>
                </a:lnTo>
                <a:lnTo>
                  <a:pt x="122" y="1336"/>
                </a:lnTo>
                <a:lnTo>
                  <a:pt x="121" y="1318"/>
                </a:lnTo>
                <a:lnTo>
                  <a:pt x="121" y="1305"/>
                </a:lnTo>
                <a:lnTo>
                  <a:pt x="121" y="1305"/>
                </a:lnTo>
                <a:lnTo>
                  <a:pt x="122" y="1300"/>
                </a:lnTo>
                <a:lnTo>
                  <a:pt x="126" y="1296"/>
                </a:lnTo>
                <a:lnTo>
                  <a:pt x="135" y="1286"/>
                </a:lnTo>
                <a:lnTo>
                  <a:pt x="143" y="1280"/>
                </a:lnTo>
                <a:lnTo>
                  <a:pt x="147" y="1278"/>
                </a:lnTo>
                <a:lnTo>
                  <a:pt x="147" y="1278"/>
                </a:lnTo>
                <a:lnTo>
                  <a:pt x="162" y="1279"/>
                </a:lnTo>
                <a:lnTo>
                  <a:pt x="196" y="1280"/>
                </a:lnTo>
                <a:lnTo>
                  <a:pt x="215" y="1280"/>
                </a:lnTo>
                <a:lnTo>
                  <a:pt x="231" y="1279"/>
                </a:lnTo>
                <a:lnTo>
                  <a:pt x="242" y="1277"/>
                </a:lnTo>
                <a:lnTo>
                  <a:pt x="245" y="1274"/>
                </a:lnTo>
                <a:lnTo>
                  <a:pt x="247" y="1272"/>
                </a:lnTo>
                <a:lnTo>
                  <a:pt x="247" y="1272"/>
                </a:lnTo>
                <a:lnTo>
                  <a:pt x="263" y="1162"/>
                </a:lnTo>
                <a:lnTo>
                  <a:pt x="263" y="1162"/>
                </a:lnTo>
                <a:lnTo>
                  <a:pt x="281" y="1125"/>
                </a:lnTo>
                <a:lnTo>
                  <a:pt x="296" y="1098"/>
                </a:lnTo>
                <a:lnTo>
                  <a:pt x="301" y="1086"/>
                </a:lnTo>
                <a:lnTo>
                  <a:pt x="303" y="1078"/>
                </a:lnTo>
                <a:lnTo>
                  <a:pt x="303" y="1078"/>
                </a:lnTo>
                <a:lnTo>
                  <a:pt x="307" y="1067"/>
                </a:lnTo>
                <a:lnTo>
                  <a:pt x="315" y="1046"/>
                </a:lnTo>
                <a:lnTo>
                  <a:pt x="338" y="992"/>
                </a:lnTo>
                <a:lnTo>
                  <a:pt x="369" y="919"/>
                </a:lnTo>
                <a:lnTo>
                  <a:pt x="382" y="859"/>
                </a:lnTo>
                <a:lnTo>
                  <a:pt x="492" y="837"/>
                </a:lnTo>
                <a:lnTo>
                  <a:pt x="492" y="837"/>
                </a:lnTo>
                <a:lnTo>
                  <a:pt x="487" y="853"/>
                </a:lnTo>
                <a:lnTo>
                  <a:pt x="484" y="865"/>
                </a:lnTo>
                <a:lnTo>
                  <a:pt x="479" y="875"/>
                </a:lnTo>
                <a:lnTo>
                  <a:pt x="479" y="875"/>
                </a:lnTo>
                <a:lnTo>
                  <a:pt x="476" y="877"/>
                </a:lnTo>
                <a:lnTo>
                  <a:pt x="471" y="881"/>
                </a:lnTo>
                <a:lnTo>
                  <a:pt x="458" y="888"/>
                </a:lnTo>
                <a:lnTo>
                  <a:pt x="451" y="893"/>
                </a:lnTo>
                <a:lnTo>
                  <a:pt x="444" y="899"/>
                </a:lnTo>
                <a:lnTo>
                  <a:pt x="438" y="906"/>
                </a:lnTo>
                <a:lnTo>
                  <a:pt x="435" y="913"/>
                </a:lnTo>
                <a:lnTo>
                  <a:pt x="435" y="913"/>
                </a:lnTo>
                <a:lnTo>
                  <a:pt x="432" y="922"/>
                </a:lnTo>
                <a:lnTo>
                  <a:pt x="431" y="930"/>
                </a:lnTo>
                <a:lnTo>
                  <a:pt x="431" y="938"/>
                </a:lnTo>
                <a:lnTo>
                  <a:pt x="431" y="944"/>
                </a:lnTo>
                <a:lnTo>
                  <a:pt x="432" y="950"/>
                </a:lnTo>
                <a:lnTo>
                  <a:pt x="435" y="955"/>
                </a:lnTo>
                <a:lnTo>
                  <a:pt x="436" y="958"/>
                </a:lnTo>
                <a:lnTo>
                  <a:pt x="438" y="961"/>
                </a:lnTo>
                <a:lnTo>
                  <a:pt x="438" y="961"/>
                </a:lnTo>
                <a:lnTo>
                  <a:pt x="486" y="992"/>
                </a:lnTo>
                <a:lnTo>
                  <a:pt x="521" y="1011"/>
                </a:lnTo>
                <a:lnTo>
                  <a:pt x="534" y="1019"/>
                </a:lnTo>
                <a:lnTo>
                  <a:pt x="542" y="1024"/>
                </a:lnTo>
                <a:lnTo>
                  <a:pt x="542" y="1024"/>
                </a:lnTo>
                <a:lnTo>
                  <a:pt x="557" y="1027"/>
                </a:lnTo>
                <a:lnTo>
                  <a:pt x="577" y="1030"/>
                </a:lnTo>
                <a:lnTo>
                  <a:pt x="587" y="1030"/>
                </a:lnTo>
                <a:lnTo>
                  <a:pt x="596" y="1030"/>
                </a:lnTo>
                <a:lnTo>
                  <a:pt x="602" y="1028"/>
                </a:lnTo>
                <a:lnTo>
                  <a:pt x="603" y="1027"/>
                </a:lnTo>
                <a:lnTo>
                  <a:pt x="604" y="1025"/>
                </a:lnTo>
                <a:lnTo>
                  <a:pt x="604" y="1025"/>
                </a:lnTo>
                <a:lnTo>
                  <a:pt x="607" y="1020"/>
                </a:lnTo>
                <a:lnTo>
                  <a:pt x="608" y="1017"/>
                </a:lnTo>
                <a:lnTo>
                  <a:pt x="607" y="1015"/>
                </a:lnTo>
                <a:lnTo>
                  <a:pt x="603" y="1014"/>
                </a:lnTo>
                <a:lnTo>
                  <a:pt x="603" y="1014"/>
                </a:lnTo>
                <a:lnTo>
                  <a:pt x="593" y="1010"/>
                </a:lnTo>
                <a:lnTo>
                  <a:pt x="578" y="1006"/>
                </a:lnTo>
                <a:lnTo>
                  <a:pt x="565" y="1001"/>
                </a:lnTo>
                <a:lnTo>
                  <a:pt x="560" y="998"/>
                </a:lnTo>
                <a:lnTo>
                  <a:pt x="555" y="994"/>
                </a:lnTo>
                <a:lnTo>
                  <a:pt x="555" y="994"/>
                </a:lnTo>
                <a:lnTo>
                  <a:pt x="548" y="981"/>
                </a:lnTo>
                <a:lnTo>
                  <a:pt x="538" y="963"/>
                </a:lnTo>
                <a:lnTo>
                  <a:pt x="524" y="938"/>
                </a:lnTo>
                <a:lnTo>
                  <a:pt x="524" y="938"/>
                </a:lnTo>
                <a:lnTo>
                  <a:pt x="523" y="935"/>
                </a:lnTo>
                <a:lnTo>
                  <a:pt x="521" y="934"/>
                </a:lnTo>
                <a:lnTo>
                  <a:pt x="517" y="931"/>
                </a:lnTo>
                <a:lnTo>
                  <a:pt x="516" y="930"/>
                </a:lnTo>
                <a:lnTo>
                  <a:pt x="516" y="926"/>
                </a:lnTo>
                <a:lnTo>
                  <a:pt x="517" y="922"/>
                </a:lnTo>
                <a:lnTo>
                  <a:pt x="521" y="913"/>
                </a:lnTo>
                <a:lnTo>
                  <a:pt x="521" y="913"/>
                </a:lnTo>
                <a:lnTo>
                  <a:pt x="526" y="904"/>
                </a:lnTo>
                <a:lnTo>
                  <a:pt x="533" y="896"/>
                </a:lnTo>
                <a:lnTo>
                  <a:pt x="542" y="888"/>
                </a:lnTo>
                <a:lnTo>
                  <a:pt x="550" y="881"/>
                </a:lnTo>
                <a:lnTo>
                  <a:pt x="566" y="870"/>
                </a:lnTo>
                <a:lnTo>
                  <a:pt x="573" y="865"/>
                </a:lnTo>
                <a:lnTo>
                  <a:pt x="573" y="865"/>
                </a:lnTo>
                <a:lnTo>
                  <a:pt x="586" y="864"/>
                </a:lnTo>
                <a:lnTo>
                  <a:pt x="612" y="865"/>
                </a:lnTo>
                <a:lnTo>
                  <a:pt x="637" y="865"/>
                </a:lnTo>
                <a:lnTo>
                  <a:pt x="651" y="865"/>
                </a:lnTo>
                <a:lnTo>
                  <a:pt x="651" y="865"/>
                </a:lnTo>
                <a:lnTo>
                  <a:pt x="653" y="861"/>
                </a:lnTo>
                <a:lnTo>
                  <a:pt x="657" y="854"/>
                </a:lnTo>
                <a:lnTo>
                  <a:pt x="664" y="831"/>
                </a:lnTo>
                <a:lnTo>
                  <a:pt x="683" y="778"/>
                </a:lnTo>
                <a:lnTo>
                  <a:pt x="683" y="778"/>
                </a:lnTo>
                <a:lnTo>
                  <a:pt x="694" y="752"/>
                </a:lnTo>
                <a:lnTo>
                  <a:pt x="711" y="718"/>
                </a:lnTo>
                <a:lnTo>
                  <a:pt x="726" y="687"/>
                </a:lnTo>
                <a:lnTo>
                  <a:pt x="732" y="672"/>
                </a:lnTo>
                <a:lnTo>
                  <a:pt x="732" y="672"/>
                </a:lnTo>
                <a:lnTo>
                  <a:pt x="723" y="634"/>
                </a:lnTo>
                <a:lnTo>
                  <a:pt x="718" y="608"/>
                </a:lnTo>
                <a:lnTo>
                  <a:pt x="716" y="600"/>
                </a:lnTo>
                <a:lnTo>
                  <a:pt x="714" y="596"/>
                </a:lnTo>
                <a:lnTo>
                  <a:pt x="714" y="596"/>
                </a:lnTo>
                <a:lnTo>
                  <a:pt x="695" y="587"/>
                </a:lnTo>
                <a:lnTo>
                  <a:pt x="680" y="583"/>
                </a:lnTo>
                <a:lnTo>
                  <a:pt x="674" y="581"/>
                </a:lnTo>
                <a:lnTo>
                  <a:pt x="669" y="580"/>
                </a:lnTo>
                <a:lnTo>
                  <a:pt x="669" y="580"/>
                </a:lnTo>
                <a:lnTo>
                  <a:pt x="618" y="579"/>
                </a:lnTo>
                <a:lnTo>
                  <a:pt x="586" y="579"/>
                </a:lnTo>
                <a:lnTo>
                  <a:pt x="575" y="579"/>
                </a:lnTo>
                <a:lnTo>
                  <a:pt x="567" y="580"/>
                </a:lnTo>
                <a:lnTo>
                  <a:pt x="567" y="580"/>
                </a:lnTo>
                <a:lnTo>
                  <a:pt x="533" y="600"/>
                </a:lnTo>
                <a:lnTo>
                  <a:pt x="510" y="612"/>
                </a:lnTo>
                <a:lnTo>
                  <a:pt x="498" y="617"/>
                </a:lnTo>
                <a:lnTo>
                  <a:pt x="489" y="619"/>
                </a:lnTo>
                <a:lnTo>
                  <a:pt x="489" y="619"/>
                </a:lnTo>
                <a:lnTo>
                  <a:pt x="479" y="622"/>
                </a:lnTo>
                <a:lnTo>
                  <a:pt x="468" y="622"/>
                </a:lnTo>
                <a:lnTo>
                  <a:pt x="454" y="621"/>
                </a:lnTo>
                <a:lnTo>
                  <a:pt x="442" y="619"/>
                </a:lnTo>
                <a:lnTo>
                  <a:pt x="420" y="616"/>
                </a:lnTo>
                <a:lnTo>
                  <a:pt x="411" y="615"/>
                </a:lnTo>
                <a:lnTo>
                  <a:pt x="411" y="615"/>
                </a:lnTo>
                <a:lnTo>
                  <a:pt x="403" y="567"/>
                </a:lnTo>
                <a:lnTo>
                  <a:pt x="403" y="567"/>
                </a:lnTo>
                <a:lnTo>
                  <a:pt x="406" y="532"/>
                </a:lnTo>
                <a:lnTo>
                  <a:pt x="487" y="559"/>
                </a:lnTo>
                <a:lnTo>
                  <a:pt x="487" y="559"/>
                </a:lnTo>
                <a:lnTo>
                  <a:pt x="560" y="536"/>
                </a:lnTo>
                <a:lnTo>
                  <a:pt x="609" y="520"/>
                </a:lnTo>
                <a:lnTo>
                  <a:pt x="626" y="515"/>
                </a:lnTo>
                <a:lnTo>
                  <a:pt x="631" y="513"/>
                </a:lnTo>
                <a:lnTo>
                  <a:pt x="631" y="513"/>
                </a:lnTo>
                <a:lnTo>
                  <a:pt x="631" y="500"/>
                </a:lnTo>
                <a:lnTo>
                  <a:pt x="632" y="476"/>
                </a:lnTo>
                <a:lnTo>
                  <a:pt x="634" y="441"/>
                </a:lnTo>
                <a:lnTo>
                  <a:pt x="634" y="441"/>
                </a:lnTo>
                <a:lnTo>
                  <a:pt x="650" y="430"/>
                </a:lnTo>
                <a:lnTo>
                  <a:pt x="662" y="422"/>
                </a:lnTo>
                <a:lnTo>
                  <a:pt x="669" y="417"/>
                </a:lnTo>
                <a:lnTo>
                  <a:pt x="669" y="417"/>
                </a:lnTo>
                <a:lnTo>
                  <a:pt x="690" y="387"/>
                </a:lnTo>
                <a:lnTo>
                  <a:pt x="690" y="387"/>
                </a:lnTo>
                <a:lnTo>
                  <a:pt x="707" y="381"/>
                </a:lnTo>
                <a:lnTo>
                  <a:pt x="726" y="375"/>
                </a:lnTo>
                <a:lnTo>
                  <a:pt x="726" y="375"/>
                </a:lnTo>
                <a:lnTo>
                  <a:pt x="730" y="374"/>
                </a:lnTo>
                <a:lnTo>
                  <a:pt x="733" y="371"/>
                </a:lnTo>
                <a:lnTo>
                  <a:pt x="736" y="369"/>
                </a:lnTo>
                <a:lnTo>
                  <a:pt x="738" y="364"/>
                </a:lnTo>
                <a:lnTo>
                  <a:pt x="739" y="359"/>
                </a:lnTo>
                <a:lnTo>
                  <a:pt x="739" y="352"/>
                </a:lnTo>
                <a:lnTo>
                  <a:pt x="739" y="352"/>
                </a:lnTo>
                <a:lnTo>
                  <a:pt x="739" y="344"/>
                </a:lnTo>
                <a:lnTo>
                  <a:pt x="738" y="337"/>
                </a:lnTo>
                <a:lnTo>
                  <a:pt x="737" y="331"/>
                </a:lnTo>
                <a:lnTo>
                  <a:pt x="734" y="326"/>
                </a:lnTo>
                <a:lnTo>
                  <a:pt x="730" y="318"/>
                </a:lnTo>
                <a:lnTo>
                  <a:pt x="723" y="315"/>
                </a:lnTo>
                <a:lnTo>
                  <a:pt x="723" y="315"/>
                </a:lnTo>
                <a:lnTo>
                  <a:pt x="717" y="312"/>
                </a:lnTo>
                <a:lnTo>
                  <a:pt x="712" y="310"/>
                </a:lnTo>
                <a:lnTo>
                  <a:pt x="706" y="310"/>
                </a:lnTo>
                <a:lnTo>
                  <a:pt x="702" y="310"/>
                </a:lnTo>
                <a:lnTo>
                  <a:pt x="702" y="310"/>
                </a:lnTo>
                <a:lnTo>
                  <a:pt x="699" y="312"/>
                </a:lnTo>
                <a:lnTo>
                  <a:pt x="695" y="316"/>
                </a:lnTo>
                <a:lnTo>
                  <a:pt x="690" y="322"/>
                </a:lnTo>
                <a:lnTo>
                  <a:pt x="690" y="322"/>
                </a:lnTo>
                <a:lnTo>
                  <a:pt x="690" y="325"/>
                </a:lnTo>
                <a:lnTo>
                  <a:pt x="691" y="328"/>
                </a:lnTo>
                <a:lnTo>
                  <a:pt x="690" y="331"/>
                </a:lnTo>
                <a:lnTo>
                  <a:pt x="689" y="333"/>
                </a:lnTo>
                <a:lnTo>
                  <a:pt x="687" y="336"/>
                </a:lnTo>
                <a:lnTo>
                  <a:pt x="683" y="338"/>
                </a:lnTo>
                <a:lnTo>
                  <a:pt x="683" y="338"/>
                </a:lnTo>
                <a:lnTo>
                  <a:pt x="675" y="341"/>
                </a:lnTo>
                <a:lnTo>
                  <a:pt x="671" y="341"/>
                </a:lnTo>
                <a:lnTo>
                  <a:pt x="668" y="342"/>
                </a:lnTo>
                <a:lnTo>
                  <a:pt x="666" y="344"/>
                </a:lnTo>
                <a:lnTo>
                  <a:pt x="661" y="352"/>
                </a:lnTo>
                <a:lnTo>
                  <a:pt x="661" y="352"/>
                </a:lnTo>
                <a:lnTo>
                  <a:pt x="657" y="358"/>
                </a:lnTo>
                <a:lnTo>
                  <a:pt x="652" y="365"/>
                </a:lnTo>
                <a:lnTo>
                  <a:pt x="639" y="379"/>
                </a:lnTo>
                <a:lnTo>
                  <a:pt x="623" y="395"/>
                </a:lnTo>
                <a:lnTo>
                  <a:pt x="613" y="398"/>
                </a:lnTo>
                <a:lnTo>
                  <a:pt x="528" y="431"/>
                </a:lnTo>
                <a:lnTo>
                  <a:pt x="528" y="431"/>
                </a:lnTo>
                <a:lnTo>
                  <a:pt x="516" y="427"/>
                </a:lnTo>
                <a:lnTo>
                  <a:pt x="505" y="420"/>
                </a:lnTo>
                <a:lnTo>
                  <a:pt x="495" y="412"/>
                </a:lnTo>
                <a:lnTo>
                  <a:pt x="495" y="412"/>
                </a:lnTo>
                <a:lnTo>
                  <a:pt x="479" y="400"/>
                </a:lnTo>
                <a:lnTo>
                  <a:pt x="454" y="381"/>
                </a:lnTo>
                <a:lnTo>
                  <a:pt x="421" y="358"/>
                </a:lnTo>
                <a:lnTo>
                  <a:pt x="421" y="358"/>
                </a:lnTo>
                <a:lnTo>
                  <a:pt x="414" y="341"/>
                </a:lnTo>
                <a:lnTo>
                  <a:pt x="405" y="320"/>
                </a:lnTo>
                <a:lnTo>
                  <a:pt x="405" y="320"/>
                </a:lnTo>
                <a:lnTo>
                  <a:pt x="401" y="316"/>
                </a:lnTo>
                <a:lnTo>
                  <a:pt x="395" y="311"/>
                </a:lnTo>
                <a:lnTo>
                  <a:pt x="379" y="301"/>
                </a:lnTo>
                <a:lnTo>
                  <a:pt x="379" y="301"/>
                </a:lnTo>
                <a:lnTo>
                  <a:pt x="369" y="294"/>
                </a:lnTo>
                <a:lnTo>
                  <a:pt x="358" y="285"/>
                </a:lnTo>
                <a:lnTo>
                  <a:pt x="346" y="275"/>
                </a:lnTo>
                <a:lnTo>
                  <a:pt x="329" y="250"/>
                </a:lnTo>
                <a:lnTo>
                  <a:pt x="329" y="250"/>
                </a:lnTo>
                <a:lnTo>
                  <a:pt x="333" y="252"/>
                </a:lnTo>
                <a:lnTo>
                  <a:pt x="341" y="257"/>
                </a:lnTo>
                <a:lnTo>
                  <a:pt x="347" y="258"/>
                </a:lnTo>
                <a:lnTo>
                  <a:pt x="352" y="257"/>
                </a:lnTo>
                <a:lnTo>
                  <a:pt x="357" y="255"/>
                </a:lnTo>
                <a:lnTo>
                  <a:pt x="358" y="253"/>
                </a:lnTo>
                <a:lnTo>
                  <a:pt x="360" y="250"/>
                </a:lnTo>
                <a:lnTo>
                  <a:pt x="360" y="250"/>
                </a:lnTo>
                <a:lnTo>
                  <a:pt x="369" y="223"/>
                </a:lnTo>
                <a:lnTo>
                  <a:pt x="373" y="209"/>
                </a:lnTo>
                <a:lnTo>
                  <a:pt x="373" y="209"/>
                </a:lnTo>
                <a:lnTo>
                  <a:pt x="383" y="201"/>
                </a:lnTo>
                <a:lnTo>
                  <a:pt x="390" y="194"/>
                </a:lnTo>
                <a:lnTo>
                  <a:pt x="395" y="190"/>
                </a:lnTo>
                <a:lnTo>
                  <a:pt x="395" y="190"/>
                </a:lnTo>
                <a:lnTo>
                  <a:pt x="398" y="185"/>
                </a:lnTo>
                <a:lnTo>
                  <a:pt x="399" y="180"/>
                </a:lnTo>
                <a:lnTo>
                  <a:pt x="400" y="175"/>
                </a:lnTo>
                <a:lnTo>
                  <a:pt x="399" y="171"/>
                </a:lnTo>
                <a:lnTo>
                  <a:pt x="399" y="171"/>
                </a:lnTo>
                <a:lnTo>
                  <a:pt x="396" y="170"/>
                </a:lnTo>
                <a:lnTo>
                  <a:pt x="394" y="166"/>
                </a:lnTo>
                <a:lnTo>
                  <a:pt x="393" y="162"/>
                </a:lnTo>
                <a:lnTo>
                  <a:pt x="393" y="154"/>
                </a:lnTo>
                <a:lnTo>
                  <a:pt x="393" y="154"/>
                </a:lnTo>
                <a:lnTo>
                  <a:pt x="396" y="144"/>
                </a:lnTo>
                <a:lnTo>
                  <a:pt x="399" y="135"/>
                </a:lnTo>
                <a:lnTo>
                  <a:pt x="403" y="127"/>
                </a:lnTo>
                <a:lnTo>
                  <a:pt x="403" y="127"/>
                </a:lnTo>
                <a:lnTo>
                  <a:pt x="404" y="121"/>
                </a:lnTo>
                <a:lnTo>
                  <a:pt x="405" y="117"/>
                </a:lnTo>
                <a:lnTo>
                  <a:pt x="405" y="112"/>
                </a:lnTo>
                <a:lnTo>
                  <a:pt x="405" y="112"/>
                </a:lnTo>
                <a:lnTo>
                  <a:pt x="400" y="100"/>
                </a:lnTo>
                <a:lnTo>
                  <a:pt x="395" y="89"/>
                </a:lnTo>
                <a:lnTo>
                  <a:pt x="415" y="78"/>
                </a:lnTo>
                <a:lnTo>
                  <a:pt x="401" y="6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E30E02E5-21EE-42FC-AB4D-069C335126E2}"/>
              </a:ext>
            </a:extLst>
          </p:cNvPr>
          <p:cNvSpPr>
            <a:spLocks/>
          </p:cNvSpPr>
          <p:nvPr/>
        </p:nvSpPr>
        <p:spPr bwMode="auto">
          <a:xfrm>
            <a:off x="655641" y="2736672"/>
            <a:ext cx="1223960" cy="1637500"/>
          </a:xfrm>
          <a:custGeom>
            <a:avLst/>
            <a:gdLst>
              <a:gd name="T0" fmla="*/ 644 w 1249"/>
              <a:gd name="T1" fmla="*/ 33 h 1671"/>
              <a:gd name="T2" fmla="*/ 637 w 1249"/>
              <a:gd name="T3" fmla="*/ 54 h 1671"/>
              <a:gd name="T4" fmla="*/ 623 w 1249"/>
              <a:gd name="T5" fmla="*/ 65 h 1671"/>
              <a:gd name="T6" fmla="*/ 605 w 1249"/>
              <a:gd name="T7" fmla="*/ 93 h 1671"/>
              <a:gd name="T8" fmla="*/ 607 w 1249"/>
              <a:gd name="T9" fmla="*/ 135 h 1671"/>
              <a:gd name="T10" fmla="*/ 597 w 1249"/>
              <a:gd name="T11" fmla="*/ 159 h 1671"/>
              <a:gd name="T12" fmla="*/ 610 w 1249"/>
              <a:gd name="T13" fmla="*/ 226 h 1671"/>
              <a:gd name="T14" fmla="*/ 635 w 1249"/>
              <a:gd name="T15" fmla="*/ 280 h 1671"/>
              <a:gd name="T16" fmla="*/ 625 w 1249"/>
              <a:gd name="T17" fmla="*/ 302 h 1671"/>
              <a:gd name="T18" fmla="*/ 581 w 1249"/>
              <a:gd name="T19" fmla="*/ 319 h 1671"/>
              <a:gd name="T20" fmla="*/ 543 w 1249"/>
              <a:gd name="T21" fmla="*/ 380 h 1671"/>
              <a:gd name="T22" fmla="*/ 415 w 1249"/>
              <a:gd name="T23" fmla="*/ 402 h 1671"/>
              <a:gd name="T24" fmla="*/ 392 w 1249"/>
              <a:gd name="T25" fmla="*/ 370 h 1671"/>
              <a:gd name="T26" fmla="*/ 350 w 1249"/>
              <a:gd name="T27" fmla="*/ 359 h 1671"/>
              <a:gd name="T28" fmla="*/ 315 w 1249"/>
              <a:gd name="T29" fmla="*/ 378 h 1671"/>
              <a:gd name="T30" fmla="*/ 306 w 1249"/>
              <a:gd name="T31" fmla="*/ 413 h 1671"/>
              <a:gd name="T32" fmla="*/ 342 w 1249"/>
              <a:gd name="T33" fmla="*/ 483 h 1671"/>
              <a:gd name="T34" fmla="*/ 350 w 1249"/>
              <a:gd name="T35" fmla="*/ 547 h 1671"/>
              <a:gd name="T36" fmla="*/ 350 w 1249"/>
              <a:gd name="T37" fmla="*/ 634 h 1671"/>
              <a:gd name="T38" fmla="*/ 384 w 1249"/>
              <a:gd name="T39" fmla="*/ 708 h 1671"/>
              <a:gd name="T40" fmla="*/ 456 w 1249"/>
              <a:gd name="T41" fmla="*/ 724 h 1671"/>
              <a:gd name="T42" fmla="*/ 519 w 1249"/>
              <a:gd name="T43" fmla="*/ 754 h 1671"/>
              <a:gd name="T44" fmla="*/ 508 w 1249"/>
              <a:gd name="T45" fmla="*/ 889 h 1671"/>
              <a:gd name="T46" fmla="*/ 374 w 1249"/>
              <a:gd name="T47" fmla="*/ 1072 h 1671"/>
              <a:gd name="T48" fmla="*/ 89 w 1249"/>
              <a:gd name="T49" fmla="*/ 1410 h 1671"/>
              <a:gd name="T50" fmla="*/ 65 w 1249"/>
              <a:gd name="T51" fmla="*/ 1499 h 1671"/>
              <a:gd name="T52" fmla="*/ 1 w 1249"/>
              <a:gd name="T53" fmla="*/ 1582 h 1671"/>
              <a:gd name="T54" fmla="*/ 48 w 1249"/>
              <a:gd name="T55" fmla="*/ 1602 h 1671"/>
              <a:gd name="T56" fmla="*/ 104 w 1249"/>
              <a:gd name="T57" fmla="*/ 1602 h 1671"/>
              <a:gd name="T58" fmla="*/ 124 w 1249"/>
              <a:gd name="T59" fmla="*/ 1538 h 1671"/>
              <a:gd name="T60" fmla="*/ 221 w 1249"/>
              <a:gd name="T61" fmla="*/ 1555 h 1671"/>
              <a:gd name="T62" fmla="*/ 370 w 1249"/>
              <a:gd name="T63" fmla="*/ 1445 h 1671"/>
              <a:gd name="T64" fmla="*/ 684 w 1249"/>
              <a:gd name="T65" fmla="*/ 1195 h 1671"/>
              <a:gd name="T66" fmla="*/ 812 w 1249"/>
              <a:gd name="T67" fmla="*/ 1214 h 1671"/>
              <a:gd name="T68" fmla="*/ 1040 w 1249"/>
              <a:gd name="T69" fmla="*/ 1532 h 1671"/>
              <a:gd name="T70" fmla="*/ 1054 w 1249"/>
              <a:gd name="T71" fmla="*/ 1629 h 1671"/>
              <a:gd name="T72" fmla="*/ 1097 w 1249"/>
              <a:gd name="T73" fmla="*/ 1671 h 1671"/>
              <a:gd name="T74" fmla="*/ 1133 w 1249"/>
              <a:gd name="T75" fmla="*/ 1661 h 1671"/>
              <a:gd name="T76" fmla="*/ 1177 w 1249"/>
              <a:gd name="T77" fmla="*/ 1655 h 1671"/>
              <a:gd name="T78" fmla="*/ 1131 w 1249"/>
              <a:gd name="T79" fmla="*/ 1594 h 1671"/>
              <a:gd name="T80" fmla="*/ 1186 w 1249"/>
              <a:gd name="T81" fmla="*/ 1470 h 1671"/>
              <a:gd name="T82" fmla="*/ 1200 w 1249"/>
              <a:gd name="T83" fmla="*/ 1302 h 1671"/>
              <a:gd name="T84" fmla="*/ 1087 w 1249"/>
              <a:gd name="T85" fmla="*/ 1110 h 1671"/>
              <a:gd name="T86" fmla="*/ 1099 w 1249"/>
              <a:gd name="T87" fmla="*/ 1067 h 1671"/>
              <a:gd name="T88" fmla="*/ 920 w 1249"/>
              <a:gd name="T89" fmla="*/ 929 h 1671"/>
              <a:gd name="T90" fmla="*/ 876 w 1249"/>
              <a:gd name="T91" fmla="*/ 823 h 1671"/>
              <a:gd name="T92" fmla="*/ 936 w 1249"/>
              <a:gd name="T93" fmla="*/ 790 h 1671"/>
              <a:gd name="T94" fmla="*/ 969 w 1249"/>
              <a:gd name="T95" fmla="*/ 751 h 1671"/>
              <a:gd name="T96" fmla="*/ 975 w 1249"/>
              <a:gd name="T97" fmla="*/ 719 h 1671"/>
              <a:gd name="T98" fmla="*/ 951 w 1249"/>
              <a:gd name="T99" fmla="*/ 697 h 1671"/>
              <a:gd name="T100" fmla="*/ 915 w 1249"/>
              <a:gd name="T101" fmla="*/ 698 h 1671"/>
              <a:gd name="T102" fmla="*/ 845 w 1249"/>
              <a:gd name="T103" fmla="*/ 382 h 1671"/>
              <a:gd name="T104" fmla="*/ 837 w 1249"/>
              <a:gd name="T105" fmla="*/ 319 h 1671"/>
              <a:gd name="T106" fmla="*/ 797 w 1249"/>
              <a:gd name="T107" fmla="*/ 290 h 1671"/>
              <a:gd name="T108" fmla="*/ 843 w 1249"/>
              <a:gd name="T109" fmla="*/ 220 h 1671"/>
              <a:gd name="T110" fmla="*/ 837 w 1249"/>
              <a:gd name="T111" fmla="*/ 172 h 1671"/>
              <a:gd name="T112" fmla="*/ 851 w 1249"/>
              <a:gd name="T113" fmla="*/ 93 h 1671"/>
              <a:gd name="T114" fmla="*/ 803 w 1249"/>
              <a:gd name="T115" fmla="*/ 25 h 1671"/>
              <a:gd name="T116" fmla="*/ 758 w 1249"/>
              <a:gd name="T117" fmla="*/ 12 h 1671"/>
              <a:gd name="T118" fmla="*/ 673 w 1249"/>
              <a:gd name="T119" fmla="*/ 28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9" h="1671">
                <a:moveTo>
                  <a:pt x="664" y="39"/>
                </a:moveTo>
                <a:lnTo>
                  <a:pt x="664" y="39"/>
                </a:lnTo>
                <a:lnTo>
                  <a:pt x="662" y="37"/>
                </a:lnTo>
                <a:lnTo>
                  <a:pt x="656" y="33"/>
                </a:lnTo>
                <a:lnTo>
                  <a:pt x="648" y="31"/>
                </a:lnTo>
                <a:lnTo>
                  <a:pt x="646" y="30"/>
                </a:lnTo>
                <a:lnTo>
                  <a:pt x="645" y="30"/>
                </a:lnTo>
                <a:lnTo>
                  <a:pt x="645" y="30"/>
                </a:lnTo>
                <a:lnTo>
                  <a:pt x="644" y="33"/>
                </a:lnTo>
                <a:lnTo>
                  <a:pt x="644" y="38"/>
                </a:lnTo>
                <a:lnTo>
                  <a:pt x="644" y="43"/>
                </a:lnTo>
                <a:lnTo>
                  <a:pt x="645" y="44"/>
                </a:lnTo>
                <a:lnTo>
                  <a:pt x="645" y="44"/>
                </a:lnTo>
                <a:lnTo>
                  <a:pt x="645" y="44"/>
                </a:lnTo>
                <a:lnTo>
                  <a:pt x="645" y="46"/>
                </a:lnTo>
                <a:lnTo>
                  <a:pt x="644" y="49"/>
                </a:lnTo>
                <a:lnTo>
                  <a:pt x="640" y="53"/>
                </a:lnTo>
                <a:lnTo>
                  <a:pt x="637" y="54"/>
                </a:lnTo>
                <a:lnTo>
                  <a:pt x="635" y="54"/>
                </a:lnTo>
                <a:lnTo>
                  <a:pt x="635" y="54"/>
                </a:lnTo>
                <a:lnTo>
                  <a:pt x="625" y="50"/>
                </a:lnTo>
                <a:lnTo>
                  <a:pt x="621" y="50"/>
                </a:lnTo>
                <a:lnTo>
                  <a:pt x="620" y="52"/>
                </a:lnTo>
                <a:lnTo>
                  <a:pt x="620" y="54"/>
                </a:lnTo>
                <a:lnTo>
                  <a:pt x="620" y="54"/>
                </a:lnTo>
                <a:lnTo>
                  <a:pt x="620" y="59"/>
                </a:lnTo>
                <a:lnTo>
                  <a:pt x="623" y="65"/>
                </a:lnTo>
                <a:lnTo>
                  <a:pt x="623" y="70"/>
                </a:lnTo>
                <a:lnTo>
                  <a:pt x="621" y="73"/>
                </a:lnTo>
                <a:lnTo>
                  <a:pt x="620" y="74"/>
                </a:lnTo>
                <a:lnTo>
                  <a:pt x="620" y="74"/>
                </a:lnTo>
                <a:lnTo>
                  <a:pt x="615" y="76"/>
                </a:lnTo>
                <a:lnTo>
                  <a:pt x="612" y="80"/>
                </a:lnTo>
                <a:lnTo>
                  <a:pt x="608" y="86"/>
                </a:lnTo>
                <a:lnTo>
                  <a:pt x="605" y="93"/>
                </a:lnTo>
                <a:lnTo>
                  <a:pt x="605" y="93"/>
                </a:lnTo>
                <a:lnTo>
                  <a:pt x="605" y="102"/>
                </a:lnTo>
                <a:lnTo>
                  <a:pt x="605" y="112"/>
                </a:lnTo>
                <a:lnTo>
                  <a:pt x="605" y="123"/>
                </a:lnTo>
                <a:lnTo>
                  <a:pt x="605" y="123"/>
                </a:lnTo>
                <a:lnTo>
                  <a:pt x="604" y="123"/>
                </a:lnTo>
                <a:lnTo>
                  <a:pt x="604" y="123"/>
                </a:lnTo>
                <a:lnTo>
                  <a:pt x="605" y="128"/>
                </a:lnTo>
                <a:lnTo>
                  <a:pt x="605" y="128"/>
                </a:lnTo>
                <a:lnTo>
                  <a:pt x="607" y="135"/>
                </a:lnTo>
                <a:lnTo>
                  <a:pt x="605" y="143"/>
                </a:lnTo>
                <a:lnTo>
                  <a:pt x="605" y="143"/>
                </a:lnTo>
                <a:lnTo>
                  <a:pt x="604" y="149"/>
                </a:lnTo>
                <a:lnTo>
                  <a:pt x="605" y="154"/>
                </a:lnTo>
                <a:lnTo>
                  <a:pt x="605" y="157"/>
                </a:lnTo>
                <a:lnTo>
                  <a:pt x="605" y="157"/>
                </a:lnTo>
                <a:lnTo>
                  <a:pt x="603" y="157"/>
                </a:lnTo>
                <a:lnTo>
                  <a:pt x="599" y="157"/>
                </a:lnTo>
                <a:lnTo>
                  <a:pt x="597" y="159"/>
                </a:lnTo>
                <a:lnTo>
                  <a:pt x="596" y="162"/>
                </a:lnTo>
                <a:lnTo>
                  <a:pt x="594" y="166"/>
                </a:lnTo>
                <a:lnTo>
                  <a:pt x="596" y="172"/>
                </a:lnTo>
                <a:lnTo>
                  <a:pt x="596" y="172"/>
                </a:lnTo>
                <a:lnTo>
                  <a:pt x="599" y="188"/>
                </a:lnTo>
                <a:lnTo>
                  <a:pt x="602" y="204"/>
                </a:lnTo>
                <a:lnTo>
                  <a:pt x="605" y="217"/>
                </a:lnTo>
                <a:lnTo>
                  <a:pt x="608" y="222"/>
                </a:lnTo>
                <a:lnTo>
                  <a:pt x="610" y="226"/>
                </a:lnTo>
                <a:lnTo>
                  <a:pt x="610" y="226"/>
                </a:lnTo>
                <a:lnTo>
                  <a:pt x="617" y="232"/>
                </a:lnTo>
                <a:lnTo>
                  <a:pt x="623" y="241"/>
                </a:lnTo>
                <a:lnTo>
                  <a:pt x="628" y="252"/>
                </a:lnTo>
                <a:lnTo>
                  <a:pt x="630" y="260"/>
                </a:lnTo>
                <a:lnTo>
                  <a:pt x="630" y="260"/>
                </a:lnTo>
                <a:lnTo>
                  <a:pt x="631" y="268"/>
                </a:lnTo>
                <a:lnTo>
                  <a:pt x="633" y="274"/>
                </a:lnTo>
                <a:lnTo>
                  <a:pt x="635" y="280"/>
                </a:lnTo>
                <a:lnTo>
                  <a:pt x="635" y="280"/>
                </a:lnTo>
                <a:lnTo>
                  <a:pt x="639" y="289"/>
                </a:lnTo>
                <a:lnTo>
                  <a:pt x="641" y="296"/>
                </a:lnTo>
                <a:lnTo>
                  <a:pt x="641" y="299"/>
                </a:lnTo>
                <a:lnTo>
                  <a:pt x="640" y="300"/>
                </a:lnTo>
                <a:lnTo>
                  <a:pt x="640" y="300"/>
                </a:lnTo>
                <a:lnTo>
                  <a:pt x="637" y="301"/>
                </a:lnTo>
                <a:lnTo>
                  <a:pt x="635" y="301"/>
                </a:lnTo>
                <a:lnTo>
                  <a:pt x="625" y="302"/>
                </a:lnTo>
                <a:lnTo>
                  <a:pt x="613" y="305"/>
                </a:lnTo>
                <a:lnTo>
                  <a:pt x="607" y="306"/>
                </a:lnTo>
                <a:lnTo>
                  <a:pt x="601" y="310"/>
                </a:lnTo>
                <a:lnTo>
                  <a:pt x="601" y="310"/>
                </a:lnTo>
                <a:lnTo>
                  <a:pt x="591" y="315"/>
                </a:lnTo>
                <a:lnTo>
                  <a:pt x="585" y="317"/>
                </a:lnTo>
                <a:lnTo>
                  <a:pt x="581" y="317"/>
                </a:lnTo>
                <a:lnTo>
                  <a:pt x="581" y="319"/>
                </a:lnTo>
                <a:lnTo>
                  <a:pt x="581" y="319"/>
                </a:lnTo>
                <a:lnTo>
                  <a:pt x="582" y="324"/>
                </a:lnTo>
                <a:lnTo>
                  <a:pt x="582" y="333"/>
                </a:lnTo>
                <a:lnTo>
                  <a:pt x="581" y="343"/>
                </a:lnTo>
                <a:lnTo>
                  <a:pt x="578" y="349"/>
                </a:lnTo>
                <a:lnTo>
                  <a:pt x="576" y="354"/>
                </a:lnTo>
                <a:lnTo>
                  <a:pt x="576" y="354"/>
                </a:lnTo>
                <a:lnTo>
                  <a:pt x="571" y="360"/>
                </a:lnTo>
                <a:lnTo>
                  <a:pt x="562" y="366"/>
                </a:lnTo>
                <a:lnTo>
                  <a:pt x="543" y="380"/>
                </a:lnTo>
                <a:lnTo>
                  <a:pt x="522" y="392"/>
                </a:lnTo>
                <a:lnTo>
                  <a:pt x="512" y="398"/>
                </a:lnTo>
                <a:lnTo>
                  <a:pt x="512" y="398"/>
                </a:lnTo>
                <a:lnTo>
                  <a:pt x="474" y="444"/>
                </a:lnTo>
                <a:lnTo>
                  <a:pt x="438" y="486"/>
                </a:lnTo>
                <a:lnTo>
                  <a:pt x="409" y="428"/>
                </a:lnTo>
                <a:lnTo>
                  <a:pt x="409" y="428"/>
                </a:lnTo>
                <a:lnTo>
                  <a:pt x="413" y="413"/>
                </a:lnTo>
                <a:lnTo>
                  <a:pt x="415" y="402"/>
                </a:lnTo>
                <a:lnTo>
                  <a:pt x="415" y="397"/>
                </a:lnTo>
                <a:lnTo>
                  <a:pt x="414" y="393"/>
                </a:lnTo>
                <a:lnTo>
                  <a:pt x="414" y="393"/>
                </a:lnTo>
                <a:lnTo>
                  <a:pt x="405" y="381"/>
                </a:lnTo>
                <a:lnTo>
                  <a:pt x="401" y="375"/>
                </a:lnTo>
                <a:lnTo>
                  <a:pt x="399" y="373"/>
                </a:lnTo>
                <a:lnTo>
                  <a:pt x="399" y="373"/>
                </a:lnTo>
                <a:lnTo>
                  <a:pt x="397" y="372"/>
                </a:lnTo>
                <a:lnTo>
                  <a:pt x="392" y="370"/>
                </a:lnTo>
                <a:lnTo>
                  <a:pt x="385" y="366"/>
                </a:lnTo>
                <a:lnTo>
                  <a:pt x="379" y="364"/>
                </a:lnTo>
                <a:lnTo>
                  <a:pt x="379" y="364"/>
                </a:lnTo>
                <a:lnTo>
                  <a:pt x="372" y="362"/>
                </a:lnTo>
                <a:lnTo>
                  <a:pt x="365" y="360"/>
                </a:lnTo>
                <a:lnTo>
                  <a:pt x="356" y="358"/>
                </a:lnTo>
                <a:lnTo>
                  <a:pt x="352" y="358"/>
                </a:lnTo>
                <a:lnTo>
                  <a:pt x="350" y="359"/>
                </a:lnTo>
                <a:lnTo>
                  <a:pt x="350" y="359"/>
                </a:lnTo>
                <a:lnTo>
                  <a:pt x="347" y="360"/>
                </a:lnTo>
                <a:lnTo>
                  <a:pt x="346" y="360"/>
                </a:lnTo>
                <a:lnTo>
                  <a:pt x="342" y="359"/>
                </a:lnTo>
                <a:lnTo>
                  <a:pt x="338" y="359"/>
                </a:lnTo>
                <a:lnTo>
                  <a:pt x="334" y="361"/>
                </a:lnTo>
                <a:lnTo>
                  <a:pt x="330" y="364"/>
                </a:lnTo>
                <a:lnTo>
                  <a:pt x="330" y="364"/>
                </a:lnTo>
                <a:lnTo>
                  <a:pt x="320" y="372"/>
                </a:lnTo>
                <a:lnTo>
                  <a:pt x="315" y="378"/>
                </a:lnTo>
                <a:lnTo>
                  <a:pt x="315" y="378"/>
                </a:lnTo>
                <a:lnTo>
                  <a:pt x="313" y="381"/>
                </a:lnTo>
                <a:lnTo>
                  <a:pt x="309" y="382"/>
                </a:lnTo>
                <a:lnTo>
                  <a:pt x="307" y="386"/>
                </a:lnTo>
                <a:lnTo>
                  <a:pt x="306" y="393"/>
                </a:lnTo>
                <a:lnTo>
                  <a:pt x="306" y="393"/>
                </a:lnTo>
                <a:lnTo>
                  <a:pt x="306" y="402"/>
                </a:lnTo>
                <a:lnTo>
                  <a:pt x="306" y="408"/>
                </a:lnTo>
                <a:lnTo>
                  <a:pt x="306" y="413"/>
                </a:lnTo>
                <a:lnTo>
                  <a:pt x="306" y="418"/>
                </a:lnTo>
                <a:lnTo>
                  <a:pt x="306" y="418"/>
                </a:lnTo>
                <a:lnTo>
                  <a:pt x="306" y="420"/>
                </a:lnTo>
                <a:lnTo>
                  <a:pt x="307" y="423"/>
                </a:lnTo>
                <a:lnTo>
                  <a:pt x="312" y="429"/>
                </a:lnTo>
                <a:lnTo>
                  <a:pt x="317" y="436"/>
                </a:lnTo>
                <a:lnTo>
                  <a:pt x="320" y="442"/>
                </a:lnTo>
                <a:lnTo>
                  <a:pt x="320" y="442"/>
                </a:lnTo>
                <a:lnTo>
                  <a:pt x="342" y="483"/>
                </a:lnTo>
                <a:lnTo>
                  <a:pt x="360" y="516"/>
                </a:lnTo>
                <a:lnTo>
                  <a:pt x="360" y="516"/>
                </a:lnTo>
                <a:lnTo>
                  <a:pt x="358" y="516"/>
                </a:lnTo>
                <a:lnTo>
                  <a:pt x="358" y="520"/>
                </a:lnTo>
                <a:lnTo>
                  <a:pt x="357" y="528"/>
                </a:lnTo>
                <a:lnTo>
                  <a:pt x="355" y="541"/>
                </a:lnTo>
                <a:lnTo>
                  <a:pt x="355" y="541"/>
                </a:lnTo>
                <a:lnTo>
                  <a:pt x="354" y="542"/>
                </a:lnTo>
                <a:lnTo>
                  <a:pt x="350" y="547"/>
                </a:lnTo>
                <a:lnTo>
                  <a:pt x="347" y="550"/>
                </a:lnTo>
                <a:lnTo>
                  <a:pt x="346" y="555"/>
                </a:lnTo>
                <a:lnTo>
                  <a:pt x="345" y="561"/>
                </a:lnTo>
                <a:lnTo>
                  <a:pt x="345" y="570"/>
                </a:lnTo>
                <a:lnTo>
                  <a:pt x="345" y="570"/>
                </a:lnTo>
                <a:lnTo>
                  <a:pt x="346" y="584"/>
                </a:lnTo>
                <a:lnTo>
                  <a:pt x="349" y="593"/>
                </a:lnTo>
                <a:lnTo>
                  <a:pt x="350" y="608"/>
                </a:lnTo>
                <a:lnTo>
                  <a:pt x="350" y="634"/>
                </a:lnTo>
                <a:lnTo>
                  <a:pt x="350" y="634"/>
                </a:lnTo>
                <a:lnTo>
                  <a:pt x="350" y="650"/>
                </a:lnTo>
                <a:lnTo>
                  <a:pt x="352" y="663"/>
                </a:lnTo>
                <a:lnTo>
                  <a:pt x="356" y="674"/>
                </a:lnTo>
                <a:lnTo>
                  <a:pt x="361" y="684"/>
                </a:lnTo>
                <a:lnTo>
                  <a:pt x="366" y="692"/>
                </a:lnTo>
                <a:lnTo>
                  <a:pt x="372" y="699"/>
                </a:lnTo>
                <a:lnTo>
                  <a:pt x="378" y="704"/>
                </a:lnTo>
                <a:lnTo>
                  <a:pt x="384" y="708"/>
                </a:lnTo>
                <a:lnTo>
                  <a:pt x="384" y="708"/>
                </a:lnTo>
                <a:lnTo>
                  <a:pt x="398" y="715"/>
                </a:lnTo>
                <a:lnTo>
                  <a:pt x="414" y="721"/>
                </a:lnTo>
                <a:lnTo>
                  <a:pt x="431" y="726"/>
                </a:lnTo>
                <a:lnTo>
                  <a:pt x="437" y="727"/>
                </a:lnTo>
                <a:lnTo>
                  <a:pt x="443" y="727"/>
                </a:lnTo>
                <a:lnTo>
                  <a:pt x="443" y="727"/>
                </a:lnTo>
                <a:lnTo>
                  <a:pt x="448" y="726"/>
                </a:lnTo>
                <a:lnTo>
                  <a:pt x="456" y="724"/>
                </a:lnTo>
                <a:lnTo>
                  <a:pt x="468" y="717"/>
                </a:lnTo>
                <a:lnTo>
                  <a:pt x="479" y="713"/>
                </a:lnTo>
                <a:lnTo>
                  <a:pt x="481" y="711"/>
                </a:lnTo>
                <a:lnTo>
                  <a:pt x="483" y="711"/>
                </a:lnTo>
                <a:lnTo>
                  <a:pt x="483" y="713"/>
                </a:lnTo>
                <a:lnTo>
                  <a:pt x="483" y="713"/>
                </a:lnTo>
                <a:lnTo>
                  <a:pt x="486" y="717"/>
                </a:lnTo>
                <a:lnTo>
                  <a:pt x="494" y="727"/>
                </a:lnTo>
                <a:lnTo>
                  <a:pt x="519" y="754"/>
                </a:lnTo>
                <a:lnTo>
                  <a:pt x="556" y="791"/>
                </a:lnTo>
                <a:lnTo>
                  <a:pt x="532" y="830"/>
                </a:lnTo>
                <a:lnTo>
                  <a:pt x="517" y="845"/>
                </a:lnTo>
                <a:lnTo>
                  <a:pt x="517" y="845"/>
                </a:lnTo>
                <a:lnTo>
                  <a:pt x="516" y="849"/>
                </a:lnTo>
                <a:lnTo>
                  <a:pt x="515" y="854"/>
                </a:lnTo>
                <a:lnTo>
                  <a:pt x="513" y="869"/>
                </a:lnTo>
                <a:lnTo>
                  <a:pt x="512" y="878"/>
                </a:lnTo>
                <a:lnTo>
                  <a:pt x="508" y="889"/>
                </a:lnTo>
                <a:lnTo>
                  <a:pt x="502" y="902"/>
                </a:lnTo>
                <a:lnTo>
                  <a:pt x="492" y="914"/>
                </a:lnTo>
                <a:lnTo>
                  <a:pt x="492" y="914"/>
                </a:lnTo>
                <a:lnTo>
                  <a:pt x="430" y="989"/>
                </a:lnTo>
                <a:lnTo>
                  <a:pt x="400" y="1026"/>
                </a:lnTo>
                <a:lnTo>
                  <a:pt x="384" y="1047"/>
                </a:lnTo>
                <a:lnTo>
                  <a:pt x="384" y="1047"/>
                </a:lnTo>
                <a:lnTo>
                  <a:pt x="379" y="1059"/>
                </a:lnTo>
                <a:lnTo>
                  <a:pt x="374" y="1072"/>
                </a:lnTo>
                <a:lnTo>
                  <a:pt x="370" y="1091"/>
                </a:lnTo>
                <a:lnTo>
                  <a:pt x="370" y="1091"/>
                </a:lnTo>
                <a:lnTo>
                  <a:pt x="322" y="1183"/>
                </a:lnTo>
                <a:lnTo>
                  <a:pt x="288" y="1247"/>
                </a:lnTo>
                <a:lnTo>
                  <a:pt x="271" y="1278"/>
                </a:lnTo>
                <a:lnTo>
                  <a:pt x="271" y="1278"/>
                </a:lnTo>
                <a:lnTo>
                  <a:pt x="180" y="1344"/>
                </a:lnTo>
                <a:lnTo>
                  <a:pt x="89" y="1410"/>
                </a:lnTo>
                <a:lnTo>
                  <a:pt x="89" y="1410"/>
                </a:lnTo>
                <a:lnTo>
                  <a:pt x="82" y="1424"/>
                </a:lnTo>
                <a:lnTo>
                  <a:pt x="68" y="1448"/>
                </a:lnTo>
                <a:lnTo>
                  <a:pt x="50" y="1484"/>
                </a:lnTo>
                <a:lnTo>
                  <a:pt x="50" y="1484"/>
                </a:lnTo>
                <a:lnTo>
                  <a:pt x="59" y="1491"/>
                </a:lnTo>
                <a:lnTo>
                  <a:pt x="64" y="1496"/>
                </a:lnTo>
                <a:lnTo>
                  <a:pt x="65" y="1497"/>
                </a:lnTo>
                <a:lnTo>
                  <a:pt x="65" y="1499"/>
                </a:lnTo>
                <a:lnTo>
                  <a:pt x="65" y="1499"/>
                </a:lnTo>
                <a:lnTo>
                  <a:pt x="56" y="1508"/>
                </a:lnTo>
                <a:lnTo>
                  <a:pt x="41" y="1531"/>
                </a:lnTo>
                <a:lnTo>
                  <a:pt x="25" y="1553"/>
                </a:lnTo>
                <a:lnTo>
                  <a:pt x="16" y="1567"/>
                </a:lnTo>
                <a:lnTo>
                  <a:pt x="16" y="1567"/>
                </a:lnTo>
                <a:lnTo>
                  <a:pt x="13" y="1571"/>
                </a:lnTo>
                <a:lnTo>
                  <a:pt x="9" y="1574"/>
                </a:lnTo>
                <a:lnTo>
                  <a:pt x="3" y="1578"/>
                </a:lnTo>
                <a:lnTo>
                  <a:pt x="1" y="1582"/>
                </a:lnTo>
                <a:lnTo>
                  <a:pt x="0" y="1585"/>
                </a:lnTo>
                <a:lnTo>
                  <a:pt x="1" y="1588"/>
                </a:lnTo>
                <a:lnTo>
                  <a:pt x="6" y="1592"/>
                </a:lnTo>
                <a:lnTo>
                  <a:pt x="6" y="1592"/>
                </a:lnTo>
                <a:lnTo>
                  <a:pt x="12" y="1596"/>
                </a:lnTo>
                <a:lnTo>
                  <a:pt x="18" y="1598"/>
                </a:lnTo>
                <a:lnTo>
                  <a:pt x="25" y="1601"/>
                </a:lnTo>
                <a:lnTo>
                  <a:pt x="32" y="1601"/>
                </a:lnTo>
                <a:lnTo>
                  <a:pt x="48" y="1602"/>
                </a:lnTo>
                <a:lnTo>
                  <a:pt x="65" y="1602"/>
                </a:lnTo>
                <a:lnTo>
                  <a:pt x="65" y="1602"/>
                </a:lnTo>
                <a:lnTo>
                  <a:pt x="73" y="1602"/>
                </a:lnTo>
                <a:lnTo>
                  <a:pt x="81" y="1604"/>
                </a:lnTo>
                <a:lnTo>
                  <a:pt x="91" y="1607"/>
                </a:lnTo>
                <a:lnTo>
                  <a:pt x="94" y="1608"/>
                </a:lnTo>
                <a:lnTo>
                  <a:pt x="98" y="1608"/>
                </a:lnTo>
                <a:lnTo>
                  <a:pt x="100" y="1605"/>
                </a:lnTo>
                <a:lnTo>
                  <a:pt x="104" y="1602"/>
                </a:lnTo>
                <a:lnTo>
                  <a:pt x="104" y="1602"/>
                </a:lnTo>
                <a:lnTo>
                  <a:pt x="109" y="1594"/>
                </a:lnTo>
                <a:lnTo>
                  <a:pt x="111" y="1592"/>
                </a:lnTo>
                <a:lnTo>
                  <a:pt x="113" y="1590"/>
                </a:lnTo>
                <a:lnTo>
                  <a:pt x="114" y="1582"/>
                </a:lnTo>
                <a:lnTo>
                  <a:pt x="114" y="1582"/>
                </a:lnTo>
                <a:lnTo>
                  <a:pt x="115" y="1570"/>
                </a:lnTo>
                <a:lnTo>
                  <a:pt x="119" y="1556"/>
                </a:lnTo>
                <a:lnTo>
                  <a:pt x="124" y="1538"/>
                </a:lnTo>
                <a:lnTo>
                  <a:pt x="124" y="1538"/>
                </a:lnTo>
                <a:lnTo>
                  <a:pt x="126" y="1533"/>
                </a:lnTo>
                <a:lnTo>
                  <a:pt x="129" y="1528"/>
                </a:lnTo>
                <a:lnTo>
                  <a:pt x="134" y="1523"/>
                </a:lnTo>
                <a:lnTo>
                  <a:pt x="134" y="1523"/>
                </a:lnTo>
                <a:lnTo>
                  <a:pt x="148" y="1529"/>
                </a:lnTo>
                <a:lnTo>
                  <a:pt x="183" y="1543"/>
                </a:lnTo>
                <a:lnTo>
                  <a:pt x="202" y="1550"/>
                </a:lnTo>
                <a:lnTo>
                  <a:pt x="221" y="1555"/>
                </a:lnTo>
                <a:lnTo>
                  <a:pt x="236" y="1559"/>
                </a:lnTo>
                <a:lnTo>
                  <a:pt x="242" y="1559"/>
                </a:lnTo>
                <a:lnTo>
                  <a:pt x="247" y="1558"/>
                </a:lnTo>
                <a:lnTo>
                  <a:pt x="247" y="1558"/>
                </a:lnTo>
                <a:lnTo>
                  <a:pt x="253" y="1554"/>
                </a:lnTo>
                <a:lnTo>
                  <a:pt x="263" y="1547"/>
                </a:lnTo>
                <a:lnTo>
                  <a:pt x="291" y="1521"/>
                </a:lnTo>
                <a:lnTo>
                  <a:pt x="328" y="1485"/>
                </a:lnTo>
                <a:lnTo>
                  <a:pt x="370" y="1445"/>
                </a:lnTo>
                <a:lnTo>
                  <a:pt x="444" y="1371"/>
                </a:lnTo>
                <a:lnTo>
                  <a:pt x="478" y="1336"/>
                </a:lnTo>
                <a:lnTo>
                  <a:pt x="478" y="1336"/>
                </a:lnTo>
                <a:lnTo>
                  <a:pt x="549" y="1265"/>
                </a:lnTo>
                <a:lnTo>
                  <a:pt x="620" y="1194"/>
                </a:lnTo>
                <a:lnTo>
                  <a:pt x="620" y="1194"/>
                </a:lnTo>
                <a:lnTo>
                  <a:pt x="653" y="1195"/>
                </a:lnTo>
                <a:lnTo>
                  <a:pt x="677" y="1195"/>
                </a:lnTo>
                <a:lnTo>
                  <a:pt x="684" y="1195"/>
                </a:lnTo>
                <a:lnTo>
                  <a:pt x="689" y="1194"/>
                </a:lnTo>
                <a:lnTo>
                  <a:pt x="689" y="1194"/>
                </a:lnTo>
                <a:lnTo>
                  <a:pt x="703" y="1190"/>
                </a:lnTo>
                <a:lnTo>
                  <a:pt x="728" y="1183"/>
                </a:lnTo>
                <a:lnTo>
                  <a:pt x="763" y="1174"/>
                </a:lnTo>
                <a:lnTo>
                  <a:pt x="763" y="1174"/>
                </a:lnTo>
                <a:lnTo>
                  <a:pt x="786" y="1192"/>
                </a:lnTo>
                <a:lnTo>
                  <a:pt x="802" y="1204"/>
                </a:lnTo>
                <a:lnTo>
                  <a:pt x="812" y="1214"/>
                </a:lnTo>
                <a:lnTo>
                  <a:pt x="812" y="1214"/>
                </a:lnTo>
                <a:lnTo>
                  <a:pt x="840" y="1242"/>
                </a:lnTo>
                <a:lnTo>
                  <a:pt x="898" y="1297"/>
                </a:lnTo>
                <a:lnTo>
                  <a:pt x="979" y="1376"/>
                </a:lnTo>
                <a:lnTo>
                  <a:pt x="1009" y="1533"/>
                </a:lnTo>
                <a:lnTo>
                  <a:pt x="1009" y="1533"/>
                </a:lnTo>
                <a:lnTo>
                  <a:pt x="1026" y="1532"/>
                </a:lnTo>
                <a:lnTo>
                  <a:pt x="1037" y="1532"/>
                </a:lnTo>
                <a:lnTo>
                  <a:pt x="1040" y="1532"/>
                </a:lnTo>
                <a:lnTo>
                  <a:pt x="1043" y="1533"/>
                </a:lnTo>
                <a:lnTo>
                  <a:pt x="1043" y="1533"/>
                </a:lnTo>
                <a:lnTo>
                  <a:pt x="1044" y="1545"/>
                </a:lnTo>
                <a:lnTo>
                  <a:pt x="1045" y="1571"/>
                </a:lnTo>
                <a:lnTo>
                  <a:pt x="1048" y="1617"/>
                </a:lnTo>
                <a:lnTo>
                  <a:pt x="1048" y="1617"/>
                </a:lnTo>
                <a:lnTo>
                  <a:pt x="1049" y="1621"/>
                </a:lnTo>
                <a:lnTo>
                  <a:pt x="1052" y="1625"/>
                </a:lnTo>
                <a:lnTo>
                  <a:pt x="1054" y="1629"/>
                </a:lnTo>
                <a:lnTo>
                  <a:pt x="1058" y="1633"/>
                </a:lnTo>
                <a:lnTo>
                  <a:pt x="1066" y="1639"/>
                </a:lnTo>
                <a:lnTo>
                  <a:pt x="1070" y="1642"/>
                </a:lnTo>
                <a:lnTo>
                  <a:pt x="1072" y="1646"/>
                </a:lnTo>
                <a:lnTo>
                  <a:pt x="1072" y="1646"/>
                </a:lnTo>
                <a:lnTo>
                  <a:pt x="1079" y="1655"/>
                </a:lnTo>
                <a:lnTo>
                  <a:pt x="1085" y="1662"/>
                </a:lnTo>
                <a:lnTo>
                  <a:pt x="1092" y="1668"/>
                </a:lnTo>
                <a:lnTo>
                  <a:pt x="1097" y="1671"/>
                </a:lnTo>
                <a:lnTo>
                  <a:pt x="1097" y="1671"/>
                </a:lnTo>
                <a:lnTo>
                  <a:pt x="1099" y="1671"/>
                </a:lnTo>
                <a:lnTo>
                  <a:pt x="1103" y="1668"/>
                </a:lnTo>
                <a:lnTo>
                  <a:pt x="1112" y="1663"/>
                </a:lnTo>
                <a:lnTo>
                  <a:pt x="1122" y="1656"/>
                </a:lnTo>
                <a:lnTo>
                  <a:pt x="1122" y="1656"/>
                </a:lnTo>
                <a:lnTo>
                  <a:pt x="1123" y="1657"/>
                </a:lnTo>
                <a:lnTo>
                  <a:pt x="1125" y="1658"/>
                </a:lnTo>
                <a:lnTo>
                  <a:pt x="1133" y="1661"/>
                </a:lnTo>
                <a:lnTo>
                  <a:pt x="1146" y="1661"/>
                </a:lnTo>
                <a:lnTo>
                  <a:pt x="1146" y="1661"/>
                </a:lnTo>
                <a:lnTo>
                  <a:pt x="1170" y="1660"/>
                </a:lnTo>
                <a:lnTo>
                  <a:pt x="1174" y="1658"/>
                </a:lnTo>
                <a:lnTo>
                  <a:pt x="1176" y="1657"/>
                </a:lnTo>
                <a:lnTo>
                  <a:pt x="1176" y="1656"/>
                </a:lnTo>
                <a:lnTo>
                  <a:pt x="1176" y="1656"/>
                </a:lnTo>
                <a:lnTo>
                  <a:pt x="1176" y="1655"/>
                </a:lnTo>
                <a:lnTo>
                  <a:pt x="1177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6" y="1651"/>
                </a:lnTo>
                <a:lnTo>
                  <a:pt x="1176" y="1651"/>
                </a:lnTo>
                <a:lnTo>
                  <a:pt x="1162" y="1634"/>
                </a:lnTo>
                <a:lnTo>
                  <a:pt x="1141" y="1607"/>
                </a:lnTo>
                <a:lnTo>
                  <a:pt x="1141" y="1607"/>
                </a:lnTo>
                <a:lnTo>
                  <a:pt x="1131" y="1594"/>
                </a:lnTo>
                <a:lnTo>
                  <a:pt x="1127" y="1590"/>
                </a:lnTo>
                <a:lnTo>
                  <a:pt x="1124" y="1587"/>
                </a:lnTo>
                <a:lnTo>
                  <a:pt x="1123" y="1583"/>
                </a:lnTo>
                <a:lnTo>
                  <a:pt x="1122" y="1572"/>
                </a:lnTo>
                <a:lnTo>
                  <a:pt x="1122" y="1572"/>
                </a:lnTo>
                <a:lnTo>
                  <a:pt x="1122" y="1528"/>
                </a:lnTo>
                <a:lnTo>
                  <a:pt x="1122" y="1499"/>
                </a:lnTo>
                <a:lnTo>
                  <a:pt x="1122" y="1499"/>
                </a:lnTo>
                <a:lnTo>
                  <a:pt x="1186" y="1470"/>
                </a:lnTo>
                <a:lnTo>
                  <a:pt x="1230" y="1451"/>
                </a:lnTo>
                <a:lnTo>
                  <a:pt x="1244" y="1443"/>
                </a:lnTo>
                <a:lnTo>
                  <a:pt x="1248" y="1441"/>
                </a:lnTo>
                <a:lnTo>
                  <a:pt x="1249" y="1440"/>
                </a:lnTo>
                <a:lnTo>
                  <a:pt x="1249" y="1440"/>
                </a:lnTo>
                <a:lnTo>
                  <a:pt x="1244" y="1422"/>
                </a:lnTo>
                <a:lnTo>
                  <a:pt x="1232" y="1386"/>
                </a:lnTo>
                <a:lnTo>
                  <a:pt x="1216" y="1341"/>
                </a:lnTo>
                <a:lnTo>
                  <a:pt x="1200" y="1302"/>
                </a:lnTo>
                <a:lnTo>
                  <a:pt x="1200" y="1302"/>
                </a:lnTo>
                <a:lnTo>
                  <a:pt x="1184" y="1268"/>
                </a:lnTo>
                <a:lnTo>
                  <a:pt x="1166" y="1233"/>
                </a:lnTo>
                <a:lnTo>
                  <a:pt x="1131" y="1174"/>
                </a:lnTo>
                <a:lnTo>
                  <a:pt x="1131" y="1174"/>
                </a:lnTo>
                <a:lnTo>
                  <a:pt x="1117" y="1151"/>
                </a:lnTo>
                <a:lnTo>
                  <a:pt x="1102" y="1131"/>
                </a:lnTo>
                <a:lnTo>
                  <a:pt x="1087" y="1110"/>
                </a:lnTo>
                <a:lnTo>
                  <a:pt x="1087" y="1110"/>
                </a:lnTo>
                <a:lnTo>
                  <a:pt x="1099" y="1107"/>
                </a:lnTo>
                <a:lnTo>
                  <a:pt x="1117" y="1101"/>
                </a:lnTo>
                <a:lnTo>
                  <a:pt x="1117" y="1101"/>
                </a:lnTo>
                <a:lnTo>
                  <a:pt x="1118" y="1099"/>
                </a:lnTo>
                <a:lnTo>
                  <a:pt x="1118" y="1098"/>
                </a:lnTo>
                <a:lnTo>
                  <a:pt x="1117" y="1093"/>
                </a:lnTo>
                <a:lnTo>
                  <a:pt x="1114" y="1087"/>
                </a:lnTo>
                <a:lnTo>
                  <a:pt x="1109" y="1080"/>
                </a:lnTo>
                <a:lnTo>
                  <a:pt x="1099" y="1067"/>
                </a:lnTo>
                <a:lnTo>
                  <a:pt x="1096" y="1063"/>
                </a:lnTo>
                <a:lnTo>
                  <a:pt x="1092" y="1061"/>
                </a:lnTo>
                <a:lnTo>
                  <a:pt x="1092" y="1061"/>
                </a:lnTo>
                <a:lnTo>
                  <a:pt x="1082" y="1055"/>
                </a:lnTo>
                <a:lnTo>
                  <a:pt x="1063" y="1040"/>
                </a:lnTo>
                <a:lnTo>
                  <a:pt x="1004" y="996"/>
                </a:lnTo>
                <a:lnTo>
                  <a:pt x="946" y="951"/>
                </a:lnTo>
                <a:lnTo>
                  <a:pt x="920" y="929"/>
                </a:lnTo>
                <a:lnTo>
                  <a:pt x="920" y="929"/>
                </a:lnTo>
                <a:lnTo>
                  <a:pt x="914" y="920"/>
                </a:lnTo>
                <a:lnTo>
                  <a:pt x="900" y="903"/>
                </a:lnTo>
                <a:lnTo>
                  <a:pt x="881" y="880"/>
                </a:lnTo>
                <a:lnTo>
                  <a:pt x="881" y="880"/>
                </a:lnTo>
                <a:lnTo>
                  <a:pt x="881" y="857"/>
                </a:lnTo>
                <a:lnTo>
                  <a:pt x="882" y="843"/>
                </a:lnTo>
                <a:lnTo>
                  <a:pt x="881" y="835"/>
                </a:lnTo>
                <a:lnTo>
                  <a:pt x="881" y="835"/>
                </a:lnTo>
                <a:lnTo>
                  <a:pt x="876" y="823"/>
                </a:lnTo>
                <a:lnTo>
                  <a:pt x="871" y="811"/>
                </a:lnTo>
                <a:lnTo>
                  <a:pt x="895" y="791"/>
                </a:lnTo>
                <a:lnTo>
                  <a:pt x="895" y="791"/>
                </a:lnTo>
                <a:lnTo>
                  <a:pt x="895" y="791"/>
                </a:lnTo>
                <a:lnTo>
                  <a:pt x="898" y="792"/>
                </a:lnTo>
                <a:lnTo>
                  <a:pt x="905" y="792"/>
                </a:lnTo>
                <a:lnTo>
                  <a:pt x="920" y="791"/>
                </a:lnTo>
                <a:lnTo>
                  <a:pt x="920" y="791"/>
                </a:lnTo>
                <a:lnTo>
                  <a:pt x="936" y="790"/>
                </a:lnTo>
                <a:lnTo>
                  <a:pt x="947" y="790"/>
                </a:lnTo>
                <a:lnTo>
                  <a:pt x="951" y="790"/>
                </a:lnTo>
                <a:lnTo>
                  <a:pt x="954" y="789"/>
                </a:lnTo>
                <a:lnTo>
                  <a:pt x="957" y="786"/>
                </a:lnTo>
                <a:lnTo>
                  <a:pt x="959" y="781"/>
                </a:lnTo>
                <a:lnTo>
                  <a:pt x="959" y="781"/>
                </a:lnTo>
                <a:lnTo>
                  <a:pt x="964" y="770"/>
                </a:lnTo>
                <a:lnTo>
                  <a:pt x="967" y="760"/>
                </a:lnTo>
                <a:lnTo>
                  <a:pt x="969" y="751"/>
                </a:lnTo>
                <a:lnTo>
                  <a:pt x="969" y="742"/>
                </a:lnTo>
                <a:lnTo>
                  <a:pt x="969" y="742"/>
                </a:lnTo>
                <a:lnTo>
                  <a:pt x="968" y="731"/>
                </a:lnTo>
                <a:lnTo>
                  <a:pt x="969" y="727"/>
                </a:lnTo>
                <a:lnTo>
                  <a:pt x="969" y="727"/>
                </a:lnTo>
                <a:lnTo>
                  <a:pt x="972" y="726"/>
                </a:lnTo>
                <a:lnTo>
                  <a:pt x="975" y="722"/>
                </a:lnTo>
                <a:lnTo>
                  <a:pt x="975" y="721"/>
                </a:lnTo>
                <a:lnTo>
                  <a:pt x="975" y="719"/>
                </a:lnTo>
                <a:lnTo>
                  <a:pt x="973" y="715"/>
                </a:lnTo>
                <a:lnTo>
                  <a:pt x="969" y="713"/>
                </a:lnTo>
                <a:lnTo>
                  <a:pt x="969" y="713"/>
                </a:lnTo>
                <a:lnTo>
                  <a:pt x="966" y="709"/>
                </a:lnTo>
                <a:lnTo>
                  <a:pt x="962" y="706"/>
                </a:lnTo>
                <a:lnTo>
                  <a:pt x="959" y="700"/>
                </a:lnTo>
                <a:lnTo>
                  <a:pt x="958" y="699"/>
                </a:lnTo>
                <a:lnTo>
                  <a:pt x="956" y="698"/>
                </a:lnTo>
                <a:lnTo>
                  <a:pt x="951" y="697"/>
                </a:lnTo>
                <a:lnTo>
                  <a:pt x="945" y="698"/>
                </a:lnTo>
                <a:lnTo>
                  <a:pt x="945" y="698"/>
                </a:lnTo>
                <a:lnTo>
                  <a:pt x="932" y="700"/>
                </a:lnTo>
                <a:lnTo>
                  <a:pt x="925" y="704"/>
                </a:lnTo>
                <a:lnTo>
                  <a:pt x="921" y="706"/>
                </a:lnTo>
                <a:lnTo>
                  <a:pt x="920" y="708"/>
                </a:lnTo>
                <a:lnTo>
                  <a:pt x="920" y="708"/>
                </a:lnTo>
                <a:lnTo>
                  <a:pt x="915" y="698"/>
                </a:lnTo>
                <a:lnTo>
                  <a:pt x="915" y="698"/>
                </a:lnTo>
                <a:lnTo>
                  <a:pt x="913" y="679"/>
                </a:lnTo>
                <a:lnTo>
                  <a:pt x="910" y="640"/>
                </a:lnTo>
                <a:lnTo>
                  <a:pt x="905" y="585"/>
                </a:lnTo>
                <a:lnTo>
                  <a:pt x="905" y="585"/>
                </a:lnTo>
                <a:lnTo>
                  <a:pt x="876" y="488"/>
                </a:lnTo>
                <a:lnTo>
                  <a:pt x="855" y="420"/>
                </a:lnTo>
                <a:lnTo>
                  <a:pt x="846" y="388"/>
                </a:lnTo>
                <a:lnTo>
                  <a:pt x="846" y="388"/>
                </a:lnTo>
                <a:lnTo>
                  <a:pt x="845" y="382"/>
                </a:lnTo>
                <a:lnTo>
                  <a:pt x="840" y="372"/>
                </a:lnTo>
                <a:lnTo>
                  <a:pt x="832" y="354"/>
                </a:lnTo>
                <a:lnTo>
                  <a:pt x="832" y="354"/>
                </a:lnTo>
                <a:lnTo>
                  <a:pt x="832" y="350"/>
                </a:lnTo>
                <a:lnTo>
                  <a:pt x="832" y="346"/>
                </a:lnTo>
                <a:lnTo>
                  <a:pt x="834" y="337"/>
                </a:lnTo>
                <a:lnTo>
                  <a:pt x="837" y="327"/>
                </a:lnTo>
                <a:lnTo>
                  <a:pt x="837" y="323"/>
                </a:lnTo>
                <a:lnTo>
                  <a:pt x="837" y="319"/>
                </a:lnTo>
                <a:lnTo>
                  <a:pt x="837" y="319"/>
                </a:lnTo>
                <a:lnTo>
                  <a:pt x="834" y="317"/>
                </a:lnTo>
                <a:lnTo>
                  <a:pt x="829" y="315"/>
                </a:lnTo>
                <a:lnTo>
                  <a:pt x="816" y="312"/>
                </a:lnTo>
                <a:lnTo>
                  <a:pt x="797" y="310"/>
                </a:lnTo>
                <a:lnTo>
                  <a:pt x="797" y="310"/>
                </a:lnTo>
                <a:lnTo>
                  <a:pt x="796" y="305"/>
                </a:lnTo>
                <a:lnTo>
                  <a:pt x="796" y="299"/>
                </a:lnTo>
                <a:lnTo>
                  <a:pt x="797" y="290"/>
                </a:lnTo>
                <a:lnTo>
                  <a:pt x="807" y="260"/>
                </a:lnTo>
                <a:lnTo>
                  <a:pt x="807" y="260"/>
                </a:lnTo>
                <a:lnTo>
                  <a:pt x="811" y="258"/>
                </a:lnTo>
                <a:lnTo>
                  <a:pt x="819" y="252"/>
                </a:lnTo>
                <a:lnTo>
                  <a:pt x="829" y="243"/>
                </a:lnTo>
                <a:lnTo>
                  <a:pt x="833" y="237"/>
                </a:lnTo>
                <a:lnTo>
                  <a:pt x="837" y="231"/>
                </a:lnTo>
                <a:lnTo>
                  <a:pt x="837" y="231"/>
                </a:lnTo>
                <a:lnTo>
                  <a:pt x="843" y="220"/>
                </a:lnTo>
                <a:lnTo>
                  <a:pt x="848" y="211"/>
                </a:lnTo>
                <a:lnTo>
                  <a:pt x="849" y="208"/>
                </a:lnTo>
                <a:lnTo>
                  <a:pt x="849" y="203"/>
                </a:lnTo>
                <a:lnTo>
                  <a:pt x="849" y="198"/>
                </a:lnTo>
                <a:lnTo>
                  <a:pt x="846" y="192"/>
                </a:lnTo>
                <a:lnTo>
                  <a:pt x="846" y="192"/>
                </a:lnTo>
                <a:lnTo>
                  <a:pt x="841" y="181"/>
                </a:lnTo>
                <a:lnTo>
                  <a:pt x="839" y="175"/>
                </a:lnTo>
                <a:lnTo>
                  <a:pt x="837" y="172"/>
                </a:lnTo>
                <a:lnTo>
                  <a:pt x="837" y="172"/>
                </a:lnTo>
                <a:lnTo>
                  <a:pt x="837" y="151"/>
                </a:lnTo>
                <a:lnTo>
                  <a:pt x="838" y="135"/>
                </a:lnTo>
                <a:lnTo>
                  <a:pt x="839" y="128"/>
                </a:lnTo>
                <a:lnTo>
                  <a:pt x="841" y="123"/>
                </a:lnTo>
                <a:lnTo>
                  <a:pt x="841" y="123"/>
                </a:lnTo>
                <a:lnTo>
                  <a:pt x="846" y="114"/>
                </a:lnTo>
                <a:lnTo>
                  <a:pt x="849" y="103"/>
                </a:lnTo>
                <a:lnTo>
                  <a:pt x="851" y="93"/>
                </a:lnTo>
                <a:lnTo>
                  <a:pt x="851" y="84"/>
                </a:lnTo>
                <a:lnTo>
                  <a:pt x="851" y="84"/>
                </a:lnTo>
                <a:lnTo>
                  <a:pt x="850" y="77"/>
                </a:lnTo>
                <a:lnTo>
                  <a:pt x="846" y="71"/>
                </a:lnTo>
                <a:lnTo>
                  <a:pt x="839" y="54"/>
                </a:lnTo>
                <a:lnTo>
                  <a:pt x="827" y="34"/>
                </a:lnTo>
                <a:lnTo>
                  <a:pt x="827" y="34"/>
                </a:lnTo>
                <a:lnTo>
                  <a:pt x="814" y="28"/>
                </a:lnTo>
                <a:lnTo>
                  <a:pt x="803" y="25"/>
                </a:lnTo>
                <a:lnTo>
                  <a:pt x="800" y="23"/>
                </a:lnTo>
                <a:lnTo>
                  <a:pt x="797" y="25"/>
                </a:lnTo>
                <a:lnTo>
                  <a:pt x="797" y="25"/>
                </a:lnTo>
                <a:lnTo>
                  <a:pt x="793" y="27"/>
                </a:lnTo>
                <a:lnTo>
                  <a:pt x="791" y="28"/>
                </a:lnTo>
                <a:lnTo>
                  <a:pt x="787" y="30"/>
                </a:lnTo>
                <a:lnTo>
                  <a:pt x="763" y="15"/>
                </a:lnTo>
                <a:lnTo>
                  <a:pt x="763" y="15"/>
                </a:lnTo>
                <a:lnTo>
                  <a:pt x="758" y="12"/>
                </a:lnTo>
                <a:lnTo>
                  <a:pt x="748" y="10"/>
                </a:lnTo>
                <a:lnTo>
                  <a:pt x="748" y="10"/>
                </a:lnTo>
                <a:lnTo>
                  <a:pt x="704" y="0"/>
                </a:lnTo>
                <a:lnTo>
                  <a:pt x="674" y="15"/>
                </a:lnTo>
                <a:lnTo>
                  <a:pt x="674" y="15"/>
                </a:lnTo>
                <a:lnTo>
                  <a:pt x="674" y="20"/>
                </a:lnTo>
                <a:lnTo>
                  <a:pt x="674" y="25"/>
                </a:lnTo>
                <a:lnTo>
                  <a:pt x="674" y="25"/>
                </a:lnTo>
                <a:lnTo>
                  <a:pt x="673" y="28"/>
                </a:lnTo>
                <a:lnTo>
                  <a:pt x="669" y="33"/>
                </a:lnTo>
                <a:lnTo>
                  <a:pt x="666" y="38"/>
                </a:lnTo>
                <a:lnTo>
                  <a:pt x="664" y="39"/>
                </a:lnTo>
                <a:lnTo>
                  <a:pt x="664" y="3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6164D0B-1EA5-4493-88EA-E53C5DCFF3A8}"/>
              </a:ext>
            </a:extLst>
          </p:cNvPr>
          <p:cNvSpPr>
            <a:spLocks noEditPoints="1"/>
          </p:cNvSpPr>
          <p:nvPr/>
        </p:nvSpPr>
        <p:spPr bwMode="auto">
          <a:xfrm>
            <a:off x="2636841" y="2724455"/>
            <a:ext cx="907256" cy="1706979"/>
          </a:xfrm>
          <a:custGeom>
            <a:avLst/>
            <a:gdLst>
              <a:gd name="T0" fmla="*/ 640 w 1004"/>
              <a:gd name="T1" fmla="*/ 673 h 1889"/>
              <a:gd name="T2" fmla="*/ 701 w 1004"/>
              <a:gd name="T3" fmla="*/ 737 h 1889"/>
              <a:gd name="T4" fmla="*/ 822 w 1004"/>
              <a:gd name="T5" fmla="*/ 708 h 1889"/>
              <a:gd name="T6" fmla="*/ 848 w 1004"/>
              <a:gd name="T7" fmla="*/ 615 h 1889"/>
              <a:gd name="T8" fmla="*/ 860 w 1004"/>
              <a:gd name="T9" fmla="*/ 485 h 1889"/>
              <a:gd name="T10" fmla="*/ 889 w 1004"/>
              <a:gd name="T11" fmla="*/ 348 h 1889"/>
              <a:gd name="T12" fmla="*/ 843 w 1004"/>
              <a:gd name="T13" fmla="*/ 330 h 1889"/>
              <a:gd name="T14" fmla="*/ 822 w 1004"/>
              <a:gd name="T15" fmla="*/ 341 h 1889"/>
              <a:gd name="T16" fmla="*/ 817 w 1004"/>
              <a:gd name="T17" fmla="*/ 378 h 1889"/>
              <a:gd name="T18" fmla="*/ 807 w 1004"/>
              <a:gd name="T19" fmla="*/ 442 h 1889"/>
              <a:gd name="T20" fmla="*/ 761 w 1004"/>
              <a:gd name="T21" fmla="*/ 480 h 1889"/>
              <a:gd name="T22" fmla="*/ 659 w 1004"/>
              <a:gd name="T23" fmla="*/ 351 h 1889"/>
              <a:gd name="T24" fmla="*/ 517 w 1004"/>
              <a:gd name="T25" fmla="*/ 344 h 1889"/>
              <a:gd name="T26" fmla="*/ 531 w 1004"/>
              <a:gd name="T27" fmla="*/ 310 h 1889"/>
              <a:gd name="T28" fmla="*/ 562 w 1004"/>
              <a:gd name="T29" fmla="*/ 201 h 1889"/>
              <a:gd name="T30" fmla="*/ 556 w 1004"/>
              <a:gd name="T31" fmla="*/ 92 h 1889"/>
              <a:gd name="T32" fmla="*/ 517 w 1004"/>
              <a:gd name="T33" fmla="*/ 34 h 1889"/>
              <a:gd name="T34" fmla="*/ 483 w 1004"/>
              <a:gd name="T35" fmla="*/ 34 h 1889"/>
              <a:gd name="T36" fmla="*/ 429 w 1004"/>
              <a:gd name="T37" fmla="*/ 15 h 1889"/>
              <a:gd name="T38" fmla="*/ 349 w 1004"/>
              <a:gd name="T39" fmla="*/ 47 h 1889"/>
              <a:gd name="T40" fmla="*/ 323 w 1004"/>
              <a:gd name="T41" fmla="*/ 85 h 1889"/>
              <a:gd name="T42" fmla="*/ 311 w 1004"/>
              <a:gd name="T43" fmla="*/ 136 h 1889"/>
              <a:gd name="T44" fmla="*/ 311 w 1004"/>
              <a:gd name="T45" fmla="*/ 197 h 1889"/>
              <a:gd name="T46" fmla="*/ 316 w 1004"/>
              <a:gd name="T47" fmla="*/ 255 h 1889"/>
              <a:gd name="T48" fmla="*/ 268 w 1004"/>
              <a:gd name="T49" fmla="*/ 280 h 1889"/>
              <a:gd name="T50" fmla="*/ 197 w 1004"/>
              <a:gd name="T51" fmla="*/ 321 h 1889"/>
              <a:gd name="T52" fmla="*/ 109 w 1004"/>
              <a:gd name="T53" fmla="*/ 373 h 1889"/>
              <a:gd name="T54" fmla="*/ 6 w 1004"/>
              <a:gd name="T55" fmla="*/ 671 h 1889"/>
              <a:gd name="T56" fmla="*/ 16 w 1004"/>
              <a:gd name="T57" fmla="*/ 781 h 1889"/>
              <a:gd name="T58" fmla="*/ 193 w 1004"/>
              <a:gd name="T59" fmla="*/ 860 h 1889"/>
              <a:gd name="T60" fmla="*/ 242 w 1004"/>
              <a:gd name="T61" fmla="*/ 909 h 1889"/>
              <a:gd name="T62" fmla="*/ 218 w 1004"/>
              <a:gd name="T63" fmla="*/ 1044 h 1889"/>
              <a:gd name="T64" fmla="*/ 205 w 1004"/>
              <a:gd name="T65" fmla="*/ 1416 h 1889"/>
              <a:gd name="T66" fmla="*/ 186 w 1004"/>
              <a:gd name="T67" fmla="*/ 1543 h 1889"/>
              <a:gd name="T68" fmla="*/ 159 w 1004"/>
              <a:gd name="T69" fmla="*/ 1651 h 1889"/>
              <a:gd name="T70" fmla="*/ 183 w 1004"/>
              <a:gd name="T71" fmla="*/ 1779 h 1889"/>
              <a:gd name="T72" fmla="*/ 134 w 1004"/>
              <a:gd name="T73" fmla="*/ 1877 h 1889"/>
              <a:gd name="T74" fmla="*/ 252 w 1004"/>
              <a:gd name="T75" fmla="*/ 1882 h 1889"/>
              <a:gd name="T76" fmla="*/ 261 w 1004"/>
              <a:gd name="T77" fmla="*/ 1804 h 1889"/>
              <a:gd name="T78" fmla="*/ 263 w 1004"/>
              <a:gd name="T79" fmla="*/ 1749 h 1889"/>
              <a:gd name="T80" fmla="*/ 326 w 1004"/>
              <a:gd name="T81" fmla="*/ 1744 h 1889"/>
              <a:gd name="T82" fmla="*/ 358 w 1004"/>
              <a:gd name="T83" fmla="*/ 1631 h 1889"/>
              <a:gd name="T84" fmla="*/ 463 w 1004"/>
              <a:gd name="T85" fmla="*/ 1273 h 1889"/>
              <a:gd name="T86" fmla="*/ 643 w 1004"/>
              <a:gd name="T87" fmla="*/ 1119 h 1889"/>
              <a:gd name="T88" fmla="*/ 774 w 1004"/>
              <a:gd name="T89" fmla="*/ 1108 h 1889"/>
              <a:gd name="T90" fmla="*/ 739 w 1004"/>
              <a:gd name="T91" fmla="*/ 1263 h 1889"/>
              <a:gd name="T92" fmla="*/ 756 w 1004"/>
              <a:gd name="T93" fmla="*/ 1325 h 1889"/>
              <a:gd name="T94" fmla="*/ 827 w 1004"/>
              <a:gd name="T95" fmla="*/ 1327 h 1889"/>
              <a:gd name="T96" fmla="*/ 948 w 1004"/>
              <a:gd name="T97" fmla="*/ 1350 h 1889"/>
              <a:gd name="T98" fmla="*/ 973 w 1004"/>
              <a:gd name="T99" fmla="*/ 1328 h 1889"/>
              <a:gd name="T100" fmla="*/ 891 w 1004"/>
              <a:gd name="T101" fmla="*/ 1279 h 1889"/>
              <a:gd name="T102" fmla="*/ 843 w 1004"/>
              <a:gd name="T103" fmla="*/ 1195 h 1889"/>
              <a:gd name="T104" fmla="*/ 891 w 1004"/>
              <a:gd name="T105" fmla="*/ 1056 h 1889"/>
              <a:gd name="T106" fmla="*/ 976 w 1004"/>
              <a:gd name="T107" fmla="*/ 908 h 1889"/>
              <a:gd name="T108" fmla="*/ 935 w 1004"/>
              <a:gd name="T109" fmla="*/ 786 h 1889"/>
              <a:gd name="T110" fmla="*/ 820 w 1004"/>
              <a:gd name="T111" fmla="*/ 728 h 1889"/>
              <a:gd name="T112" fmla="*/ 709 w 1004"/>
              <a:gd name="T113" fmla="*/ 766 h 1889"/>
              <a:gd name="T114" fmla="*/ 622 w 1004"/>
              <a:gd name="T115" fmla="*/ 730 h 1889"/>
              <a:gd name="T116" fmla="*/ 188 w 1004"/>
              <a:gd name="T117" fmla="*/ 678 h 1889"/>
              <a:gd name="T118" fmla="*/ 166 w 1004"/>
              <a:gd name="T119" fmla="*/ 680 h 1889"/>
              <a:gd name="T120" fmla="*/ 166 w 1004"/>
              <a:gd name="T121" fmla="*/ 649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4" h="1889">
                <a:moveTo>
                  <a:pt x="621" y="727"/>
                </a:moveTo>
                <a:lnTo>
                  <a:pt x="621" y="727"/>
                </a:lnTo>
                <a:lnTo>
                  <a:pt x="621" y="723"/>
                </a:lnTo>
                <a:lnTo>
                  <a:pt x="623" y="717"/>
                </a:lnTo>
                <a:lnTo>
                  <a:pt x="630" y="701"/>
                </a:lnTo>
                <a:lnTo>
                  <a:pt x="637" y="684"/>
                </a:lnTo>
                <a:lnTo>
                  <a:pt x="640" y="674"/>
                </a:lnTo>
                <a:lnTo>
                  <a:pt x="640" y="674"/>
                </a:lnTo>
                <a:lnTo>
                  <a:pt x="640" y="673"/>
                </a:lnTo>
                <a:lnTo>
                  <a:pt x="640" y="673"/>
                </a:lnTo>
                <a:lnTo>
                  <a:pt x="640" y="674"/>
                </a:lnTo>
                <a:lnTo>
                  <a:pt x="640" y="674"/>
                </a:lnTo>
                <a:lnTo>
                  <a:pt x="649" y="687"/>
                </a:lnTo>
                <a:lnTo>
                  <a:pt x="667" y="709"/>
                </a:lnTo>
                <a:lnTo>
                  <a:pt x="677" y="720"/>
                </a:lnTo>
                <a:lnTo>
                  <a:pt x="687" y="728"/>
                </a:lnTo>
                <a:lnTo>
                  <a:pt x="697" y="735"/>
                </a:lnTo>
                <a:lnTo>
                  <a:pt x="701" y="737"/>
                </a:lnTo>
                <a:lnTo>
                  <a:pt x="704" y="737"/>
                </a:lnTo>
                <a:lnTo>
                  <a:pt x="704" y="737"/>
                </a:lnTo>
                <a:lnTo>
                  <a:pt x="728" y="735"/>
                </a:lnTo>
                <a:lnTo>
                  <a:pt x="745" y="732"/>
                </a:lnTo>
                <a:lnTo>
                  <a:pt x="763" y="728"/>
                </a:lnTo>
                <a:lnTo>
                  <a:pt x="782" y="723"/>
                </a:lnTo>
                <a:lnTo>
                  <a:pt x="800" y="719"/>
                </a:lnTo>
                <a:lnTo>
                  <a:pt x="815" y="711"/>
                </a:lnTo>
                <a:lnTo>
                  <a:pt x="822" y="708"/>
                </a:lnTo>
                <a:lnTo>
                  <a:pt x="827" y="703"/>
                </a:lnTo>
                <a:lnTo>
                  <a:pt x="827" y="703"/>
                </a:lnTo>
                <a:lnTo>
                  <a:pt x="832" y="698"/>
                </a:lnTo>
                <a:lnTo>
                  <a:pt x="836" y="690"/>
                </a:lnTo>
                <a:lnTo>
                  <a:pt x="838" y="683"/>
                </a:lnTo>
                <a:lnTo>
                  <a:pt x="842" y="674"/>
                </a:lnTo>
                <a:lnTo>
                  <a:pt x="846" y="655"/>
                </a:lnTo>
                <a:lnTo>
                  <a:pt x="847" y="634"/>
                </a:lnTo>
                <a:lnTo>
                  <a:pt x="848" y="615"/>
                </a:lnTo>
                <a:lnTo>
                  <a:pt x="848" y="598"/>
                </a:lnTo>
                <a:lnTo>
                  <a:pt x="847" y="580"/>
                </a:lnTo>
                <a:lnTo>
                  <a:pt x="847" y="580"/>
                </a:lnTo>
                <a:lnTo>
                  <a:pt x="847" y="565"/>
                </a:lnTo>
                <a:lnTo>
                  <a:pt x="850" y="537"/>
                </a:lnTo>
                <a:lnTo>
                  <a:pt x="853" y="509"/>
                </a:lnTo>
                <a:lnTo>
                  <a:pt x="857" y="491"/>
                </a:lnTo>
                <a:lnTo>
                  <a:pt x="857" y="491"/>
                </a:lnTo>
                <a:lnTo>
                  <a:pt x="860" y="485"/>
                </a:lnTo>
                <a:lnTo>
                  <a:pt x="868" y="474"/>
                </a:lnTo>
                <a:lnTo>
                  <a:pt x="887" y="447"/>
                </a:lnTo>
                <a:lnTo>
                  <a:pt x="907" y="421"/>
                </a:lnTo>
                <a:lnTo>
                  <a:pt x="913" y="413"/>
                </a:lnTo>
                <a:lnTo>
                  <a:pt x="916" y="408"/>
                </a:lnTo>
                <a:lnTo>
                  <a:pt x="916" y="408"/>
                </a:lnTo>
                <a:lnTo>
                  <a:pt x="911" y="396"/>
                </a:lnTo>
                <a:lnTo>
                  <a:pt x="901" y="372"/>
                </a:lnTo>
                <a:lnTo>
                  <a:pt x="889" y="348"/>
                </a:lnTo>
                <a:lnTo>
                  <a:pt x="881" y="334"/>
                </a:lnTo>
                <a:lnTo>
                  <a:pt x="881" y="334"/>
                </a:lnTo>
                <a:lnTo>
                  <a:pt x="877" y="332"/>
                </a:lnTo>
                <a:lnTo>
                  <a:pt x="873" y="329"/>
                </a:lnTo>
                <a:lnTo>
                  <a:pt x="866" y="328"/>
                </a:lnTo>
                <a:lnTo>
                  <a:pt x="859" y="327"/>
                </a:lnTo>
                <a:lnTo>
                  <a:pt x="853" y="327"/>
                </a:lnTo>
                <a:lnTo>
                  <a:pt x="847" y="328"/>
                </a:lnTo>
                <a:lnTo>
                  <a:pt x="843" y="330"/>
                </a:lnTo>
                <a:lnTo>
                  <a:pt x="842" y="332"/>
                </a:lnTo>
                <a:lnTo>
                  <a:pt x="842" y="334"/>
                </a:lnTo>
                <a:lnTo>
                  <a:pt x="842" y="334"/>
                </a:lnTo>
                <a:lnTo>
                  <a:pt x="842" y="338"/>
                </a:lnTo>
                <a:lnTo>
                  <a:pt x="839" y="339"/>
                </a:lnTo>
                <a:lnTo>
                  <a:pt x="836" y="340"/>
                </a:lnTo>
                <a:lnTo>
                  <a:pt x="832" y="340"/>
                </a:lnTo>
                <a:lnTo>
                  <a:pt x="825" y="340"/>
                </a:lnTo>
                <a:lnTo>
                  <a:pt x="822" y="341"/>
                </a:lnTo>
                <a:lnTo>
                  <a:pt x="822" y="344"/>
                </a:lnTo>
                <a:lnTo>
                  <a:pt x="822" y="344"/>
                </a:lnTo>
                <a:lnTo>
                  <a:pt x="825" y="355"/>
                </a:lnTo>
                <a:lnTo>
                  <a:pt x="825" y="359"/>
                </a:lnTo>
                <a:lnTo>
                  <a:pt x="822" y="364"/>
                </a:lnTo>
                <a:lnTo>
                  <a:pt x="822" y="364"/>
                </a:lnTo>
                <a:lnTo>
                  <a:pt x="820" y="367"/>
                </a:lnTo>
                <a:lnTo>
                  <a:pt x="818" y="371"/>
                </a:lnTo>
                <a:lnTo>
                  <a:pt x="817" y="378"/>
                </a:lnTo>
                <a:lnTo>
                  <a:pt x="817" y="378"/>
                </a:lnTo>
                <a:lnTo>
                  <a:pt x="817" y="382"/>
                </a:lnTo>
                <a:lnTo>
                  <a:pt x="817" y="387"/>
                </a:lnTo>
                <a:lnTo>
                  <a:pt x="818" y="392"/>
                </a:lnTo>
                <a:lnTo>
                  <a:pt x="817" y="398"/>
                </a:lnTo>
                <a:lnTo>
                  <a:pt x="817" y="398"/>
                </a:lnTo>
                <a:lnTo>
                  <a:pt x="812" y="415"/>
                </a:lnTo>
                <a:lnTo>
                  <a:pt x="807" y="442"/>
                </a:lnTo>
                <a:lnTo>
                  <a:pt x="807" y="442"/>
                </a:lnTo>
                <a:lnTo>
                  <a:pt x="803" y="459"/>
                </a:lnTo>
                <a:lnTo>
                  <a:pt x="796" y="479"/>
                </a:lnTo>
                <a:lnTo>
                  <a:pt x="790" y="496"/>
                </a:lnTo>
                <a:lnTo>
                  <a:pt x="788" y="506"/>
                </a:lnTo>
                <a:lnTo>
                  <a:pt x="788" y="506"/>
                </a:lnTo>
                <a:lnTo>
                  <a:pt x="788" y="506"/>
                </a:lnTo>
                <a:lnTo>
                  <a:pt x="785" y="506"/>
                </a:lnTo>
                <a:lnTo>
                  <a:pt x="779" y="500"/>
                </a:lnTo>
                <a:lnTo>
                  <a:pt x="761" y="480"/>
                </a:lnTo>
                <a:lnTo>
                  <a:pt x="742" y="459"/>
                </a:lnTo>
                <a:lnTo>
                  <a:pt x="734" y="447"/>
                </a:lnTo>
                <a:lnTo>
                  <a:pt x="734" y="447"/>
                </a:lnTo>
                <a:lnTo>
                  <a:pt x="715" y="407"/>
                </a:lnTo>
                <a:lnTo>
                  <a:pt x="694" y="364"/>
                </a:lnTo>
                <a:lnTo>
                  <a:pt x="694" y="364"/>
                </a:lnTo>
                <a:lnTo>
                  <a:pt x="691" y="361"/>
                </a:lnTo>
                <a:lnTo>
                  <a:pt x="682" y="357"/>
                </a:lnTo>
                <a:lnTo>
                  <a:pt x="659" y="351"/>
                </a:lnTo>
                <a:lnTo>
                  <a:pt x="634" y="345"/>
                </a:lnTo>
                <a:lnTo>
                  <a:pt x="626" y="344"/>
                </a:lnTo>
                <a:lnTo>
                  <a:pt x="621" y="344"/>
                </a:lnTo>
                <a:lnTo>
                  <a:pt x="621" y="344"/>
                </a:lnTo>
                <a:lnTo>
                  <a:pt x="611" y="344"/>
                </a:lnTo>
                <a:lnTo>
                  <a:pt x="594" y="341"/>
                </a:lnTo>
                <a:lnTo>
                  <a:pt x="571" y="339"/>
                </a:lnTo>
                <a:lnTo>
                  <a:pt x="517" y="344"/>
                </a:lnTo>
                <a:lnTo>
                  <a:pt x="517" y="344"/>
                </a:lnTo>
                <a:lnTo>
                  <a:pt x="517" y="340"/>
                </a:lnTo>
                <a:lnTo>
                  <a:pt x="516" y="333"/>
                </a:lnTo>
                <a:lnTo>
                  <a:pt x="516" y="329"/>
                </a:lnTo>
                <a:lnTo>
                  <a:pt x="517" y="324"/>
                </a:lnTo>
                <a:lnTo>
                  <a:pt x="520" y="322"/>
                </a:lnTo>
                <a:lnTo>
                  <a:pt x="522" y="319"/>
                </a:lnTo>
                <a:lnTo>
                  <a:pt x="522" y="319"/>
                </a:lnTo>
                <a:lnTo>
                  <a:pt x="526" y="316"/>
                </a:lnTo>
                <a:lnTo>
                  <a:pt x="531" y="310"/>
                </a:lnTo>
                <a:lnTo>
                  <a:pt x="536" y="300"/>
                </a:lnTo>
                <a:lnTo>
                  <a:pt x="541" y="289"/>
                </a:lnTo>
                <a:lnTo>
                  <a:pt x="548" y="267"/>
                </a:lnTo>
                <a:lnTo>
                  <a:pt x="552" y="251"/>
                </a:lnTo>
                <a:lnTo>
                  <a:pt x="552" y="251"/>
                </a:lnTo>
                <a:lnTo>
                  <a:pt x="554" y="238"/>
                </a:lnTo>
                <a:lnTo>
                  <a:pt x="557" y="222"/>
                </a:lnTo>
                <a:lnTo>
                  <a:pt x="560" y="209"/>
                </a:lnTo>
                <a:lnTo>
                  <a:pt x="562" y="201"/>
                </a:lnTo>
                <a:lnTo>
                  <a:pt x="562" y="201"/>
                </a:lnTo>
                <a:lnTo>
                  <a:pt x="554" y="145"/>
                </a:lnTo>
                <a:lnTo>
                  <a:pt x="547" y="93"/>
                </a:lnTo>
                <a:lnTo>
                  <a:pt x="547" y="93"/>
                </a:lnTo>
                <a:lnTo>
                  <a:pt x="548" y="95"/>
                </a:lnTo>
                <a:lnTo>
                  <a:pt x="552" y="95"/>
                </a:lnTo>
                <a:lnTo>
                  <a:pt x="553" y="95"/>
                </a:lnTo>
                <a:lnTo>
                  <a:pt x="554" y="93"/>
                </a:lnTo>
                <a:lnTo>
                  <a:pt x="556" y="92"/>
                </a:lnTo>
                <a:lnTo>
                  <a:pt x="557" y="88"/>
                </a:lnTo>
                <a:lnTo>
                  <a:pt x="557" y="88"/>
                </a:lnTo>
                <a:lnTo>
                  <a:pt x="556" y="84"/>
                </a:lnTo>
                <a:lnTo>
                  <a:pt x="553" y="77"/>
                </a:lnTo>
                <a:lnTo>
                  <a:pt x="544" y="63"/>
                </a:lnTo>
                <a:lnTo>
                  <a:pt x="532" y="44"/>
                </a:lnTo>
                <a:lnTo>
                  <a:pt x="532" y="44"/>
                </a:lnTo>
                <a:lnTo>
                  <a:pt x="524" y="38"/>
                </a:lnTo>
                <a:lnTo>
                  <a:pt x="517" y="34"/>
                </a:lnTo>
                <a:lnTo>
                  <a:pt x="512" y="29"/>
                </a:lnTo>
                <a:lnTo>
                  <a:pt x="512" y="29"/>
                </a:lnTo>
                <a:lnTo>
                  <a:pt x="508" y="23"/>
                </a:lnTo>
                <a:lnTo>
                  <a:pt x="503" y="20"/>
                </a:lnTo>
                <a:lnTo>
                  <a:pt x="503" y="20"/>
                </a:lnTo>
                <a:lnTo>
                  <a:pt x="500" y="20"/>
                </a:lnTo>
                <a:lnTo>
                  <a:pt x="498" y="21"/>
                </a:lnTo>
                <a:lnTo>
                  <a:pt x="492" y="26"/>
                </a:lnTo>
                <a:lnTo>
                  <a:pt x="483" y="34"/>
                </a:lnTo>
                <a:lnTo>
                  <a:pt x="473" y="34"/>
                </a:lnTo>
                <a:lnTo>
                  <a:pt x="473" y="34"/>
                </a:lnTo>
                <a:lnTo>
                  <a:pt x="449" y="16"/>
                </a:lnTo>
                <a:lnTo>
                  <a:pt x="431" y="5"/>
                </a:lnTo>
                <a:lnTo>
                  <a:pt x="426" y="1"/>
                </a:lnTo>
                <a:lnTo>
                  <a:pt x="424" y="0"/>
                </a:lnTo>
                <a:lnTo>
                  <a:pt x="424" y="0"/>
                </a:lnTo>
                <a:lnTo>
                  <a:pt x="426" y="9"/>
                </a:lnTo>
                <a:lnTo>
                  <a:pt x="429" y="15"/>
                </a:lnTo>
                <a:lnTo>
                  <a:pt x="390" y="10"/>
                </a:lnTo>
                <a:lnTo>
                  <a:pt x="390" y="34"/>
                </a:lnTo>
                <a:lnTo>
                  <a:pt x="360" y="25"/>
                </a:lnTo>
                <a:lnTo>
                  <a:pt x="360" y="25"/>
                </a:lnTo>
                <a:lnTo>
                  <a:pt x="359" y="33"/>
                </a:lnTo>
                <a:lnTo>
                  <a:pt x="356" y="41"/>
                </a:lnTo>
                <a:lnTo>
                  <a:pt x="355" y="44"/>
                </a:lnTo>
                <a:lnTo>
                  <a:pt x="355" y="44"/>
                </a:lnTo>
                <a:lnTo>
                  <a:pt x="349" y="47"/>
                </a:lnTo>
                <a:lnTo>
                  <a:pt x="339" y="50"/>
                </a:lnTo>
                <a:lnTo>
                  <a:pt x="326" y="54"/>
                </a:lnTo>
                <a:lnTo>
                  <a:pt x="326" y="54"/>
                </a:lnTo>
                <a:lnTo>
                  <a:pt x="327" y="69"/>
                </a:lnTo>
                <a:lnTo>
                  <a:pt x="329" y="79"/>
                </a:lnTo>
                <a:lnTo>
                  <a:pt x="329" y="82"/>
                </a:lnTo>
                <a:lnTo>
                  <a:pt x="331" y="84"/>
                </a:lnTo>
                <a:lnTo>
                  <a:pt x="331" y="84"/>
                </a:lnTo>
                <a:lnTo>
                  <a:pt x="323" y="85"/>
                </a:lnTo>
                <a:lnTo>
                  <a:pt x="316" y="86"/>
                </a:lnTo>
                <a:lnTo>
                  <a:pt x="311" y="88"/>
                </a:lnTo>
                <a:lnTo>
                  <a:pt x="311" y="88"/>
                </a:lnTo>
                <a:lnTo>
                  <a:pt x="310" y="90"/>
                </a:lnTo>
                <a:lnTo>
                  <a:pt x="310" y="93"/>
                </a:lnTo>
                <a:lnTo>
                  <a:pt x="310" y="99"/>
                </a:lnTo>
                <a:lnTo>
                  <a:pt x="311" y="118"/>
                </a:lnTo>
                <a:lnTo>
                  <a:pt x="311" y="118"/>
                </a:lnTo>
                <a:lnTo>
                  <a:pt x="311" y="136"/>
                </a:lnTo>
                <a:lnTo>
                  <a:pt x="311" y="152"/>
                </a:lnTo>
                <a:lnTo>
                  <a:pt x="311" y="152"/>
                </a:lnTo>
                <a:lnTo>
                  <a:pt x="313" y="161"/>
                </a:lnTo>
                <a:lnTo>
                  <a:pt x="316" y="171"/>
                </a:lnTo>
                <a:lnTo>
                  <a:pt x="321" y="182"/>
                </a:lnTo>
                <a:lnTo>
                  <a:pt x="321" y="182"/>
                </a:lnTo>
                <a:lnTo>
                  <a:pt x="316" y="187"/>
                </a:lnTo>
                <a:lnTo>
                  <a:pt x="313" y="192"/>
                </a:lnTo>
                <a:lnTo>
                  <a:pt x="311" y="197"/>
                </a:lnTo>
                <a:lnTo>
                  <a:pt x="311" y="197"/>
                </a:lnTo>
                <a:lnTo>
                  <a:pt x="311" y="200"/>
                </a:lnTo>
                <a:lnTo>
                  <a:pt x="313" y="206"/>
                </a:lnTo>
                <a:lnTo>
                  <a:pt x="321" y="224"/>
                </a:lnTo>
                <a:lnTo>
                  <a:pt x="331" y="246"/>
                </a:lnTo>
                <a:lnTo>
                  <a:pt x="331" y="246"/>
                </a:lnTo>
                <a:lnTo>
                  <a:pt x="327" y="248"/>
                </a:lnTo>
                <a:lnTo>
                  <a:pt x="323" y="252"/>
                </a:lnTo>
                <a:lnTo>
                  <a:pt x="316" y="255"/>
                </a:lnTo>
                <a:lnTo>
                  <a:pt x="316" y="255"/>
                </a:lnTo>
                <a:lnTo>
                  <a:pt x="311" y="257"/>
                </a:lnTo>
                <a:lnTo>
                  <a:pt x="304" y="258"/>
                </a:lnTo>
                <a:lnTo>
                  <a:pt x="288" y="262"/>
                </a:lnTo>
                <a:lnTo>
                  <a:pt x="280" y="265"/>
                </a:lnTo>
                <a:lnTo>
                  <a:pt x="273" y="270"/>
                </a:lnTo>
                <a:lnTo>
                  <a:pt x="270" y="273"/>
                </a:lnTo>
                <a:lnTo>
                  <a:pt x="269" y="276"/>
                </a:lnTo>
                <a:lnTo>
                  <a:pt x="268" y="280"/>
                </a:lnTo>
                <a:lnTo>
                  <a:pt x="267" y="285"/>
                </a:lnTo>
                <a:lnTo>
                  <a:pt x="267" y="285"/>
                </a:lnTo>
                <a:lnTo>
                  <a:pt x="267" y="310"/>
                </a:lnTo>
                <a:lnTo>
                  <a:pt x="267" y="314"/>
                </a:lnTo>
                <a:lnTo>
                  <a:pt x="267" y="314"/>
                </a:lnTo>
                <a:lnTo>
                  <a:pt x="258" y="314"/>
                </a:lnTo>
                <a:lnTo>
                  <a:pt x="237" y="316"/>
                </a:lnTo>
                <a:lnTo>
                  <a:pt x="210" y="318"/>
                </a:lnTo>
                <a:lnTo>
                  <a:pt x="197" y="321"/>
                </a:lnTo>
                <a:lnTo>
                  <a:pt x="183" y="324"/>
                </a:lnTo>
                <a:lnTo>
                  <a:pt x="183" y="324"/>
                </a:lnTo>
                <a:lnTo>
                  <a:pt x="171" y="329"/>
                </a:lnTo>
                <a:lnTo>
                  <a:pt x="157" y="335"/>
                </a:lnTo>
                <a:lnTo>
                  <a:pt x="145" y="343"/>
                </a:lnTo>
                <a:lnTo>
                  <a:pt x="134" y="350"/>
                </a:lnTo>
                <a:lnTo>
                  <a:pt x="117" y="365"/>
                </a:lnTo>
                <a:lnTo>
                  <a:pt x="112" y="370"/>
                </a:lnTo>
                <a:lnTo>
                  <a:pt x="109" y="373"/>
                </a:lnTo>
                <a:lnTo>
                  <a:pt x="109" y="373"/>
                </a:lnTo>
                <a:lnTo>
                  <a:pt x="101" y="392"/>
                </a:lnTo>
                <a:lnTo>
                  <a:pt x="85" y="425"/>
                </a:lnTo>
                <a:lnTo>
                  <a:pt x="60" y="472"/>
                </a:lnTo>
                <a:lnTo>
                  <a:pt x="60" y="472"/>
                </a:lnTo>
                <a:lnTo>
                  <a:pt x="49" y="506"/>
                </a:lnTo>
                <a:lnTo>
                  <a:pt x="27" y="585"/>
                </a:lnTo>
                <a:lnTo>
                  <a:pt x="16" y="630"/>
                </a:lnTo>
                <a:lnTo>
                  <a:pt x="6" y="671"/>
                </a:lnTo>
                <a:lnTo>
                  <a:pt x="3" y="689"/>
                </a:lnTo>
                <a:lnTo>
                  <a:pt x="1" y="705"/>
                </a:lnTo>
                <a:lnTo>
                  <a:pt x="0" y="719"/>
                </a:lnTo>
                <a:lnTo>
                  <a:pt x="1" y="727"/>
                </a:lnTo>
                <a:lnTo>
                  <a:pt x="1" y="727"/>
                </a:lnTo>
                <a:lnTo>
                  <a:pt x="6" y="750"/>
                </a:lnTo>
                <a:lnTo>
                  <a:pt x="10" y="764"/>
                </a:lnTo>
                <a:lnTo>
                  <a:pt x="12" y="773"/>
                </a:lnTo>
                <a:lnTo>
                  <a:pt x="16" y="781"/>
                </a:lnTo>
                <a:lnTo>
                  <a:pt x="16" y="781"/>
                </a:lnTo>
                <a:lnTo>
                  <a:pt x="21" y="786"/>
                </a:lnTo>
                <a:lnTo>
                  <a:pt x="30" y="791"/>
                </a:lnTo>
                <a:lnTo>
                  <a:pt x="53" y="802"/>
                </a:lnTo>
                <a:lnTo>
                  <a:pt x="76" y="811"/>
                </a:lnTo>
                <a:lnTo>
                  <a:pt x="90" y="816"/>
                </a:lnTo>
                <a:lnTo>
                  <a:pt x="90" y="816"/>
                </a:lnTo>
                <a:lnTo>
                  <a:pt x="144" y="839"/>
                </a:lnTo>
                <a:lnTo>
                  <a:pt x="193" y="860"/>
                </a:lnTo>
                <a:lnTo>
                  <a:pt x="193" y="860"/>
                </a:lnTo>
                <a:lnTo>
                  <a:pt x="204" y="879"/>
                </a:lnTo>
                <a:lnTo>
                  <a:pt x="213" y="895"/>
                </a:lnTo>
                <a:lnTo>
                  <a:pt x="218" y="900"/>
                </a:lnTo>
                <a:lnTo>
                  <a:pt x="222" y="904"/>
                </a:lnTo>
                <a:lnTo>
                  <a:pt x="222" y="904"/>
                </a:lnTo>
                <a:lnTo>
                  <a:pt x="230" y="906"/>
                </a:lnTo>
                <a:lnTo>
                  <a:pt x="236" y="908"/>
                </a:lnTo>
                <a:lnTo>
                  <a:pt x="242" y="909"/>
                </a:lnTo>
                <a:lnTo>
                  <a:pt x="242" y="968"/>
                </a:lnTo>
                <a:lnTo>
                  <a:pt x="242" y="968"/>
                </a:lnTo>
                <a:lnTo>
                  <a:pt x="238" y="988"/>
                </a:lnTo>
                <a:lnTo>
                  <a:pt x="234" y="1005"/>
                </a:lnTo>
                <a:lnTo>
                  <a:pt x="231" y="1011"/>
                </a:lnTo>
                <a:lnTo>
                  <a:pt x="227" y="1017"/>
                </a:lnTo>
                <a:lnTo>
                  <a:pt x="227" y="1017"/>
                </a:lnTo>
                <a:lnTo>
                  <a:pt x="224" y="1027"/>
                </a:lnTo>
                <a:lnTo>
                  <a:pt x="218" y="1044"/>
                </a:lnTo>
                <a:lnTo>
                  <a:pt x="203" y="1092"/>
                </a:lnTo>
                <a:lnTo>
                  <a:pt x="183" y="1164"/>
                </a:lnTo>
                <a:lnTo>
                  <a:pt x="183" y="1164"/>
                </a:lnTo>
                <a:lnTo>
                  <a:pt x="183" y="1175"/>
                </a:lnTo>
                <a:lnTo>
                  <a:pt x="187" y="1200"/>
                </a:lnTo>
                <a:lnTo>
                  <a:pt x="197" y="1270"/>
                </a:lnTo>
                <a:lnTo>
                  <a:pt x="213" y="1371"/>
                </a:lnTo>
                <a:lnTo>
                  <a:pt x="213" y="1371"/>
                </a:lnTo>
                <a:lnTo>
                  <a:pt x="205" y="1416"/>
                </a:lnTo>
                <a:lnTo>
                  <a:pt x="198" y="1449"/>
                </a:lnTo>
                <a:lnTo>
                  <a:pt x="195" y="1462"/>
                </a:lnTo>
                <a:lnTo>
                  <a:pt x="193" y="1469"/>
                </a:lnTo>
                <a:lnTo>
                  <a:pt x="193" y="1469"/>
                </a:lnTo>
                <a:lnTo>
                  <a:pt x="192" y="1475"/>
                </a:lnTo>
                <a:lnTo>
                  <a:pt x="191" y="1485"/>
                </a:lnTo>
                <a:lnTo>
                  <a:pt x="189" y="1511"/>
                </a:lnTo>
                <a:lnTo>
                  <a:pt x="188" y="1527"/>
                </a:lnTo>
                <a:lnTo>
                  <a:pt x="186" y="1543"/>
                </a:lnTo>
                <a:lnTo>
                  <a:pt x="183" y="1557"/>
                </a:lnTo>
                <a:lnTo>
                  <a:pt x="178" y="1572"/>
                </a:lnTo>
                <a:lnTo>
                  <a:pt x="178" y="1572"/>
                </a:lnTo>
                <a:lnTo>
                  <a:pt x="173" y="1586"/>
                </a:lnTo>
                <a:lnTo>
                  <a:pt x="170" y="1597"/>
                </a:lnTo>
                <a:lnTo>
                  <a:pt x="165" y="1619"/>
                </a:lnTo>
                <a:lnTo>
                  <a:pt x="162" y="1636"/>
                </a:lnTo>
                <a:lnTo>
                  <a:pt x="159" y="1651"/>
                </a:lnTo>
                <a:lnTo>
                  <a:pt x="159" y="1651"/>
                </a:lnTo>
                <a:lnTo>
                  <a:pt x="149" y="1689"/>
                </a:lnTo>
                <a:lnTo>
                  <a:pt x="144" y="1707"/>
                </a:lnTo>
                <a:lnTo>
                  <a:pt x="144" y="1712"/>
                </a:lnTo>
                <a:lnTo>
                  <a:pt x="144" y="1715"/>
                </a:lnTo>
                <a:lnTo>
                  <a:pt x="144" y="1715"/>
                </a:lnTo>
                <a:lnTo>
                  <a:pt x="167" y="1725"/>
                </a:lnTo>
                <a:lnTo>
                  <a:pt x="188" y="1734"/>
                </a:lnTo>
                <a:lnTo>
                  <a:pt x="188" y="1734"/>
                </a:lnTo>
                <a:lnTo>
                  <a:pt x="183" y="1779"/>
                </a:lnTo>
                <a:lnTo>
                  <a:pt x="178" y="1811"/>
                </a:lnTo>
                <a:lnTo>
                  <a:pt x="176" y="1822"/>
                </a:lnTo>
                <a:lnTo>
                  <a:pt x="173" y="1828"/>
                </a:lnTo>
                <a:lnTo>
                  <a:pt x="173" y="1828"/>
                </a:lnTo>
                <a:lnTo>
                  <a:pt x="149" y="1854"/>
                </a:lnTo>
                <a:lnTo>
                  <a:pt x="136" y="1868"/>
                </a:lnTo>
                <a:lnTo>
                  <a:pt x="134" y="1874"/>
                </a:lnTo>
                <a:lnTo>
                  <a:pt x="133" y="1876"/>
                </a:lnTo>
                <a:lnTo>
                  <a:pt x="134" y="1877"/>
                </a:lnTo>
                <a:lnTo>
                  <a:pt x="134" y="1877"/>
                </a:lnTo>
                <a:lnTo>
                  <a:pt x="149" y="1881"/>
                </a:lnTo>
                <a:lnTo>
                  <a:pt x="178" y="1887"/>
                </a:lnTo>
                <a:lnTo>
                  <a:pt x="195" y="1888"/>
                </a:lnTo>
                <a:lnTo>
                  <a:pt x="211" y="1889"/>
                </a:lnTo>
                <a:lnTo>
                  <a:pt x="226" y="1889"/>
                </a:lnTo>
                <a:lnTo>
                  <a:pt x="237" y="1887"/>
                </a:lnTo>
                <a:lnTo>
                  <a:pt x="237" y="1887"/>
                </a:lnTo>
                <a:lnTo>
                  <a:pt x="252" y="1882"/>
                </a:lnTo>
                <a:lnTo>
                  <a:pt x="256" y="1879"/>
                </a:lnTo>
                <a:lnTo>
                  <a:pt x="259" y="1877"/>
                </a:lnTo>
                <a:lnTo>
                  <a:pt x="261" y="1874"/>
                </a:lnTo>
                <a:lnTo>
                  <a:pt x="262" y="1871"/>
                </a:lnTo>
                <a:lnTo>
                  <a:pt x="262" y="1862"/>
                </a:lnTo>
                <a:lnTo>
                  <a:pt x="262" y="1823"/>
                </a:lnTo>
                <a:lnTo>
                  <a:pt x="262" y="1823"/>
                </a:lnTo>
                <a:lnTo>
                  <a:pt x="262" y="1814"/>
                </a:lnTo>
                <a:lnTo>
                  <a:pt x="261" y="1804"/>
                </a:lnTo>
                <a:lnTo>
                  <a:pt x="261" y="1795"/>
                </a:lnTo>
                <a:lnTo>
                  <a:pt x="262" y="1779"/>
                </a:lnTo>
                <a:lnTo>
                  <a:pt x="262" y="1779"/>
                </a:lnTo>
                <a:lnTo>
                  <a:pt x="263" y="1770"/>
                </a:lnTo>
                <a:lnTo>
                  <a:pt x="262" y="1764"/>
                </a:lnTo>
                <a:lnTo>
                  <a:pt x="261" y="1755"/>
                </a:lnTo>
                <a:lnTo>
                  <a:pt x="261" y="1753"/>
                </a:lnTo>
                <a:lnTo>
                  <a:pt x="261" y="1750"/>
                </a:lnTo>
                <a:lnTo>
                  <a:pt x="263" y="1749"/>
                </a:lnTo>
                <a:lnTo>
                  <a:pt x="267" y="1749"/>
                </a:lnTo>
                <a:lnTo>
                  <a:pt x="267" y="1749"/>
                </a:lnTo>
                <a:lnTo>
                  <a:pt x="280" y="1749"/>
                </a:lnTo>
                <a:lnTo>
                  <a:pt x="296" y="1750"/>
                </a:lnTo>
                <a:lnTo>
                  <a:pt x="305" y="1750"/>
                </a:lnTo>
                <a:lnTo>
                  <a:pt x="313" y="1750"/>
                </a:lnTo>
                <a:lnTo>
                  <a:pt x="321" y="1748"/>
                </a:lnTo>
                <a:lnTo>
                  <a:pt x="326" y="1744"/>
                </a:lnTo>
                <a:lnTo>
                  <a:pt x="326" y="1744"/>
                </a:lnTo>
                <a:lnTo>
                  <a:pt x="329" y="1742"/>
                </a:lnTo>
                <a:lnTo>
                  <a:pt x="332" y="1742"/>
                </a:lnTo>
                <a:lnTo>
                  <a:pt x="334" y="1744"/>
                </a:lnTo>
                <a:lnTo>
                  <a:pt x="334" y="1744"/>
                </a:lnTo>
                <a:lnTo>
                  <a:pt x="334" y="1742"/>
                </a:lnTo>
                <a:lnTo>
                  <a:pt x="337" y="1734"/>
                </a:lnTo>
                <a:lnTo>
                  <a:pt x="345" y="1690"/>
                </a:lnTo>
                <a:lnTo>
                  <a:pt x="345" y="1690"/>
                </a:lnTo>
                <a:lnTo>
                  <a:pt x="358" y="1631"/>
                </a:lnTo>
                <a:lnTo>
                  <a:pt x="369" y="1580"/>
                </a:lnTo>
                <a:lnTo>
                  <a:pt x="385" y="1503"/>
                </a:lnTo>
                <a:lnTo>
                  <a:pt x="385" y="1503"/>
                </a:lnTo>
                <a:lnTo>
                  <a:pt x="390" y="1484"/>
                </a:lnTo>
                <a:lnTo>
                  <a:pt x="398" y="1456"/>
                </a:lnTo>
                <a:lnTo>
                  <a:pt x="423" y="1386"/>
                </a:lnTo>
                <a:lnTo>
                  <a:pt x="447" y="1317"/>
                </a:lnTo>
                <a:lnTo>
                  <a:pt x="463" y="1273"/>
                </a:lnTo>
                <a:lnTo>
                  <a:pt x="463" y="1273"/>
                </a:lnTo>
                <a:lnTo>
                  <a:pt x="495" y="1190"/>
                </a:lnTo>
                <a:lnTo>
                  <a:pt x="517" y="1130"/>
                </a:lnTo>
                <a:lnTo>
                  <a:pt x="517" y="1130"/>
                </a:lnTo>
                <a:lnTo>
                  <a:pt x="533" y="1130"/>
                </a:lnTo>
                <a:lnTo>
                  <a:pt x="571" y="1130"/>
                </a:lnTo>
                <a:lnTo>
                  <a:pt x="594" y="1128"/>
                </a:lnTo>
                <a:lnTo>
                  <a:pt x="616" y="1125"/>
                </a:lnTo>
                <a:lnTo>
                  <a:pt x="635" y="1121"/>
                </a:lnTo>
                <a:lnTo>
                  <a:pt x="643" y="1119"/>
                </a:lnTo>
                <a:lnTo>
                  <a:pt x="650" y="1115"/>
                </a:lnTo>
                <a:lnTo>
                  <a:pt x="650" y="1115"/>
                </a:lnTo>
                <a:lnTo>
                  <a:pt x="676" y="1102"/>
                </a:lnTo>
                <a:lnTo>
                  <a:pt x="702" y="1091"/>
                </a:lnTo>
                <a:lnTo>
                  <a:pt x="729" y="1081"/>
                </a:lnTo>
                <a:lnTo>
                  <a:pt x="768" y="1081"/>
                </a:lnTo>
                <a:lnTo>
                  <a:pt x="768" y="1081"/>
                </a:lnTo>
                <a:lnTo>
                  <a:pt x="771" y="1088"/>
                </a:lnTo>
                <a:lnTo>
                  <a:pt x="774" y="1108"/>
                </a:lnTo>
                <a:lnTo>
                  <a:pt x="775" y="1120"/>
                </a:lnTo>
                <a:lnTo>
                  <a:pt x="775" y="1134"/>
                </a:lnTo>
                <a:lnTo>
                  <a:pt x="775" y="1146"/>
                </a:lnTo>
                <a:lnTo>
                  <a:pt x="773" y="1160"/>
                </a:lnTo>
                <a:lnTo>
                  <a:pt x="773" y="1160"/>
                </a:lnTo>
                <a:lnTo>
                  <a:pt x="766" y="1185"/>
                </a:lnTo>
                <a:lnTo>
                  <a:pt x="756" y="1211"/>
                </a:lnTo>
                <a:lnTo>
                  <a:pt x="746" y="1238"/>
                </a:lnTo>
                <a:lnTo>
                  <a:pt x="739" y="1263"/>
                </a:lnTo>
                <a:lnTo>
                  <a:pt x="739" y="1263"/>
                </a:lnTo>
                <a:lnTo>
                  <a:pt x="736" y="1275"/>
                </a:lnTo>
                <a:lnTo>
                  <a:pt x="736" y="1286"/>
                </a:lnTo>
                <a:lnTo>
                  <a:pt x="737" y="1297"/>
                </a:lnTo>
                <a:lnTo>
                  <a:pt x="740" y="1307"/>
                </a:lnTo>
                <a:lnTo>
                  <a:pt x="745" y="1316"/>
                </a:lnTo>
                <a:lnTo>
                  <a:pt x="750" y="1322"/>
                </a:lnTo>
                <a:lnTo>
                  <a:pt x="752" y="1324"/>
                </a:lnTo>
                <a:lnTo>
                  <a:pt x="756" y="1325"/>
                </a:lnTo>
                <a:lnTo>
                  <a:pt x="760" y="1327"/>
                </a:lnTo>
                <a:lnTo>
                  <a:pt x="763" y="1327"/>
                </a:lnTo>
                <a:lnTo>
                  <a:pt x="763" y="1327"/>
                </a:lnTo>
                <a:lnTo>
                  <a:pt x="780" y="1324"/>
                </a:lnTo>
                <a:lnTo>
                  <a:pt x="799" y="1323"/>
                </a:lnTo>
                <a:lnTo>
                  <a:pt x="815" y="1323"/>
                </a:lnTo>
                <a:lnTo>
                  <a:pt x="822" y="1324"/>
                </a:lnTo>
                <a:lnTo>
                  <a:pt x="827" y="1327"/>
                </a:lnTo>
                <a:lnTo>
                  <a:pt x="827" y="1327"/>
                </a:lnTo>
                <a:lnTo>
                  <a:pt x="836" y="1331"/>
                </a:lnTo>
                <a:lnTo>
                  <a:pt x="844" y="1338"/>
                </a:lnTo>
                <a:lnTo>
                  <a:pt x="850" y="1340"/>
                </a:lnTo>
                <a:lnTo>
                  <a:pt x="858" y="1343"/>
                </a:lnTo>
                <a:lnTo>
                  <a:pt x="868" y="1344"/>
                </a:lnTo>
                <a:lnTo>
                  <a:pt x="881" y="1346"/>
                </a:lnTo>
                <a:lnTo>
                  <a:pt x="881" y="1346"/>
                </a:lnTo>
                <a:lnTo>
                  <a:pt x="914" y="1349"/>
                </a:lnTo>
                <a:lnTo>
                  <a:pt x="948" y="1350"/>
                </a:lnTo>
                <a:lnTo>
                  <a:pt x="962" y="1350"/>
                </a:lnTo>
                <a:lnTo>
                  <a:pt x="975" y="1347"/>
                </a:lnTo>
                <a:lnTo>
                  <a:pt x="982" y="1345"/>
                </a:lnTo>
                <a:lnTo>
                  <a:pt x="984" y="1344"/>
                </a:lnTo>
                <a:lnTo>
                  <a:pt x="984" y="1341"/>
                </a:lnTo>
                <a:lnTo>
                  <a:pt x="984" y="1341"/>
                </a:lnTo>
                <a:lnTo>
                  <a:pt x="983" y="1336"/>
                </a:lnTo>
                <a:lnTo>
                  <a:pt x="979" y="1331"/>
                </a:lnTo>
                <a:lnTo>
                  <a:pt x="973" y="1328"/>
                </a:lnTo>
                <a:lnTo>
                  <a:pt x="967" y="1323"/>
                </a:lnTo>
                <a:lnTo>
                  <a:pt x="955" y="1317"/>
                </a:lnTo>
                <a:lnTo>
                  <a:pt x="945" y="1312"/>
                </a:lnTo>
                <a:lnTo>
                  <a:pt x="945" y="1312"/>
                </a:lnTo>
                <a:lnTo>
                  <a:pt x="934" y="1307"/>
                </a:lnTo>
                <a:lnTo>
                  <a:pt x="916" y="1297"/>
                </a:lnTo>
                <a:lnTo>
                  <a:pt x="907" y="1291"/>
                </a:lnTo>
                <a:lnTo>
                  <a:pt x="898" y="1285"/>
                </a:lnTo>
                <a:lnTo>
                  <a:pt x="891" y="1279"/>
                </a:lnTo>
                <a:lnTo>
                  <a:pt x="886" y="1273"/>
                </a:lnTo>
                <a:lnTo>
                  <a:pt x="886" y="1273"/>
                </a:lnTo>
                <a:lnTo>
                  <a:pt x="875" y="1257"/>
                </a:lnTo>
                <a:lnTo>
                  <a:pt x="862" y="1237"/>
                </a:lnTo>
                <a:lnTo>
                  <a:pt x="848" y="1217"/>
                </a:lnTo>
                <a:lnTo>
                  <a:pt x="844" y="1210"/>
                </a:lnTo>
                <a:lnTo>
                  <a:pt x="842" y="1204"/>
                </a:lnTo>
                <a:lnTo>
                  <a:pt x="842" y="1204"/>
                </a:lnTo>
                <a:lnTo>
                  <a:pt x="843" y="1195"/>
                </a:lnTo>
                <a:lnTo>
                  <a:pt x="847" y="1182"/>
                </a:lnTo>
                <a:lnTo>
                  <a:pt x="858" y="1146"/>
                </a:lnTo>
                <a:lnTo>
                  <a:pt x="870" y="1112"/>
                </a:lnTo>
                <a:lnTo>
                  <a:pt x="876" y="1096"/>
                </a:lnTo>
                <a:lnTo>
                  <a:pt x="876" y="1096"/>
                </a:lnTo>
                <a:lnTo>
                  <a:pt x="879" y="1088"/>
                </a:lnTo>
                <a:lnTo>
                  <a:pt x="884" y="1075"/>
                </a:lnTo>
                <a:lnTo>
                  <a:pt x="891" y="1056"/>
                </a:lnTo>
                <a:lnTo>
                  <a:pt x="891" y="1056"/>
                </a:lnTo>
                <a:lnTo>
                  <a:pt x="948" y="1023"/>
                </a:lnTo>
                <a:lnTo>
                  <a:pt x="986" y="1000"/>
                </a:lnTo>
                <a:lnTo>
                  <a:pt x="999" y="991"/>
                </a:lnTo>
                <a:lnTo>
                  <a:pt x="1004" y="988"/>
                </a:lnTo>
                <a:lnTo>
                  <a:pt x="1004" y="988"/>
                </a:lnTo>
                <a:lnTo>
                  <a:pt x="1003" y="983"/>
                </a:lnTo>
                <a:lnTo>
                  <a:pt x="1000" y="974"/>
                </a:lnTo>
                <a:lnTo>
                  <a:pt x="989" y="943"/>
                </a:lnTo>
                <a:lnTo>
                  <a:pt x="976" y="908"/>
                </a:lnTo>
                <a:lnTo>
                  <a:pt x="965" y="875"/>
                </a:lnTo>
                <a:lnTo>
                  <a:pt x="965" y="875"/>
                </a:lnTo>
                <a:lnTo>
                  <a:pt x="957" y="846"/>
                </a:lnTo>
                <a:lnTo>
                  <a:pt x="951" y="819"/>
                </a:lnTo>
                <a:lnTo>
                  <a:pt x="948" y="808"/>
                </a:lnTo>
                <a:lnTo>
                  <a:pt x="944" y="798"/>
                </a:lnTo>
                <a:lnTo>
                  <a:pt x="940" y="791"/>
                </a:lnTo>
                <a:lnTo>
                  <a:pt x="935" y="786"/>
                </a:lnTo>
                <a:lnTo>
                  <a:pt x="935" y="786"/>
                </a:lnTo>
                <a:lnTo>
                  <a:pt x="923" y="778"/>
                </a:lnTo>
                <a:lnTo>
                  <a:pt x="908" y="768"/>
                </a:lnTo>
                <a:lnTo>
                  <a:pt x="892" y="759"/>
                </a:lnTo>
                <a:lnTo>
                  <a:pt x="876" y="752"/>
                </a:lnTo>
                <a:lnTo>
                  <a:pt x="876" y="752"/>
                </a:lnTo>
                <a:lnTo>
                  <a:pt x="859" y="744"/>
                </a:lnTo>
                <a:lnTo>
                  <a:pt x="839" y="736"/>
                </a:lnTo>
                <a:lnTo>
                  <a:pt x="830" y="731"/>
                </a:lnTo>
                <a:lnTo>
                  <a:pt x="820" y="728"/>
                </a:lnTo>
                <a:lnTo>
                  <a:pt x="811" y="727"/>
                </a:lnTo>
                <a:lnTo>
                  <a:pt x="803" y="727"/>
                </a:lnTo>
                <a:lnTo>
                  <a:pt x="803" y="727"/>
                </a:lnTo>
                <a:lnTo>
                  <a:pt x="793" y="730"/>
                </a:lnTo>
                <a:lnTo>
                  <a:pt x="782" y="733"/>
                </a:lnTo>
                <a:lnTo>
                  <a:pt x="753" y="746"/>
                </a:lnTo>
                <a:lnTo>
                  <a:pt x="726" y="758"/>
                </a:lnTo>
                <a:lnTo>
                  <a:pt x="709" y="766"/>
                </a:lnTo>
                <a:lnTo>
                  <a:pt x="709" y="766"/>
                </a:lnTo>
                <a:lnTo>
                  <a:pt x="703" y="769"/>
                </a:lnTo>
                <a:lnTo>
                  <a:pt x="694" y="771"/>
                </a:lnTo>
                <a:lnTo>
                  <a:pt x="675" y="774"/>
                </a:lnTo>
                <a:lnTo>
                  <a:pt x="650" y="776"/>
                </a:lnTo>
                <a:lnTo>
                  <a:pt x="645" y="747"/>
                </a:lnTo>
                <a:lnTo>
                  <a:pt x="645" y="747"/>
                </a:lnTo>
                <a:lnTo>
                  <a:pt x="633" y="738"/>
                </a:lnTo>
                <a:lnTo>
                  <a:pt x="626" y="732"/>
                </a:lnTo>
                <a:lnTo>
                  <a:pt x="622" y="730"/>
                </a:lnTo>
                <a:lnTo>
                  <a:pt x="621" y="727"/>
                </a:lnTo>
                <a:lnTo>
                  <a:pt x="621" y="727"/>
                </a:lnTo>
                <a:close/>
                <a:moveTo>
                  <a:pt x="168" y="644"/>
                </a:moveTo>
                <a:lnTo>
                  <a:pt x="178" y="629"/>
                </a:lnTo>
                <a:lnTo>
                  <a:pt x="178" y="629"/>
                </a:lnTo>
                <a:lnTo>
                  <a:pt x="183" y="658"/>
                </a:lnTo>
                <a:lnTo>
                  <a:pt x="183" y="658"/>
                </a:lnTo>
                <a:lnTo>
                  <a:pt x="186" y="669"/>
                </a:lnTo>
                <a:lnTo>
                  <a:pt x="188" y="678"/>
                </a:lnTo>
                <a:lnTo>
                  <a:pt x="188" y="678"/>
                </a:lnTo>
                <a:lnTo>
                  <a:pt x="193" y="703"/>
                </a:lnTo>
                <a:lnTo>
                  <a:pt x="193" y="703"/>
                </a:lnTo>
                <a:lnTo>
                  <a:pt x="178" y="693"/>
                </a:lnTo>
                <a:lnTo>
                  <a:pt x="178" y="693"/>
                </a:lnTo>
                <a:lnTo>
                  <a:pt x="172" y="689"/>
                </a:lnTo>
                <a:lnTo>
                  <a:pt x="168" y="683"/>
                </a:lnTo>
                <a:lnTo>
                  <a:pt x="168" y="683"/>
                </a:lnTo>
                <a:lnTo>
                  <a:pt x="166" y="680"/>
                </a:lnTo>
                <a:lnTo>
                  <a:pt x="161" y="679"/>
                </a:lnTo>
                <a:lnTo>
                  <a:pt x="150" y="678"/>
                </a:lnTo>
                <a:lnTo>
                  <a:pt x="134" y="678"/>
                </a:lnTo>
                <a:lnTo>
                  <a:pt x="134" y="678"/>
                </a:lnTo>
                <a:lnTo>
                  <a:pt x="145" y="671"/>
                </a:lnTo>
                <a:lnTo>
                  <a:pt x="152" y="665"/>
                </a:lnTo>
                <a:lnTo>
                  <a:pt x="159" y="658"/>
                </a:lnTo>
                <a:lnTo>
                  <a:pt x="159" y="658"/>
                </a:lnTo>
                <a:lnTo>
                  <a:pt x="166" y="649"/>
                </a:lnTo>
                <a:lnTo>
                  <a:pt x="168" y="644"/>
                </a:lnTo>
                <a:lnTo>
                  <a:pt x="168" y="6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78141861-2CDB-4EA0-A396-5AB6A2CC5349}"/>
              </a:ext>
            </a:extLst>
          </p:cNvPr>
          <p:cNvSpPr>
            <a:spLocks/>
          </p:cNvSpPr>
          <p:nvPr/>
        </p:nvSpPr>
        <p:spPr bwMode="auto">
          <a:xfrm>
            <a:off x="8334377" y="2710524"/>
            <a:ext cx="1044486" cy="1691613"/>
          </a:xfrm>
          <a:custGeom>
            <a:avLst/>
            <a:gdLst>
              <a:gd name="T0" fmla="*/ 635 w 1104"/>
              <a:gd name="T1" fmla="*/ 199 h 1788"/>
              <a:gd name="T2" fmla="*/ 621 w 1104"/>
              <a:gd name="T3" fmla="*/ 267 h 1788"/>
              <a:gd name="T4" fmla="*/ 664 w 1104"/>
              <a:gd name="T5" fmla="*/ 339 h 1788"/>
              <a:gd name="T6" fmla="*/ 692 w 1104"/>
              <a:gd name="T7" fmla="*/ 360 h 1788"/>
              <a:gd name="T8" fmla="*/ 666 w 1104"/>
              <a:gd name="T9" fmla="*/ 403 h 1788"/>
              <a:gd name="T10" fmla="*/ 573 w 1104"/>
              <a:gd name="T11" fmla="*/ 458 h 1788"/>
              <a:gd name="T12" fmla="*/ 331 w 1104"/>
              <a:gd name="T13" fmla="*/ 654 h 1788"/>
              <a:gd name="T14" fmla="*/ 146 w 1104"/>
              <a:gd name="T15" fmla="*/ 595 h 1788"/>
              <a:gd name="T16" fmla="*/ 107 w 1104"/>
              <a:gd name="T17" fmla="*/ 593 h 1788"/>
              <a:gd name="T18" fmla="*/ 76 w 1104"/>
              <a:gd name="T19" fmla="*/ 595 h 1788"/>
              <a:gd name="T20" fmla="*/ 31 w 1104"/>
              <a:gd name="T21" fmla="*/ 582 h 1788"/>
              <a:gd name="T22" fmla="*/ 1 w 1104"/>
              <a:gd name="T23" fmla="*/ 572 h 1788"/>
              <a:gd name="T24" fmla="*/ 50 w 1104"/>
              <a:gd name="T25" fmla="*/ 631 h 1788"/>
              <a:gd name="T26" fmla="*/ 144 w 1104"/>
              <a:gd name="T27" fmla="*/ 695 h 1788"/>
              <a:gd name="T28" fmla="*/ 262 w 1104"/>
              <a:gd name="T29" fmla="*/ 722 h 1788"/>
              <a:gd name="T30" fmla="*/ 286 w 1104"/>
              <a:gd name="T31" fmla="*/ 813 h 1788"/>
              <a:gd name="T32" fmla="*/ 499 w 1104"/>
              <a:gd name="T33" fmla="*/ 761 h 1788"/>
              <a:gd name="T34" fmla="*/ 585 w 1104"/>
              <a:gd name="T35" fmla="*/ 712 h 1788"/>
              <a:gd name="T36" fmla="*/ 622 w 1104"/>
              <a:gd name="T37" fmla="*/ 735 h 1788"/>
              <a:gd name="T38" fmla="*/ 660 w 1104"/>
              <a:gd name="T39" fmla="*/ 769 h 1788"/>
              <a:gd name="T40" fmla="*/ 664 w 1104"/>
              <a:gd name="T41" fmla="*/ 829 h 1788"/>
              <a:gd name="T42" fmla="*/ 627 w 1104"/>
              <a:gd name="T43" fmla="*/ 893 h 1788"/>
              <a:gd name="T44" fmla="*/ 487 w 1104"/>
              <a:gd name="T45" fmla="*/ 932 h 1788"/>
              <a:gd name="T46" fmla="*/ 449 w 1104"/>
              <a:gd name="T47" fmla="*/ 964 h 1788"/>
              <a:gd name="T48" fmla="*/ 418 w 1104"/>
              <a:gd name="T49" fmla="*/ 1058 h 1788"/>
              <a:gd name="T50" fmla="*/ 284 w 1104"/>
              <a:gd name="T51" fmla="*/ 1195 h 1788"/>
              <a:gd name="T52" fmla="*/ 188 w 1104"/>
              <a:gd name="T53" fmla="*/ 1427 h 1788"/>
              <a:gd name="T54" fmla="*/ 296 w 1104"/>
              <a:gd name="T55" fmla="*/ 1728 h 1788"/>
              <a:gd name="T56" fmla="*/ 262 w 1104"/>
              <a:gd name="T57" fmla="*/ 1746 h 1788"/>
              <a:gd name="T58" fmla="*/ 348 w 1104"/>
              <a:gd name="T59" fmla="*/ 1757 h 1788"/>
              <a:gd name="T60" fmla="*/ 385 w 1104"/>
              <a:gd name="T61" fmla="*/ 1668 h 1788"/>
              <a:gd name="T62" fmla="*/ 422 w 1104"/>
              <a:gd name="T63" fmla="*/ 1577 h 1788"/>
              <a:gd name="T64" fmla="*/ 399 w 1104"/>
              <a:gd name="T65" fmla="*/ 1531 h 1788"/>
              <a:gd name="T66" fmla="*/ 547 w 1104"/>
              <a:gd name="T67" fmla="*/ 1314 h 1788"/>
              <a:gd name="T68" fmla="*/ 576 w 1104"/>
              <a:gd name="T69" fmla="*/ 1235 h 1788"/>
              <a:gd name="T70" fmla="*/ 650 w 1104"/>
              <a:gd name="T71" fmla="*/ 1222 h 1788"/>
              <a:gd name="T72" fmla="*/ 774 w 1104"/>
              <a:gd name="T73" fmla="*/ 1617 h 1788"/>
              <a:gd name="T74" fmla="*/ 908 w 1104"/>
              <a:gd name="T75" fmla="*/ 1746 h 1788"/>
              <a:gd name="T76" fmla="*/ 945 w 1104"/>
              <a:gd name="T77" fmla="*/ 1771 h 1788"/>
              <a:gd name="T78" fmla="*/ 997 w 1104"/>
              <a:gd name="T79" fmla="*/ 1788 h 1788"/>
              <a:gd name="T80" fmla="*/ 1075 w 1104"/>
              <a:gd name="T81" fmla="*/ 1779 h 1788"/>
              <a:gd name="T82" fmla="*/ 1102 w 1104"/>
              <a:gd name="T83" fmla="*/ 1761 h 1788"/>
              <a:gd name="T84" fmla="*/ 1049 w 1104"/>
              <a:gd name="T85" fmla="*/ 1687 h 1788"/>
              <a:gd name="T86" fmla="*/ 1043 w 1104"/>
              <a:gd name="T87" fmla="*/ 1639 h 1788"/>
              <a:gd name="T88" fmla="*/ 1029 w 1104"/>
              <a:gd name="T89" fmla="*/ 1206 h 1788"/>
              <a:gd name="T90" fmla="*/ 1029 w 1104"/>
              <a:gd name="T91" fmla="*/ 931 h 1788"/>
              <a:gd name="T92" fmla="*/ 1029 w 1104"/>
              <a:gd name="T93" fmla="*/ 877 h 1788"/>
              <a:gd name="T94" fmla="*/ 1043 w 1104"/>
              <a:gd name="T95" fmla="*/ 616 h 1788"/>
              <a:gd name="T96" fmla="*/ 1015 w 1104"/>
              <a:gd name="T97" fmla="*/ 415 h 1788"/>
              <a:gd name="T98" fmla="*/ 936 w 1104"/>
              <a:gd name="T99" fmla="*/ 334 h 1788"/>
              <a:gd name="T100" fmla="*/ 916 w 1104"/>
              <a:gd name="T101" fmla="*/ 287 h 1788"/>
              <a:gd name="T102" fmla="*/ 891 w 1104"/>
              <a:gd name="T103" fmla="*/ 189 h 1788"/>
              <a:gd name="T104" fmla="*/ 891 w 1104"/>
              <a:gd name="T105" fmla="*/ 91 h 1788"/>
              <a:gd name="T106" fmla="*/ 807 w 1104"/>
              <a:gd name="T107" fmla="*/ 17 h 1788"/>
              <a:gd name="T108" fmla="*/ 743 w 1104"/>
              <a:gd name="T109" fmla="*/ 1 h 1788"/>
              <a:gd name="T110" fmla="*/ 689 w 1104"/>
              <a:gd name="T111" fmla="*/ 22 h 1788"/>
              <a:gd name="T112" fmla="*/ 660 w 1104"/>
              <a:gd name="T113" fmla="*/ 55 h 1788"/>
              <a:gd name="T114" fmla="*/ 640 w 1104"/>
              <a:gd name="T115" fmla="*/ 72 h 1788"/>
              <a:gd name="T116" fmla="*/ 621 w 1104"/>
              <a:gd name="T117" fmla="*/ 91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4" h="1788">
                <a:moveTo>
                  <a:pt x="606" y="91"/>
                </a:moveTo>
                <a:lnTo>
                  <a:pt x="606" y="91"/>
                </a:lnTo>
                <a:lnTo>
                  <a:pt x="612" y="102"/>
                </a:lnTo>
                <a:lnTo>
                  <a:pt x="616" y="110"/>
                </a:lnTo>
                <a:lnTo>
                  <a:pt x="606" y="125"/>
                </a:lnTo>
                <a:lnTo>
                  <a:pt x="626" y="135"/>
                </a:lnTo>
                <a:lnTo>
                  <a:pt x="626" y="135"/>
                </a:lnTo>
                <a:lnTo>
                  <a:pt x="630" y="165"/>
                </a:lnTo>
                <a:lnTo>
                  <a:pt x="635" y="199"/>
                </a:lnTo>
                <a:lnTo>
                  <a:pt x="635" y="199"/>
                </a:lnTo>
                <a:lnTo>
                  <a:pt x="630" y="223"/>
                </a:lnTo>
                <a:lnTo>
                  <a:pt x="628" y="239"/>
                </a:lnTo>
                <a:lnTo>
                  <a:pt x="626" y="248"/>
                </a:lnTo>
                <a:lnTo>
                  <a:pt x="626" y="248"/>
                </a:lnTo>
                <a:lnTo>
                  <a:pt x="622" y="251"/>
                </a:lnTo>
                <a:lnTo>
                  <a:pt x="617" y="258"/>
                </a:lnTo>
                <a:lnTo>
                  <a:pt x="616" y="260"/>
                </a:lnTo>
                <a:lnTo>
                  <a:pt x="616" y="264"/>
                </a:lnTo>
                <a:lnTo>
                  <a:pt x="617" y="266"/>
                </a:lnTo>
                <a:lnTo>
                  <a:pt x="621" y="267"/>
                </a:lnTo>
                <a:lnTo>
                  <a:pt x="621" y="267"/>
                </a:lnTo>
                <a:lnTo>
                  <a:pt x="632" y="271"/>
                </a:lnTo>
                <a:lnTo>
                  <a:pt x="643" y="276"/>
                </a:lnTo>
                <a:lnTo>
                  <a:pt x="655" y="282"/>
                </a:lnTo>
                <a:lnTo>
                  <a:pt x="655" y="282"/>
                </a:lnTo>
                <a:lnTo>
                  <a:pt x="657" y="297"/>
                </a:lnTo>
                <a:lnTo>
                  <a:pt x="660" y="312"/>
                </a:lnTo>
                <a:lnTo>
                  <a:pt x="660" y="312"/>
                </a:lnTo>
                <a:lnTo>
                  <a:pt x="662" y="328"/>
                </a:lnTo>
                <a:lnTo>
                  <a:pt x="664" y="339"/>
                </a:lnTo>
                <a:lnTo>
                  <a:pt x="665" y="346"/>
                </a:lnTo>
                <a:lnTo>
                  <a:pt x="665" y="346"/>
                </a:lnTo>
                <a:lnTo>
                  <a:pt x="666" y="348"/>
                </a:lnTo>
                <a:lnTo>
                  <a:pt x="670" y="351"/>
                </a:lnTo>
                <a:lnTo>
                  <a:pt x="677" y="357"/>
                </a:lnTo>
                <a:lnTo>
                  <a:pt x="686" y="361"/>
                </a:lnTo>
                <a:lnTo>
                  <a:pt x="688" y="361"/>
                </a:lnTo>
                <a:lnTo>
                  <a:pt x="689" y="361"/>
                </a:lnTo>
                <a:lnTo>
                  <a:pt x="689" y="361"/>
                </a:lnTo>
                <a:lnTo>
                  <a:pt x="692" y="360"/>
                </a:lnTo>
                <a:lnTo>
                  <a:pt x="697" y="360"/>
                </a:lnTo>
                <a:lnTo>
                  <a:pt x="712" y="357"/>
                </a:lnTo>
                <a:lnTo>
                  <a:pt x="734" y="356"/>
                </a:lnTo>
                <a:lnTo>
                  <a:pt x="739" y="375"/>
                </a:lnTo>
                <a:lnTo>
                  <a:pt x="739" y="375"/>
                </a:lnTo>
                <a:lnTo>
                  <a:pt x="708" y="383"/>
                </a:lnTo>
                <a:lnTo>
                  <a:pt x="675" y="390"/>
                </a:lnTo>
                <a:lnTo>
                  <a:pt x="675" y="390"/>
                </a:lnTo>
                <a:lnTo>
                  <a:pt x="671" y="394"/>
                </a:lnTo>
                <a:lnTo>
                  <a:pt x="666" y="403"/>
                </a:lnTo>
                <a:lnTo>
                  <a:pt x="660" y="415"/>
                </a:lnTo>
                <a:lnTo>
                  <a:pt x="660" y="415"/>
                </a:lnTo>
                <a:lnTo>
                  <a:pt x="655" y="416"/>
                </a:lnTo>
                <a:lnTo>
                  <a:pt x="640" y="420"/>
                </a:lnTo>
                <a:lnTo>
                  <a:pt x="629" y="425"/>
                </a:lnTo>
                <a:lnTo>
                  <a:pt x="618" y="430"/>
                </a:lnTo>
                <a:lnTo>
                  <a:pt x="605" y="436"/>
                </a:lnTo>
                <a:lnTo>
                  <a:pt x="591" y="444"/>
                </a:lnTo>
                <a:lnTo>
                  <a:pt x="591" y="444"/>
                </a:lnTo>
                <a:lnTo>
                  <a:pt x="573" y="458"/>
                </a:lnTo>
                <a:lnTo>
                  <a:pt x="548" y="480"/>
                </a:lnTo>
                <a:lnTo>
                  <a:pt x="490" y="533"/>
                </a:lnTo>
                <a:lnTo>
                  <a:pt x="414" y="606"/>
                </a:lnTo>
                <a:lnTo>
                  <a:pt x="414" y="606"/>
                </a:lnTo>
                <a:lnTo>
                  <a:pt x="376" y="633"/>
                </a:lnTo>
                <a:lnTo>
                  <a:pt x="353" y="649"/>
                </a:lnTo>
                <a:lnTo>
                  <a:pt x="344" y="654"/>
                </a:lnTo>
                <a:lnTo>
                  <a:pt x="340" y="656"/>
                </a:lnTo>
                <a:lnTo>
                  <a:pt x="340" y="656"/>
                </a:lnTo>
                <a:lnTo>
                  <a:pt x="331" y="654"/>
                </a:lnTo>
                <a:lnTo>
                  <a:pt x="310" y="656"/>
                </a:lnTo>
                <a:lnTo>
                  <a:pt x="281" y="656"/>
                </a:lnTo>
                <a:lnTo>
                  <a:pt x="276" y="665"/>
                </a:lnTo>
                <a:lnTo>
                  <a:pt x="218" y="646"/>
                </a:lnTo>
                <a:lnTo>
                  <a:pt x="218" y="646"/>
                </a:lnTo>
                <a:lnTo>
                  <a:pt x="202" y="632"/>
                </a:lnTo>
                <a:lnTo>
                  <a:pt x="187" y="621"/>
                </a:lnTo>
                <a:lnTo>
                  <a:pt x="173" y="611"/>
                </a:lnTo>
                <a:lnTo>
                  <a:pt x="173" y="611"/>
                </a:lnTo>
                <a:lnTo>
                  <a:pt x="146" y="595"/>
                </a:lnTo>
                <a:lnTo>
                  <a:pt x="135" y="589"/>
                </a:lnTo>
                <a:lnTo>
                  <a:pt x="129" y="587"/>
                </a:lnTo>
                <a:lnTo>
                  <a:pt x="129" y="587"/>
                </a:lnTo>
                <a:lnTo>
                  <a:pt x="116" y="584"/>
                </a:lnTo>
                <a:lnTo>
                  <a:pt x="108" y="583"/>
                </a:lnTo>
                <a:lnTo>
                  <a:pt x="106" y="584"/>
                </a:lnTo>
                <a:lnTo>
                  <a:pt x="104" y="587"/>
                </a:lnTo>
                <a:lnTo>
                  <a:pt x="104" y="587"/>
                </a:lnTo>
                <a:lnTo>
                  <a:pt x="106" y="589"/>
                </a:lnTo>
                <a:lnTo>
                  <a:pt x="107" y="593"/>
                </a:lnTo>
                <a:lnTo>
                  <a:pt x="113" y="599"/>
                </a:lnTo>
                <a:lnTo>
                  <a:pt x="118" y="604"/>
                </a:lnTo>
                <a:lnTo>
                  <a:pt x="119" y="606"/>
                </a:lnTo>
                <a:lnTo>
                  <a:pt x="119" y="606"/>
                </a:lnTo>
                <a:lnTo>
                  <a:pt x="113" y="605"/>
                </a:lnTo>
                <a:lnTo>
                  <a:pt x="101" y="602"/>
                </a:lnTo>
                <a:lnTo>
                  <a:pt x="87" y="598"/>
                </a:lnTo>
                <a:lnTo>
                  <a:pt x="80" y="597"/>
                </a:lnTo>
                <a:lnTo>
                  <a:pt x="80" y="597"/>
                </a:lnTo>
                <a:lnTo>
                  <a:pt x="76" y="595"/>
                </a:lnTo>
                <a:lnTo>
                  <a:pt x="70" y="592"/>
                </a:lnTo>
                <a:lnTo>
                  <a:pt x="52" y="581"/>
                </a:lnTo>
                <a:lnTo>
                  <a:pt x="33" y="570"/>
                </a:lnTo>
                <a:lnTo>
                  <a:pt x="28" y="567"/>
                </a:lnTo>
                <a:lnTo>
                  <a:pt x="26" y="567"/>
                </a:lnTo>
                <a:lnTo>
                  <a:pt x="26" y="567"/>
                </a:lnTo>
                <a:lnTo>
                  <a:pt x="26" y="567"/>
                </a:lnTo>
                <a:lnTo>
                  <a:pt x="26" y="571"/>
                </a:lnTo>
                <a:lnTo>
                  <a:pt x="28" y="574"/>
                </a:lnTo>
                <a:lnTo>
                  <a:pt x="31" y="582"/>
                </a:lnTo>
                <a:lnTo>
                  <a:pt x="31" y="582"/>
                </a:lnTo>
                <a:lnTo>
                  <a:pt x="31" y="582"/>
                </a:lnTo>
                <a:lnTo>
                  <a:pt x="29" y="582"/>
                </a:lnTo>
                <a:lnTo>
                  <a:pt x="27" y="581"/>
                </a:lnTo>
                <a:lnTo>
                  <a:pt x="16" y="576"/>
                </a:lnTo>
                <a:lnTo>
                  <a:pt x="6" y="571"/>
                </a:lnTo>
                <a:lnTo>
                  <a:pt x="2" y="571"/>
                </a:lnTo>
                <a:lnTo>
                  <a:pt x="1" y="571"/>
                </a:lnTo>
                <a:lnTo>
                  <a:pt x="1" y="572"/>
                </a:lnTo>
                <a:lnTo>
                  <a:pt x="1" y="572"/>
                </a:lnTo>
                <a:lnTo>
                  <a:pt x="1" y="577"/>
                </a:lnTo>
                <a:lnTo>
                  <a:pt x="0" y="582"/>
                </a:lnTo>
                <a:lnTo>
                  <a:pt x="0" y="586"/>
                </a:lnTo>
                <a:lnTo>
                  <a:pt x="0" y="588"/>
                </a:lnTo>
                <a:lnTo>
                  <a:pt x="2" y="592"/>
                </a:lnTo>
                <a:lnTo>
                  <a:pt x="6" y="597"/>
                </a:lnTo>
                <a:lnTo>
                  <a:pt x="6" y="597"/>
                </a:lnTo>
                <a:lnTo>
                  <a:pt x="17" y="606"/>
                </a:lnTo>
                <a:lnTo>
                  <a:pt x="32" y="617"/>
                </a:lnTo>
                <a:lnTo>
                  <a:pt x="50" y="631"/>
                </a:lnTo>
                <a:lnTo>
                  <a:pt x="50" y="631"/>
                </a:lnTo>
                <a:lnTo>
                  <a:pt x="53" y="632"/>
                </a:lnTo>
                <a:lnTo>
                  <a:pt x="55" y="632"/>
                </a:lnTo>
                <a:lnTo>
                  <a:pt x="60" y="636"/>
                </a:lnTo>
                <a:lnTo>
                  <a:pt x="70" y="646"/>
                </a:lnTo>
                <a:lnTo>
                  <a:pt x="70" y="646"/>
                </a:lnTo>
                <a:lnTo>
                  <a:pt x="84" y="658"/>
                </a:lnTo>
                <a:lnTo>
                  <a:pt x="100" y="670"/>
                </a:lnTo>
                <a:lnTo>
                  <a:pt x="118" y="683"/>
                </a:lnTo>
                <a:lnTo>
                  <a:pt x="144" y="695"/>
                </a:lnTo>
                <a:lnTo>
                  <a:pt x="144" y="695"/>
                </a:lnTo>
                <a:lnTo>
                  <a:pt x="160" y="701"/>
                </a:lnTo>
                <a:lnTo>
                  <a:pt x="177" y="706"/>
                </a:lnTo>
                <a:lnTo>
                  <a:pt x="195" y="710"/>
                </a:lnTo>
                <a:lnTo>
                  <a:pt x="213" y="713"/>
                </a:lnTo>
                <a:lnTo>
                  <a:pt x="242" y="718"/>
                </a:lnTo>
                <a:lnTo>
                  <a:pt x="257" y="719"/>
                </a:lnTo>
                <a:lnTo>
                  <a:pt x="257" y="719"/>
                </a:lnTo>
                <a:lnTo>
                  <a:pt x="259" y="721"/>
                </a:lnTo>
                <a:lnTo>
                  <a:pt x="262" y="722"/>
                </a:lnTo>
                <a:lnTo>
                  <a:pt x="267" y="729"/>
                </a:lnTo>
                <a:lnTo>
                  <a:pt x="272" y="739"/>
                </a:lnTo>
                <a:lnTo>
                  <a:pt x="272" y="739"/>
                </a:lnTo>
                <a:lnTo>
                  <a:pt x="275" y="777"/>
                </a:lnTo>
                <a:lnTo>
                  <a:pt x="278" y="791"/>
                </a:lnTo>
                <a:lnTo>
                  <a:pt x="280" y="802"/>
                </a:lnTo>
                <a:lnTo>
                  <a:pt x="283" y="810"/>
                </a:lnTo>
                <a:lnTo>
                  <a:pt x="285" y="813"/>
                </a:lnTo>
                <a:lnTo>
                  <a:pt x="286" y="813"/>
                </a:lnTo>
                <a:lnTo>
                  <a:pt x="286" y="813"/>
                </a:lnTo>
                <a:lnTo>
                  <a:pt x="365" y="798"/>
                </a:lnTo>
                <a:lnTo>
                  <a:pt x="365" y="798"/>
                </a:lnTo>
                <a:lnTo>
                  <a:pt x="393" y="794"/>
                </a:lnTo>
                <a:lnTo>
                  <a:pt x="423" y="792"/>
                </a:lnTo>
                <a:lnTo>
                  <a:pt x="447" y="788"/>
                </a:lnTo>
                <a:lnTo>
                  <a:pt x="457" y="786"/>
                </a:lnTo>
                <a:lnTo>
                  <a:pt x="463" y="783"/>
                </a:lnTo>
                <a:lnTo>
                  <a:pt x="463" y="783"/>
                </a:lnTo>
                <a:lnTo>
                  <a:pt x="478" y="773"/>
                </a:lnTo>
                <a:lnTo>
                  <a:pt x="499" y="761"/>
                </a:lnTo>
                <a:lnTo>
                  <a:pt x="527" y="744"/>
                </a:lnTo>
                <a:lnTo>
                  <a:pt x="527" y="744"/>
                </a:lnTo>
                <a:lnTo>
                  <a:pt x="543" y="734"/>
                </a:lnTo>
                <a:lnTo>
                  <a:pt x="562" y="724"/>
                </a:lnTo>
                <a:lnTo>
                  <a:pt x="562" y="724"/>
                </a:lnTo>
                <a:lnTo>
                  <a:pt x="568" y="722"/>
                </a:lnTo>
                <a:lnTo>
                  <a:pt x="576" y="717"/>
                </a:lnTo>
                <a:lnTo>
                  <a:pt x="586" y="710"/>
                </a:lnTo>
                <a:lnTo>
                  <a:pt x="586" y="710"/>
                </a:lnTo>
                <a:lnTo>
                  <a:pt x="585" y="712"/>
                </a:lnTo>
                <a:lnTo>
                  <a:pt x="584" y="717"/>
                </a:lnTo>
                <a:lnTo>
                  <a:pt x="582" y="719"/>
                </a:lnTo>
                <a:lnTo>
                  <a:pt x="584" y="723"/>
                </a:lnTo>
                <a:lnTo>
                  <a:pt x="586" y="727"/>
                </a:lnTo>
                <a:lnTo>
                  <a:pt x="591" y="729"/>
                </a:lnTo>
                <a:lnTo>
                  <a:pt x="591" y="729"/>
                </a:lnTo>
                <a:lnTo>
                  <a:pt x="597" y="732"/>
                </a:lnTo>
                <a:lnTo>
                  <a:pt x="602" y="733"/>
                </a:lnTo>
                <a:lnTo>
                  <a:pt x="614" y="735"/>
                </a:lnTo>
                <a:lnTo>
                  <a:pt x="622" y="735"/>
                </a:lnTo>
                <a:lnTo>
                  <a:pt x="626" y="734"/>
                </a:lnTo>
                <a:lnTo>
                  <a:pt x="626" y="734"/>
                </a:lnTo>
                <a:lnTo>
                  <a:pt x="627" y="732"/>
                </a:lnTo>
                <a:lnTo>
                  <a:pt x="629" y="728"/>
                </a:lnTo>
                <a:lnTo>
                  <a:pt x="632" y="727"/>
                </a:lnTo>
                <a:lnTo>
                  <a:pt x="634" y="727"/>
                </a:lnTo>
                <a:lnTo>
                  <a:pt x="637" y="729"/>
                </a:lnTo>
                <a:lnTo>
                  <a:pt x="640" y="734"/>
                </a:lnTo>
                <a:lnTo>
                  <a:pt x="640" y="734"/>
                </a:lnTo>
                <a:lnTo>
                  <a:pt x="660" y="769"/>
                </a:lnTo>
                <a:lnTo>
                  <a:pt x="660" y="769"/>
                </a:lnTo>
                <a:lnTo>
                  <a:pt x="657" y="772"/>
                </a:lnTo>
                <a:lnTo>
                  <a:pt x="651" y="782"/>
                </a:lnTo>
                <a:lnTo>
                  <a:pt x="649" y="788"/>
                </a:lnTo>
                <a:lnTo>
                  <a:pt x="648" y="794"/>
                </a:lnTo>
                <a:lnTo>
                  <a:pt x="648" y="802"/>
                </a:lnTo>
                <a:lnTo>
                  <a:pt x="650" y="808"/>
                </a:lnTo>
                <a:lnTo>
                  <a:pt x="650" y="808"/>
                </a:lnTo>
                <a:lnTo>
                  <a:pt x="657" y="819"/>
                </a:lnTo>
                <a:lnTo>
                  <a:pt x="664" y="829"/>
                </a:lnTo>
                <a:lnTo>
                  <a:pt x="670" y="837"/>
                </a:lnTo>
                <a:lnTo>
                  <a:pt x="670" y="837"/>
                </a:lnTo>
                <a:lnTo>
                  <a:pt x="661" y="867"/>
                </a:lnTo>
                <a:lnTo>
                  <a:pt x="654" y="888"/>
                </a:lnTo>
                <a:lnTo>
                  <a:pt x="651" y="894"/>
                </a:lnTo>
                <a:lnTo>
                  <a:pt x="650" y="896"/>
                </a:lnTo>
                <a:lnTo>
                  <a:pt x="650" y="896"/>
                </a:lnTo>
                <a:lnTo>
                  <a:pt x="643" y="894"/>
                </a:lnTo>
                <a:lnTo>
                  <a:pt x="637" y="893"/>
                </a:lnTo>
                <a:lnTo>
                  <a:pt x="627" y="893"/>
                </a:lnTo>
                <a:lnTo>
                  <a:pt x="616" y="893"/>
                </a:lnTo>
                <a:lnTo>
                  <a:pt x="602" y="894"/>
                </a:lnTo>
                <a:lnTo>
                  <a:pt x="587" y="896"/>
                </a:lnTo>
                <a:lnTo>
                  <a:pt x="571" y="901"/>
                </a:lnTo>
                <a:lnTo>
                  <a:pt x="571" y="901"/>
                </a:lnTo>
                <a:lnTo>
                  <a:pt x="541" y="912"/>
                </a:lnTo>
                <a:lnTo>
                  <a:pt x="517" y="922"/>
                </a:lnTo>
                <a:lnTo>
                  <a:pt x="498" y="931"/>
                </a:lnTo>
                <a:lnTo>
                  <a:pt x="498" y="931"/>
                </a:lnTo>
                <a:lnTo>
                  <a:pt x="487" y="932"/>
                </a:lnTo>
                <a:lnTo>
                  <a:pt x="462" y="934"/>
                </a:lnTo>
                <a:lnTo>
                  <a:pt x="449" y="936"/>
                </a:lnTo>
                <a:lnTo>
                  <a:pt x="437" y="938"/>
                </a:lnTo>
                <a:lnTo>
                  <a:pt x="430" y="942"/>
                </a:lnTo>
                <a:lnTo>
                  <a:pt x="429" y="943"/>
                </a:lnTo>
                <a:lnTo>
                  <a:pt x="429" y="945"/>
                </a:lnTo>
                <a:lnTo>
                  <a:pt x="429" y="945"/>
                </a:lnTo>
                <a:lnTo>
                  <a:pt x="431" y="949"/>
                </a:lnTo>
                <a:lnTo>
                  <a:pt x="436" y="954"/>
                </a:lnTo>
                <a:lnTo>
                  <a:pt x="449" y="964"/>
                </a:lnTo>
                <a:lnTo>
                  <a:pt x="458" y="971"/>
                </a:lnTo>
                <a:lnTo>
                  <a:pt x="463" y="975"/>
                </a:lnTo>
                <a:lnTo>
                  <a:pt x="463" y="975"/>
                </a:lnTo>
                <a:lnTo>
                  <a:pt x="473" y="1001"/>
                </a:lnTo>
                <a:lnTo>
                  <a:pt x="483" y="1024"/>
                </a:lnTo>
                <a:lnTo>
                  <a:pt x="483" y="1024"/>
                </a:lnTo>
                <a:lnTo>
                  <a:pt x="476" y="1028"/>
                </a:lnTo>
                <a:lnTo>
                  <a:pt x="457" y="1036"/>
                </a:lnTo>
                <a:lnTo>
                  <a:pt x="431" y="1050"/>
                </a:lnTo>
                <a:lnTo>
                  <a:pt x="418" y="1058"/>
                </a:lnTo>
                <a:lnTo>
                  <a:pt x="404" y="1068"/>
                </a:lnTo>
                <a:lnTo>
                  <a:pt x="404" y="1068"/>
                </a:lnTo>
                <a:lnTo>
                  <a:pt x="390" y="1079"/>
                </a:lnTo>
                <a:lnTo>
                  <a:pt x="374" y="1094"/>
                </a:lnTo>
                <a:lnTo>
                  <a:pt x="340" y="1124"/>
                </a:lnTo>
                <a:lnTo>
                  <a:pt x="296" y="1167"/>
                </a:lnTo>
                <a:lnTo>
                  <a:pt x="296" y="1167"/>
                </a:lnTo>
                <a:lnTo>
                  <a:pt x="294" y="1170"/>
                </a:lnTo>
                <a:lnTo>
                  <a:pt x="291" y="1175"/>
                </a:lnTo>
                <a:lnTo>
                  <a:pt x="284" y="1195"/>
                </a:lnTo>
                <a:lnTo>
                  <a:pt x="267" y="1250"/>
                </a:lnTo>
                <a:lnTo>
                  <a:pt x="242" y="1334"/>
                </a:lnTo>
                <a:lnTo>
                  <a:pt x="242" y="1334"/>
                </a:lnTo>
                <a:lnTo>
                  <a:pt x="238" y="1340"/>
                </a:lnTo>
                <a:lnTo>
                  <a:pt x="232" y="1352"/>
                </a:lnTo>
                <a:lnTo>
                  <a:pt x="214" y="1383"/>
                </a:lnTo>
                <a:lnTo>
                  <a:pt x="195" y="1413"/>
                </a:lnTo>
                <a:lnTo>
                  <a:pt x="189" y="1423"/>
                </a:lnTo>
                <a:lnTo>
                  <a:pt x="188" y="1427"/>
                </a:lnTo>
                <a:lnTo>
                  <a:pt x="188" y="1427"/>
                </a:lnTo>
                <a:lnTo>
                  <a:pt x="254" y="1461"/>
                </a:lnTo>
                <a:lnTo>
                  <a:pt x="321" y="1496"/>
                </a:lnTo>
                <a:lnTo>
                  <a:pt x="321" y="1496"/>
                </a:lnTo>
                <a:lnTo>
                  <a:pt x="311" y="1658"/>
                </a:lnTo>
                <a:lnTo>
                  <a:pt x="311" y="1658"/>
                </a:lnTo>
                <a:lnTo>
                  <a:pt x="311" y="1676"/>
                </a:lnTo>
                <a:lnTo>
                  <a:pt x="313" y="1697"/>
                </a:lnTo>
                <a:lnTo>
                  <a:pt x="316" y="1722"/>
                </a:lnTo>
                <a:lnTo>
                  <a:pt x="316" y="1722"/>
                </a:lnTo>
                <a:lnTo>
                  <a:pt x="296" y="1728"/>
                </a:lnTo>
                <a:lnTo>
                  <a:pt x="281" y="1733"/>
                </a:lnTo>
                <a:lnTo>
                  <a:pt x="272" y="1736"/>
                </a:lnTo>
                <a:lnTo>
                  <a:pt x="272" y="1736"/>
                </a:lnTo>
                <a:lnTo>
                  <a:pt x="265" y="1739"/>
                </a:lnTo>
                <a:lnTo>
                  <a:pt x="261" y="1741"/>
                </a:lnTo>
                <a:lnTo>
                  <a:pt x="258" y="1743"/>
                </a:lnTo>
                <a:lnTo>
                  <a:pt x="258" y="1744"/>
                </a:lnTo>
                <a:lnTo>
                  <a:pt x="258" y="1745"/>
                </a:lnTo>
                <a:lnTo>
                  <a:pt x="262" y="1746"/>
                </a:lnTo>
                <a:lnTo>
                  <a:pt x="262" y="1746"/>
                </a:lnTo>
                <a:lnTo>
                  <a:pt x="273" y="1750"/>
                </a:lnTo>
                <a:lnTo>
                  <a:pt x="288" y="1752"/>
                </a:lnTo>
                <a:lnTo>
                  <a:pt x="302" y="1755"/>
                </a:lnTo>
                <a:lnTo>
                  <a:pt x="316" y="1756"/>
                </a:lnTo>
                <a:lnTo>
                  <a:pt x="316" y="1756"/>
                </a:lnTo>
                <a:lnTo>
                  <a:pt x="322" y="1756"/>
                </a:lnTo>
                <a:lnTo>
                  <a:pt x="327" y="1757"/>
                </a:lnTo>
                <a:lnTo>
                  <a:pt x="338" y="1760"/>
                </a:lnTo>
                <a:lnTo>
                  <a:pt x="343" y="1760"/>
                </a:lnTo>
                <a:lnTo>
                  <a:pt x="348" y="1757"/>
                </a:lnTo>
                <a:lnTo>
                  <a:pt x="351" y="1754"/>
                </a:lnTo>
                <a:lnTo>
                  <a:pt x="355" y="1746"/>
                </a:lnTo>
                <a:lnTo>
                  <a:pt x="355" y="1746"/>
                </a:lnTo>
                <a:lnTo>
                  <a:pt x="361" y="1727"/>
                </a:lnTo>
                <a:lnTo>
                  <a:pt x="367" y="1705"/>
                </a:lnTo>
                <a:lnTo>
                  <a:pt x="371" y="1693"/>
                </a:lnTo>
                <a:lnTo>
                  <a:pt x="375" y="1684"/>
                </a:lnTo>
                <a:lnTo>
                  <a:pt x="380" y="1675"/>
                </a:lnTo>
                <a:lnTo>
                  <a:pt x="385" y="1668"/>
                </a:lnTo>
                <a:lnTo>
                  <a:pt x="385" y="1668"/>
                </a:lnTo>
                <a:lnTo>
                  <a:pt x="399" y="1655"/>
                </a:lnTo>
                <a:lnTo>
                  <a:pt x="414" y="1639"/>
                </a:lnTo>
                <a:lnTo>
                  <a:pt x="422" y="1631"/>
                </a:lnTo>
                <a:lnTo>
                  <a:pt x="426" y="1622"/>
                </a:lnTo>
                <a:lnTo>
                  <a:pt x="429" y="1614"/>
                </a:lnTo>
                <a:lnTo>
                  <a:pt x="429" y="1609"/>
                </a:lnTo>
                <a:lnTo>
                  <a:pt x="429" y="1604"/>
                </a:lnTo>
                <a:lnTo>
                  <a:pt x="429" y="1604"/>
                </a:lnTo>
                <a:lnTo>
                  <a:pt x="425" y="1588"/>
                </a:lnTo>
                <a:lnTo>
                  <a:pt x="422" y="1577"/>
                </a:lnTo>
                <a:lnTo>
                  <a:pt x="418" y="1569"/>
                </a:lnTo>
                <a:lnTo>
                  <a:pt x="414" y="1565"/>
                </a:lnTo>
                <a:lnTo>
                  <a:pt x="414" y="1565"/>
                </a:lnTo>
                <a:lnTo>
                  <a:pt x="410" y="1561"/>
                </a:lnTo>
                <a:lnTo>
                  <a:pt x="406" y="1556"/>
                </a:lnTo>
                <a:lnTo>
                  <a:pt x="402" y="1551"/>
                </a:lnTo>
                <a:lnTo>
                  <a:pt x="399" y="1545"/>
                </a:lnTo>
                <a:lnTo>
                  <a:pt x="399" y="1545"/>
                </a:lnTo>
                <a:lnTo>
                  <a:pt x="398" y="1537"/>
                </a:lnTo>
                <a:lnTo>
                  <a:pt x="399" y="1531"/>
                </a:lnTo>
                <a:lnTo>
                  <a:pt x="399" y="1525"/>
                </a:lnTo>
                <a:lnTo>
                  <a:pt x="399" y="1525"/>
                </a:lnTo>
                <a:lnTo>
                  <a:pt x="429" y="1528"/>
                </a:lnTo>
                <a:lnTo>
                  <a:pt x="449" y="1530"/>
                </a:lnTo>
                <a:lnTo>
                  <a:pt x="458" y="1530"/>
                </a:lnTo>
                <a:lnTo>
                  <a:pt x="458" y="1530"/>
                </a:lnTo>
                <a:lnTo>
                  <a:pt x="503" y="1426"/>
                </a:lnTo>
                <a:lnTo>
                  <a:pt x="533" y="1352"/>
                </a:lnTo>
                <a:lnTo>
                  <a:pt x="543" y="1326"/>
                </a:lnTo>
                <a:lnTo>
                  <a:pt x="547" y="1314"/>
                </a:lnTo>
                <a:lnTo>
                  <a:pt x="547" y="1314"/>
                </a:lnTo>
                <a:lnTo>
                  <a:pt x="548" y="1299"/>
                </a:lnTo>
                <a:lnTo>
                  <a:pt x="549" y="1288"/>
                </a:lnTo>
                <a:lnTo>
                  <a:pt x="552" y="1276"/>
                </a:lnTo>
                <a:lnTo>
                  <a:pt x="554" y="1264"/>
                </a:lnTo>
                <a:lnTo>
                  <a:pt x="560" y="1253"/>
                </a:lnTo>
                <a:lnTo>
                  <a:pt x="563" y="1246"/>
                </a:lnTo>
                <a:lnTo>
                  <a:pt x="567" y="1243"/>
                </a:lnTo>
                <a:lnTo>
                  <a:pt x="571" y="1238"/>
                </a:lnTo>
                <a:lnTo>
                  <a:pt x="576" y="1235"/>
                </a:lnTo>
                <a:lnTo>
                  <a:pt x="576" y="1235"/>
                </a:lnTo>
                <a:lnTo>
                  <a:pt x="587" y="1230"/>
                </a:lnTo>
                <a:lnTo>
                  <a:pt x="597" y="1228"/>
                </a:lnTo>
                <a:lnTo>
                  <a:pt x="607" y="1227"/>
                </a:lnTo>
                <a:lnTo>
                  <a:pt x="616" y="1227"/>
                </a:lnTo>
                <a:lnTo>
                  <a:pt x="629" y="1227"/>
                </a:lnTo>
                <a:lnTo>
                  <a:pt x="633" y="1225"/>
                </a:lnTo>
                <a:lnTo>
                  <a:pt x="635" y="1225"/>
                </a:lnTo>
                <a:lnTo>
                  <a:pt x="635" y="1225"/>
                </a:lnTo>
                <a:lnTo>
                  <a:pt x="650" y="1222"/>
                </a:lnTo>
                <a:lnTo>
                  <a:pt x="678" y="1217"/>
                </a:lnTo>
                <a:lnTo>
                  <a:pt x="719" y="1211"/>
                </a:lnTo>
                <a:lnTo>
                  <a:pt x="719" y="1211"/>
                </a:lnTo>
                <a:lnTo>
                  <a:pt x="719" y="1331"/>
                </a:lnTo>
                <a:lnTo>
                  <a:pt x="720" y="1417"/>
                </a:lnTo>
                <a:lnTo>
                  <a:pt x="721" y="1449"/>
                </a:lnTo>
                <a:lnTo>
                  <a:pt x="724" y="1466"/>
                </a:lnTo>
                <a:lnTo>
                  <a:pt x="724" y="1466"/>
                </a:lnTo>
                <a:lnTo>
                  <a:pt x="741" y="1520"/>
                </a:lnTo>
                <a:lnTo>
                  <a:pt x="774" y="1617"/>
                </a:lnTo>
                <a:lnTo>
                  <a:pt x="806" y="1709"/>
                </a:lnTo>
                <a:lnTo>
                  <a:pt x="817" y="1740"/>
                </a:lnTo>
                <a:lnTo>
                  <a:pt x="821" y="1749"/>
                </a:lnTo>
                <a:lnTo>
                  <a:pt x="822" y="1751"/>
                </a:lnTo>
                <a:lnTo>
                  <a:pt x="822" y="1751"/>
                </a:lnTo>
                <a:lnTo>
                  <a:pt x="863" y="1749"/>
                </a:lnTo>
                <a:lnTo>
                  <a:pt x="888" y="1748"/>
                </a:lnTo>
                <a:lnTo>
                  <a:pt x="901" y="1746"/>
                </a:lnTo>
                <a:lnTo>
                  <a:pt x="901" y="1746"/>
                </a:lnTo>
                <a:lnTo>
                  <a:pt x="908" y="1746"/>
                </a:lnTo>
                <a:lnTo>
                  <a:pt x="923" y="1748"/>
                </a:lnTo>
                <a:lnTo>
                  <a:pt x="939" y="1748"/>
                </a:lnTo>
                <a:lnTo>
                  <a:pt x="944" y="1748"/>
                </a:lnTo>
                <a:lnTo>
                  <a:pt x="945" y="1746"/>
                </a:lnTo>
                <a:lnTo>
                  <a:pt x="945" y="1746"/>
                </a:lnTo>
                <a:lnTo>
                  <a:pt x="946" y="1755"/>
                </a:lnTo>
                <a:lnTo>
                  <a:pt x="946" y="1765"/>
                </a:lnTo>
                <a:lnTo>
                  <a:pt x="946" y="1768"/>
                </a:lnTo>
                <a:lnTo>
                  <a:pt x="945" y="1771"/>
                </a:lnTo>
                <a:lnTo>
                  <a:pt x="945" y="1771"/>
                </a:lnTo>
                <a:lnTo>
                  <a:pt x="941" y="1773"/>
                </a:lnTo>
                <a:lnTo>
                  <a:pt x="940" y="1773"/>
                </a:lnTo>
                <a:lnTo>
                  <a:pt x="940" y="1775"/>
                </a:lnTo>
                <a:lnTo>
                  <a:pt x="945" y="1781"/>
                </a:lnTo>
                <a:lnTo>
                  <a:pt x="945" y="1781"/>
                </a:lnTo>
                <a:lnTo>
                  <a:pt x="950" y="1784"/>
                </a:lnTo>
                <a:lnTo>
                  <a:pt x="957" y="1787"/>
                </a:lnTo>
                <a:lnTo>
                  <a:pt x="966" y="1788"/>
                </a:lnTo>
                <a:lnTo>
                  <a:pt x="975" y="1788"/>
                </a:lnTo>
                <a:lnTo>
                  <a:pt x="997" y="1788"/>
                </a:lnTo>
                <a:lnTo>
                  <a:pt x="1019" y="1786"/>
                </a:lnTo>
                <a:lnTo>
                  <a:pt x="1019" y="1786"/>
                </a:lnTo>
                <a:lnTo>
                  <a:pt x="1038" y="1784"/>
                </a:lnTo>
                <a:lnTo>
                  <a:pt x="1056" y="1783"/>
                </a:lnTo>
                <a:lnTo>
                  <a:pt x="1067" y="1782"/>
                </a:lnTo>
                <a:lnTo>
                  <a:pt x="1070" y="1782"/>
                </a:lnTo>
                <a:lnTo>
                  <a:pt x="1073" y="1781"/>
                </a:lnTo>
                <a:lnTo>
                  <a:pt x="1073" y="1781"/>
                </a:lnTo>
                <a:lnTo>
                  <a:pt x="1074" y="1779"/>
                </a:lnTo>
                <a:lnTo>
                  <a:pt x="1075" y="1779"/>
                </a:lnTo>
                <a:lnTo>
                  <a:pt x="1078" y="1779"/>
                </a:lnTo>
                <a:lnTo>
                  <a:pt x="1080" y="1779"/>
                </a:lnTo>
                <a:lnTo>
                  <a:pt x="1081" y="1778"/>
                </a:lnTo>
                <a:lnTo>
                  <a:pt x="1088" y="1771"/>
                </a:lnTo>
                <a:lnTo>
                  <a:pt x="1088" y="1771"/>
                </a:lnTo>
                <a:lnTo>
                  <a:pt x="1091" y="1767"/>
                </a:lnTo>
                <a:lnTo>
                  <a:pt x="1095" y="1765"/>
                </a:lnTo>
                <a:lnTo>
                  <a:pt x="1101" y="1762"/>
                </a:lnTo>
                <a:lnTo>
                  <a:pt x="1104" y="1762"/>
                </a:lnTo>
                <a:lnTo>
                  <a:pt x="1102" y="1761"/>
                </a:lnTo>
                <a:lnTo>
                  <a:pt x="1092" y="1751"/>
                </a:lnTo>
                <a:lnTo>
                  <a:pt x="1092" y="1751"/>
                </a:lnTo>
                <a:lnTo>
                  <a:pt x="1077" y="1735"/>
                </a:lnTo>
                <a:lnTo>
                  <a:pt x="1062" y="1721"/>
                </a:lnTo>
                <a:lnTo>
                  <a:pt x="1052" y="1708"/>
                </a:lnTo>
                <a:lnTo>
                  <a:pt x="1049" y="1705"/>
                </a:lnTo>
                <a:lnTo>
                  <a:pt x="1048" y="1702"/>
                </a:lnTo>
                <a:lnTo>
                  <a:pt x="1048" y="1702"/>
                </a:lnTo>
                <a:lnTo>
                  <a:pt x="1049" y="1692"/>
                </a:lnTo>
                <a:lnTo>
                  <a:pt x="1049" y="1687"/>
                </a:lnTo>
                <a:lnTo>
                  <a:pt x="1048" y="1682"/>
                </a:lnTo>
                <a:lnTo>
                  <a:pt x="1048" y="1682"/>
                </a:lnTo>
                <a:lnTo>
                  <a:pt x="1048" y="1680"/>
                </a:lnTo>
                <a:lnTo>
                  <a:pt x="1048" y="1676"/>
                </a:lnTo>
                <a:lnTo>
                  <a:pt x="1048" y="1666"/>
                </a:lnTo>
                <a:lnTo>
                  <a:pt x="1049" y="1657"/>
                </a:lnTo>
                <a:lnTo>
                  <a:pt x="1049" y="1652"/>
                </a:lnTo>
                <a:lnTo>
                  <a:pt x="1048" y="1648"/>
                </a:lnTo>
                <a:lnTo>
                  <a:pt x="1048" y="1648"/>
                </a:lnTo>
                <a:lnTo>
                  <a:pt x="1043" y="1639"/>
                </a:lnTo>
                <a:lnTo>
                  <a:pt x="1033" y="1626"/>
                </a:lnTo>
                <a:lnTo>
                  <a:pt x="1022" y="1605"/>
                </a:lnTo>
                <a:lnTo>
                  <a:pt x="1015" y="1592"/>
                </a:lnTo>
                <a:lnTo>
                  <a:pt x="1009" y="1574"/>
                </a:lnTo>
                <a:lnTo>
                  <a:pt x="1009" y="1574"/>
                </a:lnTo>
                <a:lnTo>
                  <a:pt x="990" y="1529"/>
                </a:lnTo>
                <a:lnTo>
                  <a:pt x="967" y="1477"/>
                </a:lnTo>
                <a:lnTo>
                  <a:pt x="940" y="1417"/>
                </a:lnTo>
                <a:lnTo>
                  <a:pt x="1029" y="1206"/>
                </a:lnTo>
                <a:lnTo>
                  <a:pt x="1029" y="1206"/>
                </a:lnTo>
                <a:lnTo>
                  <a:pt x="1047" y="1165"/>
                </a:lnTo>
                <a:lnTo>
                  <a:pt x="1058" y="1136"/>
                </a:lnTo>
                <a:lnTo>
                  <a:pt x="1062" y="1125"/>
                </a:lnTo>
                <a:lnTo>
                  <a:pt x="1063" y="1117"/>
                </a:lnTo>
                <a:lnTo>
                  <a:pt x="1063" y="1117"/>
                </a:lnTo>
                <a:lnTo>
                  <a:pt x="1043" y="1019"/>
                </a:lnTo>
                <a:lnTo>
                  <a:pt x="1043" y="1019"/>
                </a:lnTo>
                <a:lnTo>
                  <a:pt x="1036" y="975"/>
                </a:lnTo>
                <a:lnTo>
                  <a:pt x="1031" y="947"/>
                </a:lnTo>
                <a:lnTo>
                  <a:pt x="1029" y="931"/>
                </a:lnTo>
                <a:lnTo>
                  <a:pt x="1029" y="931"/>
                </a:lnTo>
                <a:lnTo>
                  <a:pt x="1027" y="926"/>
                </a:lnTo>
                <a:lnTo>
                  <a:pt x="1024" y="921"/>
                </a:lnTo>
                <a:lnTo>
                  <a:pt x="1014" y="907"/>
                </a:lnTo>
                <a:lnTo>
                  <a:pt x="999" y="891"/>
                </a:lnTo>
                <a:lnTo>
                  <a:pt x="999" y="891"/>
                </a:lnTo>
                <a:lnTo>
                  <a:pt x="1014" y="888"/>
                </a:lnTo>
                <a:lnTo>
                  <a:pt x="1024" y="883"/>
                </a:lnTo>
                <a:lnTo>
                  <a:pt x="1027" y="879"/>
                </a:lnTo>
                <a:lnTo>
                  <a:pt x="1029" y="877"/>
                </a:lnTo>
                <a:lnTo>
                  <a:pt x="1029" y="877"/>
                </a:lnTo>
                <a:lnTo>
                  <a:pt x="1030" y="862"/>
                </a:lnTo>
                <a:lnTo>
                  <a:pt x="1031" y="836"/>
                </a:lnTo>
                <a:lnTo>
                  <a:pt x="1033" y="803"/>
                </a:lnTo>
                <a:lnTo>
                  <a:pt x="1058" y="783"/>
                </a:lnTo>
                <a:lnTo>
                  <a:pt x="1058" y="783"/>
                </a:lnTo>
                <a:lnTo>
                  <a:pt x="1049" y="706"/>
                </a:lnTo>
                <a:lnTo>
                  <a:pt x="1045" y="649"/>
                </a:lnTo>
                <a:lnTo>
                  <a:pt x="1043" y="627"/>
                </a:lnTo>
                <a:lnTo>
                  <a:pt x="1043" y="616"/>
                </a:lnTo>
                <a:lnTo>
                  <a:pt x="1043" y="616"/>
                </a:lnTo>
                <a:lnTo>
                  <a:pt x="1043" y="605"/>
                </a:lnTo>
                <a:lnTo>
                  <a:pt x="1045" y="584"/>
                </a:lnTo>
                <a:lnTo>
                  <a:pt x="1043" y="530"/>
                </a:lnTo>
                <a:lnTo>
                  <a:pt x="1041" y="477"/>
                </a:lnTo>
                <a:lnTo>
                  <a:pt x="1040" y="461"/>
                </a:lnTo>
                <a:lnTo>
                  <a:pt x="1038" y="454"/>
                </a:lnTo>
                <a:lnTo>
                  <a:pt x="1038" y="454"/>
                </a:lnTo>
                <a:lnTo>
                  <a:pt x="1031" y="441"/>
                </a:lnTo>
                <a:lnTo>
                  <a:pt x="1015" y="415"/>
                </a:lnTo>
                <a:lnTo>
                  <a:pt x="994" y="375"/>
                </a:lnTo>
                <a:lnTo>
                  <a:pt x="994" y="375"/>
                </a:lnTo>
                <a:lnTo>
                  <a:pt x="981" y="367"/>
                </a:lnTo>
                <a:lnTo>
                  <a:pt x="971" y="361"/>
                </a:lnTo>
                <a:lnTo>
                  <a:pt x="965" y="356"/>
                </a:lnTo>
                <a:lnTo>
                  <a:pt x="965" y="356"/>
                </a:lnTo>
                <a:lnTo>
                  <a:pt x="959" y="351"/>
                </a:lnTo>
                <a:lnTo>
                  <a:pt x="949" y="345"/>
                </a:lnTo>
                <a:lnTo>
                  <a:pt x="939" y="337"/>
                </a:lnTo>
                <a:lnTo>
                  <a:pt x="936" y="334"/>
                </a:lnTo>
                <a:lnTo>
                  <a:pt x="935" y="331"/>
                </a:lnTo>
                <a:lnTo>
                  <a:pt x="935" y="331"/>
                </a:lnTo>
                <a:lnTo>
                  <a:pt x="934" y="323"/>
                </a:lnTo>
                <a:lnTo>
                  <a:pt x="930" y="310"/>
                </a:lnTo>
                <a:lnTo>
                  <a:pt x="925" y="292"/>
                </a:lnTo>
                <a:lnTo>
                  <a:pt x="925" y="292"/>
                </a:lnTo>
                <a:lnTo>
                  <a:pt x="924" y="290"/>
                </a:lnTo>
                <a:lnTo>
                  <a:pt x="922" y="287"/>
                </a:lnTo>
                <a:lnTo>
                  <a:pt x="919" y="286"/>
                </a:lnTo>
                <a:lnTo>
                  <a:pt x="916" y="287"/>
                </a:lnTo>
                <a:lnTo>
                  <a:pt x="916" y="287"/>
                </a:lnTo>
                <a:lnTo>
                  <a:pt x="911" y="290"/>
                </a:lnTo>
                <a:lnTo>
                  <a:pt x="904" y="291"/>
                </a:lnTo>
                <a:lnTo>
                  <a:pt x="896" y="292"/>
                </a:lnTo>
                <a:lnTo>
                  <a:pt x="896" y="292"/>
                </a:lnTo>
                <a:lnTo>
                  <a:pt x="891" y="262"/>
                </a:lnTo>
                <a:lnTo>
                  <a:pt x="891" y="262"/>
                </a:lnTo>
                <a:lnTo>
                  <a:pt x="891" y="227"/>
                </a:lnTo>
                <a:lnTo>
                  <a:pt x="891" y="189"/>
                </a:lnTo>
                <a:lnTo>
                  <a:pt x="891" y="189"/>
                </a:lnTo>
                <a:lnTo>
                  <a:pt x="891" y="185"/>
                </a:lnTo>
                <a:lnTo>
                  <a:pt x="893" y="179"/>
                </a:lnTo>
                <a:lnTo>
                  <a:pt x="898" y="164"/>
                </a:lnTo>
                <a:lnTo>
                  <a:pt x="903" y="148"/>
                </a:lnTo>
                <a:lnTo>
                  <a:pt x="906" y="140"/>
                </a:lnTo>
                <a:lnTo>
                  <a:pt x="906" y="140"/>
                </a:lnTo>
                <a:lnTo>
                  <a:pt x="904" y="131"/>
                </a:lnTo>
                <a:lnTo>
                  <a:pt x="900" y="118"/>
                </a:lnTo>
                <a:lnTo>
                  <a:pt x="891" y="91"/>
                </a:lnTo>
                <a:lnTo>
                  <a:pt x="891" y="91"/>
                </a:lnTo>
                <a:lnTo>
                  <a:pt x="887" y="81"/>
                </a:lnTo>
                <a:lnTo>
                  <a:pt x="882" y="68"/>
                </a:lnTo>
                <a:lnTo>
                  <a:pt x="876" y="59"/>
                </a:lnTo>
                <a:lnTo>
                  <a:pt x="871" y="51"/>
                </a:lnTo>
                <a:lnTo>
                  <a:pt x="871" y="51"/>
                </a:lnTo>
                <a:lnTo>
                  <a:pt x="863" y="45"/>
                </a:lnTo>
                <a:lnTo>
                  <a:pt x="850" y="38"/>
                </a:lnTo>
                <a:lnTo>
                  <a:pt x="832" y="27"/>
                </a:lnTo>
                <a:lnTo>
                  <a:pt x="832" y="27"/>
                </a:lnTo>
                <a:lnTo>
                  <a:pt x="807" y="17"/>
                </a:lnTo>
                <a:lnTo>
                  <a:pt x="807" y="17"/>
                </a:lnTo>
                <a:lnTo>
                  <a:pt x="807" y="16"/>
                </a:lnTo>
                <a:lnTo>
                  <a:pt x="806" y="13"/>
                </a:lnTo>
                <a:lnTo>
                  <a:pt x="800" y="11"/>
                </a:lnTo>
                <a:lnTo>
                  <a:pt x="788" y="7"/>
                </a:lnTo>
                <a:lnTo>
                  <a:pt x="788" y="7"/>
                </a:lnTo>
                <a:lnTo>
                  <a:pt x="772" y="3"/>
                </a:lnTo>
                <a:lnTo>
                  <a:pt x="758" y="1"/>
                </a:lnTo>
                <a:lnTo>
                  <a:pt x="748" y="0"/>
                </a:lnTo>
                <a:lnTo>
                  <a:pt x="743" y="1"/>
                </a:lnTo>
                <a:lnTo>
                  <a:pt x="739" y="2"/>
                </a:lnTo>
                <a:lnTo>
                  <a:pt x="739" y="2"/>
                </a:lnTo>
                <a:lnTo>
                  <a:pt x="720" y="11"/>
                </a:lnTo>
                <a:lnTo>
                  <a:pt x="709" y="17"/>
                </a:lnTo>
                <a:lnTo>
                  <a:pt x="709" y="17"/>
                </a:lnTo>
                <a:lnTo>
                  <a:pt x="707" y="18"/>
                </a:lnTo>
                <a:lnTo>
                  <a:pt x="702" y="18"/>
                </a:lnTo>
                <a:lnTo>
                  <a:pt x="696" y="19"/>
                </a:lnTo>
                <a:lnTo>
                  <a:pt x="689" y="22"/>
                </a:lnTo>
                <a:lnTo>
                  <a:pt x="689" y="22"/>
                </a:lnTo>
                <a:lnTo>
                  <a:pt x="682" y="25"/>
                </a:lnTo>
                <a:lnTo>
                  <a:pt x="672" y="28"/>
                </a:lnTo>
                <a:lnTo>
                  <a:pt x="660" y="32"/>
                </a:lnTo>
                <a:lnTo>
                  <a:pt x="660" y="32"/>
                </a:lnTo>
                <a:lnTo>
                  <a:pt x="656" y="32"/>
                </a:lnTo>
                <a:lnTo>
                  <a:pt x="655" y="33"/>
                </a:lnTo>
                <a:lnTo>
                  <a:pt x="655" y="36"/>
                </a:lnTo>
                <a:lnTo>
                  <a:pt x="655" y="36"/>
                </a:lnTo>
                <a:lnTo>
                  <a:pt x="659" y="49"/>
                </a:lnTo>
                <a:lnTo>
                  <a:pt x="660" y="55"/>
                </a:lnTo>
                <a:lnTo>
                  <a:pt x="660" y="56"/>
                </a:lnTo>
                <a:lnTo>
                  <a:pt x="660" y="56"/>
                </a:lnTo>
                <a:lnTo>
                  <a:pt x="653" y="56"/>
                </a:lnTo>
                <a:lnTo>
                  <a:pt x="645" y="56"/>
                </a:lnTo>
                <a:lnTo>
                  <a:pt x="645" y="56"/>
                </a:lnTo>
                <a:lnTo>
                  <a:pt x="643" y="62"/>
                </a:lnTo>
                <a:lnTo>
                  <a:pt x="640" y="67"/>
                </a:lnTo>
                <a:lnTo>
                  <a:pt x="640" y="71"/>
                </a:lnTo>
                <a:lnTo>
                  <a:pt x="640" y="71"/>
                </a:lnTo>
                <a:lnTo>
                  <a:pt x="640" y="72"/>
                </a:lnTo>
                <a:lnTo>
                  <a:pt x="638" y="75"/>
                </a:lnTo>
                <a:lnTo>
                  <a:pt x="635" y="76"/>
                </a:lnTo>
                <a:lnTo>
                  <a:pt x="635" y="76"/>
                </a:lnTo>
                <a:lnTo>
                  <a:pt x="635" y="82"/>
                </a:lnTo>
                <a:lnTo>
                  <a:pt x="634" y="87"/>
                </a:lnTo>
                <a:lnTo>
                  <a:pt x="635" y="91"/>
                </a:lnTo>
                <a:lnTo>
                  <a:pt x="635" y="91"/>
                </a:lnTo>
                <a:lnTo>
                  <a:pt x="634" y="92"/>
                </a:lnTo>
                <a:lnTo>
                  <a:pt x="632" y="92"/>
                </a:lnTo>
                <a:lnTo>
                  <a:pt x="621" y="91"/>
                </a:lnTo>
                <a:lnTo>
                  <a:pt x="610" y="89"/>
                </a:lnTo>
                <a:lnTo>
                  <a:pt x="607" y="89"/>
                </a:lnTo>
                <a:lnTo>
                  <a:pt x="606" y="91"/>
                </a:lnTo>
                <a:lnTo>
                  <a:pt x="606" y="91"/>
                </a:lnTo>
                <a:lnTo>
                  <a:pt x="606" y="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pptx839_空手のシルエット</dc:title>
  <dc:subject>pptx839_空手のシルエット</dc:subject>
  <dc:creator>Digipot.net</dc:creator>
  <cp:revision>1</cp:revision>
  <dcterms:created xsi:type="dcterms:W3CDTF">2018-05-20T00:31:01Z</dcterms:created>
  <dcterms:modified xsi:type="dcterms:W3CDTF">2018-08-26T13:54:31Z</dcterms:modified>
  <cp:version>1</cp:version>
</cp:coreProperties>
</file>